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053CC-5311-4458-9AA0-5E2FAB1D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39C4D-CCE1-4451-8D6D-432FE107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5408D-A6F6-40B9-BF13-48B29B2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EB49-6C5C-470A-89B1-DCE8622E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F0986-31BF-4CF9-A4C1-D1A84DD4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D616B-7103-41DF-98D7-6FD18215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3A495B-183A-46B7-B946-B3DF7A32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2975-1BD1-40C1-AC5A-4381A4A0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E432C-BCC3-4BE8-AB30-3B3588CA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3B724-E50A-49A7-B18C-2182F9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0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1C1FB8-3036-4053-AD5A-E6E4DD760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886DB7-F505-477B-BFED-F13004FA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EF60E-A876-44CC-A4CB-35D2BA7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5CA3B-046B-4AF1-BDA7-812221B9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C48D5-30DF-4175-8251-0155CDEB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5A878-643B-4225-A17F-89059B2D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CC282-7EED-41DF-918D-EB3907C6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1B4AE-2F28-4692-A09D-B537C559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1D536-E2C7-45EE-AE37-6C1294E2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0C374-5FCA-445B-80EE-421CC2C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6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4C66-39CE-46F0-A89C-00B514E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42956-814F-417A-9B33-844CCD1E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19C0D-7888-4AEA-BE12-DD9433FE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CE0E2-8191-4266-95F5-7D880ED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2BC7D-089D-4B95-8468-40D81832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4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F1518-164E-4F0C-B2CD-37A19DA3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89B5-EF5F-400F-A263-84BDDCE3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D70D0-D7C5-4031-B233-3A855CCC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45119-021F-4259-A293-3FA7B83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1CFF-8FBF-4181-9661-A5A086E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DE16D-E74D-4013-B0A7-0B8DB02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E1799-ECCC-46C3-A531-6EA0A2C9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D42BB-762A-4593-AFAA-0858F523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0AE290-61B2-4B0A-AEB2-FF22930C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86043-C66B-467F-B6E9-F0FAEC74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4306E-6537-4135-AC20-BE704C63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80AFB5-7C71-4FB4-A489-36477FF6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03CA90-E4CD-49DA-B836-E9E7457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553B5-B2DE-468B-ABA8-FD667D4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E1E41-DB34-4A01-AF9A-97BB0C8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736759-559E-49A6-A81C-DE0254B9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89110-81A6-49B6-B0D2-F16E9AFD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42C22-2848-436D-B754-C3F5176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E1CA67-63AD-44F7-A198-528B2A40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3F69AD-AE98-4BE1-BACF-A32E5DD5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59D7A-3F8D-48AF-9F3F-9D9F8850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0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E35C2-F638-495A-A148-FBE323E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FEE31-2E90-49C7-8C20-D7C65B8A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7F1D22-8352-43C1-8392-A8547742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BFB15B-244C-4BCC-B7F8-5711DF8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6C592-4D68-46CD-B837-56765E88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6B5D0-783F-4ACC-80B9-9EF64C8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06B9-F6B9-4EF9-A7C3-3C87081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D87633-B5AB-438F-AEC8-6A742CEBA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F4F13-72FF-48AD-AA45-0D84DEC45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888AE-6F15-425A-AC1A-EA5EB8AA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BCC34-6EDE-47AC-ADAA-50DF9F4F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54CA6-CDA9-4937-9A9C-81DB302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0E074-6DBF-4E5B-8A81-CD5F97A4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4F282-E4D9-451C-A971-1B61A46A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97D89-C497-42AB-A8DB-06ECFCE66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CDDD-6F2B-4C9D-9625-2240A0FDC70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33FF3-071B-4139-BAE9-6C105017E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1AEEC-E0E6-408C-B0B0-C42CE8C4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1692-298A-4ADE-8D4B-AC40C94A5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6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A6FC-78EC-4D2E-8CE8-3CDFCE5F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8800"/>
          </a:xfrm>
        </p:spPr>
        <p:txBody>
          <a:bodyPr>
            <a:normAutofit/>
          </a:bodyPr>
          <a:lstStyle/>
          <a:p>
            <a:r>
              <a:rPr lang="de-DE" dirty="0"/>
              <a:t>FH AMIGOS</a:t>
            </a:r>
            <a:br>
              <a:rPr lang="de-DE" dirty="0"/>
            </a:br>
            <a:r>
              <a:rPr lang="de-DE" sz="2700" dirty="0"/>
              <a:t>Gerhard Goetz, Maximilian </a:t>
            </a:r>
            <a:r>
              <a:rPr lang="de-DE" sz="2700" dirty="0" err="1"/>
              <a:t>Ropte</a:t>
            </a:r>
            <a:r>
              <a:rPr lang="de-DE" sz="2700" dirty="0"/>
              <a:t>, Paul Seifried, Fabian Zeller, Lena Bundschuh, Vlad </a:t>
            </a:r>
            <a:r>
              <a:rPr lang="de-DE" sz="2700" dirty="0" err="1"/>
              <a:t>Bratulescu</a:t>
            </a:r>
            <a:endParaRPr lang="de-DE" sz="27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A9BD27-085D-480F-9098-3D3AF33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Blitzer in Konstanz</a:t>
            </a:r>
          </a:p>
          <a:p>
            <a:endParaRPr lang="de-DE" dirty="0"/>
          </a:p>
          <a:p>
            <a:r>
              <a:rPr lang="de-DE" dirty="0"/>
              <a:t>Datensatz:</a:t>
            </a:r>
          </a:p>
          <a:p>
            <a:r>
              <a:rPr lang="de-DE" dirty="0"/>
              <a:t>Geschwindigkeitsüberwachung Jahresstatistik 2018</a:t>
            </a:r>
          </a:p>
        </p:txBody>
      </p:sp>
    </p:spTree>
    <p:extLst>
      <p:ext uri="{BB962C8B-B14F-4D97-AF65-F5344CB8AC3E}">
        <p14:creationId xmlns:p14="http://schemas.microsoft.com/office/powerpoint/2010/main" val="36516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90EE-20B0-4A3C-BD50-A8402F07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Keyfacts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4688D-5D02-4B43-B7E2-103C3191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Jeder wievielte Gemessene wird geblitzt</a:t>
            </a:r>
          </a:p>
          <a:p>
            <a:r>
              <a:rPr lang="de-DE" dirty="0"/>
              <a:t> was zahlt man pro Verstoß im Durchschnitt</a:t>
            </a:r>
          </a:p>
          <a:p>
            <a:r>
              <a:rPr lang="de-DE" dirty="0"/>
              <a:t>Wie hoch ist die Wahrscheinlichkeit dass in einem Blitzer eine Kamera ist?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7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26E4E-B6AF-4AFB-BF4E-3D949A95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Blitzer Konstanz 2018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EC2DE-E3E5-4DA1-87B9-01881BA1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Unter Laube beide Richtungen – 50km/h – 264 Einsatztage</a:t>
            </a:r>
          </a:p>
          <a:p>
            <a:r>
              <a:rPr lang="de-DE" dirty="0"/>
              <a:t>Gartenstraße beide Richtungen – 30km/h – 278 Einsatztage</a:t>
            </a:r>
          </a:p>
          <a:p>
            <a:r>
              <a:rPr lang="de-DE" dirty="0"/>
              <a:t>Steinstraße beide Richtungen – 30km/h – 359 Einsatztage</a:t>
            </a:r>
          </a:p>
          <a:p>
            <a:r>
              <a:rPr lang="de-DE" dirty="0"/>
              <a:t>Mainaustraße beide Richtungen – 50km/h – 277 Einsatztage</a:t>
            </a:r>
          </a:p>
          <a:p>
            <a:r>
              <a:rPr lang="de-DE" dirty="0"/>
              <a:t>Im Loh beide Richtungen – 40km/h – 263 Einsatztage</a:t>
            </a:r>
          </a:p>
          <a:p>
            <a:r>
              <a:rPr lang="de-DE" dirty="0"/>
              <a:t>Reichenaustraße Mosche beide Richtungen – 50km/h – 189 Einsatztage</a:t>
            </a:r>
          </a:p>
          <a:p>
            <a:r>
              <a:rPr lang="de-DE" dirty="0"/>
              <a:t>Reichenaustraße Casino beide Richtungen – 60 km/h – 187 Einsatztage</a:t>
            </a:r>
          </a:p>
          <a:p>
            <a:r>
              <a:rPr lang="de-DE" dirty="0"/>
              <a:t>Europabrücke beide Richtungen – 60 km/h – 68 Einsatztage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5473924-E1B0-4485-B68A-9AF4C8AB5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937"/>
            <a:ext cx="12192000" cy="41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F16A8-A332-45FC-8634-04836E97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3E5A1B-DF07-47B5-900F-AE7F5DDAD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899" y="-60960"/>
            <a:ext cx="12082377" cy="67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75A24-AAA7-4202-A0B6-A00C62FB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Jeder wievielte Gemessene wird geblitzt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9A41B-6DC6-428A-BEDC-910FAE19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in </a:t>
            </a:r>
            <a:r>
              <a:rPr lang="de-DE" dirty="0" err="1"/>
              <a:t>Matlab</a:t>
            </a:r>
            <a:r>
              <a:rPr lang="de-DE" dirty="0"/>
              <a:t> :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Ergebnis = Summe(gemessene Fahrzeuge)/Summe(gültige Beanstandungen)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9457520 / 25432  = 371,87 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14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8C41B-D7D1-41C6-9640-C7155988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zahlt man pro Verstoß im Durchschnitt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2390B-126F-4602-A882-C12FA253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in </a:t>
            </a:r>
            <a:r>
              <a:rPr lang="de-DE" dirty="0" err="1"/>
              <a:t>Matlab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Ergebnis = Summe(Einnahmen) / Summe(gültige Beanstandungen)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462180 € / 25432  = 18,17 €</a:t>
            </a:r>
          </a:p>
        </p:txBody>
      </p:sp>
    </p:spTree>
    <p:extLst>
      <p:ext uri="{BB962C8B-B14F-4D97-AF65-F5344CB8AC3E}">
        <p14:creationId xmlns:p14="http://schemas.microsoft.com/office/powerpoint/2010/main" val="81064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049DA-9028-437E-8FF4-8265722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742971-6927-4CD5-922E-3DC2278EE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694" y="1690688"/>
            <a:ext cx="5086611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B2DF7-4A03-4BE6-ACAB-C0C9689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Wie hoch ist die Wahrscheinlichkeit dass in einem Blitzer eine Kamera ist.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0282B-D487-4BC7-9014-6C9F3727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über </a:t>
            </a:r>
            <a:r>
              <a:rPr lang="de-DE" dirty="0" err="1"/>
              <a:t>Matlab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14400" lvl="1" indent="-457200">
              <a:buAutoNum type="arabicPeriod"/>
            </a:pPr>
            <a:r>
              <a:rPr lang="de-DE" dirty="0"/>
              <a:t>Anzahl Kameras = Summe(Gesamteinsätze) / Tage des Jahres</a:t>
            </a:r>
          </a:p>
          <a:p>
            <a:pPr marL="914400" lvl="1" indent="-457200">
              <a:buAutoNum type="arabicPeriod"/>
            </a:pPr>
            <a:r>
              <a:rPr lang="de-DE" dirty="0" err="1"/>
              <a:t>Wahrscheinleichkeit</a:t>
            </a:r>
            <a:r>
              <a:rPr lang="de-DE" dirty="0"/>
              <a:t> = Anzahl Kameras / Anzahl Standorte </a:t>
            </a:r>
          </a:p>
          <a:p>
            <a:pPr marL="914400" lvl="1" indent="-457200">
              <a:buAutoNum type="arabicPeriod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1. 	Anzahl Kameras = 1885 / 365 = 5,18</a:t>
            </a:r>
          </a:p>
          <a:p>
            <a:pPr marL="457200" lvl="1" indent="0">
              <a:buNone/>
            </a:pPr>
            <a:r>
              <a:rPr lang="de-DE" dirty="0"/>
              <a:t>2. 	Wahrscheinlichkeit = 5,18 / 16 = 32,28 %</a:t>
            </a:r>
          </a:p>
        </p:txBody>
      </p:sp>
    </p:spTree>
    <p:extLst>
      <p:ext uri="{BB962C8B-B14F-4D97-AF65-F5344CB8AC3E}">
        <p14:creationId xmlns:p14="http://schemas.microsoft.com/office/powerpoint/2010/main" val="14491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FH AMIGOS Gerhard Goetz, Maximilian Ropte, Paul Seifried, Fabian Zeller, Lena Bundschuh, Vlad Bratulescu</vt:lpstr>
      <vt:lpstr>Keyfacts: </vt:lpstr>
      <vt:lpstr>Blitzer Konstanz 2018 </vt:lpstr>
      <vt:lpstr>PowerPoint-Präsentation</vt:lpstr>
      <vt:lpstr>PowerPoint-Präsentation</vt:lpstr>
      <vt:lpstr>1. Jeder wievielte Gemessene wird geblitzt </vt:lpstr>
      <vt:lpstr>2. Was zahlt man pro Verstoß im Durchschnitt</vt:lpstr>
      <vt:lpstr>By the way</vt:lpstr>
      <vt:lpstr>3. Wie hoch ist die Wahrscheinlichkeit dass in einem Blitzer eine Kamera ist.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 AMIGOS</dc:title>
  <dc:creator>Gerhard Götz</dc:creator>
  <cp:lastModifiedBy>Vlad Bratulescu</cp:lastModifiedBy>
  <cp:revision>10</cp:revision>
  <dcterms:created xsi:type="dcterms:W3CDTF">2020-06-25T14:44:15Z</dcterms:created>
  <dcterms:modified xsi:type="dcterms:W3CDTF">2020-06-30T14:39:42Z</dcterms:modified>
</cp:coreProperties>
</file>