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7ffdff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7ffdff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7ffdff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7ffdff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7ffdff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7ffdff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7ffdffd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7ffdffd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ea9069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ea9069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0ea9069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0ea9069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0ea906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0ea906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0ea9069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0ea9069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0ea9069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0ea9069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0ea9069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0ea9069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87a48ba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87a48ba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7ffdff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7ffdff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0ea9069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0ea9069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ea9069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0ea9069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0ea9069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0ea9069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ea90690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0ea9069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ea90690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0ea90690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0ea9069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0ea9069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ea90690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0ea9069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87a48ba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87a48ba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b9c0a8b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b9c0a8b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9da0c6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9da0c6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b9c0a8b0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b9c0a8b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2ae104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2ae104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7ffdf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7ffdf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7ffdff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7ffdff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9da0c6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9da0c6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9da0c6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9da0c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9da0c6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9da0c6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7ffdff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7ffdff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hyperlink" Target="https://drive.google.com/file/d/1tbNc7rncSHmyn6Qm9ItmbAE9LqWZ2Hfa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hyperlink" Target="https://metanit.com/sharp/entityframeworkcore/3.3.php" TargetMode="External"/><Relationship Id="rId5" Type="http://schemas.openxmlformats.org/officeDocument/2006/relationships/hyperlink" Target="https://metanit.com/sharp/entityframeworkcore/3.8.php" TargetMode="External"/><Relationship Id="rId6" Type="http://schemas.openxmlformats.org/officeDocument/2006/relationships/hyperlink" Target="https://metanit.com/sharp/entityframeworkcore/3.9.php" TargetMode="External"/><Relationship Id="rId7" Type="http://schemas.openxmlformats.org/officeDocument/2006/relationships/hyperlink" Target="https://metanit.com/sharp/entityframeworkcore/2.10.ph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hyperlink" Target="https://www.learnentityframeworkcore.com/dbconte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userman.ru/2020/04/06/naznachenie-razreshenij-i-rolej-v-sql-serv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795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Модуль № 4</a:t>
            </a:r>
            <a:endParaRPr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24075" y="1397975"/>
            <a:ext cx="493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Лекция </a:t>
            </a:r>
            <a:r>
              <a:rPr lang="ru" sz="35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№ 3</a:t>
            </a:r>
            <a:endParaRPr sz="35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37325" y="2793200"/>
            <a:ext cx="410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ORM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(Dapper, EF 5)</a:t>
            </a:r>
            <a:endParaRPr sz="2200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99450" y="548525"/>
            <a:ext cx="8945100" cy="424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Подходы для работы с Entity Framework Core</a:t>
            </a:r>
            <a:endParaRPr b="1" sz="22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33650" y="670325"/>
            <a:ext cx="88767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Существуют 2 основных подхода для начала работы с EF Core.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Database First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Подход Database First позволяет писать приложения для существующих баз данных. При подходе Database-First база данных уже существует, поэтому разработчик должен знать, где расположена база данных, а также иметь информацию об имени базы данных. Подход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Database First  позволяет перенести структуру Базы Данных в код.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этого используется команда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Scaffold-DbContext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Scaffold-DbContext 'Data Source=(localdb)\MSSQLLocalDB;Initial Catalog=Chinook' Microsoft.EntityFrameworkCore.SqlServer</a:t>
            </a:r>
            <a:endParaRPr i="1" sz="1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Code First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Подход Code First обычно используется, когда у вас есть уже существующее приложение, содержащее модель данных или когда нет уже существующей БД. Эта модель, как правило, описывается с помощью нескольких классов и кода взаимодействия между этими классами. А уже на основании этих классов EF Core создаст соответствующую структуру БД.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Используй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Database First, когда есть существующая БД и Code First, когда БД еще не существует.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FRAMEWORK CORE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45325" y="394225"/>
            <a:ext cx="874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Для работы с СУБД SQL Server нужно установить пакет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Microsoft.EntityFrameworkCore.SqlServer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последней стабильной версии.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Взаимодействие с базой данных в Entity Framework Core происходит посредством специального класса -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контекста данных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Основу функциональности Entity Framework Core для работы с MS SQL Server составляют классы, которые располагаются в пространстве имен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Microsoft.EntityFrameworkCore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DbContext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: определяет контекст данных, используемый для взаимодействия с базой данных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DbSet/DbSet&lt;TEntity&gt;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: представляет набор объектов, которые хранятся в базе данных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5" y="1976800"/>
            <a:ext cx="6377479" cy="2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95675" y="4640375"/>
            <a:ext cx="852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 Database.EnsureCreated()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создаст Базу Данных на сервере, если ее не существует при создании ApplicationContext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DBCONTEXT ВАЖНОЕ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95675" y="489200"/>
            <a:ext cx="87498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Время существования DbContext начинается, когда создается экземпляр, и заканчивается, когда экземпляр удаляется. Экземпляр DbContext предназначен для выполнения одной единицы работы (транзакции). Это означает, что время существования экземпляра DbContext обычно невелико.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using (ApplicationContext db = new ApplicationContext())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// Вносим изменения которые нужны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//сохраняем изменения в БД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//изменения будут внесены в БД ТОЛЬКО после выполнения SaveChanges или SaveChangesAsync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db.SaveChanges();         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Очень важно также удалить DbContext после использования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. Это гарантирует, что все неуправляемые ресурсы будут освобождены. Так можно предотвратить утечки памяти в тех случаях, если на экземпляр сохраняются ссылки.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DbContext не является потокобезопасным.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Не передавайте контексты в другие потоки. Выполняйте оператор await для всех вызовов синхронизации, прежде чем продолжать использование экземпляра контекста.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СУЩНОСТЬ, КОНФИГУРАЦИЯ СУЩНОСТИ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95675" y="489200"/>
            <a:ext cx="83022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Для того, чтобы создать таблицу в Базе Данных используя Code First нужно создать класс (entity)  и добавить для него конфигурацию. Конфигурацию для сущности стоит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хранить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в отдельном файле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. И применять в методе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OnModelCreating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класса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1022800"/>
            <a:ext cx="3717824" cy="1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50" y="1541700"/>
            <a:ext cx="4580376" cy="12551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51" y="2958950"/>
            <a:ext cx="8527676" cy="168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95675" y="0"/>
            <a:ext cx="74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КОНФИГУРАЦИЯ СУЩНОСТИ В ДЕТАЛЯХ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20875" y="533900"/>
            <a:ext cx="8699400" cy="4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IsRequired()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указывает, что данное свойство обязательно для установки, то есть будет иметь определение NOT NULL в БД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HasMaxLength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([число]) - по умолчанию для строкового свойства в таблице создается столбец с типом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nvarchar(MAX)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, это свойство позволяет ограничить поле по длине.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HasColumnName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([название колонки]) - описывает название поля в таблице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HasColumnType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([название типа данных]) - описывает тип данных поля в таблице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HasDefaultValue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([значение]) - задает значение по умолчанию для поля.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С#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синтаксис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HasDefaultValueSql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(значение) - задает значение по умолчанию для поля.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SQL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синтаксис.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ValueGeneratedNever()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по умолчанию для числовых Primary Key колонок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значение генерируется автоматически при добавлении записи. Если этого не нужно делать используйте это свойство.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HasKey(x =&gt; x.Id)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По умолчанию EF попытается найти свойство Id или [название сущности] +’Id’ и если найдет, то установит как Primary Key. Если название отличается, то используйте 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HasKey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чтобы явно задает Primary Key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95675" y="0"/>
            <a:ext cx="74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HASDATA()</a:t>
            </a:r>
            <a:endParaRPr b="1" sz="18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20875" y="461700"/>
            <a:ext cx="8699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93700" lvl="0" marL="63500" marR="63500" rtl="0" algn="just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Иногда необходимо, чтобы при первом запуске база данных уже содержала некоторые данные. И Entity Framework Core обладает возможностью инициализировать базу данных при ее создании некоторыми начальными данными. Благодаря этому к моменту первого использования базы данных она уже будет содержать начальные данные, которые мы сможем тут же использовать. И нам не потребуется вручную или программно добавлять в БД нужные нам данные.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just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инициализации БД при конфигурации определенной модели вызывается метод HasData(), в который передаются добавляемые данные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just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just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500" y="2483300"/>
            <a:ext cx="7176250" cy="25065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СВЯЗЬ ОДИН К ОДНОМУ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25" y="489200"/>
            <a:ext cx="3270575" cy="30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350" y="489200"/>
            <a:ext cx="3635198" cy="304527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525" y="3683299"/>
            <a:ext cx="7537475" cy="9850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СВЯЗЬ ОДИН КО МНОГИМ 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25" y="489200"/>
            <a:ext cx="4343399" cy="27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92588"/>
            <a:ext cx="4343400" cy="338137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000" y="3957850"/>
            <a:ext cx="7751625" cy="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СВЯЗЬ МНОГИЕ КО МНОГИМ (1 СПОСОБ)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75" y="791400"/>
            <a:ext cx="4818925" cy="14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5" y="2540487"/>
            <a:ext cx="4376325" cy="2100043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275" y="2571750"/>
            <a:ext cx="4242851" cy="2037525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0"/>
          <p:cNvSpPr txBox="1"/>
          <p:nvPr/>
        </p:nvSpPr>
        <p:spPr>
          <a:xfrm>
            <a:off x="5238250" y="794425"/>
            <a:ext cx="33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Это способ можно использовать,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когда вспомогательная таблица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не содержит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дополнительных полей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СВЯЗЬ МНОГИЕ КО МНОГИМ (2 СПОСОБ)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926200" y="545025"/>
            <a:ext cx="301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Это способ можно использовать,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когда вспомогательная таблица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содержит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дополнительные поля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800" y="1997423"/>
            <a:ext cx="3888575" cy="28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545025"/>
            <a:ext cx="4723124" cy="1578762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675" y="2277125"/>
            <a:ext cx="4662124" cy="231515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2170700" y="497225"/>
            <a:ext cx="44802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занятия </a:t>
            </a:r>
            <a:endParaRPr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50" y="2403225"/>
            <a:ext cx="2561550" cy="2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625" y="1148900"/>
            <a:ext cx="7810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5400" y="1425125"/>
            <a:ext cx="570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Подключение к Базе Данных.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ADO .NET. Dapper.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Что такое ORM?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Entity Framework Core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LINQ to Entities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➢"/>
            </a:pPr>
            <a:r>
              <a:rPr lang="ru" sz="2000">
                <a:latin typeface="Proxima Nova"/>
                <a:ea typeface="Proxima Nova"/>
                <a:cs typeface="Proxima Nova"/>
                <a:sym typeface="Proxima Nova"/>
              </a:rPr>
              <a:t>IQueryable vs IEnumerable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19567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УДАЛЕНИЕ СУЩНОСТЕЙ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95675" y="489200"/>
            <a:ext cx="8699400" cy="2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Например, представим что у нас есть сущность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Company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в которой работает </a:t>
            </a: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User. 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Пользователь может работать только в одной компании, но в компании может работать несколько пользователей. Имеем связь один ко многим. Хорошо, а если мы удалим компанию, то что сделать с пользователями, которые там работают? Или может нельзя удалить компанию пока там работают пользователи?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Для этого существуют три разных сценария, которые управляют поведением зависимой сущности в случае удаления главной сущности: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Cascade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: зависимая сущность удаляется вместе с главной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SetNull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: свойство-внешний ключ в зависимой сущности получает значение null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9370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Proxima Nova"/>
                <a:ea typeface="Proxima Nova"/>
                <a:cs typeface="Proxima Nova"/>
                <a:sym typeface="Proxima Nova"/>
              </a:rPr>
              <a:t>Restrict</a:t>
            </a: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: зависимая сущность никак не изменяется при удалении главной сущности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3055475"/>
            <a:ext cx="80962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LINQ to Entities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215225" y="492600"/>
            <a:ext cx="874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взаимодействия с источником данных Entity Framework Core использует технологию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LINQ to Entities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 В основе данной технологии лежит язык интегрированных запросов LINQ (Language Integrated Query). LINQ предлагает простой и интуитивно понятный подход для получения данных с помощью выражений, которые по форме близки выражениям языка SQL.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Создавать запросы мы можем двумя способами: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через методы расширения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15225" y="324265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через операторы LINQ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913" y="2168000"/>
            <a:ext cx="6677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923" y="3571900"/>
            <a:ext cx="4103725" cy="13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ВЫБОРКА И ФИЛЬТРАЦИЯ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246125" y="599900"/>
            <a:ext cx="8548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First / FirstAsync: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выбирает первый элемент коллекции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FirstOrDefault / FirstOrDefaultAsync: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выбирает первый элемент коллекции или возвращает значение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 умолчанию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Where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определяет фильтр выборки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ToList / ToListAsync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получения списка объектов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75" y="1441575"/>
            <a:ext cx="5284100" cy="12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325" y="3060838"/>
            <a:ext cx="71628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ВЫБОРКА И ФИЛЬТРАЦИЯ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46125" y="599900"/>
            <a:ext cx="8548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All / AllAsync: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возвращает true, если все элементы набора удовлетворяют определенному условию, иначе возвращает false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Any / AnyAsync: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возвращает true, если хотя бы один элемент набора определенному условию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Count / CountAsync: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подсчитывает количество элементов в наборе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3" y="1418763"/>
            <a:ext cx="64674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25" y="3130800"/>
            <a:ext cx="5352050" cy="16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АГРЕГАТНЫЕ ОПЕРАЦИИ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246125" y="489200"/>
            <a:ext cx="8548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Min / MinAsync: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находит минимальное значение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Max / MaxAsync: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находит максимальное значение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Average / AverageAsync: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подсчитывает cреднее значение числовых значений в наборе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Sum / SumAsync: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подсчитывает сумму числовых значений в коллекции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25" y="1255649"/>
            <a:ext cx="6815280" cy="16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50" y="3412238"/>
            <a:ext cx="71437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296475" y="557975"/>
            <a:ext cx="85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GroupBy: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группирует элементы по ключу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75" y="958174"/>
            <a:ext cx="7060800" cy="35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296475" y="557975"/>
            <a:ext cx="85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Join: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соединяет два набора по определенному признаку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00" y="1023550"/>
            <a:ext cx="8055476" cy="3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/>
          <p:nvPr/>
        </p:nvSpPr>
        <p:spPr>
          <a:xfrm>
            <a:off x="195675" y="489200"/>
            <a:ext cx="8749800" cy="45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145325" y="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СОРТИРОВКА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145325" y="39422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296475" y="557975"/>
            <a:ext cx="854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OrderBy: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упорядочивает элементы по возрастанию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OrderByDescending: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упорядочивает элементы по убыванию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ThenBy: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задает дополнительные критерии для упорядочивания элементов возрастанию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ThenByDescending: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задает дополнительные критерии для упорядочивания элементов по убыванию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" y="1635575"/>
            <a:ext cx="8411401" cy="3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275" y="3238500"/>
            <a:ext cx="1927150" cy="1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195675" y="83850"/>
            <a:ext cx="74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Enumerable vs IQueryable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251575" y="656925"/>
            <a:ext cx="869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процессе выполнения запросов LINQ to Entities мы может получать два объекта, которые предоставляют наборы данных: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IEnumerable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IQueryable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IEnumerable -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 меня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есть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данные, которые тебе нужны,  вот держи.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IQueryable -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 меня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нет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данных, которые тебе нужны, но я знаю как их получить.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Интерфейс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IQueryable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располагается в пространстве имен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System.Linq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Основное отличие между этими интерфейсами в том, что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IEnumerable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работает со всем массивом данных, а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IQueryable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 отфильтрованным.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IEnumerable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получает все данные из БД и загружает их в память а затем позволяет сделать фильтрацию по данным в памяти. Когда делается запрос к базе данных,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IQueryable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выполняет запрос на серверной стороне и в запросе применяет фильтрацию.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251575" y="3601025"/>
            <a:ext cx="3186900" cy="84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0"/>
          <p:cNvSpPr txBox="1"/>
          <p:nvPr/>
        </p:nvSpPr>
        <p:spPr>
          <a:xfrm>
            <a:off x="160850" y="3631775"/>
            <a:ext cx="3396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IEnumerable&lt;Phone&gt; phoneIEnum = db.Phones;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var phones = phoneIEnum.Where(p =&gt; p.Id &gt; id).ToList();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265550" y="4430675"/>
            <a:ext cx="318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Из БД вернутся ВСЕ записи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из таблицы Phones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816325" y="3601025"/>
            <a:ext cx="31455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IQueryable&lt;Phone&gt; phoneQuery  =  db.Phones;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var phones = phoneQuery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07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.Where(p =&gt; p.Id &gt; id).ToList();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3774913" y="3601025"/>
            <a:ext cx="3186900" cy="84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IQueryable&lt;Phone&gt; phoneQuery  =  db.Phones;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var phones = phoneQuery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07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Proxima Nova"/>
                <a:ea typeface="Proxima Nova"/>
                <a:cs typeface="Proxima Nova"/>
                <a:sym typeface="Proxima Nova"/>
              </a:rPr>
              <a:t>.Where(p =&gt; p.Id &gt; id).ToList();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3774925" y="4430675"/>
            <a:ext cx="396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Из БД вернутся ТОЛЬКО те записи, которые 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соответствуют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 WHERE условию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3438325" y="3675925"/>
            <a:ext cx="4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vs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152400" y="152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ДОМАШКА</a:t>
            </a:r>
            <a:endParaRPr b="1"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280350" y="1014600"/>
            <a:ext cx="84246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Задача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Необходимо создать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 Базу Данных используя Code First подход на основании физической модели данных. (Ссылка на модель данных: </a:t>
            </a:r>
            <a:r>
              <a:rPr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https://drive.google.com/file/d/1tbNc7rncSHmyn6Qm9ItmbAE9LqWZ2Hfa/view?usp=sharing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Критерии</a:t>
            </a: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Конфигурация сущностей должна быть в отдельных файлах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Строка подключения должна быть в json файле config.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Должны быть явно прописаны ограничения для сущности. Установлены корректно Primary Key и Foreign Key.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Готовую домашку залить на GitHub, создать пул реквест и поставить меня ревьювером.</a:t>
            </a:r>
            <a:endParaRPr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Подключение к БД - ADO .NET 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1575" y="656925"/>
            <a:ext cx="8609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ADO.NET предоставляет собой технологию работы с данными, которая основана на платформе .NET Framework. Эта технология представляет нам набор классов, через которые мы можем отправлять запросы к базам данных, устанавливать подключения, получать ответ от базы данных и производить ряд других операций.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	В современных приложениях ADO .NET используется редко. Его обычно используют в случаях, когда производительность стоит на первом месте. </a:t>
            </a: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ADO .NET требует много делать руками.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700" y="27433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5" y="1976775"/>
            <a:ext cx="6583123" cy="3096899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152400" y="152400"/>
            <a:ext cx="33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САМООБУЧЕНИЕ</a:t>
            </a:r>
            <a:endParaRPr b="1" sz="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/>
        </p:nvSpPr>
        <p:spPr>
          <a:xfrm>
            <a:off x="224425" y="789175"/>
            <a:ext cx="8102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Загрузка связанных данных </a:t>
            </a:r>
            <a:r>
              <a:rPr b="1" lang="ru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https://metanit.com/sharp/entityframeworkcore/3.3.php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Explicit loading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https://metanit.com/sharp/entityframeworkcore/3.8.php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Lazy loading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https://metanit.com/sharp/entityframeworkcore/3.9.php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b="1" lang="ru">
                <a:solidFill>
                  <a:srgbClr val="666666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Типы данных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https://metanit.com/sharp/entityframeworkcore/2.10.php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/>
        </p:nvSpPr>
        <p:spPr>
          <a:xfrm>
            <a:off x="156000" y="187475"/>
            <a:ext cx="673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152400" y="152400"/>
            <a:ext cx="33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ПОЛЕЗНЫЕ ССЫЛКИ</a:t>
            </a:r>
            <a:endParaRPr b="1" sz="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224425" y="789175"/>
            <a:ext cx="8424600" cy="3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224425" y="789175"/>
            <a:ext cx="8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arabicPeriod"/>
            </a:pPr>
            <a:r>
              <a:rPr lang="ru"/>
              <a:t> </a:t>
            </a:r>
            <a:r>
              <a:rPr lang="ru"/>
              <a:t> </a:t>
            </a:r>
            <a:r>
              <a:rPr b="1" lang="ru" u="sng">
                <a:solidFill>
                  <a:schemeClr val="hlink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https://www.learnentityframeworkcore.com/dbcontext</a:t>
            </a:r>
            <a:endParaRPr b="1">
              <a:solidFill>
                <a:srgbClr val="666666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 STRING В ДЕТАЛЯХ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95675" y="656925"/>
            <a:ext cx="874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Строка подключения (Connection string)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950">
                <a:solidFill>
                  <a:srgbClr val="202122"/>
                </a:solidFill>
                <a:highlight>
                  <a:srgbClr val="FFFFFF"/>
                </a:highlight>
              </a:rPr>
              <a:t>—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это строка, которая содержит информацию, необходимую для подключения к источнику данных. В качестве источника данных могут выступать базы данных, файлы с данными.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Строка подключения состоит из набора пар "ключ" - "значение", разделенных точками с запятыми(;). Каждое ключевое слово соединено с соответствующим ему значением знаком равенства (Пример: Key1=Value1;Key2=Value2;Key3=Value3;).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45325" y="2308925"/>
            <a:ext cx="874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Data Source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указывает на название сервера. Поскольку в строке используется слеш, то в начале строки ставится символ @.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Initial Catalog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указывает на название базы данных на сервере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Integrated Security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устанавливает проверку подлинности.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Когда мы подключаемся к БД мы обязательно должны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аутентифицироваться.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Аутентификация(Authentication)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— процедура проверки подлинности, например, проверка подлинности пользователя путем сравнения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введённого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им пароля (для указанного логина) с паролем, сохраненным в базе данных пользовательских логинов.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Если в строке подключения  мы не указываем конкретного пользователя, то используется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Windows Authentication.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Можно явно указать конкретного пользователя добавив в строку подключения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User ID=User1;Password=qwerty123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00" y="2009475"/>
            <a:ext cx="8749800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95675" y="489200"/>
            <a:ext cx="8749800" cy="45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95675" y="83850"/>
            <a:ext cx="74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ПРАВА(PERMISSIONS)</a:t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45325" y="426350"/>
            <a:ext cx="8749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реальном мире у каждого человека есть разрешения (права) на то, чтобы что-то делать и есть ограничения на выполнение действий. Например, у каждого из нас есть ключи от квартиры, мы же не оставляем дверь открытой, а закрываем и даем ключи, только тому, кому хотим. Или мы приходим в кафе и не идем же на кухню готовить себе еду, потому что у нас нет прав на посещение кухни кафе.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SQL Server применяется разграничение прав безопасности на основе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ролей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Роль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- это определенный набор прав, который можно назначить определенному пользователю или группе пользователей. В SQL Server есть созданные по умолчанию роли уровня сервера и уровня базы данных, которые имеют предопределенный набор разрешений, назначенных для них.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Встроенные роли SQL Server уровня сервера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sysadmin: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эта роль сервера дает возможность выполнять любые действия на сервере.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dbcreator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эта роль позволяет создавать, изменять, удалять и восстанавливать любые базы данных.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public: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роль public содержится в каждой базе данных. Ее нельзя удалить, а также нельзя добавлять и удалять пользователей из нее. Разрешения, предоставленные роли public, наследуются всеми остальными пользователями и ролями, поскольку они принадлежат к роли public по умолчанию. Следует предоставлять роли public только разрешения, необходимые для всех пользователей.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Встроенные роли SQL Server уровня базы данных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db_owner: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эта роль дает право выполнять все действия по настройке и обслуживанию базы данных, а также удалять БД.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db_datareader: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роль db_datareader дает право считывать все данные из всех таблиц.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db_datawriter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: эта роль позволяет добавлять, удалять или изменять данные во всех таблицах.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Больше информации: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https://userman.ru/2020/04/06/naznachenie-razreshenij-i-rolej-v-sql-server.html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Покращення </a:t>
            </a: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- Dapper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5675" y="656925"/>
            <a:ext cx="874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Dapper 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представляет собой технологию сопоставления (маппинга) результатов sql-запросов с классами C#.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Dapper 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удобно использовать для вызова Хранимый Процедур из БД. Он позволит вам сохранить производительность и сделает маппинг результатов за вас.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Proxima Nova"/>
                <a:ea typeface="Proxima Nova"/>
                <a:cs typeface="Proxima Nova"/>
                <a:sym typeface="Proxima Nova"/>
              </a:rPr>
              <a:t>НЕ ПИШИТЕ запросы строками,</a:t>
            </a:r>
            <a:r>
              <a:rPr lang="ru" sz="1300">
                <a:latin typeface="Proxima Nova"/>
                <a:ea typeface="Proxima Nova"/>
                <a:cs typeface="Proxima Nova"/>
                <a:sym typeface="Proxima Nova"/>
              </a:rPr>
              <a:t> если вы считаете, что вам нужно это сделать, прочитайте про Хранимые процедуры скорее всего это то, что нужно :)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13" y="2242875"/>
            <a:ext cx="8634424" cy="24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работает маппинг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95675" y="656925"/>
            <a:ext cx="87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 умолчанию Dapper сопоставляет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Название Поля в БД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названию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Свойства Класса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в коде. Типы данных обязательно должны совпадать. Если значение может быть NULL в классе такое свойство должно быть  nullable. Порядок колонок в БД и свойств в классе НЕ обязаны совпадать.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Класс обязательно должен иметь ПУБЛИЧНЫЙ конструктор по умолчанию.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C# названия свойств класса имеют ограничения (например название не может начинаться с цифры или содержать пробел), а в БД мы можем иметь такие названия. Как же это замаппить? Есть 2 варианты или писать свои мапперы или использовать ADO .NET :)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75" y="3683800"/>
            <a:ext cx="4854100" cy="9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600600" y="3208325"/>
            <a:ext cx="350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public class User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int Id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string FirstName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string LastName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DateTime? DateOfBirth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int VacationHours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    public bool SalariedFlag { get; set;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4961800" y="3927500"/>
            <a:ext cx="1006200" cy="7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3941475" y="3927500"/>
            <a:ext cx="20268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flipH="1" rot="10800000">
            <a:off x="3130825" y="4318825"/>
            <a:ext cx="28512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195675" y="656925"/>
            <a:ext cx="8749800" cy="433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95675" y="83850"/>
            <a:ext cx="74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ORM</a:t>
            </a:r>
            <a:endParaRPr b="1" sz="24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51575" y="656925"/>
            <a:ext cx="860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ORM (англ. Object-Relational Mapping, рус. объектно-реляционное отображение)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Использование ORM в проекте избавляет разработчика от необходимости работы с SQL и написания большого количества кода, часто однообразного и подверженного ошибкам. Весь генерируемый ORM код предположительно хорошо проверен и оптимизирован. Это несомненно является плюсом, но в тоже время не стоит забывать и о минусах. Основной из них — это потеря производительности.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00" y="27051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5" y="2935225"/>
            <a:ext cx="6454025" cy="20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83850" y="607050"/>
            <a:ext cx="8959200" cy="453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658025" y="2079475"/>
            <a:ext cx="172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95675" y="83850"/>
            <a:ext cx="7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FRAMEWORK CORE</a:t>
            </a:r>
            <a:endParaRPr b="1" sz="2200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96575" y="628050"/>
            <a:ext cx="8847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Entity Framework Core (EF Core)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представляет собой объектно-ориентированную, легковесную и расширяемую технологию от компании Microsoft для доступа к данным.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EF Core является ORM-инструментом. То есть EF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позволяет работать с базами данных, но представляет собой более высокий уровень абстракции: EF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позволяет абстрагироваться от самой базы данных и ее таблиц и работать с данными независимо от типа хранилища. Если на физическом уровне мы оперируем таблицами, индексами, первичными и внешними ключами, но на концептуальном уровне, который нам предлагает Entity Framework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, мы уже работаем с объектами.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Entity Framework Core поддерживает множество различных систем баз данных. Таким образом, мы можем через EF Core работать с любой СУБД, если для нее имеется нужный провайдер.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 умолчанию на данный момент Microsoft предоставляет ряд встроенных провайдеров: для работы с MS SQL Server, для SQLite, для PostgreSQL. Также имеются провайдеры от сторонних поставщиков, например, для MySQL.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Центральной концепцией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Entity Framework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является понятие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сущности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или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. Сущность определяет набор данных, которые связаны с определенным объектом. Поэтому данная технология предполагает работу не с таблицами, а с объектами и их коллекциями.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Отличительной чертой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Entity Framework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, как технологии ORM, является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использование запросов LINQ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выборки данных из БД. С помощью LINQ мы можем создавать различные запросы на выборку объектов, в том числе связанных различными ассоциативными связями. А Entity Framework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Core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при выполнение запроса транслирует выражения LINQ в выражения, понятные для конкретной СУБД (как правило, в выражения SQL).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