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2e1da3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2e1da3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2e1da3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2e1da3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9c0a8b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b9c0a8b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9c0a8b0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9c0a8b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7a48ba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7a48ba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9da0c6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9da0c6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7ffdf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7ffdf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2e1da3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2e1da3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548b25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548b25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548b255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548b255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2e1da3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2e1da3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2e1da3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2e1da3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metanit.com/sharp/entityframeworkcore/5.1.php" TargetMode="External"/><Relationship Id="rId5" Type="http://schemas.openxmlformats.org/officeDocument/2006/relationships/hyperlink" Target="https://metanit.com/sharp/entityframeworkcore/5.7.php" TargetMode="External"/><Relationship Id="rId6" Type="http://schemas.openxmlformats.org/officeDocument/2006/relationships/hyperlink" Target="https://metanit.com/sharp/entityframeworkcore/5.3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795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Модуль № 4</a:t>
            </a:r>
            <a:endParaRPr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10825" y="1481650"/>
            <a:ext cx="493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Практика </a:t>
            </a:r>
            <a:r>
              <a:rPr lang="ru" sz="35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№ 1</a:t>
            </a:r>
            <a:endParaRPr sz="35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24075" y="2435950"/>
            <a:ext cx="410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EF 5. Migrations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REMOVE-MIGRATION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95675" y="1286550"/>
            <a:ext cx="8749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удаления миграции в окне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Package Manager Console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вводится следующая команда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Remove-Migration -Context "ApplicationContext" -Project "EFCoreDemo" -StartupProject “EFCoreDemo“</a:t>
            </a:r>
            <a:endParaRPr i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-Context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 Контекст данных. Этот параметр используется тогда, когда в Solution больше 1 контекста.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в каком проекте находятся миграции. Стоит использовать когда, миграции находятся НЕ в стартовом проекте.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-StartupProject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стартовый проект. Используется, когда в Solution БОЛЬШЕ 1 проекта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НЕЛЬЗЯ УДАЛИТЬ МИГРАЦИЮ, КОТОРАЯ БЫЛА ПРИМЕНЕНА К БД. СНАЧАЛА ЕЕ НУЖНО ОТКАТИТЬ, А ПОТОМ УДАЛИТЬ!!!!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НЕЛЬЗЯ УДАЛИТЬ МИГРАЦИЮ ПО НАЗВАНИЮ, МОЖНО УДАЛЯТЬ ТОЛЬКО ПО ОДНОЙ НАЧИНАЯ ОТ ПОСЛЕДНЕЙ!!!!!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SCRIPT MIGRATION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95675" y="838650"/>
            <a:ext cx="874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генерации скрипта миграции в окне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Package Manager Console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вводится следующая команда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Script-Migration -From Migration1  -To Migration2  -Context "ApplicationContext" -Project "EFCoreDemo" -StartupProject “EFCoreDemo“</a:t>
            </a:r>
            <a:endParaRPr i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-From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Название миграции ОТ которой нужно генерировать скрипт. ОНА НЕ ВКЛЮЧАЕТСЯ В СКРИПТ!!!!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-To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Название миграции ДО которой нужно генерировать скрипт. ОНА ВКЛЮЧАЕТСЯ В СКРИПТ!!!!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-Context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 Контекст данных. Этот параметр используется тогда, когда в Solution больше 1 контекста.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в каком проекте находятся миграции. Стоит использовать когда, миграции находятся НЕ в стартовом проекте.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-StartupProject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стартовый проект. Используется, когда в Solution БОЛЬШЕ 1 проекта 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52400" y="152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ДОМАШКА</a:t>
            </a:r>
            <a:endParaRPr b="1"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80350" y="1014600"/>
            <a:ext cx="84246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Задача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Необходимо добавить миграции в проект из домашнего задания 3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Критерии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Должна быть обязательно InitialCreate миграция.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Добавить еще одну миграцию, которая включает 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создание таблицы 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Client 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(Минимум 5 полей)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заполнение таблицы 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Client 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данными (Минимум 5 записей)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заполнение таблицы 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Project 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(Минимум 5 полей)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добавление в таблицу </a:t>
            </a: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Project Foreign Key ClientId NOT NULL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Готовую домашку залить на GitHub, создать пул реквест и поставить меня ревьювером.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52400" y="152400"/>
            <a:ext cx="33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САМООБУЧЕНИЕ</a:t>
            </a:r>
            <a:endParaRPr b="1" sz="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24425" y="789175"/>
            <a:ext cx="8102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LINQ to Entities: </a:t>
            </a:r>
            <a:r>
              <a:rPr b="1" lang="ru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https://metanit.com/sharp/entityframeworkcore/5.1.php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AsNoTracking():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https://metanit.com/sharp/entityframeworkcore/5.7.php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Joins: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https://metanit.com/sharp/entityframeworkcore/5.3.php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170700" y="497225"/>
            <a:ext cx="44802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занятия 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50" y="2403225"/>
            <a:ext cx="2561550" cy="2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625" y="1148900"/>
            <a:ext cx="7810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353600" y="1802500"/>
            <a:ext cx="570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Обсудить все вопросы, которые возникли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Разобрать Миграции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КАК НЕ НАДО ДЕЛАТЬ НА РЕАЛЬНОМ ПРОЕКТЕ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1575" y="656925"/>
            <a:ext cx="8609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Database.EnsureCreated и Database.EnsureDeleted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Очень простой способ изменения схемы данных представляет применение пары методов </a:t>
            </a: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Database.EnsureCreated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 и </a:t>
            </a: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Database.EnsureDeleted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, которые определены в классе контекста. </a:t>
            </a: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Database.EnsureCreated 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создает базу данных, а </a:t>
            </a: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Database.EnsureDeleted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 удаляет ее.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700" y="27433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25" y="1712423"/>
            <a:ext cx="6980375" cy="1226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/>
        </p:nvSpPr>
        <p:spPr>
          <a:xfrm>
            <a:off x="345025" y="3032975"/>
            <a:ext cx="76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7F7FA"/>
                </a:highlight>
                <a:latin typeface="Proxima Nova"/>
                <a:ea typeface="Proxima Nova"/>
                <a:cs typeface="Proxima Nova"/>
                <a:sym typeface="Proxima Nova"/>
              </a:rPr>
              <a:t>В то же время при удалении происходит полное удаление данных, что в ряде случаев может быть нежелательным. И в этом случае лучше использовать миграции.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33275" y="3854225"/>
            <a:ext cx="733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НИКОГДА НЕ ИСПОЛЬЗУЙ </a:t>
            </a:r>
            <a:r>
              <a:rPr b="1"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Database.EnsureCreated и Database.EnsureDeleted на реальном проекте!!!!</a:t>
            </a:r>
            <a:r>
              <a:rPr b="1"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ТОЛЬКО МИГРАЦИИ!!!!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МИГРАЦИИ/MIGRATIONS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97100" y="783375"/>
            <a:ext cx="8749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Миграция </a:t>
            </a:r>
            <a:r>
              <a:rPr lang="ru">
                <a:solidFill>
                  <a:srgbClr val="4D515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—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план перехода базы данных от старой схемы к новой.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миграции определяются два метода: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Up()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и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Down()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Up()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содержит команды, которые добавляют изменения в БД,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Down()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содержит команды, которые возвращают БД в текущее состояние. Например: В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Up()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создаем таблицу в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Down()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удаляем.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использования миграций в Visual Studio необходимо добавить в проект через менеджер Nuget пакет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Microsoft.EntityFrameworkCore.Tools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XXXXXXXXXXXXXX_InitialCreate.cs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основной файл миграции, который содержит все применяемые действия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XXXXXXXXXXXXXX_InitialCreate.Designer.cs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файл метаданных миграции, которые используются Entity Frameworkом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[Имя_контекста_данных]ModelSnapshot.cs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содержит текущее состояние модели, используется при создании следующей миграции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95675" y="83850"/>
            <a:ext cx="38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__EFMigrationsHistory</a:t>
            </a:r>
            <a:endParaRPr b="1" sz="2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95675" y="838650"/>
            <a:ext cx="87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После выполнения миграции мы найдем сгенерированную базу данных. Кроме основных таблиц база данных также будет содержать дополнительную таблицу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__EFMigrationsHistory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, которая будет хранить информацию о миграциях. А конкретно, о миграциях, которые были применены к БД.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75" y="1901550"/>
            <a:ext cx="5153025" cy="203835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НИКОГДА РУКАМИ НЕ ТРОГАЙ ЭТИ ФАЙЛЫ</a:t>
            </a:r>
            <a:endParaRPr b="1" sz="2200">
              <a:solidFill>
                <a:srgbClr val="FF5722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97100" y="607050"/>
            <a:ext cx="874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Когда вы добавляете миграции в проект, то создается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{ContextName}ModelSnapshot.cs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это файл, который описывает текущее состояние модели данных в проекте. Этот файл обновляется после выполнения команд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Add-Migration/Remove-Migration. XXXXX_{MigrationName}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.Designer.cs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файл метаданных миграции, который хранит состояние модели данных после добавления миграции.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ЭТИ ФАЙЛЫ РУКАМИ НЕ НУЖНО ТРОГАТЬ!!!!!</a:t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00" y="1775075"/>
            <a:ext cx="4929276" cy="137795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195675" y="3153025"/>
            <a:ext cx="87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Сам файл миграции изменять можно.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НО ТОЛЬКО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добавлять команды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 Вы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НЕ МОЖЕТЕ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менять тип данных или название колонок в сгенерированном коде. Обычно добавляются команды на изменение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275" y="3815700"/>
            <a:ext cx="6007575" cy="117412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ПРАВИЛА СОЗДАНИЯ МИГРАЦИЙ</a:t>
            </a:r>
            <a:endParaRPr b="1" sz="2200">
              <a:solidFill>
                <a:srgbClr val="FF5722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97100" y="607050"/>
            <a:ext cx="87498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Существуют правила, когда стоит добавлять новую миграцию, а когда удалить уже созданную и создать новую.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Когда удалить и создать новую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Например, вы создали сущности, описали конфигурации и выполнили команду 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Add-Migration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потом посмотрели на код, который сгенерировался и поняли, что нужно изменить тип данных у колонки. То </a:t>
            </a:r>
            <a:r>
              <a:rPr b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НЕ НАДО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 просто руками в сгенерированном коде менять тип данных, нужно удалить миграцию 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(Remove-Migration)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сделать изменения и потом снова выполнить  Add-Migration. Если вы уже применили миграцию и осознали, что нужно поменять тип данных у колонки, то сначала </a:t>
            </a:r>
            <a:r>
              <a:rPr b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ОТКАТИТЕ 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миграцию (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Update-Database {previousMigrationName}, 0 если это первая миграция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), потом удалите  миграцию 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(Remove-Migration)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сделайте  изменения и потом снова выполните  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Add-Migration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Когда создать новую миграцию и не менять предыдущие</a:t>
            </a:r>
            <a:endParaRPr b="1"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Например, вы создали сущности, описали конфигурации и выполнили команду 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Add-Migration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, потом  применили миграции (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Update-Database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). Все проверили отдали задачу на релиз. Потом через 2 месяца приходит клиент и говорит, давайте поменяем тип данных колонки. Тогда нужно просто добавить новую миграцию, которая обновит тип данных колонки, при это существующие трогать</a:t>
            </a:r>
            <a:r>
              <a:rPr b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 НЕ НАДО</a:t>
            </a:r>
            <a:r>
              <a:rPr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. Созданную миграцию применить (</a:t>
            </a:r>
            <a:r>
              <a:rPr i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Update-Database).</a:t>
            </a:r>
            <a:endParaRPr i="1"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ИТОГ: Если вы поняли/вам сказали, что нужно внести изменения в миграцию ДО момента релиза, то НЕ СОЗДАВАЙТЕ новую миграцию, а пересоздавайте существующую. Если вы поняли/вам сказали, что нужно внести изменения в миграцию ПОСЛЕ момента релиза, то просто создайте новую миграцию</a:t>
            </a:r>
            <a:endParaRPr b="1"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195675" y="607050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ADD-MIGRATION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97100" y="1065000"/>
            <a:ext cx="874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создания миграции в окне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Package Manager Console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вводится следующая команда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Add-Migration InitialCreate -Context "ApplicationContext" -Project "EFCoreDemo" -OutPutDir "Migrations" -StartupProject “EFCoreDemo“</a:t>
            </a:r>
            <a:endParaRPr i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InitialCreate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Название миграции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-Context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 Контекст данных. Этот параметр используется тогда, когда в Solution больше 1 контекста.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в каком проекте находятся миграции. Стоит использовать когда, миграции находятся НЕ в стартовом проекте.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-OutPutDir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Указывает название папки где будут созданы миграции. Задается при создании ПЕРВОЙ миграции, дальше можно игнорировать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-StartupProject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стартовый проект. Используется, когда в Solution БОЛЬШЕ 1 проекта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UPDATE-DATABASE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95675" y="1286550"/>
            <a:ext cx="874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применения миграции в окне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Package Manager Console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вводится следующая команда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Update-Database InitialCreate -Context "ApplicationContext" -Project "EFCoreDemo" -StartupProject “EFCoreDemo“</a:t>
            </a:r>
            <a:endParaRPr i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InitialCreate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Название миграции ДО которой нужно применить все миграции, которые не были применены. Можно опустить этот параметр, тогда будут применены ВСЕ миграции до последней.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-Context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-  Контекст данных. Этот параметр используется тогда, когда в Solution больше 1 контекста.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в каком проекте находятся миграции. Стоит использовать когда, миграции находятся НЕ в стартовом проекте.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-StartupProject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Указывает стартовый проект. Используется, когда в Solution БОЛЬШЕ 1 проекта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