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8C483-92E3-AB0A-4318-42A69E884C25}" v="5" dt="2019-09-02T12:33:30.521"/>
    <p1510:client id="{672A387B-852E-3113-A7A1-E8755D90D8E1}" v="2" dt="2019-09-01T19:04:2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00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1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5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3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6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47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  <p:sldLayoutId id="2147483696" r:id="rId12"/>
    <p:sldLayoutId id="2147483695" r:id="rId13"/>
    <p:sldLayoutId id="2147483694" r:id="rId14"/>
    <p:sldLayoutId id="2147483693" r:id="rId15"/>
    <p:sldLayoutId id="2147483692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296CDA-C67A-4847-BEC7-3356749E6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908609"/>
            <a:ext cx="3395902" cy="2185419"/>
          </a:xfrm>
        </p:spPr>
        <p:txBody>
          <a:bodyPr>
            <a:normAutofit fontScale="90000"/>
          </a:bodyPr>
          <a:lstStyle/>
          <a:p>
            <a:pPr algn="l"/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Наследование</a:t>
            </a: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Полиморфизм</a:t>
            </a: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Интерфейсы</a:t>
            </a:r>
            <a:b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tr-TR" sz="4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Ref</a:t>
            </a:r>
            <a:r>
              <a:rPr lang="tr-TR" sz="400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tr-TR" sz="4000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B6DCB-5FFF-41EB-9215-ED58A200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/>
              <a:t>Еще один принцип ООП - Наследование</a:t>
            </a:r>
          </a:p>
        </p:txBody>
      </p:sp>
      <p:pic>
        <p:nvPicPr>
          <p:cNvPr id="4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6364527-138C-4E45-9D51-08CC681C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74" y="643467"/>
            <a:ext cx="5208945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5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7693F-C4A8-4375-A18C-11EE900F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Механизм, позволяющий описать новый класс на основании уже существующего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8FCEB-81FC-44B6-BEE0-BEED2AD7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649" y="3626135"/>
            <a:ext cx="10353762" cy="3714749"/>
          </a:xfrm>
        </p:spPr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Пример наследования - Наш пример о машинах. Но появился новый класс – грузовые автомобили, с новыми свойствами – грузоподъемность, страховка, пробег. Скидка для них всегда 30%.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20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9CDE0-68D3-4A42-A346-D770037E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Еще чуток теории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7EB1E-ED03-4E65-ADC8-54D7783C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такой член класса доступен из любого места в текущем классе или в производных классах. При этом производные классы могут располагаться в других сборках.</a:t>
            </a:r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private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такой член класса доступен из любого места в текущем классе или в производных классах, которые определены в той же сборке.</a:t>
            </a:r>
          </a:p>
          <a:p>
            <a:pPr indent="-305435"/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protected</a:t>
            </a:r>
            <a:r>
              <a:rPr lang="ru-RU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ru-RU" b="1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internal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F40F-0228-43BE-A7F3-774CFBA68B15}"/>
              </a:ext>
            </a:extLst>
          </p:cNvPr>
          <p:cNvSpPr txBox="1"/>
          <p:nvPr/>
        </p:nvSpPr>
        <p:spPr>
          <a:xfrm>
            <a:off x="2276273" y="5648528"/>
            <a:ext cx="91148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имя_класса_потомка:имя_базового_класса</a:t>
            </a:r>
            <a:r>
              <a:rPr lang="en-US" dirty="0"/>
              <a:t>{ // </a:t>
            </a:r>
            <a:r>
              <a:rPr lang="en-US" dirty="0" err="1"/>
              <a:t>тело</a:t>
            </a:r>
            <a:r>
              <a:rPr lang="en-US" dirty="0"/>
              <a:t> </a:t>
            </a:r>
            <a:r>
              <a:rPr lang="en-US" dirty="0" err="1"/>
              <a:t>класса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8390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93F91-44DD-4113-B3C7-7020F9B2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357" y="2390454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E78F1-4E11-4539-BF28-8BD4CDBC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Почему в с# отказались от множественного наследования классов ? 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1100C-3E48-46A8-980D-1317BBC6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Разные языки имеют разные ожидания того, как работает множественное наследование. Например, как решаются конфликты и будут ли дубликаты объединены или отброшены. Прежде чем мы сможем реализовать множественное наследование в CLR, мы должны сделать обзор всех языков, определить общие понятия, и решить как выразить их нейтральным способом. Мы должны решить будет ли множественное наследование входить в CLS и что это будет означать для языков, которые не хотят поддерживать эту концепцию (например VB.NET). Конечно это наше дело в CLR, но мы пока не нашли время сделать это для множественного наследования.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Мест, где хорошо подходит множественное наследование, на самом деле очень мало. Во многих случаях работает множественное наследование интерфейсов. В других случаях можно использовать инкапсуляцию и делегирование. Если бы мы добавили другую конструкцию, например mixins, что было бы более мощным?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Множественное наследование реализации добавляет сложности для реализации. Эта сложность влияет на кастинг, сериализацию, доступ к полям рефлексию и возможно многие другие места.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6AF0-C410-4145-BA72-AF211888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13" y="2767173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C1D01-814C-4261-B869-AAE841D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Интерфейсы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21203-0F2A-4180-80C2-ED68CCFE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ISomething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Декларация только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Допускается множественное наследование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Наследование интерфейсов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Потомок «реализует интерфейс»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Правило именования – I + {name}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E3DFA-890E-42F9-9709-9F90A44BF9E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3518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1CD2-6910-41D3-A2BE-4E97B4EE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7" y="2433536"/>
            <a:ext cx="10353762" cy="1257300"/>
          </a:xfrm>
        </p:spPr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Практика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920C-B796-4492-9542-63B36D7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ref And out</a:t>
            </a:r>
            <a:endParaRPr lang="ru-RU" dirty="0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A4EE6C7-9D03-4E6C-A63A-916E026C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Ключевые слова ref и out полезны для значимых типов. Поскольку типы значений передаются по значению. 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Если нужнозабрать несколько значений из метода (было очень полезно в COM)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Не могут использоватся с Свойствами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 одинаковой сигнатуре метода компилятор не сможет различить метод с Out и Ref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Ref мы сначала инициализируем значения и в методе можем его не изменять, с Out наоборот - можем передававать не инициализированую переменную, но обязаны ее изменить.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685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028E-7310-4116-9C34-58356F25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Сомотрим пример и делаем практику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8A19A-F1B3-40C0-891B-D8417118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Создать массив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Сгенерирвоать 100 рандомных чисел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Посчитать одним методом количество четных, количество нечетных и количесвто простых чисел</a:t>
            </a: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После выполнения вывести все на экран</a:t>
            </a:r>
          </a:p>
          <a:p>
            <a:pPr marL="37465" indent="0">
              <a:buNone/>
            </a:pPr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15-20 минут , не получилось тырим код у соседа. 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1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69E16-B304-40E1-8412-33A916C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Приведение типов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608CE-F761-4723-9453-6CAB47C8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Convert.ToInt32()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int.Parse()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(int)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as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int.TryParse(string value, out int val)</a:t>
            </a:r>
            <a:endParaRPr lang="ru-RU"/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7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D751F-ECDA-44F7-8588-0A67D4C4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int.Parse(string 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86C23-DC37-4329-BA77-4A1D9E5E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ArguementNullException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FormatException</a:t>
            </a:r>
            <a:endParaRPr lang="ru-RU">
              <a:ea typeface="+mn-lt"/>
              <a:cs typeface="+mn-lt"/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OverflowException</a:t>
            </a:r>
            <a:endParaRPr lang="ru-RU">
              <a:ea typeface="+mn-lt"/>
              <a:cs typeface="+mn-lt"/>
            </a:endParaRPr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37465" indent="0">
              <a:buNone/>
            </a:pP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47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B6C37-5DD2-4670-A5DC-79AD7311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Convert.ToInt32(string 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E58E3-EB16-45BE-9EE4-71CBD4DD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returns "0"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FormatException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OverflowException</a:t>
            </a:r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78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318A4-6ADF-4273-9743-FB117B4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bool isParsed = int.TryParse(string s,out res)</a:t>
            </a:r>
          </a:p>
          <a:p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FDAA8-45C2-4A81-A5BE-712FF97B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Integer in RANGE &gt; returns integer value, isParsed = true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Null value &gt; returns "0", isParsed = false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Not in format &gt; returns "0", isParsed = false</a:t>
            </a:r>
            <a:endParaRPr lang="ru-RU"/>
          </a:p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Value not in RANGE &gt; returns "0", isParsed = false</a:t>
            </a:r>
            <a:endParaRPr lang="ru-RU"/>
          </a:p>
          <a:p>
            <a:pPr indent="-305435"/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5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F24F-E54A-4BEB-BA7A-FEAD092B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Ключевое слов "as"</a:t>
            </a:r>
            <a:endParaRPr lang="ru-RU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45651-77BB-445F-BF39-AFD18382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null:</a:t>
            </a:r>
            <a:endParaRPr lang="ru-RU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19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E7666-1601-4666-8AB6-7D6CF5C6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06" y="2514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Смотрим Пример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394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C34D87"/>
      </a:accent1>
      <a:accent2>
        <a:srgbClr val="B13BA7"/>
      </a:accent2>
      <a:accent3>
        <a:srgbClr val="9D4DC3"/>
      </a:accent3>
      <a:accent4>
        <a:srgbClr val="6043B4"/>
      </a:accent4>
      <a:accent5>
        <a:srgbClr val="4D5FC3"/>
      </a:accent5>
      <a:accent6>
        <a:srgbClr val="3B7FB1"/>
      </a:accent6>
      <a:hlink>
        <a:srgbClr val="6968CC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SlateVTI</vt:lpstr>
      <vt:lpstr>  Наследование Полиморфизм Интерфейсы Ref/Out</vt:lpstr>
      <vt:lpstr>ref And out </vt:lpstr>
      <vt:lpstr>Сомотрим пример и делаем практику</vt:lpstr>
      <vt:lpstr>Приведение типов</vt:lpstr>
      <vt:lpstr>int.Parse(string s) </vt:lpstr>
      <vt:lpstr>Convert.ToInt32(string s) </vt:lpstr>
      <vt:lpstr>bool isParsed = int.TryParse(string s,out res) </vt:lpstr>
      <vt:lpstr>Ключевое слов "as"</vt:lpstr>
      <vt:lpstr>Смотрим Пример </vt:lpstr>
      <vt:lpstr>Еще один принцип ООП - Наследование</vt:lpstr>
      <vt:lpstr>Механизм, позволяющий описать новый класс на основании уже существующего</vt:lpstr>
      <vt:lpstr>Еще чуток теории</vt:lpstr>
      <vt:lpstr>Смотрим пример</vt:lpstr>
      <vt:lpstr>Почему в с# отказались от множественного наследования классов ? </vt:lpstr>
      <vt:lpstr>Практика</vt:lpstr>
      <vt:lpstr>Интерфейсы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modified xsi:type="dcterms:W3CDTF">2019-09-02T15:48:09Z</dcterms:modified>
</cp:coreProperties>
</file>