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58624357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58624357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58624357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58624357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58624357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58624357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358624357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358624357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58624357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58624357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58624357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58624357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58624357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58624357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58624357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58624357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Diploma project</a:t>
            </a:r>
            <a:endParaRPr/>
          </a:p>
          <a:p>
            <a:pPr indent="0" lvl="0" marL="0" rtl="0" algn="ctr">
              <a:spcBef>
                <a:spcPts val="0"/>
              </a:spcBef>
              <a:spcAft>
                <a:spcPts val="0"/>
              </a:spcAft>
              <a:buNone/>
            </a:pPr>
            <a:r>
              <a:rPr lang="en-GB"/>
              <a:t>Orders In / Out of a Restaurant</a:t>
            </a:r>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lnSpcReduction="10000"/>
          </a:bodyPr>
          <a:lstStyle/>
          <a:p>
            <a:pPr indent="0" lvl="0" marL="0" rtl="0" algn="ctr">
              <a:spcBef>
                <a:spcPts val="0"/>
              </a:spcBef>
              <a:spcAft>
                <a:spcPts val="0"/>
              </a:spcAft>
              <a:buNone/>
            </a:pPr>
            <a:r>
              <a:rPr lang="en-GB"/>
              <a:t>By Vladimir Blaskov - 18114037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run the project?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Download the files I uploaded</a:t>
            </a:r>
            <a:endParaRPr/>
          </a:p>
          <a:p>
            <a:pPr indent="-342900" lvl="0" marL="457200" rtl="0" algn="l">
              <a:spcBef>
                <a:spcPts val="0"/>
              </a:spcBef>
              <a:spcAft>
                <a:spcPts val="0"/>
              </a:spcAft>
              <a:buSzPts val="1800"/>
              <a:buAutoNum type="arabicPeriod"/>
            </a:pPr>
            <a:r>
              <a:rPr lang="en-GB"/>
              <a:t>Go to the resources folders, there start by migrating the first data for the database and then the other two.</a:t>
            </a:r>
            <a:endParaRPr/>
          </a:p>
          <a:p>
            <a:pPr indent="-342900" lvl="0" marL="457200" rtl="0" algn="l">
              <a:spcBef>
                <a:spcPts val="0"/>
              </a:spcBef>
              <a:spcAft>
                <a:spcPts val="0"/>
              </a:spcAft>
              <a:buSzPts val="1800"/>
              <a:buAutoNum type="arabicPeriod"/>
            </a:pPr>
            <a:r>
              <a:rPr lang="en-GB"/>
              <a:t>Go to appsettings.json, in order to change the connection string for MySQL with your credentials</a:t>
            </a:r>
            <a:endParaRPr/>
          </a:p>
          <a:p>
            <a:pPr indent="-342900" lvl="0" marL="457200" rtl="0" algn="l">
              <a:spcBef>
                <a:spcPts val="0"/>
              </a:spcBef>
              <a:spcAft>
                <a:spcPts val="0"/>
              </a:spcAft>
              <a:buSzPts val="1800"/>
              <a:buAutoNum type="arabicPeriod"/>
            </a:pPr>
            <a:r>
              <a:rPr lang="en-GB"/>
              <a:t>Run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is the project created?</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project “Orders In / Out of a Restaurant” is an ASP.NET (which we have studied and made practical assignments during our university lectures) web application, consisting of .NET with C#, HTML, CSS, Javascript, frameworks like Boostrap, etc. It is connected to a MySQL server, with a database of 10 tables, which are connected to each other, along with the journal table, along with the requirements.</a:t>
            </a:r>
            <a:endParaRPr/>
          </a:p>
        </p:txBody>
      </p:sp>
      <p:pic>
        <p:nvPicPr>
          <p:cNvPr id="73" name="Google Shape;73;p15"/>
          <p:cNvPicPr preferRelativeResize="0"/>
          <p:nvPr/>
        </p:nvPicPr>
        <p:blipFill>
          <a:blip r:embed="rId3">
            <a:alphaModFix/>
          </a:blip>
          <a:stretch>
            <a:fillRect/>
          </a:stretch>
        </p:blipFill>
        <p:spPr>
          <a:xfrm>
            <a:off x="3248800" y="2817900"/>
            <a:ext cx="1919549" cy="1919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2843518" y="256000"/>
            <a:ext cx="4397444" cy="2722725"/>
          </a:xfrm>
          <a:prstGeom prst="rect">
            <a:avLst/>
          </a:prstGeom>
          <a:noFill/>
          <a:ln>
            <a:noFill/>
          </a:ln>
        </p:spPr>
      </p:pic>
      <p:pic>
        <p:nvPicPr>
          <p:cNvPr id="81" name="Google Shape;81;p16"/>
          <p:cNvPicPr preferRelativeResize="0"/>
          <p:nvPr/>
        </p:nvPicPr>
        <p:blipFill>
          <a:blip r:embed="rId4">
            <a:alphaModFix/>
          </a:blip>
          <a:stretch>
            <a:fillRect/>
          </a:stretch>
        </p:blipFill>
        <p:spPr>
          <a:xfrm>
            <a:off x="382750" y="1079113"/>
            <a:ext cx="8520599" cy="32939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database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2258006" y="1017450"/>
            <a:ext cx="4952845" cy="393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user interface</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 focused on creating a user friendly interface, in order for a user and a manager of a restaurant, to be able to make and receive orders and manage his restaurant</a:t>
            </a:r>
            <a:endParaRPr/>
          </a:p>
        </p:txBody>
      </p:sp>
      <p:pic>
        <p:nvPicPr>
          <p:cNvPr id="95" name="Google Shape;95;p18"/>
          <p:cNvPicPr preferRelativeResize="0"/>
          <p:nvPr/>
        </p:nvPicPr>
        <p:blipFill>
          <a:blip r:embed="rId3">
            <a:alphaModFix/>
          </a:blip>
          <a:stretch>
            <a:fillRect/>
          </a:stretch>
        </p:blipFill>
        <p:spPr>
          <a:xfrm>
            <a:off x="1669650" y="1982825"/>
            <a:ext cx="5989226" cy="2874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Authentication</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authentication happens by creating an account, after that you can make orders, or depending on your role, you can control the orders, the tables at the restaurant, etc.</a:t>
            </a:r>
            <a:endParaRPr/>
          </a:p>
        </p:txBody>
      </p:sp>
      <p:pic>
        <p:nvPicPr>
          <p:cNvPr id="102" name="Google Shape;102;p19"/>
          <p:cNvPicPr preferRelativeResize="0"/>
          <p:nvPr/>
        </p:nvPicPr>
        <p:blipFill>
          <a:blip r:embed="rId3">
            <a:alphaModFix/>
          </a:blip>
          <a:stretch>
            <a:fillRect/>
          </a:stretch>
        </p:blipFill>
        <p:spPr>
          <a:xfrm>
            <a:off x="1895224" y="1995497"/>
            <a:ext cx="5587174" cy="280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CRUD operations</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All the users of any role, can perform all type of Create, Update, Read and Delete operations in the application, depending on what exactly they want to do, whether they want to order or edit their details.</a:t>
            </a:r>
            <a:endParaRPr/>
          </a:p>
        </p:txBody>
      </p:sp>
      <p:pic>
        <p:nvPicPr>
          <p:cNvPr id="109" name="Google Shape;109;p20"/>
          <p:cNvPicPr preferRelativeResize="0"/>
          <p:nvPr/>
        </p:nvPicPr>
        <p:blipFill>
          <a:blip r:embed="rId3">
            <a:alphaModFix/>
          </a:blip>
          <a:stretch>
            <a:fillRect/>
          </a:stretch>
        </p:blipFill>
        <p:spPr>
          <a:xfrm>
            <a:off x="1635550" y="2312850"/>
            <a:ext cx="5587173" cy="2830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for your attention</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1"/>
          <p:cNvPicPr preferRelativeResize="0"/>
          <p:nvPr/>
        </p:nvPicPr>
        <p:blipFill>
          <a:blip r:embed="rId3">
            <a:alphaModFix/>
          </a:blip>
          <a:stretch>
            <a:fillRect/>
          </a:stretch>
        </p:blipFill>
        <p:spPr>
          <a:xfrm>
            <a:off x="2238424" y="1152474"/>
            <a:ext cx="3416400"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