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267" r:id="rId2"/>
    <p:sldId id="2801" r:id="rId3"/>
    <p:sldId id="2802" r:id="rId4"/>
    <p:sldId id="1922" r:id="rId5"/>
    <p:sldId id="1907" r:id="rId6"/>
    <p:sldId id="1885" r:id="rId7"/>
    <p:sldId id="2803" r:id="rId8"/>
    <p:sldId id="2804" r:id="rId9"/>
    <p:sldId id="2805" r:id="rId10"/>
    <p:sldId id="2813" r:id="rId11"/>
    <p:sldId id="2806" r:id="rId12"/>
    <p:sldId id="2807" r:id="rId13"/>
    <p:sldId id="2808" r:id="rId14"/>
    <p:sldId id="2809" r:id="rId15"/>
    <p:sldId id="1884" r:id="rId16"/>
    <p:sldId id="2810" r:id="rId17"/>
    <p:sldId id="2812" r:id="rId18"/>
    <p:sldId id="2811" r:id="rId19"/>
    <p:sldId id="15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850"/>
    <a:srgbClr val="F15B2A"/>
    <a:srgbClr val="FF00FF"/>
    <a:srgbClr val="A49DCA"/>
    <a:srgbClr val="000000"/>
    <a:srgbClr val="FFFFFF"/>
    <a:srgbClr val="675BA7"/>
    <a:srgbClr val="2A9FBC"/>
    <a:srgbClr val="A62E5C"/>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63061" autoAdjust="0"/>
  </p:normalViewPr>
  <p:slideViewPr>
    <p:cSldViewPr snapToGrid="0">
      <p:cViewPr varScale="1">
        <p:scale>
          <a:sx n="69" d="100"/>
          <a:sy n="69" d="100"/>
        </p:scale>
        <p:origin x="1902" y="60"/>
      </p:cViewPr>
      <p:guideLst>
        <p:guide orient="horz" pos="3336"/>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5/1/2019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a:t>
            </a:fld>
            <a:endParaRPr lang="en-US"/>
          </a:p>
        </p:txBody>
      </p:sp>
    </p:spTree>
    <p:extLst>
      <p:ext uri="{BB962C8B-B14F-4D97-AF65-F5344CB8AC3E}">
        <p14:creationId xmlns:p14="http://schemas.microsoft.com/office/powerpoint/2010/main" val="4031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12285D-B62D-0345-9A0E-5D91D31CA9B6}"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77904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5/1/2019 12:04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1915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achieve a balance in powers?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5/1/2019 12:04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6954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https://images.pexels.com/photos/159657/paint-notebook-brush-pencil-159657.jpeg?auto=compress&amp;cs=tinysrgb&amp;dpr=2&amp;h=750&amp;w=1260</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43E451-6F37-48A6-9E33-AA36A4FECB1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5/1/2019 12:04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4" name="Header Placeholder 3"/>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8498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12285D-B62D-0345-9A0E-5D91D31CA9B6}" type="slidenum">
              <a:rPr lang="en-US" smtClean="0"/>
              <a:t>10</a:t>
            </a:fld>
            <a:endParaRPr lang="en-US"/>
          </a:p>
        </p:txBody>
      </p:sp>
    </p:spTree>
    <p:extLst>
      <p:ext uri="{BB962C8B-B14F-4D97-AF65-F5344CB8AC3E}">
        <p14:creationId xmlns:p14="http://schemas.microsoft.com/office/powerpoint/2010/main" val="3615800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5/1/2019 12:04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24610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achieve a balance in powers?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5/1/2019 12:04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89951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5/1/2019 12:04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75375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 Chunking">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14539024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Text Chunking">
    <p:spTree>
      <p:nvGrpSpPr>
        <p:cNvPr id="1" name=""/>
        <p:cNvGrpSpPr/>
        <p:nvPr/>
      </p:nvGrpSpPr>
      <p:grpSpPr>
        <a:xfrm>
          <a:off x="0" y="0"/>
          <a:ext cx="0" cy="0"/>
          <a:chOff x="0" y="0"/>
          <a:chExt cx="0" cy="0"/>
        </a:xfrm>
      </p:grpSpPr>
      <p:sp>
        <p:nvSpPr>
          <p:cNvPr id="20" name="Content Placeholder 10"/>
          <p:cNvSpPr>
            <a:spLocks noGrp="1"/>
          </p:cNvSpPr>
          <p:nvPr>
            <p:ph sz="quarter" idx="12" hasCustomPrompt="1"/>
          </p:nvPr>
        </p:nvSpPr>
        <p:spPr>
          <a:xfrm>
            <a:off x="8051306"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70699907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Text Chunking">
    <p:spTree>
      <p:nvGrpSpPr>
        <p:cNvPr id="1" name=""/>
        <p:cNvGrpSpPr/>
        <p:nvPr/>
      </p:nvGrpSpPr>
      <p:grpSpPr>
        <a:xfrm>
          <a:off x="0" y="0"/>
          <a:ext cx="0" cy="0"/>
          <a:chOff x="0" y="0"/>
          <a:chExt cx="0" cy="0"/>
        </a:xfrm>
      </p:grpSpPr>
      <p:sp>
        <p:nvSpPr>
          <p:cNvPr id="18" name="Content Placeholder 10"/>
          <p:cNvSpPr>
            <a:spLocks noGrp="1"/>
          </p:cNvSpPr>
          <p:nvPr>
            <p:ph sz="quarter" idx="15" hasCustomPrompt="1"/>
          </p:nvPr>
        </p:nvSpPr>
        <p:spPr>
          <a:xfrm>
            <a:off x="6217330"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4" hasCustomPrompt="1"/>
          </p:nvPr>
        </p:nvSpPr>
        <p:spPr>
          <a:xfrm>
            <a:off x="701336"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3" hasCustomPrompt="1"/>
          </p:nvPr>
        </p:nvSpPr>
        <p:spPr>
          <a:xfrm>
            <a:off x="6217330"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Content Placeholder 10"/>
          <p:cNvSpPr>
            <a:spLocks noGrp="1"/>
          </p:cNvSpPr>
          <p:nvPr>
            <p:ph sz="quarter" idx="12" hasCustomPrompt="1"/>
          </p:nvPr>
        </p:nvSpPr>
        <p:spPr>
          <a:xfrm>
            <a:off x="701336"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41453755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Text Chunking">
    <p:spTree>
      <p:nvGrpSpPr>
        <p:cNvPr id="1" name=""/>
        <p:cNvGrpSpPr/>
        <p:nvPr/>
      </p:nvGrpSpPr>
      <p:grpSpPr>
        <a:xfrm>
          <a:off x="0" y="0"/>
          <a:ext cx="0" cy="0"/>
          <a:chOff x="0" y="0"/>
          <a:chExt cx="0" cy="0"/>
        </a:xfrm>
      </p:grpSpPr>
      <p:sp>
        <p:nvSpPr>
          <p:cNvPr id="9" name="Content Placeholder 10"/>
          <p:cNvSpPr>
            <a:spLocks noGrp="1"/>
          </p:cNvSpPr>
          <p:nvPr>
            <p:ph sz="quarter" idx="17" hasCustomPrompt="1"/>
          </p:nvPr>
        </p:nvSpPr>
        <p:spPr>
          <a:xfrm>
            <a:off x="6230520"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2555535"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8"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4012596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Text Chunking">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051306"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0"/>
          <p:cNvSpPr>
            <a:spLocks noGrp="1"/>
          </p:cNvSpPr>
          <p:nvPr>
            <p:ph sz="quarter" idx="17" hasCustomPrompt="1"/>
          </p:nvPr>
        </p:nvSpPr>
        <p:spPr>
          <a:xfrm>
            <a:off x="4376320"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701335"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78060036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Top (Dark)">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1"/>
            <a:ext cx="12192000" cy="3888257"/>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7" name="Text Placeholder 6"/>
          <p:cNvSpPr>
            <a:spLocks noGrp="1"/>
          </p:cNvSpPr>
          <p:nvPr>
            <p:ph type="body" sz="quarter" idx="10" hasCustomPrompt="1"/>
          </p:nvPr>
        </p:nvSpPr>
        <p:spPr>
          <a:xfrm>
            <a:off x="705145" y="560173"/>
            <a:ext cx="10778972" cy="3039761"/>
          </a:xfrm>
        </p:spPr>
        <p:txBody>
          <a:bodyPr anchor="b"/>
          <a:lstStyle>
            <a:lvl1pPr marL="0" indent="0">
              <a:buNone/>
              <a:defRPr sz="24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701336" y="4094207"/>
            <a:ext cx="10778971"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658474" y="4678531"/>
            <a:ext cx="10862473" cy="1894737"/>
          </a:xfrm>
        </p:spPr>
        <p:txBody>
          <a:bodyPr anchor="t"/>
          <a:lstStyle>
            <a:lvl1pPr marL="0" indent="0">
              <a:defRPr sz="2400" baseline="0">
                <a:latin typeface="+mn-lt"/>
              </a:defRPr>
            </a:lvl1pPr>
            <a:lvl2pPr>
              <a:defRPr sz="2400" b="0" i="0">
                <a:latin typeface="Gotham Book" panose="02000604040000020004" pitchFamily="50" charset="0"/>
                <a:ea typeface="Gotham Book" panose="02000604040000020004" pitchFamily="50" charset="0"/>
                <a:cs typeface="Gotham Book" panose="02000604040000020004" pitchFamily="50" charset="0"/>
              </a:defRPr>
            </a:lvl2pPr>
            <a:lvl3pPr>
              <a:defRPr sz="2400" b="0" i="0">
                <a:latin typeface="Gotham Book" panose="02000604040000020004" pitchFamily="50" charset="0"/>
                <a:ea typeface="Gotham Book" panose="02000604040000020004" pitchFamily="50" charset="0"/>
                <a:cs typeface="Gotham Book" panose="02000604040000020004" pitchFamily="50" charset="0"/>
              </a:defRPr>
            </a:lvl3pPr>
            <a:lvl4pPr>
              <a:defRPr sz="24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13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Top (Light)">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01335" y="560173"/>
            <a:ext cx="10778972" cy="3031789"/>
          </a:xfrm>
        </p:spPr>
        <p:txBody>
          <a:bodyPr anchor="b"/>
          <a:lstStyle>
            <a:lvl1pPr marL="0" indent="0">
              <a:buNone/>
              <a:defRPr sz="2400" baseline="0">
                <a:solidFill>
                  <a:schemeClr val="tx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cxnSp>
        <p:nvCxnSpPr>
          <p:cNvPr id="9" name="Straight Connector 8"/>
          <p:cNvCxnSpPr/>
          <p:nvPr userDrawn="1"/>
        </p:nvCxnSpPr>
        <p:spPr>
          <a:xfrm flipH="1">
            <a:off x="362465" y="3845145"/>
            <a:ext cx="11318789" cy="4118"/>
          </a:xfrm>
          <a:prstGeom prst="line">
            <a:avLst/>
          </a:prstGeom>
          <a:ln>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hasCustomPrompt="1"/>
          </p:nvPr>
        </p:nvSpPr>
        <p:spPr>
          <a:xfrm>
            <a:off x="701336" y="4094207"/>
            <a:ext cx="10778971"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5" name="Content Placeholder 11"/>
          <p:cNvSpPr>
            <a:spLocks noGrp="1"/>
          </p:cNvSpPr>
          <p:nvPr>
            <p:ph sz="quarter" idx="12" hasCustomPrompt="1"/>
          </p:nvPr>
        </p:nvSpPr>
        <p:spPr>
          <a:xfrm>
            <a:off x="658474" y="4678531"/>
            <a:ext cx="10862473" cy="1894737"/>
          </a:xfrm>
        </p:spPr>
        <p:txBody>
          <a:bodyPr anchor="t"/>
          <a:lstStyle>
            <a:lvl1pPr marL="0" indent="0">
              <a:defRPr sz="2400" baseline="0">
                <a:latin typeface="+mn-lt"/>
              </a:defRPr>
            </a:lvl1pPr>
            <a:lvl2pPr>
              <a:defRPr sz="2400" b="0" i="0">
                <a:latin typeface="Gotham Book" panose="02000604040000020004" pitchFamily="50" charset="0"/>
                <a:ea typeface="Gotham Book" panose="02000604040000020004" pitchFamily="50" charset="0"/>
                <a:cs typeface="Gotham Book" panose="02000604040000020004" pitchFamily="50" charset="0"/>
              </a:defRPr>
            </a:lvl2pPr>
            <a:lvl3pPr>
              <a:defRPr sz="2400" b="0" i="0">
                <a:latin typeface="Gotham Book" panose="02000604040000020004" pitchFamily="50" charset="0"/>
                <a:ea typeface="Gotham Book" panose="02000604040000020004" pitchFamily="50" charset="0"/>
                <a:cs typeface="Gotham Book" panose="02000604040000020004" pitchFamily="50" charset="0"/>
              </a:defRPr>
            </a:lvl3pPr>
            <a:lvl4pPr>
              <a:defRPr sz="24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7942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Dark">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01335" y="1403173"/>
            <a:ext cx="10778972" cy="4971203"/>
          </a:xfrm>
        </p:spPr>
        <p:txBody>
          <a:bodyPr anchor="ctr"/>
          <a:lstStyle>
            <a:lvl1pPr marL="0" indent="0">
              <a:buNone/>
              <a:defRPr sz="24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80166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Light">
    <p:bg>
      <p:bgPr>
        <a:solidFill>
          <a:schemeClr val="bg2"/>
        </a:solidFill>
        <a:effectLst/>
      </p:bgPr>
    </p:bg>
    <p:spTree>
      <p:nvGrpSpPr>
        <p:cNvPr id="1" name=""/>
        <p:cNvGrpSpPr/>
        <p:nvPr/>
      </p:nvGrpSpPr>
      <p:grpSpPr>
        <a:xfrm>
          <a:off x="0" y="0"/>
          <a:ext cx="0" cy="0"/>
          <a:chOff x="0" y="0"/>
          <a:chExt cx="0" cy="0"/>
        </a:xfrm>
      </p:grpSpPr>
      <p:sp>
        <p:nvSpPr>
          <p:cNvPr id="6" name="Text Placeholder 6"/>
          <p:cNvSpPr>
            <a:spLocks noGrp="1"/>
          </p:cNvSpPr>
          <p:nvPr>
            <p:ph type="body" sz="quarter" idx="10" hasCustomPrompt="1"/>
          </p:nvPr>
        </p:nvSpPr>
        <p:spPr>
          <a:xfrm>
            <a:off x="701335" y="1403173"/>
            <a:ext cx="10778972" cy="4971203"/>
          </a:xfrm>
        </p:spPr>
        <p:txBody>
          <a:bodyPr anchor="ctr"/>
          <a:lstStyle>
            <a:lvl1pPr marL="0" indent="0">
              <a:buNone/>
              <a:defRPr sz="2400" baseline="0">
                <a:solidFill>
                  <a:schemeClr val="tx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tx1"/>
                </a:solidFill>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770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Notes Dark">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mn-lt"/>
            </a:endParaRPr>
          </a:p>
        </p:txBody>
      </p:sp>
      <p:sp>
        <p:nvSpPr>
          <p:cNvPr id="8" name="Text Placeholder 7"/>
          <p:cNvSpPr>
            <a:spLocks noGrp="1"/>
          </p:cNvSpPr>
          <p:nvPr>
            <p:ph type="body" sz="quarter" idx="17" hasCustomPrompt="1"/>
          </p:nvPr>
        </p:nvSpPr>
        <p:spPr>
          <a:xfrm>
            <a:off x="711695" y="774700"/>
            <a:ext cx="4899175" cy="5597779"/>
          </a:xfrm>
        </p:spPr>
        <p:txBody>
          <a:bodyPr anchor="t"/>
          <a:lstStyle>
            <a:lvl1pPr marL="0" indent="0">
              <a:spcBef>
                <a:spcPts val="1800"/>
              </a:spcBef>
              <a:buNone/>
              <a:defRPr sz="2200">
                <a:solidFill>
                  <a:schemeClr val="bg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11" name="Text Placeholder 5"/>
          <p:cNvSpPr>
            <a:spLocks noGrp="1"/>
          </p:cNvSpPr>
          <p:nvPr>
            <p:ph type="body" sz="quarter" idx="18" hasCustomPrompt="1"/>
          </p:nvPr>
        </p:nvSpPr>
        <p:spPr>
          <a:xfrm>
            <a:off x="6579126" y="774700"/>
            <a:ext cx="4901184" cy="5597779"/>
          </a:xfrm>
        </p:spPr>
        <p:txBody>
          <a:bodyPr/>
          <a:lstStyle>
            <a:lvl1pPr marL="284163" indent="-284163">
              <a:lnSpc>
                <a:spcPts val="2000"/>
              </a:lnSpc>
              <a:spcBef>
                <a:spcPts val="0"/>
              </a:spcBef>
              <a:buSzPct val="70000"/>
              <a:buFont typeface="Wingdings 3" panose="05040102010807070707" pitchFamily="18" charset="2"/>
              <a:buChar char="t"/>
              <a:defRPr sz="22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103673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
        <p:nvSpPr>
          <p:cNvPr id="4" name="Rectangle 3"/>
          <p:cNvSpPr/>
          <p:nvPr userDrawn="1"/>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dirty="0"/>
              <a:t>Slide Title</a:t>
            </a:r>
          </a:p>
        </p:txBody>
      </p:sp>
    </p:spTree>
    <p:extLst>
      <p:ext uri="{BB962C8B-B14F-4D97-AF65-F5344CB8AC3E}">
        <p14:creationId xmlns:p14="http://schemas.microsoft.com/office/powerpoint/2010/main" val="103393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Notes Light">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Gotham Medium" panose="02000604030000020004" pitchFamily="50" charset="0"/>
            </a:endParaRPr>
          </a:p>
        </p:txBody>
      </p:sp>
      <p:sp>
        <p:nvSpPr>
          <p:cNvPr id="9" name="Text Placeholder 7"/>
          <p:cNvSpPr>
            <a:spLocks noGrp="1"/>
          </p:cNvSpPr>
          <p:nvPr>
            <p:ph type="body" sz="quarter" idx="17" hasCustomPrompt="1"/>
          </p:nvPr>
        </p:nvSpPr>
        <p:spPr>
          <a:xfrm>
            <a:off x="706518" y="774700"/>
            <a:ext cx="4899175" cy="5597779"/>
          </a:xfrm>
        </p:spPr>
        <p:txBody>
          <a:bodyPr anchor="t"/>
          <a:lstStyle>
            <a:lvl1pPr marL="0" indent="0">
              <a:spcBef>
                <a:spcPts val="1800"/>
              </a:spcBef>
              <a:buNone/>
              <a:defRPr sz="2200">
                <a:solidFill>
                  <a:schemeClr val="tx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6" name="Text Placeholder 5"/>
          <p:cNvSpPr>
            <a:spLocks noGrp="1"/>
          </p:cNvSpPr>
          <p:nvPr>
            <p:ph type="body" sz="quarter" idx="18" hasCustomPrompt="1"/>
          </p:nvPr>
        </p:nvSpPr>
        <p:spPr>
          <a:xfrm>
            <a:off x="6579126" y="774700"/>
            <a:ext cx="4901184" cy="5597779"/>
          </a:xfrm>
        </p:spPr>
        <p:txBody>
          <a:bodyPr/>
          <a:lstStyle>
            <a:lvl1pPr marL="284163" indent="-284163">
              <a:lnSpc>
                <a:spcPts val="2000"/>
              </a:lnSpc>
              <a:spcBef>
                <a:spcPts val="0"/>
              </a:spcBef>
              <a:buSzPct val="70000"/>
              <a:buFont typeface="Wingdings 3" panose="05040102010807070707" pitchFamily="18" charset="2"/>
              <a:buChar char="t"/>
              <a:defRPr sz="22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4104346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itle/Image">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73528" y="426704"/>
            <a:ext cx="3518807" cy="5990425"/>
          </a:xfrm>
        </p:spPr>
        <p:txBody>
          <a:bodyPr anchor="ctr"/>
          <a:lstStyle>
            <a:lvl1pPr algn="r">
              <a:defRPr sz="2400">
                <a:solidFill>
                  <a:schemeClr val="accent1"/>
                </a:solidFill>
                <a:latin typeface="+mn-lt"/>
              </a:defRPr>
            </a:lvl1pPr>
            <a:lvl2pPr marL="586003" indent="-288930"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marL="1096724" indent="-21364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marL="1096722" indent="0" algn="r">
              <a:buFont typeface="Myriad Pro" panose="020B0503030403020204" pitchFamily="34" charset="0"/>
              <a:buNone/>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14" hasCustomPrompt="1"/>
          </p:nvPr>
        </p:nvSpPr>
        <p:spPr>
          <a:xfrm>
            <a:off x="5069711" y="1598903"/>
            <a:ext cx="6273479" cy="3646025"/>
          </a:xfrm>
        </p:spPr>
        <p:txBody>
          <a:bodyPr anchor="ctr"/>
          <a:lstStyle>
            <a:lvl1pPr>
              <a:lnSpc>
                <a:spcPct val="100000"/>
              </a:lnSpc>
              <a:defRPr sz="3600" b="0" i="0">
                <a:latin typeface="+mj-lt"/>
                <a:ea typeface="Gotham Light" charset="0"/>
                <a:cs typeface="Gotham Light" charset="0"/>
              </a:defRPr>
            </a:lvl1pPr>
          </a:lstStyle>
          <a:p>
            <a:pPr lvl="0"/>
            <a:r>
              <a:rPr lang="en-US" dirty="0"/>
              <a:t>Click to Add Title or Click Icon to Add Graphic</a:t>
            </a:r>
          </a:p>
        </p:txBody>
      </p:sp>
      <p:sp>
        <p:nvSpPr>
          <p:cNvPr id="5" name="Rectangle 4"/>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03169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Image | Conten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426704"/>
            <a:ext cx="6776355" cy="599042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358814" y="1598903"/>
            <a:ext cx="3773223" cy="3646025"/>
          </a:xfrm>
        </p:spPr>
        <p:txBody>
          <a:bodyPr anchor="ctr"/>
          <a:lstStyle>
            <a:lvl1pPr algn="r">
              <a:lnSpc>
                <a:spcPct val="100000"/>
              </a:lnSpc>
              <a:defRPr sz="3600" b="0" i="0">
                <a:latin typeface="+mj-lt"/>
                <a:ea typeface="Gotham Rounded Light" charset="0"/>
                <a:cs typeface="Gotham Rounded Light" charset="0"/>
              </a:defRPr>
            </a:lvl1pPr>
          </a:lstStyle>
          <a:p>
            <a:pPr lvl="0"/>
            <a:r>
              <a:rPr lang="en-US" dirty="0"/>
              <a:t>Click to Add Title or Click Icon to Add Graphic</a:t>
            </a:r>
          </a:p>
        </p:txBody>
      </p:sp>
      <p:sp>
        <p:nvSpPr>
          <p:cNvPr id="6" name="Rectangle 5"/>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9040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itle/Imag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6518" y="583180"/>
            <a:ext cx="10778971" cy="437131"/>
          </a:xfrm>
        </p:spPr>
        <p:txBody>
          <a:bodyPr/>
          <a:lstStyle/>
          <a:p>
            <a:r>
              <a:rPr lang="en-US" dirty="0"/>
              <a:t>Click to Add Slide Title in </a:t>
            </a:r>
            <a:r>
              <a:rPr lang="en-US" dirty="0" err="1"/>
              <a:t>Titlecase</a:t>
            </a:r>
            <a:endParaRPr lang="en-US" dirty="0"/>
          </a:p>
        </p:txBody>
      </p:sp>
      <p:sp>
        <p:nvSpPr>
          <p:cNvPr id="3" name="Text Placeholder 16"/>
          <p:cNvSpPr>
            <a:spLocks noGrp="1"/>
          </p:cNvSpPr>
          <p:nvPr>
            <p:ph type="body" sz="quarter" idx="12" hasCustomPrompt="1"/>
          </p:nvPr>
        </p:nvSpPr>
        <p:spPr>
          <a:xfrm>
            <a:off x="5037364" y="1570616"/>
            <a:ext cx="6776355" cy="4130938"/>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1570616"/>
            <a:ext cx="0" cy="41309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sz="quarter" idx="14" hasCustomPrompt="1"/>
          </p:nvPr>
        </p:nvSpPr>
        <p:spPr>
          <a:xfrm>
            <a:off x="358814" y="1813071"/>
            <a:ext cx="3773223" cy="3646025"/>
          </a:xfrm>
        </p:spPr>
        <p:txBody>
          <a:bodyPr anchor="ctr"/>
          <a:lstStyle>
            <a:lvl1pPr algn="r">
              <a:lnSpc>
                <a:spcPct val="100000"/>
              </a:lnSpc>
              <a:defRPr sz="2800" b="0" i="0">
                <a:latin typeface="+mj-lt"/>
                <a:ea typeface="Gotham Rounded Light" charset="0"/>
                <a:cs typeface="Gotham Rounded Light" charset="0"/>
              </a:defRPr>
            </a:lvl1pPr>
          </a:lstStyle>
          <a:p>
            <a:pPr lvl="0"/>
            <a:r>
              <a:rPr lang="en-US" dirty="0"/>
              <a:t>Click to Add Title </a:t>
            </a:r>
            <a:br>
              <a:rPr lang="en-US" dirty="0"/>
            </a:br>
            <a:r>
              <a:rPr lang="en-US" dirty="0"/>
              <a:t>or Click Icon </a:t>
            </a:r>
            <a:br>
              <a:rPr lang="en-US" dirty="0"/>
            </a:br>
            <a:r>
              <a:rPr lang="en-US" dirty="0"/>
              <a:t>to Add Graphic</a:t>
            </a:r>
          </a:p>
        </p:txBody>
      </p:sp>
    </p:spTree>
    <p:extLst>
      <p:ext uri="{BB962C8B-B14F-4D97-AF65-F5344CB8AC3E}">
        <p14:creationId xmlns:p14="http://schemas.microsoft.com/office/powerpoint/2010/main" val="70570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6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 Content right">
    <p:spTree>
      <p:nvGrpSpPr>
        <p:cNvPr id="1" name=""/>
        <p:cNvGrpSpPr/>
        <p:nvPr/>
      </p:nvGrpSpPr>
      <p:grpSpPr>
        <a:xfrm>
          <a:off x="0" y="0"/>
          <a:ext cx="0" cy="0"/>
          <a:chOff x="0" y="0"/>
          <a:chExt cx="0" cy="0"/>
        </a:xfrm>
      </p:grpSpPr>
      <p:sp>
        <p:nvSpPr>
          <p:cNvPr id="11" name="Rectangle 10"/>
          <p:cNvSpPr/>
          <p:nvPr userDrawn="1"/>
        </p:nvSpPr>
        <p:spPr>
          <a:xfrm>
            <a:off x="0" y="0"/>
            <a:ext cx="4635499" cy="6858000"/>
          </a:xfrm>
          <a:prstGeom prst="rect">
            <a:avLst/>
          </a:pr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0" name="Rectangle 9"/>
          <p:cNvSpPr/>
          <p:nvPr userDrawn="1"/>
        </p:nvSpPr>
        <p:spPr>
          <a:xfrm>
            <a:off x="0" y="0"/>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3" hasCustomPrompt="1"/>
          </p:nvPr>
        </p:nvSpPr>
        <p:spPr>
          <a:xfrm>
            <a:off x="0" y="0"/>
            <a:ext cx="4635499" cy="6858000"/>
          </a:xfrm>
          <a:solidFill>
            <a:schemeClr val="bg1"/>
          </a:solidFill>
        </p:spPr>
        <p:txBody>
          <a:bodyPr anchor="ctr"/>
          <a:lstStyle>
            <a:lvl1pPr algn="ctr">
              <a:defRPr>
                <a:latin typeface="+mj-lt"/>
              </a:defRPr>
            </a:lvl1pPr>
          </a:lstStyle>
          <a:p>
            <a:pPr lvl="0"/>
            <a:r>
              <a:rPr lang="en-US" dirty="0"/>
              <a:t>Click Icon</a:t>
            </a:r>
            <a:br>
              <a:rPr lang="en-US" dirty="0"/>
            </a:br>
            <a:r>
              <a:rPr lang="en-US" dirty="0"/>
              <a:t>to Add Graphic</a:t>
            </a:r>
          </a:p>
        </p:txBody>
      </p:sp>
    </p:spTree>
    <p:extLst>
      <p:ext uri="{BB962C8B-B14F-4D97-AF65-F5344CB8AC3E}">
        <p14:creationId xmlns:p14="http://schemas.microsoft.com/office/powerpoint/2010/main" val="9585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0-#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cxnSp>
        <p:nvCxnSpPr>
          <p:cNvPr id="10" name="Straight Connector 9"/>
          <p:cNvCxnSpPr/>
          <p:nvPr userDrawn="1"/>
        </p:nvCxnSpPr>
        <p:spPr>
          <a:xfrm>
            <a:off x="6096000" y="1762125"/>
            <a:ext cx="0" cy="4645479"/>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706519" y="1762125"/>
            <a:ext cx="5152416" cy="438150"/>
          </a:xfrm>
        </p:spPr>
        <p:txBody>
          <a:bodyPr/>
          <a:lstStyle>
            <a:lvl1pPr algn="r">
              <a:defRPr baseline="0">
                <a:solidFill>
                  <a:schemeClr val="accent1"/>
                </a:solidFill>
                <a:latin typeface="+mn-lt"/>
              </a:defRPr>
            </a:lvl1pPr>
          </a:lstStyle>
          <a:p>
            <a:pPr lvl="0"/>
            <a:r>
              <a:rPr lang="en-US" dirty="0"/>
              <a:t>Compare item one</a:t>
            </a:r>
          </a:p>
        </p:txBody>
      </p:sp>
      <p:sp>
        <p:nvSpPr>
          <p:cNvPr id="16" name="Text Placeholder 3"/>
          <p:cNvSpPr>
            <a:spLocks noGrp="1"/>
          </p:cNvSpPr>
          <p:nvPr>
            <p:ph type="body" sz="quarter" idx="15" hasCustomPrompt="1"/>
          </p:nvPr>
        </p:nvSpPr>
        <p:spPr>
          <a:xfrm>
            <a:off x="706518" y="2428876"/>
            <a:ext cx="5152417" cy="3978728"/>
          </a:xfrm>
        </p:spPr>
        <p:txBody>
          <a:bodyPr/>
          <a:lstStyle>
            <a:lvl1pPr marL="0" indent="0" algn="r">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Text Placeholder 6"/>
          <p:cNvSpPr>
            <a:spLocks noGrp="1"/>
          </p:cNvSpPr>
          <p:nvPr>
            <p:ph type="body" sz="quarter" idx="16" hasCustomPrompt="1"/>
          </p:nvPr>
        </p:nvSpPr>
        <p:spPr>
          <a:xfrm>
            <a:off x="6333066" y="1762125"/>
            <a:ext cx="5152421" cy="438150"/>
          </a:xfrm>
        </p:spPr>
        <p:txBody>
          <a:bodyPr/>
          <a:lstStyle>
            <a:lvl1pPr algn="l">
              <a:defRPr baseline="0">
                <a:solidFill>
                  <a:schemeClr val="accent1"/>
                </a:solidFill>
                <a:latin typeface="+mn-lt"/>
              </a:defRPr>
            </a:lvl1pPr>
          </a:lstStyle>
          <a:p>
            <a:pPr lvl="0"/>
            <a:r>
              <a:rPr lang="en-US" dirty="0"/>
              <a:t>Compare item two</a:t>
            </a:r>
          </a:p>
        </p:txBody>
      </p:sp>
      <p:sp>
        <p:nvSpPr>
          <p:cNvPr id="18" name="Text Placeholder 3"/>
          <p:cNvSpPr>
            <a:spLocks noGrp="1"/>
          </p:cNvSpPr>
          <p:nvPr>
            <p:ph type="body" sz="quarter" idx="17" hasCustomPrompt="1"/>
          </p:nvPr>
        </p:nvSpPr>
        <p:spPr>
          <a:xfrm>
            <a:off x="6333066" y="2428876"/>
            <a:ext cx="5152422" cy="3978728"/>
          </a:xfrm>
        </p:spPr>
        <p:txBody>
          <a:bodyPr/>
          <a:lstStyle>
            <a:lvl1pPr marL="0" indent="0" algn="l">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1905621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2015067" y="1114004"/>
            <a:ext cx="8170333" cy="4629992"/>
          </a:xfrm>
          <a:noFill/>
          <a:ln>
            <a:noFill/>
          </a:ln>
        </p:spPr>
        <p:txBody>
          <a:bodyPr anchor="ctr">
            <a:normAutofit/>
          </a:bodyPr>
          <a:lstStyle>
            <a:lvl1pPr algn="ctr">
              <a:defRPr sz="4799" spc="-112" baseline="0">
                <a:solidFill>
                  <a:schemeClr val="bg1"/>
                </a:solidFill>
                <a:latin typeface="+mj-lt"/>
              </a:defRPr>
            </a:lvl1pPr>
          </a:lstStyle>
          <a:p>
            <a:r>
              <a:rPr lang="en-US" dirty="0"/>
              <a:t>This is a short, important statement to bring attention to something.</a:t>
            </a:r>
          </a:p>
        </p:txBody>
      </p:sp>
    </p:spTree>
    <p:extLst>
      <p:ext uri="{BB962C8B-B14F-4D97-AF65-F5344CB8AC3E}">
        <p14:creationId xmlns:p14="http://schemas.microsoft.com/office/powerpoint/2010/main" val="18192865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ation ">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1076327"/>
            <a:ext cx="10070239" cy="2720171"/>
          </a:xfrm>
        </p:spPr>
        <p:txBody>
          <a:bodyPr anchor="b">
            <a:normAutofit/>
          </a:bodyPr>
          <a:lstStyle>
            <a:lvl1pPr algn="l">
              <a:defRPr sz="4799" spc="-112" baseline="0">
                <a:solidFill>
                  <a:schemeClr val="accent4"/>
                </a:solidFill>
                <a:latin typeface="Gotham Light" pitchFamily="50" charset="0"/>
              </a:defRPr>
            </a:lvl1pPr>
          </a:lstStyle>
          <a:p>
            <a:r>
              <a:rPr lang="en-US" dirty="0"/>
              <a:t>“Click to add quote. Don’t forget quotation marks”</a:t>
            </a:r>
          </a:p>
        </p:txBody>
      </p:sp>
      <p:sp>
        <p:nvSpPr>
          <p:cNvPr id="5" name="Text Placeholder 4"/>
          <p:cNvSpPr>
            <a:spLocks noGrp="1"/>
          </p:cNvSpPr>
          <p:nvPr>
            <p:ph type="body" sz="quarter" idx="10" hasCustomPrompt="1"/>
          </p:nvPr>
        </p:nvSpPr>
        <p:spPr>
          <a:xfrm>
            <a:off x="1055981" y="3990976"/>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Person Quoted</a:t>
            </a:r>
          </a:p>
        </p:txBody>
      </p:sp>
    </p:spTree>
    <p:extLst>
      <p:ext uri="{BB962C8B-B14F-4D97-AF65-F5344CB8AC3E}">
        <p14:creationId xmlns:p14="http://schemas.microsoft.com/office/powerpoint/2010/main" val="3365291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056444" y="3006660"/>
            <a:ext cx="10070239" cy="1725131"/>
          </a:xfrm>
        </p:spPr>
        <p:txBody>
          <a:bodyPr>
            <a:normAutofit/>
          </a:bodyPr>
          <a:lstStyle>
            <a:lvl1pPr marL="0" indent="0">
              <a:lnSpc>
                <a:spcPct val="100000"/>
              </a:lnSpc>
              <a:buNone/>
              <a:defRPr sz="2799" b="0" i="0">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Click to add definition</a:t>
            </a:r>
          </a:p>
        </p:txBody>
      </p:sp>
      <p:sp>
        <p:nvSpPr>
          <p:cNvPr id="13" name="Title 12"/>
          <p:cNvSpPr>
            <a:spLocks noGrp="1"/>
          </p:cNvSpPr>
          <p:nvPr>
            <p:ph type="title" hasCustomPrompt="1"/>
          </p:nvPr>
        </p:nvSpPr>
        <p:spPr>
          <a:xfrm>
            <a:off x="1056444" y="2071871"/>
            <a:ext cx="10070239" cy="833377"/>
          </a:xfrm>
        </p:spPr>
        <p:txBody>
          <a:bodyPr anchor="b">
            <a:normAutofit/>
          </a:bodyPr>
          <a:lstStyle>
            <a:lvl1pPr algn="l">
              <a:defRPr sz="4799" spc="-112">
                <a:solidFill>
                  <a:schemeClr val="accent5"/>
                </a:solidFill>
                <a:latin typeface="+mj-lt"/>
              </a:defRPr>
            </a:lvl1pPr>
          </a:lstStyle>
          <a:p>
            <a:r>
              <a:rPr lang="en-US" dirty="0"/>
              <a:t>Word to define</a:t>
            </a:r>
          </a:p>
        </p:txBody>
      </p:sp>
    </p:spTree>
    <p:extLst>
      <p:ext uri="{BB962C8B-B14F-4D97-AF65-F5344CB8AC3E}">
        <p14:creationId xmlns:p14="http://schemas.microsoft.com/office/powerpoint/2010/main" val="760927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1410073" y="541868"/>
            <a:ext cx="10070237" cy="2800626"/>
          </a:xfrm>
        </p:spPr>
        <p:txBody>
          <a:bodyPr anchor="b"/>
          <a:lstStyle>
            <a:lvl1pPr algn="r">
              <a:defRPr b="0" i="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Section Header in </a:t>
            </a:r>
            <a:r>
              <a:rPr lang="en-US" dirty="0" err="1"/>
              <a:t>Titlecase</a:t>
            </a:r>
            <a:endParaRPr lang="en-US" dirty="0"/>
          </a:p>
        </p:txBody>
      </p:sp>
      <p:cxnSp>
        <p:nvCxnSpPr>
          <p:cNvPr id="4" name="Straight Connector 3"/>
          <p:cNvCxnSpPr/>
          <p:nvPr userDrawn="1"/>
        </p:nvCxnSpPr>
        <p:spPr>
          <a:xfrm>
            <a:off x="711695" y="342900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2838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6093203"/>
            <a:ext cx="5865571" cy="764797"/>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14010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0" i="0" baseline="0">
                <a:latin typeface="+mj-lt"/>
                <a:ea typeface="Gotham Rounded Light" charset="0"/>
                <a:cs typeface="Gotham Rounded Light" charset="0"/>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9396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dirty="0">
                <a:solidFill>
                  <a:schemeClr val="bg1"/>
                </a:solidFill>
                <a:latin typeface="+mj-lt"/>
                <a:ea typeface="Gotham Light" charset="0"/>
                <a:cs typeface="Gotham Light" charset="0"/>
              </a:rPr>
              <a:t>Demo</a:t>
            </a: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 Chunking">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117466" y="1828800"/>
            <a:ext cx="4267334" cy="2429933"/>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image</a:t>
            </a:r>
          </a:p>
        </p:txBody>
      </p:sp>
      <p:sp>
        <p:nvSpPr>
          <p:cNvPr id="4" name="Text Placeholder 3"/>
          <p:cNvSpPr>
            <a:spLocks noGrp="1"/>
          </p:cNvSpPr>
          <p:nvPr>
            <p:ph type="body" sz="quarter" idx="14" hasCustomPrompt="1"/>
          </p:nvPr>
        </p:nvSpPr>
        <p:spPr>
          <a:xfrm>
            <a:off x="705972" y="4568349"/>
            <a:ext cx="5095377" cy="1408906"/>
          </a:xfrm>
        </p:spPr>
        <p:txBody>
          <a:bodyPr lIns="182880" tIns="0" rIns="182880" bIns="0"/>
          <a:lstStyle>
            <a:lvl1pPr marL="0" indent="0" algn="ctr">
              <a:lnSpc>
                <a:spcPct val="100000"/>
              </a:lnSpc>
              <a:spcBef>
                <a:spcPts val="600"/>
              </a:spcBef>
              <a:buNone/>
              <a:defRPr sz="2000" b="0" i="0">
                <a:latin typeface="+mn-lt"/>
                <a:ea typeface="Gotham Book" panose="02000604040000020004" pitchFamily="50" charset="0"/>
                <a:cs typeface="Gotham Book" panose="02000604040000020004" pitchFamily="50" charset="0"/>
              </a:defRPr>
            </a:lvl1pPr>
            <a:lvl2pPr>
              <a:defRPr/>
            </a:lvl2pPr>
          </a:lstStyle>
          <a:p>
            <a:pPr lvl="0"/>
            <a:r>
              <a:rPr lang="en-US" dirty="0"/>
              <a:t>Click to add text</a:t>
            </a:r>
          </a:p>
        </p:txBody>
      </p:sp>
      <p:sp>
        <p:nvSpPr>
          <p:cNvPr id="13" name="Text Placeholder 3"/>
          <p:cNvSpPr>
            <a:spLocks noGrp="1"/>
          </p:cNvSpPr>
          <p:nvPr>
            <p:ph type="body" sz="quarter" idx="15" hasCustomPrompt="1"/>
          </p:nvPr>
        </p:nvSpPr>
        <p:spPr>
          <a:xfrm>
            <a:off x="6393999" y="4568349"/>
            <a:ext cx="5095377" cy="14089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1"/>
          <p:cNvSpPr>
            <a:spLocks noGrp="1"/>
          </p:cNvSpPr>
          <p:nvPr>
            <p:ph sz="quarter" idx="16" hasCustomPrompt="1"/>
          </p:nvPr>
        </p:nvSpPr>
        <p:spPr>
          <a:xfrm>
            <a:off x="6808974" y="1829393"/>
            <a:ext cx="4265426" cy="2429340"/>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image</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75101843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 Chunking">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081602" y="1828800"/>
            <a:ext cx="2550598" cy="244259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1" name="Content Placeholder 11"/>
          <p:cNvSpPr>
            <a:spLocks noGrp="1"/>
          </p:cNvSpPr>
          <p:nvPr>
            <p:ph sz="quarter" idx="13" hasCustomPrompt="1"/>
          </p:nvPr>
        </p:nvSpPr>
        <p:spPr>
          <a:xfrm>
            <a:off x="4817659" y="1825884"/>
            <a:ext cx="2556688" cy="2448428"/>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3" name="Content Placeholder 11"/>
          <p:cNvSpPr>
            <a:spLocks noGrp="1"/>
          </p:cNvSpPr>
          <p:nvPr>
            <p:ph sz="quarter" idx="14" hasCustomPrompt="1"/>
          </p:nvPr>
        </p:nvSpPr>
        <p:spPr>
          <a:xfrm>
            <a:off x="8568647" y="1842230"/>
            <a:ext cx="2522550" cy="241573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5974"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9" name="Text Placeholder 3"/>
          <p:cNvSpPr>
            <a:spLocks noGrp="1"/>
          </p:cNvSpPr>
          <p:nvPr>
            <p:ph type="body" sz="quarter" idx="18" hasCustomPrompt="1"/>
          </p:nvPr>
        </p:nvSpPr>
        <p:spPr>
          <a:xfrm>
            <a:off x="4456692"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4" name="Text Placeholder 3"/>
          <p:cNvSpPr>
            <a:spLocks noGrp="1"/>
          </p:cNvSpPr>
          <p:nvPr>
            <p:ph type="body" sz="quarter" idx="19" hasCustomPrompt="1"/>
          </p:nvPr>
        </p:nvSpPr>
        <p:spPr>
          <a:xfrm>
            <a:off x="8181890"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123245913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Image Chunking">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extLst>
      <p:ext uri="{BB962C8B-B14F-4D97-AF65-F5344CB8AC3E}">
        <p14:creationId xmlns:p14="http://schemas.microsoft.com/office/powerpoint/2010/main" val="113110729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Image Chunking">
    <p:spTree>
      <p:nvGrpSpPr>
        <p:cNvPr id="1" name=""/>
        <p:cNvGrpSpPr/>
        <p:nvPr/>
      </p:nvGrpSpPr>
      <p:grpSpPr>
        <a:xfrm>
          <a:off x="0" y="0"/>
          <a:ext cx="0" cy="0"/>
          <a:chOff x="0" y="0"/>
          <a:chExt cx="0" cy="0"/>
        </a:xfrm>
      </p:grpSpPr>
      <p:sp>
        <p:nvSpPr>
          <p:cNvPr id="29" name="Content Placeholder 11"/>
          <p:cNvSpPr>
            <a:spLocks noGrp="1"/>
          </p:cNvSpPr>
          <p:nvPr>
            <p:ph sz="quarter" idx="18" hasCustomPrompt="1"/>
          </p:nvPr>
        </p:nvSpPr>
        <p:spPr>
          <a:xfrm>
            <a:off x="8163932"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0" name="Text Placeholder 3"/>
          <p:cNvSpPr>
            <a:spLocks noGrp="1"/>
          </p:cNvSpPr>
          <p:nvPr>
            <p:ph type="body" sz="quarter" idx="19" hasCustomPrompt="1"/>
          </p:nvPr>
        </p:nvSpPr>
        <p:spPr>
          <a:xfrm>
            <a:off x="8168570"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5" name="Content Placeholder 11"/>
          <p:cNvSpPr>
            <a:spLocks noGrp="1"/>
          </p:cNvSpPr>
          <p:nvPr>
            <p:ph sz="quarter" idx="24" hasCustomPrompt="1"/>
          </p:nvPr>
        </p:nvSpPr>
        <p:spPr>
          <a:xfrm>
            <a:off x="8163932"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6" name="Text Placeholder 3"/>
          <p:cNvSpPr>
            <a:spLocks noGrp="1"/>
          </p:cNvSpPr>
          <p:nvPr>
            <p:ph type="body" sz="quarter" idx="25" hasCustomPrompt="1"/>
          </p:nvPr>
        </p:nvSpPr>
        <p:spPr>
          <a:xfrm>
            <a:off x="4437272"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Content Placeholder 11"/>
          <p:cNvSpPr>
            <a:spLocks noGrp="1"/>
          </p:cNvSpPr>
          <p:nvPr>
            <p:ph sz="quarter" idx="12" hasCustomPrompt="1"/>
          </p:nvPr>
        </p:nvSpPr>
        <p:spPr>
          <a:xfrm>
            <a:off x="701336"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5974" y="3365945"/>
            <a:ext cx="3296065" cy="472978"/>
          </a:xfrm>
        </p:spPr>
        <p:txBody>
          <a:bodyPr lIns="182880" tIns="0" rIns="182880" bIns="0"/>
          <a:lstStyle>
            <a:lvl1pPr marL="0" indent="0" algn="ctr">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7" name="Content Placeholder 11"/>
          <p:cNvSpPr>
            <a:spLocks noGrp="1"/>
          </p:cNvSpPr>
          <p:nvPr>
            <p:ph sz="quarter" idx="16" hasCustomPrompt="1"/>
          </p:nvPr>
        </p:nvSpPr>
        <p:spPr>
          <a:xfrm>
            <a:off x="4443061"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8" name="Text Placeholder 3"/>
          <p:cNvSpPr>
            <a:spLocks noGrp="1"/>
          </p:cNvSpPr>
          <p:nvPr>
            <p:ph type="body" sz="quarter" idx="17" hasCustomPrompt="1"/>
          </p:nvPr>
        </p:nvSpPr>
        <p:spPr>
          <a:xfrm>
            <a:off x="4447699"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1" name="Content Placeholder 11"/>
          <p:cNvSpPr>
            <a:spLocks noGrp="1"/>
          </p:cNvSpPr>
          <p:nvPr>
            <p:ph sz="quarter" idx="20" hasCustomPrompt="1"/>
          </p:nvPr>
        </p:nvSpPr>
        <p:spPr>
          <a:xfrm>
            <a:off x="701336"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2" name="Text Placeholder 3"/>
          <p:cNvSpPr>
            <a:spLocks noGrp="1"/>
          </p:cNvSpPr>
          <p:nvPr>
            <p:ph type="body" sz="quarter" idx="21" hasCustomPrompt="1"/>
          </p:nvPr>
        </p:nvSpPr>
        <p:spPr>
          <a:xfrm>
            <a:off x="705974"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3" name="Content Placeholder 11"/>
          <p:cNvSpPr>
            <a:spLocks noGrp="1"/>
          </p:cNvSpPr>
          <p:nvPr>
            <p:ph sz="quarter" idx="22" hasCustomPrompt="1"/>
          </p:nvPr>
        </p:nvSpPr>
        <p:spPr>
          <a:xfrm>
            <a:off x="4443061"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4" name="Text Placeholder 3"/>
          <p:cNvSpPr>
            <a:spLocks noGrp="1"/>
          </p:cNvSpPr>
          <p:nvPr>
            <p:ph type="body" sz="quarter" idx="23" hasCustomPrompt="1"/>
          </p:nvPr>
        </p:nvSpPr>
        <p:spPr>
          <a:xfrm>
            <a:off x="8178997"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547072899"/>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18" y="1430900"/>
            <a:ext cx="10778971" cy="4943475"/>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1"/>
          <p:cNvSpPr>
            <a:spLocks noGrp="1"/>
          </p:cNvSpPr>
          <p:nvPr>
            <p:ph type="title"/>
          </p:nvPr>
        </p:nvSpPr>
        <p:spPr>
          <a:xfrm>
            <a:off x="706518" y="505084"/>
            <a:ext cx="10778971" cy="437131"/>
          </a:xfrm>
          <a:prstGeom prst="rect">
            <a:avLst/>
          </a:prstGeom>
        </p:spPr>
        <p:txBody>
          <a:bodyPr vert="horz" lIns="0" tIns="43960" rIns="87919" bIns="43960" rtlCol="0" anchor="t" anchorCtr="0">
            <a:noAutofit/>
          </a:bodyPr>
          <a:lstStyle/>
          <a:p>
            <a:r>
              <a:rPr lang="en-US" dirty="0"/>
              <a:t>Click to Add Slide Title in </a:t>
            </a:r>
            <a:r>
              <a:rPr lang="en-US" dirty="0" err="1"/>
              <a:t>Titlecase</a:t>
            </a:r>
            <a:endParaRPr lang="en-US" dirty="0"/>
          </a:p>
        </p:txBody>
      </p:sp>
      <p:pic>
        <p:nvPicPr>
          <p:cNvPr id="7" name="Picture 6"/>
          <p:cNvPicPr>
            <a:picLocks noChangeAspect="1"/>
          </p:cNvPicPr>
          <p:nvPr userDrawn="1"/>
        </p:nvPicPr>
        <p:blipFill>
          <a:blip r:embed="rId32" cstate="print">
            <a:alphaModFix amt="60000"/>
            <a:extLst>
              <a:ext uri="{BEBA8EAE-BF5A-486C-A8C5-ECC9F3942E4B}">
                <a14:imgProps xmlns:a14="http://schemas.microsoft.com/office/drawing/2010/main">
                  <a14:imgLayer r:embed="rId3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496253" y="6184729"/>
            <a:ext cx="449824" cy="44982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9" r:id="rId23"/>
    <p:sldLayoutId id="2147483678" r:id="rId24"/>
    <p:sldLayoutId id="2147483672" r:id="rId25"/>
    <p:sldLayoutId id="2147483673" r:id="rId26"/>
    <p:sldLayoutId id="2147483674" r:id="rId27"/>
    <p:sldLayoutId id="2147483675" r:id="rId28"/>
    <p:sldLayoutId id="2147483676" r:id="rId29"/>
    <p:sldLayoutId id="2147483680" r:id="rId3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ctr" defTabSz="586003" rtl="0" eaLnBrk="1" latinLnBrk="0" hangingPunct="1">
        <a:lnSpc>
          <a:spcPct val="85000"/>
        </a:lnSpc>
        <a:spcBef>
          <a:spcPct val="0"/>
        </a:spcBef>
        <a:buNone/>
        <a:defRPr sz="3600" b="0" i="0" kern="1200" cap="none" baseline="0">
          <a:solidFill>
            <a:schemeClr val="tx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838075" y="5906839"/>
            <a:ext cx="6038989" cy="291159"/>
          </a:xfrm>
        </p:spPr>
        <p:txBody>
          <a:bodyPr/>
          <a:lstStyle/>
          <a:p>
            <a:r>
              <a:rPr lang="en-US" dirty="0"/>
              <a:t>@vladcatrinescu   https://absolute-sharepoint.com</a:t>
            </a:r>
          </a:p>
        </p:txBody>
      </p:sp>
      <p:sp>
        <p:nvSpPr>
          <p:cNvPr id="18" name="Text Placeholder 17"/>
          <p:cNvSpPr>
            <a:spLocks noGrp="1"/>
          </p:cNvSpPr>
          <p:nvPr>
            <p:ph type="body" sz="quarter" idx="14"/>
          </p:nvPr>
        </p:nvSpPr>
        <p:spPr>
          <a:xfrm>
            <a:off x="2838075" y="5482681"/>
            <a:ext cx="6038989" cy="190400"/>
          </a:xfrm>
        </p:spPr>
        <p:txBody>
          <a:bodyPr/>
          <a:lstStyle/>
          <a:p>
            <a:r>
              <a:rPr lang="en-US" dirty="0"/>
              <a:t>Office Apps and Services / Cloud and Datacenter Management MVP</a:t>
            </a:r>
          </a:p>
        </p:txBody>
      </p:sp>
      <p:sp>
        <p:nvSpPr>
          <p:cNvPr id="3" name="Text Placeholder 2"/>
          <p:cNvSpPr>
            <a:spLocks noGrp="1"/>
          </p:cNvSpPr>
          <p:nvPr>
            <p:ph type="body" sz="quarter" idx="10"/>
          </p:nvPr>
        </p:nvSpPr>
        <p:spPr>
          <a:xfrm>
            <a:off x="2838075" y="4957764"/>
            <a:ext cx="3544396" cy="291159"/>
          </a:xfrm>
        </p:spPr>
        <p:txBody>
          <a:bodyPr/>
          <a:lstStyle/>
          <a:p>
            <a:r>
              <a:rPr lang="en-US" dirty="0"/>
              <a:t>Vlad Catrinescu</a:t>
            </a:r>
          </a:p>
        </p:txBody>
      </p:sp>
      <p:pic>
        <p:nvPicPr>
          <p:cNvPr id="13" name="Picture Placeholder 12"/>
          <p:cNvPicPr>
            <a:picLocks noGrp="1" noChangeAspect="1"/>
          </p:cNvPicPr>
          <p:nvPr>
            <p:ph type="pic" sz="quarter" idx="15"/>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63976" y="4623383"/>
            <a:ext cx="1627632" cy="1627632"/>
          </a:xfrm>
        </p:spPr>
      </p:pic>
      <p:sp>
        <p:nvSpPr>
          <p:cNvPr id="2" name="Title 1"/>
          <p:cNvSpPr>
            <a:spLocks noGrp="1"/>
          </p:cNvSpPr>
          <p:nvPr>
            <p:ph type="title"/>
          </p:nvPr>
        </p:nvSpPr>
        <p:spPr/>
        <p:txBody>
          <a:bodyPr/>
          <a:lstStyle/>
          <a:p>
            <a:r>
              <a:rPr lang="en-US" dirty="0"/>
              <a:t>Enable Secure External Sharing for the Office 365 Administrator</a:t>
            </a:r>
          </a:p>
        </p:txBody>
      </p:sp>
    </p:spTree>
    <p:extLst>
      <p:ext uri="{BB962C8B-B14F-4D97-AF65-F5344CB8AC3E}">
        <p14:creationId xmlns:p14="http://schemas.microsoft.com/office/powerpoint/2010/main" val="238455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BAF6B2-080B-4AFA-8360-CE3430489080}"/>
              </a:ext>
            </a:extLst>
          </p:cNvPr>
          <p:cNvSpPr>
            <a:spLocks noGrp="1"/>
          </p:cNvSpPr>
          <p:nvPr>
            <p:ph type="title"/>
          </p:nvPr>
        </p:nvSpPr>
        <p:spPr/>
        <p:txBody>
          <a:bodyPr/>
          <a:lstStyle/>
          <a:p>
            <a:r>
              <a:rPr lang="en-CA" dirty="0"/>
              <a:t>Where can we control settings?</a:t>
            </a:r>
          </a:p>
        </p:txBody>
      </p:sp>
      <p:sp>
        <p:nvSpPr>
          <p:cNvPr id="4" name="Text Placeholder 3">
            <a:extLst>
              <a:ext uri="{FF2B5EF4-FFF2-40B4-BE49-F238E27FC236}">
                <a16:creationId xmlns:a16="http://schemas.microsoft.com/office/drawing/2014/main" id="{A97D98B5-9988-4D7D-8B26-CBB9C5DEE4A2}"/>
              </a:ext>
            </a:extLst>
          </p:cNvPr>
          <p:cNvSpPr>
            <a:spLocks noGrp="1"/>
          </p:cNvSpPr>
          <p:nvPr>
            <p:ph type="body" sz="quarter" idx="12"/>
          </p:nvPr>
        </p:nvSpPr>
        <p:spPr/>
        <p:txBody>
          <a:bodyPr/>
          <a:lstStyle/>
          <a:p>
            <a:r>
              <a:rPr lang="en-CA" dirty="0"/>
              <a:t>Tenant Level</a:t>
            </a:r>
          </a:p>
          <a:p>
            <a:r>
              <a:rPr lang="en-CA" dirty="0"/>
              <a:t>Site Collection level</a:t>
            </a:r>
          </a:p>
        </p:txBody>
      </p:sp>
      <p:pic>
        <p:nvPicPr>
          <p:cNvPr id="1026" name="Picture 2" descr="http://pluralsight-static.s3.amazonaws.com/authorkit/img-041619/Abstract-Ideas/Orange/cloud-services_Orange.png">
            <a:extLst>
              <a:ext uri="{FF2B5EF4-FFF2-40B4-BE49-F238E27FC236}">
                <a16:creationId xmlns:a16="http://schemas.microsoft.com/office/drawing/2014/main" id="{8475BCDC-9392-46F4-9CBE-8DA671A320F7}"/>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78656" y="2240756"/>
            <a:ext cx="313372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F65C71-22CB-46A1-A11D-07F830927FEB}"/>
              </a:ext>
            </a:extLst>
          </p:cNvPr>
          <p:cNvSpPr>
            <a:spLocks noGrp="1"/>
          </p:cNvSpPr>
          <p:nvPr>
            <p:ph type="body" sz="quarter" idx="12"/>
          </p:nvPr>
        </p:nvSpPr>
        <p:spPr/>
        <p:txBody>
          <a:bodyPr/>
          <a:lstStyle/>
          <a:p>
            <a:r>
              <a:rPr lang="en-US" dirty="0"/>
              <a:t>Office 365 external sharing controls</a:t>
            </a:r>
          </a:p>
        </p:txBody>
      </p:sp>
    </p:spTree>
    <p:extLst>
      <p:ext uri="{BB962C8B-B14F-4D97-AF65-F5344CB8AC3E}">
        <p14:creationId xmlns:p14="http://schemas.microsoft.com/office/powerpoint/2010/main" val="192082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73E8BF-0DC4-4851-8C58-0C6AB7AF9358}"/>
              </a:ext>
            </a:extLst>
          </p:cNvPr>
          <p:cNvSpPr>
            <a:spLocks noGrp="1"/>
          </p:cNvSpPr>
          <p:nvPr>
            <p:ph type="title"/>
          </p:nvPr>
        </p:nvSpPr>
        <p:spPr/>
        <p:txBody>
          <a:bodyPr/>
          <a:lstStyle/>
          <a:p>
            <a:r>
              <a:rPr lang="en-US" dirty="0"/>
              <a:t>Keeping an eye on sharing with reports</a:t>
            </a:r>
          </a:p>
        </p:txBody>
      </p:sp>
    </p:spTree>
    <p:extLst>
      <p:ext uri="{BB962C8B-B14F-4D97-AF65-F5344CB8AC3E}">
        <p14:creationId xmlns:p14="http://schemas.microsoft.com/office/powerpoint/2010/main" val="259830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DC047B-9ECE-4082-A4F0-38E45229B8ED}"/>
              </a:ext>
            </a:extLst>
          </p:cNvPr>
          <p:cNvSpPr>
            <a:spLocks noGrp="1"/>
          </p:cNvSpPr>
          <p:nvPr>
            <p:ph type="body" sz="quarter" idx="12"/>
          </p:nvPr>
        </p:nvSpPr>
        <p:spPr/>
        <p:txBody>
          <a:bodyPr/>
          <a:lstStyle/>
          <a:p>
            <a:r>
              <a:rPr lang="en-US" dirty="0"/>
              <a:t>Some awesome PowerShell reports</a:t>
            </a:r>
          </a:p>
        </p:txBody>
      </p:sp>
    </p:spTree>
    <p:extLst>
      <p:ext uri="{BB962C8B-B14F-4D97-AF65-F5344CB8AC3E}">
        <p14:creationId xmlns:p14="http://schemas.microsoft.com/office/powerpoint/2010/main" val="253033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F8C9F6-9F18-40C2-9240-5CB18AD94CEC}"/>
              </a:ext>
            </a:extLst>
          </p:cNvPr>
          <p:cNvSpPr>
            <a:spLocks noGrp="1"/>
          </p:cNvSpPr>
          <p:nvPr>
            <p:ph type="title"/>
          </p:nvPr>
        </p:nvSpPr>
        <p:spPr/>
        <p:txBody>
          <a:bodyPr/>
          <a:lstStyle/>
          <a:p>
            <a:r>
              <a:rPr lang="en-US" dirty="0"/>
              <a:t>Creating your External Sharing governance </a:t>
            </a:r>
            <a:r>
              <a:rPr lang="en-US" dirty="0" err="1"/>
              <a:t>polcy</a:t>
            </a:r>
            <a:endParaRPr lang="en-US" dirty="0"/>
          </a:p>
        </p:txBody>
      </p:sp>
    </p:spTree>
    <p:extLst>
      <p:ext uri="{BB962C8B-B14F-4D97-AF65-F5344CB8AC3E}">
        <p14:creationId xmlns:p14="http://schemas.microsoft.com/office/powerpoint/2010/main" val="259809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Semibold"/>
              </a:rPr>
              <a:t>Identify types of sites</a:t>
            </a:r>
          </a:p>
        </p:txBody>
      </p:sp>
      <p:sp>
        <p:nvSpPr>
          <p:cNvPr id="3" name="Rectangle 2"/>
          <p:cNvSpPr/>
          <p:nvPr/>
        </p:nvSpPr>
        <p:spPr bwMode="auto">
          <a:xfrm>
            <a:off x="393700" y="1187939"/>
            <a:ext cx="2256674" cy="22679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 name="Rectangle 4"/>
          <p:cNvSpPr/>
          <p:nvPr/>
        </p:nvSpPr>
        <p:spPr bwMode="auto">
          <a:xfrm>
            <a:off x="4995570" y="1187939"/>
            <a:ext cx="2256674" cy="22679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Rectangle 6"/>
          <p:cNvSpPr/>
          <p:nvPr/>
        </p:nvSpPr>
        <p:spPr bwMode="auto">
          <a:xfrm>
            <a:off x="9597440" y="1187939"/>
            <a:ext cx="2300873" cy="22679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 name="TextBox 7"/>
          <p:cNvSpPr txBox="1"/>
          <p:nvPr/>
        </p:nvSpPr>
        <p:spPr>
          <a:xfrm>
            <a:off x="393700" y="2710071"/>
            <a:ext cx="2256674" cy="3779629"/>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algn="ctr">
              <a:defRPr>
                <a:gradFill>
                  <a:gsLst>
                    <a:gs pos="0">
                      <a:srgbClr val="000000"/>
                    </a:gs>
                    <a:gs pos="100000">
                      <a:srgbClr val="000000"/>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102" fontAlgn="base">
              <a:spcBef>
                <a:spcPct val="0"/>
              </a:spcBef>
              <a:spcAft>
                <a:spcPct val="0"/>
              </a:spcAft>
            </a:pPr>
            <a:r>
              <a:rPr lang="en-US" sz="1800" b="1" cap="small" dirty="0">
                <a:solidFill>
                  <a:srgbClr val="0072C6"/>
                </a:solidFill>
                <a:cs typeface="Segoe UI Semibold" panose="020B0702040204020203" pitchFamily="34" charset="0"/>
              </a:rPr>
              <a:t>Project management</a:t>
            </a:r>
            <a:endParaRPr lang="en-US" sz="1800" b="1" dirty="0">
              <a:solidFill>
                <a:srgbClr val="0072C6"/>
              </a:solidFill>
              <a:ea typeface="Segoe UI" pitchFamily="34" charset="0"/>
              <a:cs typeface="Segoe UI" pitchFamily="34" charset="0"/>
            </a:endParaRPr>
          </a:p>
          <a:p>
            <a:pPr algn="l" defTabSz="914102" fontAlgn="base">
              <a:spcBef>
                <a:spcPts val="588"/>
              </a:spcBef>
              <a:spcAft>
                <a:spcPct val="0"/>
              </a:spcAft>
            </a:pPr>
            <a:endParaRPr lang="en-US" sz="1600" dirty="0">
              <a:latin typeface="Segoe UI" panose="020B0502040204020203" pitchFamily="34" charset="0"/>
              <a:ea typeface="Segoe UI" panose="020B0502040204020203" pitchFamily="34" charset="0"/>
              <a:cs typeface="Segoe UI" panose="020B0502040204020203" pitchFamily="34" charset="0"/>
            </a:endParaRPr>
          </a:p>
          <a:p>
            <a:pPr algn="l" defTabSz="914102" fontAlgn="base">
              <a:spcBef>
                <a:spcPts val="588"/>
              </a:spcBef>
              <a:spcAft>
                <a:spcPct val="0"/>
              </a:spcAft>
            </a:pPr>
            <a:r>
              <a:rPr lang="en-US" sz="1600" dirty="0">
                <a:latin typeface="Segoe UI" panose="020B0502040204020203" pitchFamily="34" charset="0"/>
                <a:ea typeface="Segoe UI" panose="020B0502040204020203" pitchFamily="34" charset="0"/>
                <a:cs typeface="Segoe UI" panose="020B0502040204020203" pitchFamily="34" charset="0"/>
              </a:rPr>
              <a:t>Open to External Sharing with users that must be authenticated </a:t>
            </a:r>
          </a:p>
        </p:txBody>
      </p:sp>
      <p:sp>
        <p:nvSpPr>
          <p:cNvPr id="10" name="TextBox 9"/>
          <p:cNvSpPr txBox="1"/>
          <p:nvPr/>
        </p:nvSpPr>
        <p:spPr>
          <a:xfrm>
            <a:off x="4995570" y="2710070"/>
            <a:ext cx="2256674" cy="3779629"/>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102"/>
            <a:r>
              <a:rPr lang="en-US" sz="1800" b="1" cap="small" dirty="0">
                <a:solidFill>
                  <a:srgbClr val="0072C6"/>
                </a:solidFill>
                <a:ea typeface="+mn-ea"/>
                <a:cs typeface="Segoe UI Semibold" panose="020B0702040204020203" pitchFamily="34" charset="0"/>
              </a:rPr>
              <a:t>Communication</a:t>
            </a:r>
          </a:p>
          <a:p>
            <a:pPr defTabSz="914102">
              <a:spcBef>
                <a:spcPts val="588"/>
              </a:spcBef>
            </a:pPr>
            <a:endParaRPr lang="en-US" sz="1600" dirty="0">
              <a:solidFill>
                <a:srgbClr val="1A1A1A"/>
              </a:solidFill>
              <a:latin typeface="Segoe UI" panose="020B0502040204020203" pitchFamily="34" charset="0"/>
            </a:endParaRPr>
          </a:p>
          <a:p>
            <a:pPr defTabSz="914102">
              <a:spcBef>
                <a:spcPts val="588"/>
              </a:spcBef>
            </a:pPr>
            <a:endParaRPr lang="en-US" sz="1600" dirty="0">
              <a:solidFill>
                <a:srgbClr val="1A1A1A"/>
              </a:solidFill>
              <a:latin typeface="Segoe UI" panose="020B0502040204020203" pitchFamily="34" charset="0"/>
            </a:endParaRPr>
          </a:p>
          <a:p>
            <a:pPr defTabSz="914102">
              <a:spcBef>
                <a:spcPts val="588"/>
              </a:spcBef>
            </a:pPr>
            <a:r>
              <a:rPr lang="en-US" sz="1600" dirty="0">
                <a:solidFill>
                  <a:srgbClr val="1A1A1A"/>
                </a:solidFill>
                <a:latin typeface="Segoe UI" panose="020B0502040204020203" pitchFamily="34" charset="0"/>
              </a:rPr>
              <a:t>No External Sharing at all</a:t>
            </a:r>
          </a:p>
        </p:txBody>
      </p:sp>
      <p:sp>
        <p:nvSpPr>
          <p:cNvPr id="12" name="TextBox 11"/>
          <p:cNvSpPr txBox="1"/>
          <p:nvPr/>
        </p:nvSpPr>
        <p:spPr>
          <a:xfrm>
            <a:off x="9597440" y="2710070"/>
            <a:ext cx="2300873" cy="3779629"/>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9285" tIns="143428" rIns="179285" bIns="143428" rtlCol="0" anchor="t"/>
          <a:lstStyle>
            <a:defPPr>
              <a:defRPr lang="en-US"/>
            </a:defPPr>
            <a:lvl1pPr defTabSz="932472" fontAlgn="base">
              <a:spcBef>
                <a:spcPct val="0"/>
              </a:spcBef>
              <a:spcAft>
                <a:spcPct val="0"/>
              </a:spcAft>
              <a:defRPr>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14102"/>
            <a:r>
              <a:rPr lang="en-US" sz="1800" b="1" cap="small" dirty="0">
                <a:solidFill>
                  <a:srgbClr val="0072C6"/>
                </a:solidFill>
                <a:ea typeface="+mn-ea"/>
                <a:cs typeface="Segoe UI Semibold" panose="020B0702040204020203" pitchFamily="34" charset="0"/>
              </a:rPr>
              <a:t>Partner Collaboration</a:t>
            </a:r>
            <a:endParaRPr lang="en-US" dirty="0">
              <a:solidFill>
                <a:srgbClr val="0072C6"/>
              </a:solidFill>
              <a:ea typeface="+mn-ea"/>
            </a:endParaRPr>
          </a:p>
          <a:p>
            <a:pPr defTabSz="914102">
              <a:spcBef>
                <a:spcPts val="588"/>
              </a:spcBef>
            </a:pPr>
            <a:endParaRPr lang="en-US" sz="1600" dirty="0">
              <a:solidFill>
                <a:srgbClr val="1A1A1A"/>
              </a:solidFill>
              <a:latin typeface="Segoe UI" panose="020B0502040204020203" pitchFamily="34" charset="0"/>
            </a:endParaRPr>
          </a:p>
          <a:p>
            <a:pPr defTabSz="914102">
              <a:spcBef>
                <a:spcPts val="588"/>
              </a:spcBef>
            </a:pPr>
            <a:r>
              <a:rPr lang="en-US" sz="1600" dirty="0">
                <a:solidFill>
                  <a:srgbClr val="1A1A1A"/>
                </a:solidFill>
                <a:latin typeface="Segoe UI" panose="020B0502040204020203" pitchFamily="34" charset="0"/>
              </a:rPr>
              <a:t>External sharing is only open to the domain of the partner</a:t>
            </a:r>
          </a:p>
        </p:txBody>
      </p:sp>
      <p:pic>
        <p:nvPicPr>
          <p:cNvPr id="13" name="Picture 12">
            <a:extLst>
              <a:ext uri="{FF2B5EF4-FFF2-40B4-BE49-F238E27FC236}">
                <a16:creationId xmlns:a16="http://schemas.microsoft.com/office/drawing/2014/main" id="{EA13337B-45EC-4CA4-8353-F983B5784D04}"/>
              </a:ext>
            </a:extLst>
          </p:cNvPr>
          <p:cNvPicPr>
            <a:picLocks noChangeAspect="1"/>
          </p:cNvPicPr>
          <p:nvPr/>
        </p:nvPicPr>
        <p:blipFill>
          <a:blip r:embed="rId3"/>
          <a:stretch>
            <a:fillRect/>
          </a:stretch>
        </p:blipFill>
        <p:spPr>
          <a:xfrm>
            <a:off x="747683" y="1283012"/>
            <a:ext cx="1390135" cy="1139283"/>
          </a:xfrm>
          <a:prstGeom prst="rect">
            <a:avLst/>
          </a:prstGeom>
        </p:spPr>
      </p:pic>
      <p:pic>
        <p:nvPicPr>
          <p:cNvPr id="15" name="Picture 14">
            <a:extLst>
              <a:ext uri="{FF2B5EF4-FFF2-40B4-BE49-F238E27FC236}">
                <a16:creationId xmlns:a16="http://schemas.microsoft.com/office/drawing/2014/main" id="{5A16C478-5C75-4EC2-B546-3899C385D609}"/>
              </a:ext>
            </a:extLst>
          </p:cNvPr>
          <p:cNvPicPr>
            <a:picLocks noChangeAspect="1"/>
          </p:cNvPicPr>
          <p:nvPr/>
        </p:nvPicPr>
        <p:blipFill>
          <a:blip r:embed="rId4"/>
          <a:stretch>
            <a:fillRect/>
          </a:stretch>
        </p:blipFill>
        <p:spPr>
          <a:xfrm>
            <a:off x="5511967" y="1362882"/>
            <a:ext cx="1003961" cy="935896"/>
          </a:xfrm>
          <a:prstGeom prst="rect">
            <a:avLst/>
          </a:prstGeom>
        </p:spPr>
      </p:pic>
      <p:pic>
        <p:nvPicPr>
          <p:cNvPr id="17" name="Picture 16">
            <a:extLst>
              <a:ext uri="{FF2B5EF4-FFF2-40B4-BE49-F238E27FC236}">
                <a16:creationId xmlns:a16="http://schemas.microsoft.com/office/drawing/2014/main" id="{409B0EC9-60A4-4CD5-AC34-769E23EFAABE}"/>
              </a:ext>
            </a:extLst>
          </p:cNvPr>
          <p:cNvPicPr>
            <a:picLocks noChangeAspect="1"/>
          </p:cNvPicPr>
          <p:nvPr/>
        </p:nvPicPr>
        <p:blipFill>
          <a:blip r:embed="rId5"/>
          <a:stretch>
            <a:fillRect/>
          </a:stretch>
        </p:blipFill>
        <p:spPr>
          <a:xfrm>
            <a:off x="10284305" y="1463400"/>
            <a:ext cx="933660" cy="958895"/>
          </a:xfrm>
          <a:prstGeom prst="rect">
            <a:avLst/>
          </a:prstGeom>
        </p:spPr>
      </p:pic>
    </p:spTree>
    <p:extLst>
      <p:ext uri="{BB962C8B-B14F-4D97-AF65-F5344CB8AC3E}">
        <p14:creationId xmlns:p14="http://schemas.microsoft.com/office/powerpoint/2010/main" val="520363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1CBDC7-76FC-4F75-86FA-E8279D8F3B6D}"/>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580005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E1BDD284-4792-48DB-ABC0-18B723EB1702}"/>
              </a:ext>
            </a:extLst>
          </p:cNvPr>
          <p:cNvSpPr/>
          <p:nvPr/>
        </p:nvSpPr>
        <p:spPr bwMode="auto">
          <a:xfrm>
            <a:off x="4909087" y="3552413"/>
            <a:ext cx="2362867" cy="2036954"/>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3" name="Flowchart: Process 2">
            <a:extLst>
              <a:ext uri="{FF2B5EF4-FFF2-40B4-BE49-F238E27FC236}">
                <a16:creationId xmlns:a16="http://schemas.microsoft.com/office/drawing/2014/main" id="{289B3612-F532-43AB-B0A1-DD7D4F1DD90F}"/>
              </a:ext>
            </a:extLst>
          </p:cNvPr>
          <p:cNvSpPr/>
          <p:nvPr/>
        </p:nvSpPr>
        <p:spPr bwMode="auto">
          <a:xfrm>
            <a:off x="1223132" y="3475327"/>
            <a:ext cx="9734775" cy="154171"/>
          </a:xfrm>
          <a:prstGeom prst="flowChartProcess">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nvGrpSpPr>
          <p:cNvPr id="4" name="Group 3">
            <a:extLst>
              <a:ext uri="{FF2B5EF4-FFF2-40B4-BE49-F238E27FC236}">
                <a16:creationId xmlns:a16="http://schemas.microsoft.com/office/drawing/2014/main" id="{528DCB80-1F24-46CF-9E73-91B729AE1427}"/>
              </a:ext>
            </a:extLst>
          </p:cNvPr>
          <p:cNvGrpSpPr/>
          <p:nvPr/>
        </p:nvGrpSpPr>
        <p:grpSpPr>
          <a:xfrm>
            <a:off x="9364054" y="2326285"/>
            <a:ext cx="1709628" cy="990199"/>
            <a:chOff x="3928976" y="1016585"/>
            <a:chExt cx="1354196" cy="784340"/>
          </a:xfrm>
        </p:grpSpPr>
        <p:sp>
          <p:nvSpPr>
            <p:cNvPr id="5" name="Freeform: Shape 4">
              <a:extLst>
                <a:ext uri="{FF2B5EF4-FFF2-40B4-BE49-F238E27FC236}">
                  <a16:creationId xmlns:a16="http://schemas.microsoft.com/office/drawing/2014/main" id="{873A8E99-E778-4D0B-8357-F0433EA3E540}"/>
                </a:ext>
              </a:extLst>
            </p:cNvPr>
            <p:cNvSpPr/>
            <p:nvPr/>
          </p:nvSpPr>
          <p:spPr bwMode="auto">
            <a:xfrm rot="1800000">
              <a:off x="4945073" y="1283425"/>
              <a:ext cx="241463" cy="517500"/>
            </a:xfrm>
            <a:custGeom>
              <a:avLst/>
              <a:gdLst>
                <a:gd name="connsiteX0" fmla="*/ 154252 w 324830"/>
                <a:gd name="connsiteY0" fmla="*/ 0 h 696172"/>
                <a:gd name="connsiteX1" fmla="*/ 324830 w 324830"/>
                <a:gd name="connsiteY1" fmla="*/ 300212 h 696172"/>
                <a:gd name="connsiteX2" fmla="*/ 254954 w 324830"/>
                <a:gd name="connsiteY2" fmla="*/ 593521 h 696172"/>
                <a:gd name="connsiteX3" fmla="*/ 20008 w 324830"/>
                <a:gd name="connsiteY3" fmla="*/ 696172 h 696172"/>
                <a:gd name="connsiteX4" fmla="*/ 0 w 324830"/>
                <a:gd name="connsiteY4" fmla="*/ 690234 h 696172"/>
                <a:gd name="connsiteX5" fmla="*/ 0 w 324830"/>
                <a:gd name="connsiteY5" fmla="*/ 94910 h 696172"/>
                <a:gd name="connsiteX6" fmla="*/ 154252 w 324830"/>
                <a:gd name="connsiteY6" fmla="*/ 0 h 69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830" h="696172">
                  <a:moveTo>
                    <a:pt x="154252" y="0"/>
                  </a:moveTo>
                  <a:cubicBezTo>
                    <a:pt x="211111" y="100071"/>
                    <a:pt x="267971" y="200141"/>
                    <a:pt x="324830" y="300212"/>
                  </a:cubicBezTo>
                  <a:lnTo>
                    <a:pt x="254954" y="593521"/>
                  </a:lnTo>
                  <a:lnTo>
                    <a:pt x="20008" y="696172"/>
                  </a:lnTo>
                  <a:lnTo>
                    <a:pt x="0" y="690234"/>
                  </a:lnTo>
                  <a:lnTo>
                    <a:pt x="0" y="94910"/>
                  </a:lnTo>
                  <a:lnTo>
                    <a:pt x="154252" y="0"/>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Freeform: Shape 5">
              <a:extLst>
                <a:ext uri="{FF2B5EF4-FFF2-40B4-BE49-F238E27FC236}">
                  <a16:creationId xmlns:a16="http://schemas.microsoft.com/office/drawing/2014/main" id="{1F72D9C1-D0BE-43B8-A716-D1E6B47D90C2}"/>
                </a:ext>
              </a:extLst>
            </p:cNvPr>
            <p:cNvSpPr/>
            <p:nvPr/>
          </p:nvSpPr>
          <p:spPr bwMode="auto">
            <a:xfrm rot="1800000">
              <a:off x="4252183" y="1276751"/>
              <a:ext cx="279032" cy="515440"/>
            </a:xfrm>
            <a:custGeom>
              <a:avLst/>
              <a:gdLst>
                <a:gd name="connsiteX0" fmla="*/ 0 w 346970"/>
                <a:gd name="connsiteY0" fmla="*/ 116256 h 693401"/>
                <a:gd name="connsiteX1" fmla="*/ 148975 w 346970"/>
                <a:gd name="connsiteY1" fmla="*/ 33819 h 693401"/>
                <a:gd name="connsiteX2" fmla="*/ 287018 w 346970"/>
                <a:gd name="connsiteY2" fmla="*/ 58605 h 693401"/>
                <a:gd name="connsiteX3" fmla="*/ 346970 w 346970"/>
                <a:gd name="connsiteY3" fmla="*/ 0 h 693401"/>
                <a:gd name="connsiteX4" fmla="*/ 346970 w 346970"/>
                <a:gd name="connsiteY4" fmla="*/ 71927 h 693401"/>
                <a:gd name="connsiteX5" fmla="*/ 286637 w 346970"/>
                <a:gd name="connsiteY5" fmla="*/ 105569 h 693401"/>
                <a:gd name="connsiteX6" fmla="*/ 317576 w 346970"/>
                <a:gd name="connsiteY6" fmla="*/ 354421 h 693401"/>
                <a:gd name="connsiteX7" fmla="*/ 265833 w 346970"/>
                <a:gd name="connsiteY7" fmla="*/ 541024 h 693401"/>
                <a:gd name="connsiteX8" fmla="*/ 73346 w 346970"/>
                <a:gd name="connsiteY8" fmla="*/ 693401 h 693401"/>
                <a:gd name="connsiteX9" fmla="*/ 0 w 346970"/>
                <a:gd name="connsiteY9" fmla="*/ 680507 h 693401"/>
                <a:gd name="connsiteX10" fmla="*/ 0 w 346970"/>
                <a:gd name="connsiteY10" fmla="*/ 116256 h 69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970" h="693401">
                  <a:moveTo>
                    <a:pt x="0" y="116256"/>
                  </a:moveTo>
                  <a:lnTo>
                    <a:pt x="148975" y="33819"/>
                  </a:lnTo>
                  <a:lnTo>
                    <a:pt x="287018" y="58605"/>
                  </a:lnTo>
                  <a:lnTo>
                    <a:pt x="346970" y="0"/>
                  </a:lnTo>
                  <a:lnTo>
                    <a:pt x="346970" y="71927"/>
                  </a:lnTo>
                  <a:lnTo>
                    <a:pt x="286637" y="105569"/>
                  </a:lnTo>
                  <a:lnTo>
                    <a:pt x="317576" y="354421"/>
                  </a:lnTo>
                  <a:lnTo>
                    <a:pt x="265833" y="541024"/>
                  </a:lnTo>
                  <a:lnTo>
                    <a:pt x="73346" y="693401"/>
                  </a:lnTo>
                  <a:lnTo>
                    <a:pt x="0" y="680507"/>
                  </a:lnTo>
                  <a:lnTo>
                    <a:pt x="0" y="116256"/>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Freeform: Shape 6">
              <a:extLst>
                <a:ext uri="{FF2B5EF4-FFF2-40B4-BE49-F238E27FC236}">
                  <a16:creationId xmlns:a16="http://schemas.microsoft.com/office/drawing/2014/main" id="{F0125F2B-59ED-4730-9C58-258915254EA6}"/>
                </a:ext>
              </a:extLst>
            </p:cNvPr>
            <p:cNvSpPr/>
            <p:nvPr/>
          </p:nvSpPr>
          <p:spPr bwMode="auto">
            <a:xfrm rot="1800000">
              <a:off x="4639248" y="1207332"/>
              <a:ext cx="327396" cy="442534"/>
            </a:xfrm>
            <a:custGeom>
              <a:avLst/>
              <a:gdLst>
                <a:gd name="connsiteX0" fmla="*/ 440433 w 440433"/>
                <a:gd name="connsiteY0" fmla="*/ 0 h 595324"/>
                <a:gd name="connsiteX1" fmla="*/ 440433 w 440433"/>
                <a:gd name="connsiteY1" fmla="*/ 595324 h 595324"/>
                <a:gd name="connsiteX2" fmla="*/ 218221 w 440433"/>
                <a:gd name="connsiteY2" fmla="*/ 529386 h 595324"/>
                <a:gd name="connsiteX3" fmla="*/ 79026 w 440433"/>
                <a:gd name="connsiteY3" fmla="*/ 378781 h 595324"/>
                <a:gd name="connsiteX4" fmla="*/ 0 w 440433"/>
                <a:gd name="connsiteY4" fmla="*/ 422848 h 595324"/>
                <a:gd name="connsiteX5" fmla="*/ 0 w 440433"/>
                <a:gd name="connsiteY5" fmla="*/ 350921 h 595324"/>
                <a:gd name="connsiteX6" fmla="*/ 15627 w 440433"/>
                <a:gd name="connsiteY6" fmla="*/ 335645 h 595324"/>
                <a:gd name="connsiteX7" fmla="*/ 87463 w 440433"/>
                <a:gd name="connsiteY7" fmla="*/ 217181 h 595324"/>
                <a:gd name="connsiteX8" fmla="*/ 440433 w 440433"/>
                <a:gd name="connsiteY8" fmla="*/ 0 h 59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33" h="595324">
                  <a:moveTo>
                    <a:pt x="440433" y="0"/>
                  </a:moveTo>
                  <a:lnTo>
                    <a:pt x="440433" y="595324"/>
                  </a:lnTo>
                  <a:lnTo>
                    <a:pt x="218221" y="529386"/>
                  </a:lnTo>
                  <a:lnTo>
                    <a:pt x="79026" y="378781"/>
                  </a:lnTo>
                  <a:lnTo>
                    <a:pt x="0" y="422848"/>
                  </a:lnTo>
                  <a:lnTo>
                    <a:pt x="0" y="350921"/>
                  </a:lnTo>
                  <a:lnTo>
                    <a:pt x="15627" y="335645"/>
                  </a:lnTo>
                  <a:lnTo>
                    <a:pt x="87463" y="217181"/>
                  </a:lnTo>
                  <a:lnTo>
                    <a:pt x="440433"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Freeform: Shape 7">
              <a:extLst>
                <a:ext uri="{FF2B5EF4-FFF2-40B4-BE49-F238E27FC236}">
                  <a16:creationId xmlns:a16="http://schemas.microsoft.com/office/drawing/2014/main" id="{238D8DDC-900A-45D3-B728-EBF2A39EEBF0}"/>
                </a:ext>
              </a:extLst>
            </p:cNvPr>
            <p:cNvSpPr/>
            <p:nvPr/>
          </p:nvSpPr>
          <p:spPr bwMode="auto">
            <a:xfrm rot="1800000">
              <a:off x="3975820" y="1220009"/>
              <a:ext cx="315248" cy="419436"/>
            </a:xfrm>
            <a:custGeom>
              <a:avLst/>
              <a:gdLst>
                <a:gd name="connsiteX0" fmla="*/ 0 w 424090"/>
                <a:gd name="connsiteY0" fmla="*/ 234674 h 564251"/>
                <a:gd name="connsiteX1" fmla="*/ 424090 w 424090"/>
                <a:gd name="connsiteY1" fmla="*/ 0 h 564251"/>
                <a:gd name="connsiteX2" fmla="*/ 424090 w 424090"/>
                <a:gd name="connsiteY2" fmla="*/ 564251 h 564251"/>
                <a:gd name="connsiteX3" fmla="*/ 289338 w 424090"/>
                <a:gd name="connsiteY3" fmla="*/ 540560 h 564251"/>
                <a:gd name="connsiteX4" fmla="*/ 69842 w 424090"/>
                <a:gd name="connsiteY4" fmla="*/ 331832 h 564251"/>
                <a:gd name="connsiteX5" fmla="*/ 0 w 424090"/>
                <a:gd name="connsiteY5" fmla="*/ 234674 h 56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0" h="564251">
                  <a:moveTo>
                    <a:pt x="0" y="234674"/>
                  </a:moveTo>
                  <a:lnTo>
                    <a:pt x="424090" y="0"/>
                  </a:lnTo>
                  <a:lnTo>
                    <a:pt x="424090" y="564251"/>
                  </a:lnTo>
                  <a:lnTo>
                    <a:pt x="289338" y="540560"/>
                  </a:lnTo>
                  <a:lnTo>
                    <a:pt x="69842" y="331832"/>
                  </a:lnTo>
                  <a:lnTo>
                    <a:pt x="0" y="234674"/>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Freeform 13">
              <a:extLst>
                <a:ext uri="{FF2B5EF4-FFF2-40B4-BE49-F238E27FC236}">
                  <a16:creationId xmlns:a16="http://schemas.microsoft.com/office/drawing/2014/main" id="{DCF91B21-D4AE-404E-87A5-87A157667BB1}"/>
                </a:ext>
              </a:extLst>
            </p:cNvPr>
            <p:cNvSpPr>
              <a:spLocks/>
            </p:cNvSpPr>
            <p:nvPr/>
          </p:nvSpPr>
          <p:spPr bwMode="auto">
            <a:xfrm>
              <a:off x="3928976" y="1016585"/>
              <a:ext cx="595012" cy="257597"/>
            </a:xfrm>
            <a:custGeom>
              <a:avLst/>
              <a:gdLst>
                <a:gd name="T0" fmla="*/ 518 w 1757"/>
                <a:gd name="T1" fmla="*/ 759 h 759"/>
                <a:gd name="T2" fmla="*/ 1474 w 1757"/>
                <a:gd name="T3" fmla="*/ 281 h 759"/>
                <a:gd name="T4" fmla="*/ 1537 w 1757"/>
                <a:gd name="T5" fmla="*/ 345 h 759"/>
                <a:gd name="T6" fmla="*/ 1710 w 1757"/>
                <a:gd name="T7" fmla="*/ 345 h 759"/>
                <a:gd name="T8" fmla="*/ 1710 w 1757"/>
                <a:gd name="T9" fmla="*/ 172 h 759"/>
                <a:gd name="T10" fmla="*/ 1585 w 1757"/>
                <a:gd name="T11" fmla="*/ 47 h 759"/>
                <a:gd name="T12" fmla="*/ 1443 w 1757"/>
                <a:gd name="T13" fmla="*/ 24 h 759"/>
                <a:gd name="T14" fmla="*/ 0 w 1757"/>
                <a:gd name="T15" fmla="*/ 746 h 759"/>
                <a:gd name="T16" fmla="*/ 0 w 1757"/>
                <a:gd name="T17" fmla="*/ 759 h 759"/>
                <a:gd name="T18" fmla="*/ 518 w 1757"/>
                <a:gd name="T19"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7" h="759">
                  <a:moveTo>
                    <a:pt x="518" y="759"/>
                  </a:moveTo>
                  <a:cubicBezTo>
                    <a:pt x="1474" y="281"/>
                    <a:pt x="1474" y="281"/>
                    <a:pt x="1474" y="281"/>
                  </a:cubicBezTo>
                  <a:cubicBezTo>
                    <a:pt x="1537" y="345"/>
                    <a:pt x="1537" y="345"/>
                    <a:pt x="1537" y="345"/>
                  </a:cubicBezTo>
                  <a:cubicBezTo>
                    <a:pt x="1585" y="392"/>
                    <a:pt x="1662" y="392"/>
                    <a:pt x="1710" y="345"/>
                  </a:cubicBezTo>
                  <a:cubicBezTo>
                    <a:pt x="1757" y="297"/>
                    <a:pt x="1757" y="220"/>
                    <a:pt x="1710" y="172"/>
                  </a:cubicBezTo>
                  <a:cubicBezTo>
                    <a:pt x="1585" y="47"/>
                    <a:pt x="1585" y="47"/>
                    <a:pt x="1585" y="47"/>
                  </a:cubicBezTo>
                  <a:cubicBezTo>
                    <a:pt x="1548" y="10"/>
                    <a:pt x="1490" y="0"/>
                    <a:pt x="1443" y="24"/>
                  </a:cubicBezTo>
                  <a:cubicBezTo>
                    <a:pt x="0" y="746"/>
                    <a:pt x="0" y="746"/>
                    <a:pt x="0" y="746"/>
                  </a:cubicBezTo>
                  <a:cubicBezTo>
                    <a:pt x="0" y="759"/>
                    <a:pt x="0" y="759"/>
                    <a:pt x="0" y="759"/>
                  </a:cubicBezTo>
                  <a:lnTo>
                    <a:pt x="518" y="759"/>
                  </a:lnTo>
                  <a:close/>
                </a:path>
              </a:pathLst>
            </a:custGeom>
            <a:solidFill>
              <a:schemeClr val="accent1">
                <a:lumMod val="50000"/>
              </a:schemeClr>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 name="Freeform 14">
              <a:extLst>
                <a:ext uri="{FF2B5EF4-FFF2-40B4-BE49-F238E27FC236}">
                  <a16:creationId xmlns:a16="http://schemas.microsoft.com/office/drawing/2014/main" id="{510833F3-7C43-478D-B5D3-6EBF43C6D7AC}"/>
                </a:ext>
              </a:extLst>
            </p:cNvPr>
            <p:cNvSpPr>
              <a:spLocks/>
            </p:cNvSpPr>
            <p:nvPr/>
          </p:nvSpPr>
          <p:spPr bwMode="auto">
            <a:xfrm>
              <a:off x="4687253" y="1016585"/>
              <a:ext cx="595919" cy="257597"/>
            </a:xfrm>
            <a:custGeom>
              <a:avLst/>
              <a:gdLst>
                <a:gd name="T0" fmla="*/ 1239 w 1758"/>
                <a:gd name="T1" fmla="*/ 759 h 759"/>
                <a:gd name="T2" fmla="*/ 284 w 1758"/>
                <a:gd name="T3" fmla="*/ 281 h 759"/>
                <a:gd name="T4" fmla="*/ 220 w 1758"/>
                <a:gd name="T5" fmla="*/ 345 h 759"/>
                <a:gd name="T6" fmla="*/ 48 w 1758"/>
                <a:gd name="T7" fmla="*/ 345 h 759"/>
                <a:gd name="T8" fmla="*/ 48 w 1758"/>
                <a:gd name="T9" fmla="*/ 172 h 759"/>
                <a:gd name="T10" fmla="*/ 173 w 1758"/>
                <a:gd name="T11" fmla="*/ 47 h 759"/>
                <a:gd name="T12" fmla="*/ 315 w 1758"/>
                <a:gd name="T13" fmla="*/ 24 h 759"/>
                <a:gd name="T14" fmla="*/ 1758 w 1758"/>
                <a:gd name="T15" fmla="*/ 746 h 759"/>
                <a:gd name="T16" fmla="*/ 1758 w 1758"/>
                <a:gd name="T17" fmla="*/ 759 h 759"/>
                <a:gd name="T18" fmla="*/ 1239 w 1758"/>
                <a:gd name="T19"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8" h="759">
                  <a:moveTo>
                    <a:pt x="1239" y="759"/>
                  </a:moveTo>
                  <a:cubicBezTo>
                    <a:pt x="284" y="281"/>
                    <a:pt x="284" y="281"/>
                    <a:pt x="284" y="281"/>
                  </a:cubicBezTo>
                  <a:cubicBezTo>
                    <a:pt x="220" y="345"/>
                    <a:pt x="220" y="345"/>
                    <a:pt x="220" y="345"/>
                  </a:cubicBezTo>
                  <a:cubicBezTo>
                    <a:pt x="173" y="392"/>
                    <a:pt x="96" y="392"/>
                    <a:pt x="48" y="345"/>
                  </a:cubicBezTo>
                  <a:cubicBezTo>
                    <a:pt x="0" y="297"/>
                    <a:pt x="0" y="220"/>
                    <a:pt x="48" y="172"/>
                  </a:cubicBezTo>
                  <a:cubicBezTo>
                    <a:pt x="173" y="47"/>
                    <a:pt x="173" y="47"/>
                    <a:pt x="173" y="47"/>
                  </a:cubicBezTo>
                  <a:cubicBezTo>
                    <a:pt x="210" y="10"/>
                    <a:pt x="267" y="0"/>
                    <a:pt x="315" y="24"/>
                  </a:cubicBezTo>
                  <a:cubicBezTo>
                    <a:pt x="1758" y="746"/>
                    <a:pt x="1758" y="746"/>
                    <a:pt x="1758" y="746"/>
                  </a:cubicBezTo>
                  <a:cubicBezTo>
                    <a:pt x="1758" y="759"/>
                    <a:pt x="1758" y="759"/>
                    <a:pt x="1758" y="759"/>
                  </a:cubicBezTo>
                  <a:lnTo>
                    <a:pt x="1239" y="759"/>
                  </a:lnTo>
                  <a:close/>
                </a:path>
              </a:pathLst>
            </a:custGeom>
            <a:solidFill>
              <a:schemeClr val="accent1">
                <a:lumMod val="50000"/>
              </a:schemeClr>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Freeform 15">
              <a:extLst>
                <a:ext uri="{FF2B5EF4-FFF2-40B4-BE49-F238E27FC236}">
                  <a16:creationId xmlns:a16="http://schemas.microsoft.com/office/drawing/2014/main" id="{7BD377C7-9937-4DD3-989D-14D0E46646EE}"/>
                </a:ext>
              </a:extLst>
            </p:cNvPr>
            <p:cNvSpPr>
              <a:spLocks noEditPoints="1"/>
            </p:cNvSpPr>
            <p:nvPr/>
          </p:nvSpPr>
          <p:spPr bwMode="auto">
            <a:xfrm>
              <a:off x="3928976" y="1274182"/>
              <a:ext cx="1354196" cy="507937"/>
            </a:xfrm>
            <a:custGeom>
              <a:avLst/>
              <a:gdLst>
                <a:gd name="T0" fmla="*/ 3479 w 3998"/>
                <a:gd name="T1" fmla="*/ 0 h 1498"/>
                <a:gd name="T2" fmla="*/ 2625 w 3998"/>
                <a:gd name="T3" fmla="*/ 0 h 1498"/>
                <a:gd name="T4" fmla="*/ 2581 w 3998"/>
                <a:gd name="T5" fmla="*/ 2 h 1498"/>
                <a:gd name="T6" fmla="*/ 2502 w 3998"/>
                <a:gd name="T7" fmla="*/ 2 h 1498"/>
                <a:gd name="T8" fmla="*/ 2157 w 3998"/>
                <a:gd name="T9" fmla="*/ 173 h 1498"/>
                <a:gd name="T10" fmla="*/ 2002 w 3998"/>
                <a:gd name="T11" fmla="*/ 254 h 1498"/>
                <a:gd name="T12" fmla="*/ 2000 w 3998"/>
                <a:gd name="T13" fmla="*/ 254 h 1498"/>
                <a:gd name="T14" fmla="*/ 1999 w 3998"/>
                <a:gd name="T15" fmla="*/ 254 h 1498"/>
                <a:gd name="T16" fmla="*/ 1998 w 3998"/>
                <a:gd name="T17" fmla="*/ 254 h 1498"/>
                <a:gd name="T18" fmla="*/ 1996 w 3998"/>
                <a:gd name="T19" fmla="*/ 254 h 1498"/>
                <a:gd name="T20" fmla="*/ 1841 w 3998"/>
                <a:gd name="T21" fmla="*/ 173 h 1498"/>
                <a:gd name="T22" fmla="*/ 1496 w 3998"/>
                <a:gd name="T23" fmla="*/ 2 h 1498"/>
                <a:gd name="T24" fmla="*/ 1416 w 3998"/>
                <a:gd name="T25" fmla="*/ 2 h 1498"/>
                <a:gd name="T26" fmla="*/ 1373 w 3998"/>
                <a:gd name="T27" fmla="*/ 0 h 1498"/>
                <a:gd name="T28" fmla="*/ 518 w 3998"/>
                <a:gd name="T29" fmla="*/ 0 h 1498"/>
                <a:gd name="T30" fmla="*/ 0 w 3998"/>
                <a:gd name="T31" fmla="*/ 0 h 1498"/>
                <a:gd name="T32" fmla="*/ 0 w 3998"/>
                <a:gd name="T33" fmla="*/ 230 h 1498"/>
                <a:gd name="T34" fmla="*/ 61 w 3998"/>
                <a:gd name="T35" fmla="*/ 265 h 1498"/>
                <a:gd name="T36" fmla="*/ 125 w 3998"/>
                <a:gd name="T37" fmla="*/ 375 h 1498"/>
                <a:gd name="T38" fmla="*/ 125 w 3998"/>
                <a:gd name="T39" fmla="*/ 625 h 1498"/>
                <a:gd name="T40" fmla="*/ 998 w 3998"/>
                <a:gd name="T41" fmla="*/ 1498 h 1498"/>
                <a:gd name="T42" fmla="*/ 1871 w 3998"/>
                <a:gd name="T43" fmla="*/ 625 h 1498"/>
                <a:gd name="T44" fmla="*/ 1998 w 3998"/>
                <a:gd name="T45" fmla="*/ 498 h 1498"/>
                <a:gd name="T46" fmla="*/ 1999 w 3998"/>
                <a:gd name="T47" fmla="*/ 498 h 1498"/>
                <a:gd name="T48" fmla="*/ 2000 w 3998"/>
                <a:gd name="T49" fmla="*/ 498 h 1498"/>
                <a:gd name="T50" fmla="*/ 2127 w 3998"/>
                <a:gd name="T51" fmla="*/ 625 h 1498"/>
                <a:gd name="T52" fmla="*/ 3000 w 3998"/>
                <a:gd name="T53" fmla="*/ 1498 h 1498"/>
                <a:gd name="T54" fmla="*/ 3873 w 3998"/>
                <a:gd name="T55" fmla="*/ 625 h 1498"/>
                <a:gd name="T56" fmla="*/ 3873 w 3998"/>
                <a:gd name="T57" fmla="*/ 375 h 1498"/>
                <a:gd name="T58" fmla="*/ 3937 w 3998"/>
                <a:gd name="T59" fmla="*/ 265 h 1498"/>
                <a:gd name="T60" fmla="*/ 3998 w 3998"/>
                <a:gd name="T61" fmla="*/ 230 h 1498"/>
                <a:gd name="T62" fmla="*/ 3998 w 3998"/>
                <a:gd name="T63" fmla="*/ 0 h 1498"/>
                <a:gd name="T64" fmla="*/ 3479 w 3998"/>
                <a:gd name="T65" fmla="*/ 0 h 1498"/>
                <a:gd name="T66" fmla="*/ 998 w 3998"/>
                <a:gd name="T67" fmla="*/ 1254 h 1498"/>
                <a:gd name="T68" fmla="*/ 369 w 3998"/>
                <a:gd name="T69" fmla="*/ 625 h 1498"/>
                <a:gd name="T70" fmla="*/ 369 w 3998"/>
                <a:gd name="T71" fmla="*/ 375 h 1498"/>
                <a:gd name="T72" fmla="*/ 345 w 3998"/>
                <a:gd name="T73" fmla="*/ 244 h 1498"/>
                <a:gd name="T74" fmla="*/ 1373 w 3998"/>
                <a:gd name="T75" fmla="*/ 244 h 1498"/>
                <a:gd name="T76" fmla="*/ 1374 w 3998"/>
                <a:gd name="T77" fmla="*/ 244 h 1498"/>
                <a:gd name="T78" fmla="*/ 1396 w 3998"/>
                <a:gd name="T79" fmla="*/ 246 h 1498"/>
                <a:gd name="T80" fmla="*/ 1404 w 3998"/>
                <a:gd name="T81" fmla="*/ 246 h 1498"/>
                <a:gd name="T82" fmla="*/ 1625 w 3998"/>
                <a:gd name="T83" fmla="*/ 496 h 1498"/>
                <a:gd name="T84" fmla="*/ 1625 w 3998"/>
                <a:gd name="T85" fmla="*/ 621 h 1498"/>
                <a:gd name="T86" fmla="*/ 1627 w 3998"/>
                <a:gd name="T87" fmla="*/ 642 h 1498"/>
                <a:gd name="T88" fmla="*/ 998 w 3998"/>
                <a:gd name="T89" fmla="*/ 1254 h 1498"/>
                <a:gd name="T90" fmla="*/ 3629 w 3998"/>
                <a:gd name="T91" fmla="*/ 375 h 1498"/>
                <a:gd name="T92" fmla="*/ 3629 w 3998"/>
                <a:gd name="T93" fmla="*/ 625 h 1498"/>
                <a:gd name="T94" fmla="*/ 3000 w 3998"/>
                <a:gd name="T95" fmla="*/ 1254 h 1498"/>
                <a:gd name="T96" fmla="*/ 2371 w 3998"/>
                <a:gd name="T97" fmla="*/ 642 h 1498"/>
                <a:gd name="T98" fmla="*/ 2373 w 3998"/>
                <a:gd name="T99" fmla="*/ 621 h 1498"/>
                <a:gd name="T100" fmla="*/ 2373 w 3998"/>
                <a:gd name="T101" fmla="*/ 496 h 1498"/>
                <a:gd name="T102" fmla="*/ 2594 w 3998"/>
                <a:gd name="T103" fmla="*/ 246 h 1498"/>
                <a:gd name="T104" fmla="*/ 2602 w 3998"/>
                <a:gd name="T105" fmla="*/ 246 h 1498"/>
                <a:gd name="T106" fmla="*/ 2623 w 3998"/>
                <a:gd name="T107" fmla="*/ 244 h 1498"/>
                <a:gd name="T108" fmla="*/ 2625 w 3998"/>
                <a:gd name="T109" fmla="*/ 244 h 1498"/>
                <a:gd name="T110" fmla="*/ 3653 w 3998"/>
                <a:gd name="T111" fmla="*/ 244 h 1498"/>
                <a:gd name="T112" fmla="*/ 3629 w 3998"/>
                <a:gd name="T113" fmla="*/ 375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98" h="1498">
                  <a:moveTo>
                    <a:pt x="3479" y="0"/>
                  </a:moveTo>
                  <a:cubicBezTo>
                    <a:pt x="2625" y="0"/>
                    <a:pt x="2625" y="0"/>
                    <a:pt x="2625" y="0"/>
                  </a:cubicBezTo>
                  <a:cubicBezTo>
                    <a:pt x="2610" y="0"/>
                    <a:pt x="2596" y="1"/>
                    <a:pt x="2581" y="2"/>
                  </a:cubicBezTo>
                  <a:cubicBezTo>
                    <a:pt x="2502" y="2"/>
                    <a:pt x="2502" y="2"/>
                    <a:pt x="2502" y="2"/>
                  </a:cubicBezTo>
                  <a:cubicBezTo>
                    <a:pt x="2370" y="2"/>
                    <a:pt x="2247" y="63"/>
                    <a:pt x="2157" y="173"/>
                  </a:cubicBezTo>
                  <a:cubicBezTo>
                    <a:pt x="2113" y="226"/>
                    <a:pt x="2060" y="254"/>
                    <a:pt x="2002" y="254"/>
                  </a:cubicBezTo>
                  <a:cubicBezTo>
                    <a:pt x="2001" y="254"/>
                    <a:pt x="2001" y="254"/>
                    <a:pt x="2000" y="254"/>
                  </a:cubicBezTo>
                  <a:cubicBezTo>
                    <a:pt x="2000" y="254"/>
                    <a:pt x="1999" y="254"/>
                    <a:pt x="1999" y="254"/>
                  </a:cubicBezTo>
                  <a:cubicBezTo>
                    <a:pt x="1999" y="254"/>
                    <a:pt x="1998" y="254"/>
                    <a:pt x="1998" y="254"/>
                  </a:cubicBezTo>
                  <a:cubicBezTo>
                    <a:pt x="1997" y="254"/>
                    <a:pt x="1997" y="254"/>
                    <a:pt x="1996" y="254"/>
                  </a:cubicBezTo>
                  <a:cubicBezTo>
                    <a:pt x="1938" y="254"/>
                    <a:pt x="1885" y="226"/>
                    <a:pt x="1841" y="173"/>
                  </a:cubicBezTo>
                  <a:cubicBezTo>
                    <a:pt x="1750" y="63"/>
                    <a:pt x="1628" y="2"/>
                    <a:pt x="1496" y="2"/>
                  </a:cubicBezTo>
                  <a:cubicBezTo>
                    <a:pt x="1416" y="2"/>
                    <a:pt x="1416" y="2"/>
                    <a:pt x="1416" y="2"/>
                  </a:cubicBezTo>
                  <a:cubicBezTo>
                    <a:pt x="1402" y="1"/>
                    <a:pt x="1387" y="0"/>
                    <a:pt x="1373" y="0"/>
                  </a:cubicBezTo>
                  <a:cubicBezTo>
                    <a:pt x="518" y="0"/>
                    <a:pt x="518" y="0"/>
                    <a:pt x="518" y="0"/>
                  </a:cubicBezTo>
                  <a:cubicBezTo>
                    <a:pt x="0" y="0"/>
                    <a:pt x="0" y="0"/>
                    <a:pt x="0" y="0"/>
                  </a:cubicBezTo>
                  <a:cubicBezTo>
                    <a:pt x="0" y="230"/>
                    <a:pt x="0" y="230"/>
                    <a:pt x="0" y="230"/>
                  </a:cubicBezTo>
                  <a:cubicBezTo>
                    <a:pt x="61" y="265"/>
                    <a:pt x="61" y="265"/>
                    <a:pt x="61" y="265"/>
                  </a:cubicBezTo>
                  <a:cubicBezTo>
                    <a:pt x="100" y="288"/>
                    <a:pt x="125" y="330"/>
                    <a:pt x="125" y="375"/>
                  </a:cubicBezTo>
                  <a:cubicBezTo>
                    <a:pt x="125" y="625"/>
                    <a:pt x="125" y="625"/>
                    <a:pt x="125" y="625"/>
                  </a:cubicBezTo>
                  <a:cubicBezTo>
                    <a:pt x="125" y="1106"/>
                    <a:pt x="516" y="1498"/>
                    <a:pt x="998" y="1498"/>
                  </a:cubicBezTo>
                  <a:cubicBezTo>
                    <a:pt x="1479" y="1498"/>
                    <a:pt x="1871" y="1106"/>
                    <a:pt x="1871" y="625"/>
                  </a:cubicBezTo>
                  <a:cubicBezTo>
                    <a:pt x="1871" y="555"/>
                    <a:pt x="1928" y="498"/>
                    <a:pt x="1998" y="498"/>
                  </a:cubicBezTo>
                  <a:cubicBezTo>
                    <a:pt x="1998" y="498"/>
                    <a:pt x="1999" y="498"/>
                    <a:pt x="1999" y="498"/>
                  </a:cubicBezTo>
                  <a:cubicBezTo>
                    <a:pt x="1999" y="498"/>
                    <a:pt x="2000" y="498"/>
                    <a:pt x="2000" y="498"/>
                  </a:cubicBezTo>
                  <a:cubicBezTo>
                    <a:pt x="2070" y="498"/>
                    <a:pt x="2127" y="555"/>
                    <a:pt x="2127" y="625"/>
                  </a:cubicBezTo>
                  <a:cubicBezTo>
                    <a:pt x="2127" y="1106"/>
                    <a:pt x="2518" y="1498"/>
                    <a:pt x="3000" y="1498"/>
                  </a:cubicBezTo>
                  <a:cubicBezTo>
                    <a:pt x="3481" y="1498"/>
                    <a:pt x="3873" y="1106"/>
                    <a:pt x="3873" y="625"/>
                  </a:cubicBezTo>
                  <a:cubicBezTo>
                    <a:pt x="3873" y="375"/>
                    <a:pt x="3873" y="375"/>
                    <a:pt x="3873" y="375"/>
                  </a:cubicBezTo>
                  <a:cubicBezTo>
                    <a:pt x="3873" y="330"/>
                    <a:pt x="3897" y="288"/>
                    <a:pt x="3937" y="265"/>
                  </a:cubicBezTo>
                  <a:cubicBezTo>
                    <a:pt x="3998" y="230"/>
                    <a:pt x="3998" y="230"/>
                    <a:pt x="3998" y="230"/>
                  </a:cubicBezTo>
                  <a:cubicBezTo>
                    <a:pt x="3998" y="0"/>
                    <a:pt x="3998" y="0"/>
                    <a:pt x="3998" y="0"/>
                  </a:cubicBezTo>
                  <a:lnTo>
                    <a:pt x="3479" y="0"/>
                  </a:lnTo>
                  <a:close/>
                  <a:moveTo>
                    <a:pt x="998" y="1254"/>
                  </a:moveTo>
                  <a:cubicBezTo>
                    <a:pt x="651" y="1254"/>
                    <a:pt x="369" y="972"/>
                    <a:pt x="369" y="625"/>
                  </a:cubicBezTo>
                  <a:cubicBezTo>
                    <a:pt x="369" y="375"/>
                    <a:pt x="369" y="375"/>
                    <a:pt x="369" y="375"/>
                  </a:cubicBezTo>
                  <a:cubicBezTo>
                    <a:pt x="369" y="330"/>
                    <a:pt x="360" y="285"/>
                    <a:pt x="345" y="244"/>
                  </a:cubicBezTo>
                  <a:cubicBezTo>
                    <a:pt x="1373" y="244"/>
                    <a:pt x="1373" y="244"/>
                    <a:pt x="1373" y="244"/>
                  </a:cubicBezTo>
                  <a:cubicBezTo>
                    <a:pt x="1373" y="244"/>
                    <a:pt x="1374" y="244"/>
                    <a:pt x="1374" y="244"/>
                  </a:cubicBezTo>
                  <a:cubicBezTo>
                    <a:pt x="1381" y="245"/>
                    <a:pt x="1389" y="246"/>
                    <a:pt x="1396" y="246"/>
                  </a:cubicBezTo>
                  <a:cubicBezTo>
                    <a:pt x="1404" y="246"/>
                    <a:pt x="1404" y="246"/>
                    <a:pt x="1404" y="246"/>
                  </a:cubicBezTo>
                  <a:cubicBezTo>
                    <a:pt x="1528" y="261"/>
                    <a:pt x="1625" y="368"/>
                    <a:pt x="1625" y="496"/>
                  </a:cubicBezTo>
                  <a:cubicBezTo>
                    <a:pt x="1625" y="621"/>
                    <a:pt x="1625" y="621"/>
                    <a:pt x="1625" y="621"/>
                  </a:cubicBezTo>
                  <a:cubicBezTo>
                    <a:pt x="1625" y="628"/>
                    <a:pt x="1625" y="635"/>
                    <a:pt x="1627" y="642"/>
                  </a:cubicBezTo>
                  <a:cubicBezTo>
                    <a:pt x="1618" y="981"/>
                    <a:pt x="1339" y="1254"/>
                    <a:pt x="998" y="1254"/>
                  </a:cubicBezTo>
                  <a:close/>
                  <a:moveTo>
                    <a:pt x="3629" y="375"/>
                  </a:moveTo>
                  <a:cubicBezTo>
                    <a:pt x="3629" y="625"/>
                    <a:pt x="3629" y="625"/>
                    <a:pt x="3629" y="625"/>
                  </a:cubicBezTo>
                  <a:cubicBezTo>
                    <a:pt x="3629" y="972"/>
                    <a:pt x="3347" y="1254"/>
                    <a:pt x="3000" y="1254"/>
                  </a:cubicBezTo>
                  <a:cubicBezTo>
                    <a:pt x="2659" y="1254"/>
                    <a:pt x="2380" y="981"/>
                    <a:pt x="2371" y="642"/>
                  </a:cubicBezTo>
                  <a:cubicBezTo>
                    <a:pt x="2372" y="635"/>
                    <a:pt x="2373" y="628"/>
                    <a:pt x="2373" y="621"/>
                  </a:cubicBezTo>
                  <a:cubicBezTo>
                    <a:pt x="2373" y="496"/>
                    <a:pt x="2373" y="496"/>
                    <a:pt x="2373" y="496"/>
                  </a:cubicBezTo>
                  <a:cubicBezTo>
                    <a:pt x="2373" y="368"/>
                    <a:pt x="2470" y="261"/>
                    <a:pt x="2594" y="246"/>
                  </a:cubicBezTo>
                  <a:cubicBezTo>
                    <a:pt x="2602" y="246"/>
                    <a:pt x="2602" y="246"/>
                    <a:pt x="2602" y="246"/>
                  </a:cubicBezTo>
                  <a:cubicBezTo>
                    <a:pt x="2609" y="246"/>
                    <a:pt x="2616" y="245"/>
                    <a:pt x="2623" y="244"/>
                  </a:cubicBezTo>
                  <a:cubicBezTo>
                    <a:pt x="2624" y="244"/>
                    <a:pt x="2624" y="244"/>
                    <a:pt x="2625" y="244"/>
                  </a:cubicBezTo>
                  <a:cubicBezTo>
                    <a:pt x="3653" y="244"/>
                    <a:pt x="3653" y="244"/>
                    <a:pt x="3653" y="244"/>
                  </a:cubicBezTo>
                  <a:cubicBezTo>
                    <a:pt x="3637" y="285"/>
                    <a:pt x="3629" y="330"/>
                    <a:pt x="3629" y="375"/>
                  </a:cubicBezTo>
                  <a:close/>
                </a:path>
              </a:pathLst>
            </a:custGeom>
            <a:solidFill>
              <a:schemeClr val="accent1"/>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2" name="Chat">
            <a:extLst>
              <a:ext uri="{FF2B5EF4-FFF2-40B4-BE49-F238E27FC236}">
                <a16:creationId xmlns:a16="http://schemas.microsoft.com/office/drawing/2014/main" id="{60FFE1B7-2009-4D07-9C92-84D1D3A25A2E}"/>
              </a:ext>
            </a:extLst>
          </p:cNvPr>
          <p:cNvGrpSpPr/>
          <p:nvPr/>
        </p:nvGrpSpPr>
        <p:grpSpPr>
          <a:xfrm>
            <a:off x="1223132" y="2142893"/>
            <a:ext cx="1523430" cy="1269236"/>
            <a:chOff x="5667518" y="4102915"/>
            <a:chExt cx="791574" cy="659494"/>
          </a:xfrm>
        </p:grpSpPr>
        <p:sp>
          <p:nvSpPr>
            <p:cNvPr id="13" name="Freeform: Shape 12">
              <a:extLst>
                <a:ext uri="{FF2B5EF4-FFF2-40B4-BE49-F238E27FC236}">
                  <a16:creationId xmlns:a16="http://schemas.microsoft.com/office/drawing/2014/main" id="{63A8EFCA-16F0-4654-8515-61BFF5C5C3C3}"/>
                </a:ext>
              </a:extLst>
            </p:cNvPr>
            <p:cNvSpPr/>
            <p:nvPr/>
          </p:nvSpPr>
          <p:spPr>
            <a:xfrm>
              <a:off x="5708228" y="4129150"/>
              <a:ext cx="750864" cy="633259"/>
            </a:xfrm>
            <a:custGeom>
              <a:avLst/>
              <a:gdLst/>
              <a:ahLst/>
              <a:cxnLst/>
              <a:rect l="0" t="0" r="0" b="0"/>
              <a:pathLst>
                <a:path w="750864" h="633258">
                  <a:moveTo>
                    <a:pt x="551388" y="6785"/>
                  </a:moveTo>
                  <a:lnTo>
                    <a:pt x="201286" y="6785"/>
                  </a:lnTo>
                  <a:cubicBezTo>
                    <a:pt x="94537" y="6785"/>
                    <a:pt x="6785" y="94537"/>
                    <a:pt x="6785" y="201286"/>
                  </a:cubicBezTo>
                  <a:lnTo>
                    <a:pt x="6785" y="304417"/>
                  </a:lnTo>
                  <a:cubicBezTo>
                    <a:pt x="6785" y="411166"/>
                    <a:pt x="94537" y="498918"/>
                    <a:pt x="201286" y="498918"/>
                  </a:cubicBezTo>
                  <a:lnTo>
                    <a:pt x="286324" y="498918"/>
                  </a:lnTo>
                  <a:lnTo>
                    <a:pt x="286324" y="633711"/>
                  </a:lnTo>
                  <a:lnTo>
                    <a:pt x="421117" y="498918"/>
                  </a:lnTo>
                  <a:lnTo>
                    <a:pt x="551388" y="498918"/>
                  </a:lnTo>
                  <a:cubicBezTo>
                    <a:pt x="658137" y="498918"/>
                    <a:pt x="745889" y="411166"/>
                    <a:pt x="745889" y="304417"/>
                  </a:cubicBezTo>
                  <a:lnTo>
                    <a:pt x="745889" y="201286"/>
                  </a:lnTo>
                  <a:cubicBezTo>
                    <a:pt x="745889" y="94537"/>
                    <a:pt x="658137" y="6785"/>
                    <a:pt x="551388" y="6785"/>
                  </a:cubicBezTo>
                  <a:close/>
                </a:path>
              </a:pathLst>
            </a:custGeom>
            <a:solidFill>
              <a:srgbClr val="002050"/>
            </a:solidFill>
            <a:ln w="9525" cap="flat">
              <a:noFill/>
              <a:prstDash val="solid"/>
              <a:miter/>
            </a:ln>
          </p:spPr>
          <p:txBody>
            <a:bodyPr/>
            <a:lstStyle/>
            <a:p>
              <a:endParaRPr lang="en-US"/>
            </a:p>
          </p:txBody>
        </p:sp>
        <p:sp>
          <p:nvSpPr>
            <p:cNvPr id="14" name="Freeform: Shape 13">
              <a:extLst>
                <a:ext uri="{FF2B5EF4-FFF2-40B4-BE49-F238E27FC236}">
                  <a16:creationId xmlns:a16="http://schemas.microsoft.com/office/drawing/2014/main" id="{8376F1F9-A14B-4E0E-B451-D9A74752404C}"/>
                </a:ext>
              </a:extLst>
            </p:cNvPr>
            <p:cNvSpPr/>
            <p:nvPr/>
          </p:nvSpPr>
          <p:spPr>
            <a:xfrm>
              <a:off x="5667518" y="4102915"/>
              <a:ext cx="750864" cy="633259"/>
            </a:xfrm>
            <a:custGeom>
              <a:avLst/>
              <a:gdLst/>
              <a:ahLst/>
              <a:cxnLst/>
              <a:rect l="0" t="0" r="0" b="0"/>
              <a:pathLst>
                <a:path w="750864" h="633258">
                  <a:moveTo>
                    <a:pt x="551388" y="6785"/>
                  </a:moveTo>
                  <a:lnTo>
                    <a:pt x="201286" y="6785"/>
                  </a:lnTo>
                  <a:cubicBezTo>
                    <a:pt x="94537" y="6785"/>
                    <a:pt x="6785" y="94537"/>
                    <a:pt x="6785" y="201286"/>
                  </a:cubicBezTo>
                  <a:lnTo>
                    <a:pt x="6785" y="304417"/>
                  </a:lnTo>
                  <a:cubicBezTo>
                    <a:pt x="6785" y="411166"/>
                    <a:pt x="94537" y="498918"/>
                    <a:pt x="201286" y="498918"/>
                  </a:cubicBezTo>
                  <a:lnTo>
                    <a:pt x="286324" y="498918"/>
                  </a:lnTo>
                  <a:lnTo>
                    <a:pt x="286324" y="633711"/>
                  </a:lnTo>
                  <a:lnTo>
                    <a:pt x="421117" y="498918"/>
                  </a:lnTo>
                  <a:lnTo>
                    <a:pt x="551388" y="498918"/>
                  </a:lnTo>
                  <a:cubicBezTo>
                    <a:pt x="658137" y="498918"/>
                    <a:pt x="745889" y="411166"/>
                    <a:pt x="745889" y="304417"/>
                  </a:cubicBezTo>
                  <a:lnTo>
                    <a:pt x="745889" y="201286"/>
                  </a:lnTo>
                  <a:cubicBezTo>
                    <a:pt x="745889" y="94537"/>
                    <a:pt x="658137" y="6785"/>
                    <a:pt x="551388" y="6785"/>
                  </a:cubicBezTo>
                  <a:close/>
                </a:path>
              </a:pathLst>
            </a:custGeom>
            <a:solidFill>
              <a:srgbClr val="0078D4"/>
            </a:solidFill>
            <a:ln w="9525" cap="flat">
              <a:noFill/>
              <a:prstDash val="solid"/>
              <a:miter/>
            </a:ln>
          </p:spPr>
          <p:txBody>
            <a:bodyPr/>
            <a:lstStyle/>
            <a:p>
              <a:endParaRPr lang="en-US"/>
            </a:p>
          </p:txBody>
        </p:sp>
        <p:sp>
          <p:nvSpPr>
            <p:cNvPr id="15" name="Freeform: Shape 14">
              <a:extLst>
                <a:ext uri="{FF2B5EF4-FFF2-40B4-BE49-F238E27FC236}">
                  <a16:creationId xmlns:a16="http://schemas.microsoft.com/office/drawing/2014/main" id="{A306B9B1-35CD-44D9-8A7B-6B0EB44A23CF}"/>
                </a:ext>
              </a:extLst>
            </p:cNvPr>
            <p:cNvSpPr/>
            <p:nvPr/>
          </p:nvSpPr>
          <p:spPr>
            <a:xfrm>
              <a:off x="5792361" y="4225044"/>
              <a:ext cx="497561" cy="54279"/>
            </a:xfrm>
            <a:custGeom>
              <a:avLst/>
              <a:gdLst/>
              <a:ahLst/>
              <a:cxnLst/>
              <a:rect l="0" t="0" r="0" b="0"/>
              <a:pathLst>
                <a:path w="497560" h="54279">
                  <a:moveTo>
                    <a:pt x="6785" y="6785"/>
                  </a:moveTo>
                  <a:lnTo>
                    <a:pt x="492585" y="6785"/>
                  </a:lnTo>
                  <a:lnTo>
                    <a:pt x="492585" y="50208"/>
                  </a:lnTo>
                  <a:lnTo>
                    <a:pt x="6785" y="50208"/>
                  </a:lnTo>
                  <a:close/>
                </a:path>
              </a:pathLst>
            </a:custGeom>
            <a:solidFill>
              <a:srgbClr val="003C6A"/>
            </a:solidFill>
            <a:ln w="9525" cap="flat">
              <a:noFill/>
              <a:prstDash val="solid"/>
              <a:miter/>
            </a:ln>
          </p:spPr>
          <p:txBody>
            <a:bodyPr/>
            <a:lstStyle/>
            <a:p>
              <a:endParaRPr lang="en-US"/>
            </a:p>
          </p:txBody>
        </p:sp>
        <p:sp>
          <p:nvSpPr>
            <p:cNvPr id="16" name="Freeform: Shape 15">
              <a:extLst>
                <a:ext uri="{FF2B5EF4-FFF2-40B4-BE49-F238E27FC236}">
                  <a16:creationId xmlns:a16="http://schemas.microsoft.com/office/drawing/2014/main" id="{6BE07848-2FC8-49E6-93AC-54C4E93B134C}"/>
                </a:ext>
              </a:extLst>
            </p:cNvPr>
            <p:cNvSpPr/>
            <p:nvPr/>
          </p:nvSpPr>
          <p:spPr>
            <a:xfrm>
              <a:off x="5792361" y="4326365"/>
              <a:ext cx="497561" cy="54279"/>
            </a:xfrm>
            <a:custGeom>
              <a:avLst/>
              <a:gdLst/>
              <a:ahLst/>
              <a:cxnLst/>
              <a:rect l="0" t="0" r="0" b="0"/>
              <a:pathLst>
                <a:path w="497560" h="54279">
                  <a:moveTo>
                    <a:pt x="6785" y="6785"/>
                  </a:moveTo>
                  <a:lnTo>
                    <a:pt x="492585" y="6785"/>
                  </a:lnTo>
                  <a:lnTo>
                    <a:pt x="492585" y="50208"/>
                  </a:lnTo>
                  <a:lnTo>
                    <a:pt x="6785" y="50208"/>
                  </a:lnTo>
                  <a:close/>
                </a:path>
              </a:pathLst>
            </a:custGeom>
            <a:solidFill>
              <a:srgbClr val="003C6A"/>
            </a:solidFill>
            <a:ln w="9525" cap="flat">
              <a:noFill/>
              <a:prstDash val="solid"/>
              <a:miter/>
            </a:ln>
          </p:spPr>
          <p:txBody>
            <a:bodyPr/>
            <a:lstStyle/>
            <a:p>
              <a:endParaRPr lang="en-US"/>
            </a:p>
          </p:txBody>
        </p:sp>
        <p:sp>
          <p:nvSpPr>
            <p:cNvPr id="17" name="Freeform: Shape 16">
              <a:extLst>
                <a:ext uri="{FF2B5EF4-FFF2-40B4-BE49-F238E27FC236}">
                  <a16:creationId xmlns:a16="http://schemas.microsoft.com/office/drawing/2014/main" id="{55961E72-A682-4720-A3A5-76ADC4DDC9E1}"/>
                </a:ext>
              </a:extLst>
            </p:cNvPr>
            <p:cNvSpPr/>
            <p:nvPr/>
          </p:nvSpPr>
          <p:spPr>
            <a:xfrm>
              <a:off x="5792361" y="4428591"/>
              <a:ext cx="497561" cy="54279"/>
            </a:xfrm>
            <a:custGeom>
              <a:avLst/>
              <a:gdLst/>
              <a:ahLst/>
              <a:cxnLst/>
              <a:rect l="0" t="0" r="0" b="0"/>
              <a:pathLst>
                <a:path w="497560" h="54279">
                  <a:moveTo>
                    <a:pt x="6785" y="6785"/>
                  </a:moveTo>
                  <a:lnTo>
                    <a:pt x="492585" y="6785"/>
                  </a:lnTo>
                  <a:lnTo>
                    <a:pt x="492585" y="50208"/>
                  </a:lnTo>
                  <a:lnTo>
                    <a:pt x="6785" y="50208"/>
                  </a:lnTo>
                  <a:close/>
                </a:path>
              </a:pathLst>
            </a:custGeom>
            <a:solidFill>
              <a:srgbClr val="003C6A"/>
            </a:solidFill>
            <a:ln w="9525" cap="flat">
              <a:noFill/>
              <a:prstDash val="solid"/>
              <a:miter/>
            </a:ln>
          </p:spPr>
          <p:txBody>
            <a:bodyPr/>
            <a:lstStyle/>
            <a:p>
              <a:endParaRPr lang="en-US"/>
            </a:p>
          </p:txBody>
        </p:sp>
      </p:grpSp>
      <p:sp>
        <p:nvSpPr>
          <p:cNvPr id="19" name="Title 2">
            <a:extLst>
              <a:ext uri="{FF2B5EF4-FFF2-40B4-BE49-F238E27FC236}">
                <a16:creationId xmlns:a16="http://schemas.microsoft.com/office/drawing/2014/main" id="{E0A03716-B034-41D9-88C0-44AFC9B8839E}"/>
              </a:ext>
            </a:extLst>
          </p:cNvPr>
          <p:cNvSpPr txBox="1">
            <a:spLocks/>
          </p:cNvSpPr>
          <p:nvPr/>
        </p:nvSpPr>
        <p:spPr>
          <a:xfrm>
            <a:off x="588263" y="457200"/>
            <a:ext cx="11018520"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You need to achieve balance</a:t>
            </a:r>
          </a:p>
        </p:txBody>
      </p:sp>
      <p:sp>
        <p:nvSpPr>
          <p:cNvPr id="20" name="Rectangle 19">
            <a:extLst>
              <a:ext uri="{FF2B5EF4-FFF2-40B4-BE49-F238E27FC236}">
                <a16:creationId xmlns:a16="http://schemas.microsoft.com/office/drawing/2014/main" id="{E04571D1-2D86-41E3-8156-690E5F42E5BC}"/>
              </a:ext>
            </a:extLst>
          </p:cNvPr>
          <p:cNvSpPr/>
          <p:nvPr/>
        </p:nvSpPr>
        <p:spPr>
          <a:xfrm>
            <a:off x="1026793" y="1433364"/>
            <a:ext cx="1994457" cy="646331"/>
          </a:xfrm>
          <a:prstGeom prst="rect">
            <a:avLst/>
          </a:prstGeom>
        </p:spPr>
        <p:txBody>
          <a:bodyPr wrap="none">
            <a:spAutoFit/>
          </a:bodyPr>
          <a:lstStyle/>
          <a:p>
            <a:pPr algn="ctr"/>
            <a:r>
              <a:rPr lang="en-US" sz="3600" dirty="0">
                <a:gradFill>
                  <a:gsLst>
                    <a:gs pos="2917">
                      <a:schemeClr val="tx1"/>
                    </a:gs>
                    <a:gs pos="30000">
                      <a:schemeClr val="tx1"/>
                    </a:gs>
                  </a:gsLst>
                  <a:lin ang="5400000" scaled="0"/>
                </a:gradFill>
              </a:rPr>
              <a:t>End User</a:t>
            </a:r>
          </a:p>
        </p:txBody>
      </p:sp>
      <p:sp>
        <p:nvSpPr>
          <p:cNvPr id="21" name="Rectangle 20">
            <a:extLst>
              <a:ext uri="{FF2B5EF4-FFF2-40B4-BE49-F238E27FC236}">
                <a16:creationId xmlns:a16="http://schemas.microsoft.com/office/drawing/2014/main" id="{420B97CD-FC4E-4A03-AFA8-77F64DC8A10B}"/>
              </a:ext>
            </a:extLst>
          </p:cNvPr>
          <p:cNvSpPr/>
          <p:nvPr/>
        </p:nvSpPr>
        <p:spPr>
          <a:xfrm>
            <a:off x="9988369" y="1521303"/>
            <a:ext cx="550152" cy="646331"/>
          </a:xfrm>
          <a:prstGeom prst="rect">
            <a:avLst/>
          </a:prstGeom>
        </p:spPr>
        <p:txBody>
          <a:bodyPr wrap="none">
            <a:spAutoFit/>
          </a:bodyPr>
          <a:lstStyle/>
          <a:p>
            <a:pPr algn="ctr"/>
            <a:r>
              <a:rPr lang="en-US" sz="3600" dirty="0">
                <a:gradFill>
                  <a:gsLst>
                    <a:gs pos="2917">
                      <a:schemeClr val="tx1"/>
                    </a:gs>
                    <a:gs pos="30000">
                      <a:schemeClr val="tx1"/>
                    </a:gs>
                  </a:gsLst>
                  <a:lin ang="5400000" scaled="0"/>
                </a:gradFill>
              </a:rPr>
              <a:t>IT</a:t>
            </a:r>
          </a:p>
        </p:txBody>
      </p:sp>
      <p:sp>
        <p:nvSpPr>
          <p:cNvPr id="22" name="Rectangle 21">
            <a:extLst>
              <a:ext uri="{FF2B5EF4-FFF2-40B4-BE49-F238E27FC236}">
                <a16:creationId xmlns:a16="http://schemas.microsoft.com/office/drawing/2014/main" id="{4809DF4E-5137-445E-BBA0-F49B96799668}"/>
              </a:ext>
            </a:extLst>
          </p:cNvPr>
          <p:cNvSpPr/>
          <p:nvPr/>
        </p:nvSpPr>
        <p:spPr>
          <a:xfrm>
            <a:off x="0" y="4073031"/>
            <a:ext cx="3638615" cy="461665"/>
          </a:xfrm>
          <a:prstGeom prst="rect">
            <a:avLst/>
          </a:prstGeom>
        </p:spPr>
        <p:txBody>
          <a:bodyPr wrap="square">
            <a:spAutoFit/>
          </a:bodyPr>
          <a:lstStyle/>
          <a:p>
            <a:pPr algn="ctr"/>
            <a:endParaRPr lang="en-US" sz="2400" dirty="0"/>
          </a:p>
        </p:txBody>
      </p:sp>
      <p:sp>
        <p:nvSpPr>
          <p:cNvPr id="23" name="Rectangle 22">
            <a:extLst>
              <a:ext uri="{FF2B5EF4-FFF2-40B4-BE49-F238E27FC236}">
                <a16:creationId xmlns:a16="http://schemas.microsoft.com/office/drawing/2014/main" id="{90BE0C07-36AC-4296-BCB8-662B17DE5A39}"/>
              </a:ext>
            </a:extLst>
          </p:cNvPr>
          <p:cNvSpPr/>
          <p:nvPr/>
        </p:nvSpPr>
        <p:spPr>
          <a:xfrm>
            <a:off x="3021250" y="6007649"/>
            <a:ext cx="6977652" cy="461665"/>
          </a:xfrm>
          <a:prstGeom prst="rect">
            <a:avLst/>
          </a:prstGeom>
        </p:spPr>
        <p:txBody>
          <a:bodyPr wrap="square">
            <a:spAutoFit/>
          </a:bodyPr>
          <a:lstStyle/>
          <a:p>
            <a:r>
              <a:rPr lang="en-US" sz="2400" dirty="0">
                <a:gradFill>
                  <a:gsLst>
                    <a:gs pos="2917">
                      <a:schemeClr val="tx1"/>
                    </a:gs>
                    <a:gs pos="30000">
                      <a:schemeClr val="tx1"/>
                    </a:gs>
                  </a:gsLst>
                  <a:lin ang="5400000" scaled="0"/>
                </a:gradFill>
              </a:rPr>
              <a:t>Control when required – empower when not </a:t>
            </a:r>
            <a:endParaRPr lang="en-US" sz="2000" i="1" dirty="0"/>
          </a:p>
        </p:txBody>
      </p:sp>
    </p:spTree>
    <p:extLst>
      <p:ext uri="{BB962C8B-B14F-4D97-AF65-F5344CB8AC3E}">
        <p14:creationId xmlns:p14="http://schemas.microsoft.com/office/powerpoint/2010/main" val="2070315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4C3355-5B59-45D7-BFE3-C18511B563D1}"/>
              </a:ext>
            </a:extLst>
          </p:cNvPr>
          <p:cNvSpPr>
            <a:spLocks noGrp="1"/>
          </p:cNvSpPr>
          <p:nvPr>
            <p:ph type="body" sz="quarter" idx="12"/>
          </p:nvPr>
        </p:nvSpPr>
        <p:spPr/>
        <p:txBody>
          <a:bodyPr/>
          <a:lstStyle/>
          <a:p>
            <a:r>
              <a:rPr lang="en-US" dirty="0"/>
              <a:t>SharePoint Offers multiple ways to control how external sharing is done</a:t>
            </a:r>
          </a:p>
          <a:p>
            <a:pPr lvl="1"/>
            <a:r>
              <a:rPr lang="en-US" dirty="0"/>
              <a:t>Tenant / Site Collection Settings</a:t>
            </a:r>
          </a:p>
          <a:p>
            <a:pPr lvl="1"/>
            <a:r>
              <a:rPr lang="en-US" dirty="0"/>
              <a:t>Who you can share with (External, Internal, </a:t>
            </a:r>
            <a:r>
              <a:rPr lang="en-US" dirty="0" err="1"/>
              <a:t>etc</a:t>
            </a:r>
            <a:r>
              <a:rPr lang="en-US" dirty="0"/>
              <a:t>)</a:t>
            </a:r>
          </a:p>
          <a:p>
            <a:pPr lvl="1"/>
            <a:r>
              <a:rPr lang="en-US" dirty="0"/>
              <a:t>What is the default Sharing behavior?</a:t>
            </a:r>
          </a:p>
          <a:p>
            <a:pPr lvl="1"/>
            <a:r>
              <a:rPr lang="en-US" dirty="0"/>
              <a:t>Domain Whitelist / Blacklist</a:t>
            </a:r>
          </a:p>
          <a:p>
            <a:pPr lvl="1"/>
            <a:r>
              <a:rPr lang="en-US" dirty="0"/>
              <a:t>Trained Users can share more</a:t>
            </a:r>
          </a:p>
          <a:p>
            <a:pPr lvl="1"/>
            <a:endParaRPr lang="en-US" dirty="0"/>
          </a:p>
        </p:txBody>
      </p:sp>
      <p:pic>
        <p:nvPicPr>
          <p:cNvPr id="6" name="Content Placeholder 5" descr="A close up of a sign&#10;&#10;Description automatically generated">
            <a:extLst>
              <a:ext uri="{FF2B5EF4-FFF2-40B4-BE49-F238E27FC236}">
                <a16:creationId xmlns:a16="http://schemas.microsoft.com/office/drawing/2014/main" id="{BFBFC934-B9DF-44FF-B162-C1C0907A4998}"/>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76311" y="1598613"/>
            <a:ext cx="3738415" cy="3646487"/>
          </a:xfrm>
        </p:spPr>
      </p:pic>
    </p:spTree>
    <p:extLst>
      <p:ext uri="{BB962C8B-B14F-4D97-AF65-F5344CB8AC3E}">
        <p14:creationId xmlns:p14="http://schemas.microsoft.com/office/powerpoint/2010/main" val="309118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000" dirty="0"/>
              <a:t>Thank you!</a:t>
            </a:r>
          </a:p>
        </p:txBody>
      </p:sp>
      <p:grpSp>
        <p:nvGrpSpPr>
          <p:cNvPr id="18" name="Group 17">
            <a:extLst>
              <a:ext uri="{FF2B5EF4-FFF2-40B4-BE49-F238E27FC236}">
                <a16:creationId xmlns:a16="http://schemas.microsoft.com/office/drawing/2014/main" id="{15C0E31C-981F-486D-823D-8FCAFEDB88FD}"/>
              </a:ext>
            </a:extLst>
          </p:cNvPr>
          <p:cNvGrpSpPr/>
          <p:nvPr/>
        </p:nvGrpSpPr>
        <p:grpSpPr>
          <a:xfrm>
            <a:off x="490404" y="1525572"/>
            <a:ext cx="4383046" cy="680880"/>
            <a:chOff x="310872" y="1287794"/>
            <a:chExt cx="5297660" cy="822960"/>
          </a:xfrm>
        </p:grpSpPr>
        <p:pic>
          <p:nvPicPr>
            <p:cNvPr id="4" name="Picture 3">
              <a:extLst>
                <a:ext uri="{FF2B5EF4-FFF2-40B4-BE49-F238E27FC236}">
                  <a16:creationId xmlns:a16="http://schemas.microsoft.com/office/drawing/2014/main" id="{572713BD-43B4-46C6-95CF-26B6F5CA91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872" y="1287794"/>
              <a:ext cx="822960" cy="822960"/>
            </a:xfrm>
            <a:prstGeom prst="rect">
              <a:avLst/>
            </a:prstGeom>
          </p:spPr>
        </p:pic>
        <p:sp>
          <p:nvSpPr>
            <p:cNvPr id="6" name="TextBox 5">
              <a:extLst>
                <a:ext uri="{FF2B5EF4-FFF2-40B4-BE49-F238E27FC236}">
                  <a16:creationId xmlns:a16="http://schemas.microsoft.com/office/drawing/2014/main" id="{1C0E083F-5CA2-413F-949E-5E5F51EFD205}"/>
                </a:ext>
              </a:extLst>
            </p:cNvPr>
            <p:cNvSpPr txBox="1"/>
            <p:nvPr/>
          </p:nvSpPr>
          <p:spPr>
            <a:xfrm>
              <a:off x="1169664" y="1437664"/>
              <a:ext cx="4438868" cy="558001"/>
            </a:xfrm>
            <a:prstGeom prst="rect">
              <a:avLst/>
            </a:prstGeom>
            <a:noFill/>
          </p:spPr>
          <p:txBody>
            <a:bodyPr wrap="square" rtlCol="0">
              <a:spAutoFit/>
            </a:bodyPr>
            <a:lstStyle/>
            <a:p>
              <a:pPr defTabSz="1348370">
                <a:defRPr/>
              </a:pPr>
              <a:r>
                <a:rPr lang="en-US" sz="2400" dirty="0">
                  <a:solidFill>
                    <a:schemeClr val="tx2"/>
                  </a:solidFill>
                  <a:latin typeface="Roboto Condensed"/>
                </a:rPr>
                <a:t>@vladcatrinescu</a:t>
              </a:r>
            </a:p>
          </p:txBody>
        </p:sp>
      </p:grpSp>
      <p:grpSp>
        <p:nvGrpSpPr>
          <p:cNvPr id="15" name="Group 14">
            <a:extLst>
              <a:ext uri="{FF2B5EF4-FFF2-40B4-BE49-F238E27FC236}">
                <a16:creationId xmlns:a16="http://schemas.microsoft.com/office/drawing/2014/main" id="{DC5F7D14-AAA1-402F-AD0F-82145CB6DE67}"/>
              </a:ext>
            </a:extLst>
          </p:cNvPr>
          <p:cNvGrpSpPr/>
          <p:nvPr/>
        </p:nvGrpSpPr>
        <p:grpSpPr>
          <a:xfrm>
            <a:off x="486163" y="2542196"/>
            <a:ext cx="5390766" cy="680880"/>
            <a:chOff x="310871" y="2207432"/>
            <a:chExt cx="6515662" cy="822960"/>
          </a:xfrm>
        </p:grpSpPr>
        <p:pic>
          <p:nvPicPr>
            <p:cNvPr id="3" name="Picture 2">
              <a:extLst>
                <a:ext uri="{FF2B5EF4-FFF2-40B4-BE49-F238E27FC236}">
                  <a16:creationId xmlns:a16="http://schemas.microsoft.com/office/drawing/2014/main" id="{2B5E3930-3465-4C40-857D-6181AA7BC6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871" y="2207432"/>
              <a:ext cx="822960" cy="822960"/>
            </a:xfrm>
            <a:prstGeom prst="rect">
              <a:avLst/>
            </a:prstGeom>
          </p:spPr>
        </p:pic>
        <p:sp>
          <p:nvSpPr>
            <p:cNvPr id="7" name="TextBox 6">
              <a:extLst>
                <a:ext uri="{FF2B5EF4-FFF2-40B4-BE49-F238E27FC236}">
                  <a16:creationId xmlns:a16="http://schemas.microsoft.com/office/drawing/2014/main" id="{B6A46285-E634-4B4B-B18D-3F18303EA712}"/>
                </a:ext>
              </a:extLst>
            </p:cNvPr>
            <p:cNvSpPr txBox="1"/>
            <p:nvPr/>
          </p:nvSpPr>
          <p:spPr>
            <a:xfrm>
              <a:off x="1169664" y="2388080"/>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http://ca.linkedin.com/in/vladcatrinescu</a:t>
              </a:r>
            </a:p>
          </p:txBody>
        </p:sp>
      </p:grpSp>
      <p:grpSp>
        <p:nvGrpSpPr>
          <p:cNvPr id="13" name="Group 12">
            <a:extLst>
              <a:ext uri="{FF2B5EF4-FFF2-40B4-BE49-F238E27FC236}">
                <a16:creationId xmlns:a16="http://schemas.microsoft.com/office/drawing/2014/main" id="{78A67EEE-4B39-4EE1-A4BC-C16FB0DD70D5}"/>
              </a:ext>
            </a:extLst>
          </p:cNvPr>
          <p:cNvGrpSpPr/>
          <p:nvPr/>
        </p:nvGrpSpPr>
        <p:grpSpPr>
          <a:xfrm>
            <a:off x="485389" y="3558820"/>
            <a:ext cx="5387055" cy="680880"/>
            <a:chOff x="315356" y="3156774"/>
            <a:chExt cx="6511177" cy="822960"/>
          </a:xfrm>
        </p:grpSpPr>
        <p:pic>
          <p:nvPicPr>
            <p:cNvPr id="5" name="Picture 4">
              <a:extLst>
                <a:ext uri="{FF2B5EF4-FFF2-40B4-BE49-F238E27FC236}">
                  <a16:creationId xmlns:a16="http://schemas.microsoft.com/office/drawing/2014/main" id="{2D557937-F0B8-450B-ACDF-D881CBFA9D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5356" y="3156774"/>
              <a:ext cx="822960" cy="822960"/>
            </a:xfrm>
            <a:prstGeom prst="rect">
              <a:avLst/>
            </a:prstGeom>
          </p:spPr>
        </p:pic>
        <p:sp>
          <p:nvSpPr>
            <p:cNvPr id="8" name="TextBox 7">
              <a:extLst>
                <a:ext uri="{FF2B5EF4-FFF2-40B4-BE49-F238E27FC236}">
                  <a16:creationId xmlns:a16="http://schemas.microsoft.com/office/drawing/2014/main" id="{36FB3DDA-7BD1-4BA6-92EB-86316C4D181A}"/>
                </a:ext>
              </a:extLst>
            </p:cNvPr>
            <p:cNvSpPr txBox="1"/>
            <p:nvPr/>
          </p:nvSpPr>
          <p:spPr>
            <a:xfrm>
              <a:off x="1169664" y="3337422"/>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www.absolute-sharepoint.com</a:t>
              </a:r>
            </a:p>
          </p:txBody>
        </p:sp>
      </p:grpSp>
      <p:grpSp>
        <p:nvGrpSpPr>
          <p:cNvPr id="12" name="Group 11">
            <a:extLst>
              <a:ext uri="{FF2B5EF4-FFF2-40B4-BE49-F238E27FC236}">
                <a16:creationId xmlns:a16="http://schemas.microsoft.com/office/drawing/2014/main" id="{5ACCDEA4-189B-4531-93D0-0169ADB24DB6}"/>
              </a:ext>
            </a:extLst>
          </p:cNvPr>
          <p:cNvGrpSpPr/>
          <p:nvPr/>
        </p:nvGrpSpPr>
        <p:grpSpPr>
          <a:xfrm>
            <a:off x="480442" y="4575444"/>
            <a:ext cx="5392002" cy="680880"/>
            <a:chOff x="310871" y="4325922"/>
            <a:chExt cx="6517156" cy="822960"/>
          </a:xfrm>
        </p:grpSpPr>
        <p:sp>
          <p:nvSpPr>
            <p:cNvPr id="10" name="TextBox 9">
              <a:extLst>
                <a:ext uri="{FF2B5EF4-FFF2-40B4-BE49-F238E27FC236}">
                  <a16:creationId xmlns:a16="http://schemas.microsoft.com/office/drawing/2014/main" id="{6D934EE1-CAD7-41D8-9054-69F91D7D3B34}"/>
                </a:ext>
              </a:extLst>
            </p:cNvPr>
            <p:cNvSpPr txBox="1"/>
            <p:nvPr/>
          </p:nvSpPr>
          <p:spPr>
            <a:xfrm>
              <a:off x="1171158" y="4506570"/>
              <a:ext cx="5656869" cy="483601"/>
            </a:xfrm>
            <a:prstGeom prst="rect">
              <a:avLst/>
            </a:prstGeom>
            <a:noFill/>
          </p:spPr>
          <p:txBody>
            <a:bodyPr wrap="square" rtlCol="0">
              <a:spAutoFit/>
            </a:bodyPr>
            <a:lstStyle/>
            <a:p>
              <a:pPr defTabSz="1348370">
                <a:defRPr/>
              </a:pPr>
              <a:r>
                <a:rPr lang="en-US" sz="2000" dirty="0">
                  <a:solidFill>
                    <a:schemeClr val="tx2"/>
                  </a:solidFill>
                  <a:latin typeface="Roboto Condensed"/>
                </a:rPr>
                <a:t>pluralsight.com/authors/vlad-catrinescu</a:t>
              </a:r>
            </a:p>
          </p:txBody>
        </p:sp>
        <p:pic>
          <p:nvPicPr>
            <p:cNvPr id="14" name="Picture 13">
              <a:extLst>
                <a:ext uri="{FF2B5EF4-FFF2-40B4-BE49-F238E27FC236}">
                  <a16:creationId xmlns:a16="http://schemas.microsoft.com/office/drawing/2014/main" id="{FB9A601F-6F26-432A-AC52-EA44F58D930F}"/>
                </a:ext>
              </a:extLst>
            </p:cNvPr>
            <p:cNvPicPr>
              <a:picLocks noChangeAspect="1"/>
            </p:cNvPicPr>
            <p:nvPr/>
          </p:nvPicPr>
          <p:blipFill>
            <a:blip r:embed="rId6"/>
            <a:stretch>
              <a:fillRect/>
            </a:stretch>
          </p:blipFill>
          <p:spPr>
            <a:xfrm>
              <a:off x="310871" y="4325922"/>
              <a:ext cx="822960" cy="822960"/>
            </a:xfrm>
            <a:prstGeom prst="rect">
              <a:avLst/>
            </a:prstGeom>
          </p:spPr>
        </p:pic>
      </p:grpSp>
      <p:grpSp>
        <p:nvGrpSpPr>
          <p:cNvPr id="9" name="Group 8">
            <a:extLst>
              <a:ext uri="{FF2B5EF4-FFF2-40B4-BE49-F238E27FC236}">
                <a16:creationId xmlns:a16="http://schemas.microsoft.com/office/drawing/2014/main" id="{8D8335AB-BC0F-498F-AB45-DC6F52352F64}"/>
              </a:ext>
            </a:extLst>
          </p:cNvPr>
          <p:cNvGrpSpPr/>
          <p:nvPr/>
        </p:nvGrpSpPr>
        <p:grpSpPr>
          <a:xfrm>
            <a:off x="480442" y="5592072"/>
            <a:ext cx="6174881" cy="857345"/>
            <a:chOff x="230257" y="5441287"/>
            <a:chExt cx="7463398" cy="1036247"/>
          </a:xfrm>
        </p:grpSpPr>
        <p:pic>
          <p:nvPicPr>
            <p:cNvPr id="16" name="Picture 15">
              <a:extLst>
                <a:ext uri="{FF2B5EF4-FFF2-40B4-BE49-F238E27FC236}">
                  <a16:creationId xmlns:a16="http://schemas.microsoft.com/office/drawing/2014/main" id="{225E066D-44C8-474A-AF59-6E0F485BE951}"/>
                </a:ext>
              </a:extLst>
            </p:cNvPr>
            <p:cNvPicPr>
              <a:picLocks noChangeAspect="1"/>
            </p:cNvPicPr>
            <p:nvPr/>
          </p:nvPicPr>
          <p:blipFill rotWithShape="1">
            <a:blip r:embed="rId7"/>
            <a:srcRect l="18407" t="12960" r="15138" b="18407"/>
            <a:stretch/>
          </p:blipFill>
          <p:spPr>
            <a:xfrm>
              <a:off x="230257" y="5441287"/>
              <a:ext cx="796834" cy="822960"/>
            </a:xfrm>
            <a:prstGeom prst="rect">
              <a:avLst/>
            </a:prstGeom>
          </p:spPr>
        </p:pic>
        <p:sp>
          <p:nvSpPr>
            <p:cNvPr id="17" name="TextBox 16">
              <a:extLst>
                <a:ext uri="{FF2B5EF4-FFF2-40B4-BE49-F238E27FC236}">
                  <a16:creationId xmlns:a16="http://schemas.microsoft.com/office/drawing/2014/main" id="{B64B3CD0-1152-419A-A165-0B3B0C68F151}"/>
                </a:ext>
              </a:extLst>
            </p:cNvPr>
            <p:cNvSpPr txBox="1"/>
            <p:nvPr/>
          </p:nvSpPr>
          <p:spPr>
            <a:xfrm>
              <a:off x="1132336" y="5621934"/>
              <a:ext cx="6561319" cy="855600"/>
            </a:xfrm>
            <a:prstGeom prst="rect">
              <a:avLst/>
            </a:prstGeom>
            <a:noFill/>
          </p:spPr>
          <p:txBody>
            <a:bodyPr wrap="square" rtlCol="0">
              <a:spAutoFit/>
            </a:bodyPr>
            <a:lstStyle/>
            <a:p>
              <a:pPr defTabSz="1348370">
                <a:defRPr/>
              </a:pPr>
              <a:r>
                <a:rPr lang="en-US" sz="2000" dirty="0">
                  <a:solidFill>
                    <a:schemeClr val="tx2"/>
                  </a:solidFill>
                  <a:latin typeface="Roboto Condensed"/>
                </a:rPr>
                <a:t>https://github.com/vladcatrinescu/Enable-Secure-External-Sharing-in-Office-365</a:t>
              </a:r>
            </a:p>
          </p:txBody>
        </p:sp>
      </p:grpSp>
      <p:pic>
        <p:nvPicPr>
          <p:cNvPr id="11" name="Picture 10">
            <a:extLst>
              <a:ext uri="{FF2B5EF4-FFF2-40B4-BE49-F238E27FC236}">
                <a16:creationId xmlns:a16="http://schemas.microsoft.com/office/drawing/2014/main" id="{0F180F94-5326-42AB-9A3E-4806A48D231A}"/>
              </a:ext>
            </a:extLst>
          </p:cNvPr>
          <p:cNvPicPr>
            <a:picLocks noChangeAspect="1"/>
          </p:cNvPicPr>
          <p:nvPr/>
        </p:nvPicPr>
        <p:blipFill>
          <a:blip r:embed="rId8"/>
          <a:stretch>
            <a:fillRect/>
          </a:stretch>
        </p:blipFill>
        <p:spPr>
          <a:xfrm>
            <a:off x="6544278" y="0"/>
            <a:ext cx="5692740" cy="6858000"/>
          </a:xfrm>
          <a:prstGeom prst="rect">
            <a:avLst/>
          </a:prstGeom>
        </p:spPr>
      </p:pic>
      <p:sp>
        <p:nvSpPr>
          <p:cNvPr id="20" name="Star: 24 Points 19">
            <a:extLst>
              <a:ext uri="{FF2B5EF4-FFF2-40B4-BE49-F238E27FC236}">
                <a16:creationId xmlns:a16="http://schemas.microsoft.com/office/drawing/2014/main" id="{1B342E91-8C61-4200-BD78-8AAAE28F5762}"/>
              </a:ext>
            </a:extLst>
          </p:cNvPr>
          <p:cNvSpPr/>
          <p:nvPr/>
        </p:nvSpPr>
        <p:spPr bwMode="auto">
          <a:xfrm>
            <a:off x="5484678" y="158889"/>
            <a:ext cx="2030361" cy="2047563"/>
          </a:xfrm>
          <a:prstGeom prst="star2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CA" sz="1600" dirty="0">
              <a:gradFill>
                <a:gsLst>
                  <a:gs pos="40075">
                    <a:srgbClr val="FFFFFF"/>
                  </a:gs>
                  <a:gs pos="30000">
                    <a:srgbClr val="FFFFFF"/>
                  </a:gs>
                </a:gsLst>
                <a:lin ang="5400000" scaled="0"/>
              </a:gradFill>
            </a:endParaRPr>
          </a:p>
        </p:txBody>
      </p:sp>
      <p:sp>
        <p:nvSpPr>
          <p:cNvPr id="21" name="TextBox 20">
            <a:extLst>
              <a:ext uri="{FF2B5EF4-FFF2-40B4-BE49-F238E27FC236}">
                <a16:creationId xmlns:a16="http://schemas.microsoft.com/office/drawing/2014/main" id="{11068B45-0D1D-4E19-A61A-AA43D18D9A51}"/>
              </a:ext>
            </a:extLst>
          </p:cNvPr>
          <p:cNvSpPr txBox="1"/>
          <p:nvPr/>
        </p:nvSpPr>
        <p:spPr>
          <a:xfrm rot="20886428">
            <a:off x="5395464" y="832130"/>
            <a:ext cx="2242526" cy="738664"/>
          </a:xfrm>
          <a:prstGeom prst="rect">
            <a:avLst/>
          </a:prstGeom>
          <a:noFill/>
        </p:spPr>
        <p:txBody>
          <a:bodyPr wrap="square" lIns="0" tIns="0" rIns="0" bIns="0" rtlCol="0">
            <a:spAutoFit/>
          </a:bodyPr>
          <a:lstStyle/>
          <a:p>
            <a:pPr algn="ctr"/>
            <a:r>
              <a:rPr lang="en-CA" sz="2400" b="1" dirty="0">
                <a:solidFill>
                  <a:schemeClr val="bg1"/>
                </a:solidFill>
              </a:rPr>
              <a:t>Available</a:t>
            </a:r>
            <a:br>
              <a:rPr lang="en-CA" sz="2000" b="1" dirty="0">
                <a:solidFill>
                  <a:schemeClr val="bg1"/>
                </a:solidFill>
              </a:rPr>
            </a:br>
            <a:r>
              <a:rPr lang="en-CA" sz="2400" b="1" dirty="0">
                <a:solidFill>
                  <a:schemeClr val="bg1"/>
                </a:solidFill>
              </a:rPr>
              <a:t>Now!</a:t>
            </a:r>
          </a:p>
        </p:txBody>
      </p:sp>
    </p:spTree>
    <p:extLst>
      <p:ext uri="{BB962C8B-B14F-4D97-AF65-F5344CB8AC3E}">
        <p14:creationId xmlns:p14="http://schemas.microsoft.com/office/powerpoint/2010/main" val="166688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98419" y="4386502"/>
            <a:ext cx="4669635" cy="738664"/>
          </a:xfrm>
          <a:prstGeom prst="rect">
            <a:avLst/>
          </a:prstGeom>
          <a:noFill/>
        </p:spPr>
        <p:txBody>
          <a:bodyPr wrap="square" lIns="0" tIns="0" rIns="0" bIns="0" rtlCol="0">
            <a:spAutoFit/>
          </a:bodyPr>
          <a:lstStyle/>
          <a:p>
            <a:pPr algn="ctr" defTabSz="914224">
              <a:defRPr/>
            </a:pPr>
            <a:r>
              <a:rPr lang="en-US" sz="1600" kern="0" dirty="0">
                <a:solidFill>
                  <a:srgbClr val="FFFFFF"/>
                </a:solidFill>
                <a:latin typeface="Roboto Condensed"/>
              </a:rPr>
              <a:t>There are many variations of passages of lorem ipsum available, but the majority have suffered alteration</a:t>
            </a:r>
            <a:br>
              <a:rPr lang="en-US" sz="1600" kern="0" dirty="0">
                <a:solidFill>
                  <a:srgbClr val="FFFFFF"/>
                </a:solidFill>
                <a:latin typeface="Roboto Condensed"/>
              </a:rPr>
            </a:br>
            <a:r>
              <a:rPr lang="en-US" sz="1600" kern="0" dirty="0">
                <a:solidFill>
                  <a:srgbClr val="FFFFFF"/>
                </a:solidFill>
                <a:latin typeface="Roboto Condensed"/>
              </a:rPr>
              <a:t>in some form, by injected humour</a:t>
            </a:r>
          </a:p>
        </p:txBody>
      </p:sp>
      <p:sp>
        <p:nvSpPr>
          <p:cNvPr id="40" name="Rectangle 39"/>
          <p:cNvSpPr/>
          <p:nvPr/>
        </p:nvSpPr>
        <p:spPr>
          <a:xfrm>
            <a:off x="746344" y="3618520"/>
            <a:ext cx="4373775" cy="582960"/>
          </a:xfrm>
          <a:prstGeom prst="rect">
            <a:avLst/>
          </a:prstGeom>
        </p:spPr>
        <p:txBody>
          <a:bodyPr wrap="none">
            <a:spAutoFit/>
          </a:bodyPr>
          <a:lstStyle/>
          <a:p>
            <a:pPr algn="ctr" defTabSz="914224">
              <a:defRPr/>
            </a:pPr>
            <a:r>
              <a:rPr lang="en-US" sz="3200" b="1" kern="0" dirty="0">
                <a:solidFill>
                  <a:srgbClr val="FFFFFF"/>
                </a:solidFill>
                <a:latin typeface="Roboto Condensed"/>
              </a:rPr>
              <a:t>THE KEY IS ALWAYS YOU!</a:t>
            </a:r>
          </a:p>
        </p:txBody>
      </p:sp>
      <p:cxnSp>
        <p:nvCxnSpPr>
          <p:cNvPr id="42" name="Straight Connector 41"/>
          <p:cNvCxnSpPr/>
          <p:nvPr/>
        </p:nvCxnSpPr>
        <p:spPr>
          <a:xfrm>
            <a:off x="1836552" y="4232905"/>
            <a:ext cx="21933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383157" y="3433157"/>
            <a:ext cx="5533951" cy="1156091"/>
            <a:chOff x="4787397" y="1800862"/>
            <a:chExt cx="4151052" cy="867191"/>
          </a:xfrm>
        </p:grpSpPr>
        <p:sp>
          <p:nvSpPr>
            <p:cNvPr id="45" name="TextBox 44"/>
            <p:cNvSpPr txBox="1"/>
            <p:nvPr/>
          </p:nvSpPr>
          <p:spPr>
            <a:xfrm>
              <a:off x="5689178" y="1818431"/>
              <a:ext cx="3249271" cy="849622"/>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Pluralsight Author</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Creating video content for one of the most popular and </a:t>
              </a:r>
              <a:r>
                <a:rPr lang="en-US" sz="1733" b="1" kern="0" dirty="0">
                  <a:solidFill>
                    <a:srgbClr val="0070C0"/>
                  </a:solidFill>
                  <a:latin typeface="Roboto Medium"/>
                </a:rPr>
                <a:t>best quality </a:t>
              </a:r>
              <a:r>
                <a:rPr lang="en-US" sz="1733" kern="0" dirty="0">
                  <a:solidFill>
                    <a:srgbClr val="52C3CB">
                      <a:lumMod val="25000"/>
                    </a:srgbClr>
                  </a:solidFill>
                  <a:latin typeface="Roboto Medium"/>
                </a:rPr>
                <a:t>online training sites.</a:t>
              </a:r>
            </a:p>
          </p:txBody>
        </p:sp>
        <p:grpSp>
          <p:nvGrpSpPr>
            <p:cNvPr id="53" name="Group 52"/>
            <p:cNvGrpSpPr/>
            <p:nvPr/>
          </p:nvGrpSpPr>
          <p:grpSpPr>
            <a:xfrm>
              <a:off x="4787397" y="1800862"/>
              <a:ext cx="685800" cy="685800"/>
              <a:chOff x="4771798" y="1787371"/>
              <a:chExt cx="685800" cy="685800"/>
            </a:xfrm>
            <a:blipFill>
              <a:blip r:embed="rId3"/>
              <a:stretch>
                <a:fillRect/>
              </a:stretch>
            </a:blipFill>
          </p:grpSpPr>
          <p:sp>
            <p:nvSpPr>
              <p:cNvPr id="35" name="Oval 34"/>
              <p:cNvSpPr/>
              <p:nvPr/>
            </p:nvSpPr>
            <p:spPr>
              <a:xfrm>
                <a:off x="4771798" y="1787371"/>
                <a:ext cx="685800" cy="685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US" sz="3733" kern="0" dirty="0">
                  <a:solidFill>
                    <a:srgbClr val="FFFFFF"/>
                  </a:solidFill>
                  <a:latin typeface="Roboto Condensed"/>
                </a:endParaRPr>
              </a:p>
            </p:txBody>
          </p:sp>
          <p:sp>
            <p:nvSpPr>
              <p:cNvPr id="52" name="Freeform 51"/>
              <p:cNvSpPr>
                <a:spLocks noEditPoints="1"/>
              </p:cNvSpPr>
              <p:nvPr/>
            </p:nvSpPr>
            <p:spPr bwMode="auto">
              <a:xfrm>
                <a:off x="4899566" y="2005256"/>
                <a:ext cx="363316" cy="312728"/>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grpFill/>
              <a:ln w="9525">
                <a:noFill/>
                <a:round/>
                <a:headEnd/>
                <a:tailEnd/>
              </a:ln>
            </p:spPr>
            <p:txBody>
              <a:bodyPr vert="horz" wrap="square" lIns="121903" tIns="60952" rIns="121903" bIns="60952" numCol="1" anchor="t" anchorCtr="0" compatLnSpc="1">
                <a:prstTxWarp prst="textNoShape">
                  <a:avLst/>
                </a:prstTxWarp>
              </a:bodyPr>
              <a:lstStyle/>
              <a:p>
                <a:pPr defTabSz="914224">
                  <a:defRPr/>
                </a:pPr>
                <a:endParaRPr lang="en-US" sz="2400" kern="0" dirty="0">
                  <a:solidFill>
                    <a:sysClr val="windowText" lastClr="000000"/>
                  </a:solidFill>
                  <a:latin typeface="Roboto Condensed"/>
                </a:endParaRPr>
              </a:p>
            </p:txBody>
          </p:sp>
        </p:grpSp>
      </p:grpSp>
      <p:grpSp>
        <p:nvGrpSpPr>
          <p:cNvPr id="11" name="Group 10"/>
          <p:cNvGrpSpPr/>
          <p:nvPr/>
        </p:nvGrpSpPr>
        <p:grpSpPr>
          <a:xfrm>
            <a:off x="6342227" y="1014549"/>
            <a:ext cx="5551967" cy="1158787"/>
            <a:chOff x="4756695" y="760654"/>
            <a:chExt cx="4164566" cy="869214"/>
          </a:xfrm>
        </p:grpSpPr>
        <p:sp>
          <p:nvSpPr>
            <p:cNvPr id="30" name="TextBox 29"/>
            <p:cNvSpPr txBox="1"/>
            <p:nvPr/>
          </p:nvSpPr>
          <p:spPr>
            <a:xfrm>
              <a:off x="5671990" y="806352"/>
              <a:ext cx="3249271" cy="449495"/>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Office Servers and Services </a:t>
              </a:r>
              <a:r>
                <a:rPr lang="en-US" sz="1866" b="1" kern="0" cap="all" dirty="0" err="1">
                  <a:solidFill>
                    <a:srgbClr val="176490"/>
                  </a:solidFill>
                  <a:latin typeface="Roboto Condensed"/>
                </a:rPr>
                <a:t>mvp</a:t>
              </a:r>
              <a:br>
                <a:rPr lang="en-US" sz="1333" kern="0" dirty="0">
                  <a:solidFill>
                    <a:srgbClr val="262626">
                      <a:lumMod val="50000"/>
                      <a:lumOff val="50000"/>
                    </a:srgbClr>
                  </a:solidFill>
                  <a:latin typeface="Roboto Condensed"/>
                </a:rPr>
              </a:br>
              <a:r>
                <a:rPr lang="en-US" sz="1733" b="1" kern="0" dirty="0">
                  <a:solidFill>
                    <a:srgbClr val="0070C0"/>
                  </a:solidFill>
                  <a:latin typeface="Roboto Medium"/>
                </a:rPr>
                <a:t>SharePoint MVP </a:t>
              </a:r>
              <a:r>
                <a:rPr lang="en-US" sz="1733" kern="0" dirty="0">
                  <a:solidFill>
                    <a:srgbClr val="52C3CB">
                      <a:lumMod val="25000"/>
                    </a:srgbClr>
                  </a:solidFill>
                  <a:latin typeface="Roboto Medium"/>
                </a:rPr>
                <a:t>since 2013</a:t>
              </a:r>
            </a:p>
          </p:txBody>
        </p:sp>
        <p:sp>
          <p:nvSpPr>
            <p:cNvPr id="49" name="Oval 48"/>
            <p:cNvSpPr/>
            <p:nvPr/>
          </p:nvSpPr>
          <p:spPr>
            <a:xfrm>
              <a:off x="4756695" y="760654"/>
              <a:ext cx="899426" cy="869214"/>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4">
                <a:defRPr/>
              </a:pPr>
              <a:endParaRPr lang="en-US" sz="3200" b="1" kern="0" dirty="0">
                <a:solidFill>
                  <a:srgbClr val="FFFFFF"/>
                </a:solidFill>
                <a:latin typeface="FontAwesome" pitchFamily="2" charset="0"/>
              </a:endParaRPr>
            </a:p>
          </p:txBody>
        </p:sp>
      </p:grpSp>
      <p:sp>
        <p:nvSpPr>
          <p:cNvPr id="58" name="Title 74"/>
          <p:cNvSpPr txBox="1">
            <a:spLocks/>
          </p:cNvSpPr>
          <p:nvPr/>
        </p:nvSpPr>
        <p:spPr>
          <a:xfrm>
            <a:off x="5865605" y="-83620"/>
            <a:ext cx="7517334" cy="471298"/>
          </a:xfrm>
          <a:prstGeom prst="rect">
            <a:avLst/>
          </a:prstGeom>
        </p:spPr>
        <p:txBody>
          <a:bodyPr/>
          <a:lstStyle>
            <a:lvl1pPr algn="l" defTabSz="914400" rtl="0" eaLnBrk="1" latinLnBrk="0" hangingPunct="1">
              <a:spcBef>
                <a:spcPct val="0"/>
              </a:spcBef>
              <a:buNone/>
              <a:defRPr sz="2800" b="1" kern="1200">
                <a:solidFill>
                  <a:schemeClr val="tx1">
                    <a:lumMod val="50000"/>
                    <a:lumOff val="50000"/>
                  </a:schemeClr>
                </a:solidFill>
                <a:latin typeface="+mj-lt"/>
                <a:ea typeface="+mj-ea"/>
                <a:cs typeface="+mj-cs"/>
              </a:defRPr>
            </a:lvl1pPr>
          </a:lstStyle>
          <a:p>
            <a:pPr defTabSz="914224">
              <a:defRPr/>
            </a:pPr>
            <a:r>
              <a:rPr lang="en-US" sz="3733" dirty="0">
                <a:solidFill>
                  <a:prstClr val="black"/>
                </a:solidFill>
                <a:latin typeface="Roboto Medium"/>
              </a:rPr>
              <a:t>About</a:t>
            </a:r>
            <a:r>
              <a:rPr lang="en-US" sz="3733" dirty="0">
                <a:solidFill>
                  <a:srgbClr val="262626">
                    <a:lumMod val="50000"/>
                    <a:lumOff val="50000"/>
                  </a:srgbClr>
                </a:solidFill>
                <a:latin typeface="Roboto Medium"/>
              </a:rPr>
              <a:t> </a:t>
            </a:r>
            <a:r>
              <a:rPr lang="en-US" sz="4266" dirty="0">
                <a:solidFill>
                  <a:srgbClr val="297FD5"/>
                </a:solidFill>
                <a:latin typeface="Roboto Medium"/>
              </a:rPr>
              <a:t>Vlad Catrinescu</a:t>
            </a:r>
          </a:p>
        </p:txBody>
      </p:sp>
      <p:grpSp>
        <p:nvGrpSpPr>
          <p:cNvPr id="9" name="Group 8"/>
          <p:cNvGrpSpPr/>
          <p:nvPr/>
        </p:nvGrpSpPr>
        <p:grpSpPr>
          <a:xfrm>
            <a:off x="6015181" y="6337591"/>
            <a:ext cx="2881864" cy="447736"/>
            <a:chOff x="4446638" y="4736924"/>
            <a:chExt cx="2161704" cy="335850"/>
          </a:xfrm>
        </p:grpSpPr>
        <p:pic>
          <p:nvPicPr>
            <p:cNvPr id="2050" name="Picture 2" descr="https://cdn.downdetector.com/static/uploads/c/300/a4e0b/twitter-logo_2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6638" y="4736924"/>
              <a:ext cx="390523" cy="335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35638" y="4762478"/>
              <a:ext cx="1872704" cy="283380"/>
            </a:xfrm>
            <a:prstGeom prst="rect">
              <a:avLst/>
            </a:prstGeom>
            <a:noFill/>
          </p:spPr>
          <p:txBody>
            <a:bodyPr wrap="square" rtlCol="0">
              <a:spAutoFit/>
            </a:bodyPr>
            <a:lstStyle/>
            <a:p>
              <a:pPr defTabSz="914224">
                <a:defRPr/>
              </a:pPr>
              <a:r>
                <a:rPr lang="en-US" sz="1866" kern="0" dirty="0">
                  <a:solidFill>
                    <a:srgbClr val="52C3CB">
                      <a:lumMod val="25000"/>
                    </a:srgbClr>
                  </a:solidFill>
                  <a:latin typeface="Roboto Medium"/>
                </a:rPr>
                <a:t>@vladcatrinescu</a:t>
              </a:r>
            </a:p>
          </p:txBody>
        </p:sp>
      </p:grpSp>
      <p:grpSp>
        <p:nvGrpSpPr>
          <p:cNvPr id="10" name="Group 9"/>
          <p:cNvGrpSpPr/>
          <p:nvPr/>
        </p:nvGrpSpPr>
        <p:grpSpPr>
          <a:xfrm>
            <a:off x="8671525" y="6386335"/>
            <a:ext cx="3520476" cy="451040"/>
            <a:chOff x="6424894" y="4726888"/>
            <a:chExt cx="2640732" cy="338328"/>
          </a:xfrm>
        </p:grpSpPr>
        <p:pic>
          <p:nvPicPr>
            <p:cNvPr id="2052" name="Picture 4" descr="https://s.w.org/about/images/logos/wordpress-logo-notext-rg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24894" y="4726888"/>
              <a:ext cx="338328" cy="3383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63222" y="4731393"/>
              <a:ext cx="2302404" cy="298752"/>
            </a:xfrm>
            <a:prstGeom prst="rect">
              <a:avLst/>
            </a:prstGeom>
          </p:spPr>
          <p:txBody>
            <a:bodyPr wrap="none">
              <a:spAutoFit/>
            </a:bodyPr>
            <a:lstStyle/>
            <a:p>
              <a:pPr defTabSz="914224">
                <a:defRPr/>
              </a:pPr>
              <a:r>
                <a:rPr lang="en-US" sz="2000" kern="0" dirty="0">
                  <a:solidFill>
                    <a:srgbClr val="52C3CB">
                      <a:lumMod val="25000"/>
                    </a:srgbClr>
                  </a:solidFill>
                  <a:latin typeface="Roboto Medium"/>
                </a:rPr>
                <a:t>absolute-sharepoint.com</a:t>
              </a:r>
            </a:p>
          </p:txBody>
        </p:sp>
      </p:grpSp>
      <p:pic>
        <p:nvPicPr>
          <p:cNvPr id="8" name="Picture Placeholder 7"/>
          <p:cNvPicPr>
            <a:picLocks noGrp="1" noChangeAspect="1"/>
          </p:cNvPicPr>
          <p:nvPr>
            <p:ph type="pic" sz="quarter" idx="10"/>
          </p:nvPr>
        </p:nvPicPr>
        <p:blipFill rotWithShape="1">
          <a:blip r:embed="rId7" cstate="print">
            <a:extLst>
              <a:ext uri="{28A0092B-C50C-407E-A947-70E740481C1C}">
                <a14:useLocalDpi xmlns:a14="http://schemas.microsoft.com/office/drawing/2010/main" val="0"/>
              </a:ext>
            </a:extLst>
          </a:blip>
          <a:srcRect l="16256" t="-347" r="5765" b="347"/>
          <a:stretch/>
        </p:blipFill>
        <p:spPr>
          <a:xfrm rot="16200000">
            <a:off x="-521260" y="477693"/>
            <a:ext cx="6857028" cy="5862335"/>
          </a:xfrm>
        </p:spPr>
      </p:pic>
      <p:grpSp>
        <p:nvGrpSpPr>
          <p:cNvPr id="4" name="Group 3"/>
          <p:cNvGrpSpPr/>
          <p:nvPr/>
        </p:nvGrpSpPr>
        <p:grpSpPr>
          <a:xfrm>
            <a:off x="6446641" y="4736462"/>
            <a:ext cx="5470467" cy="1446940"/>
            <a:chOff x="6446690" y="4223046"/>
            <a:chExt cx="5471244" cy="1447142"/>
          </a:xfrm>
        </p:grpSpPr>
        <p:grpSp>
          <p:nvGrpSpPr>
            <p:cNvPr id="13" name="Group 12"/>
            <p:cNvGrpSpPr/>
            <p:nvPr/>
          </p:nvGrpSpPr>
          <p:grpSpPr>
            <a:xfrm>
              <a:off x="6546336" y="4270611"/>
              <a:ext cx="5371598" cy="1399577"/>
              <a:chOff x="4909751" y="3202950"/>
              <a:chExt cx="4028698" cy="1049680"/>
            </a:xfrm>
          </p:grpSpPr>
          <p:sp>
            <p:nvSpPr>
              <p:cNvPr id="24" name="TextBox 23"/>
              <p:cNvSpPr txBox="1"/>
              <p:nvPr/>
            </p:nvSpPr>
            <p:spPr>
              <a:xfrm>
                <a:off x="5689178" y="3202950"/>
                <a:ext cx="3249271" cy="1049680"/>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Author</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Author of the books “</a:t>
                </a:r>
                <a:r>
                  <a:rPr lang="en-US" sz="1733" b="1" kern="0" dirty="0">
                    <a:solidFill>
                      <a:srgbClr val="0070C0"/>
                    </a:solidFill>
                    <a:latin typeface="Roboto Medium"/>
                  </a:rPr>
                  <a:t>Deploying SharePoint 2016</a:t>
                </a:r>
                <a:r>
                  <a:rPr lang="en-US" sz="1733" kern="0" dirty="0">
                    <a:solidFill>
                      <a:srgbClr val="52C3CB">
                        <a:lumMod val="25000"/>
                      </a:srgbClr>
                    </a:solidFill>
                    <a:latin typeface="Roboto Medium"/>
                  </a:rPr>
                  <a:t>” &amp; “</a:t>
                </a:r>
                <a:r>
                  <a:rPr lang="en-US" sz="1733" b="1" kern="0" dirty="0">
                    <a:solidFill>
                      <a:srgbClr val="0070C0"/>
                    </a:solidFill>
                    <a:latin typeface="Roboto Medium"/>
                  </a:rPr>
                  <a:t>Essential PowerShell for Office 365</a:t>
                </a:r>
                <a:r>
                  <a:rPr lang="en-US" sz="1733" kern="0" dirty="0">
                    <a:solidFill>
                      <a:srgbClr val="52C3CB">
                        <a:lumMod val="25000"/>
                      </a:srgbClr>
                    </a:solidFill>
                    <a:latin typeface="Roboto Medium"/>
                  </a:rPr>
                  <a:t>” &amp; “</a:t>
                </a:r>
                <a:r>
                  <a:rPr lang="en-US" sz="1733" b="1" kern="0" dirty="0">
                    <a:solidFill>
                      <a:srgbClr val="0070C0"/>
                    </a:solidFill>
                    <a:latin typeface="Roboto Medium"/>
                  </a:rPr>
                  <a:t>Deploying SharePoint 2019</a:t>
                </a:r>
                <a:r>
                  <a:rPr lang="en-US" sz="1733" kern="0" dirty="0">
                    <a:solidFill>
                      <a:srgbClr val="52C3CB">
                        <a:lumMod val="25000"/>
                      </a:srgbClr>
                    </a:solidFill>
                    <a:latin typeface="Roboto Medium"/>
                  </a:rPr>
                  <a:t>”  for Apress</a:t>
                </a:r>
              </a:p>
            </p:txBody>
          </p:sp>
          <p:sp>
            <p:nvSpPr>
              <p:cNvPr id="54" name="Freeform 5"/>
              <p:cNvSpPr>
                <a:spLocks noEditPoints="1"/>
              </p:cNvSpPr>
              <p:nvPr/>
            </p:nvSpPr>
            <p:spPr bwMode="auto">
              <a:xfrm>
                <a:off x="4909751" y="3398193"/>
                <a:ext cx="374145" cy="374144"/>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903" tIns="60952" rIns="121903" bIns="60952" numCol="1" anchor="t" anchorCtr="0" compatLnSpc="1">
                <a:prstTxWarp prst="textNoShape">
                  <a:avLst/>
                </a:prstTxWarp>
              </a:bodyPr>
              <a:lstStyle/>
              <a:p>
                <a:pPr defTabSz="914224">
                  <a:defRPr/>
                </a:pPr>
                <a:endParaRPr lang="en-US" sz="2400" kern="0" dirty="0">
                  <a:solidFill>
                    <a:sysClr val="windowText" lastClr="000000"/>
                  </a:solidFill>
                  <a:latin typeface="Roboto Condensed"/>
                </a:endParaRPr>
              </a:p>
            </p:txBody>
          </p:sp>
        </p:grpSp>
        <p:pic>
          <p:nvPicPr>
            <p:cNvPr id="1026" name="Picture 2" descr="https://pbs.twimg.com/profile_images/1143172110/NewApressLogo_300x300_400x40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6690" y="4223046"/>
              <a:ext cx="914400" cy="914400"/>
            </a:xfrm>
            <a:prstGeom prst="ellipse">
              <a:avLst/>
            </a:prstGeom>
            <a:ln w="63500" cap="rnd">
              <a:solidFill>
                <a:srgbClr val="000105"/>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401E646E-5397-4F52-8920-09C32092F9EC}"/>
              </a:ext>
            </a:extLst>
          </p:cNvPr>
          <p:cNvGrpSpPr/>
          <p:nvPr/>
        </p:nvGrpSpPr>
        <p:grpSpPr>
          <a:xfrm>
            <a:off x="6389440" y="2172112"/>
            <a:ext cx="5483599" cy="914270"/>
            <a:chOff x="4792110" y="1628949"/>
            <a:chExt cx="4113283" cy="685800"/>
          </a:xfrm>
        </p:grpSpPr>
        <p:sp>
          <p:nvSpPr>
            <p:cNvPr id="28" name="TextBox 27">
              <a:extLst>
                <a:ext uri="{FF2B5EF4-FFF2-40B4-BE49-F238E27FC236}">
                  <a16:creationId xmlns:a16="http://schemas.microsoft.com/office/drawing/2014/main" id="{E2FB764F-8ACF-41E6-A30E-B03801DB0B55}"/>
                </a:ext>
              </a:extLst>
            </p:cNvPr>
            <p:cNvSpPr txBox="1"/>
            <p:nvPr/>
          </p:nvSpPr>
          <p:spPr>
            <a:xfrm>
              <a:off x="5656122" y="1736508"/>
              <a:ext cx="3249271" cy="449495"/>
            </a:xfrm>
            <a:prstGeom prst="rect">
              <a:avLst/>
            </a:prstGeom>
            <a:noFill/>
          </p:spPr>
          <p:txBody>
            <a:bodyPr wrap="square" lIns="0" tIns="0" rtlCol="0" anchor="t">
              <a:spAutoFit/>
            </a:bodyPr>
            <a:lstStyle/>
            <a:p>
              <a:pPr defTabSz="1218935">
                <a:spcBef>
                  <a:spcPct val="20000"/>
                </a:spcBef>
                <a:defRPr/>
              </a:pPr>
              <a:r>
                <a:rPr lang="en-US" sz="1866" b="1" kern="0" cap="all" dirty="0">
                  <a:solidFill>
                    <a:srgbClr val="176490"/>
                  </a:solidFill>
                  <a:latin typeface="Roboto Condensed"/>
                </a:rPr>
                <a:t>Product Evangelist</a:t>
              </a:r>
              <a:br>
                <a:rPr lang="en-US" sz="1333" kern="0" dirty="0">
                  <a:solidFill>
                    <a:srgbClr val="262626">
                      <a:lumMod val="50000"/>
                      <a:lumOff val="50000"/>
                    </a:srgbClr>
                  </a:solidFill>
                  <a:latin typeface="Roboto Condensed"/>
                </a:rPr>
              </a:br>
              <a:r>
                <a:rPr lang="en-US" sz="1733" kern="0" dirty="0">
                  <a:solidFill>
                    <a:srgbClr val="52C3CB">
                      <a:lumMod val="25000"/>
                    </a:srgbClr>
                  </a:solidFill>
                  <a:latin typeface="Roboto Medium"/>
                </a:rPr>
                <a:t>Working for </a:t>
              </a:r>
              <a:r>
                <a:rPr lang="en-US" sz="1733" b="1" kern="0" dirty="0" err="1">
                  <a:solidFill>
                    <a:srgbClr val="0070C0"/>
                  </a:solidFill>
                  <a:latin typeface="Roboto Medium"/>
                </a:rPr>
                <a:t>Valo</a:t>
              </a:r>
              <a:r>
                <a:rPr lang="en-US" sz="1733" b="1" kern="0" dirty="0">
                  <a:solidFill>
                    <a:srgbClr val="0070C0"/>
                  </a:solidFill>
                  <a:latin typeface="Roboto Medium"/>
                </a:rPr>
                <a:t> Intranet</a:t>
              </a:r>
              <a:endParaRPr lang="en-US" sz="1733" kern="0" dirty="0">
                <a:solidFill>
                  <a:srgbClr val="52C3CB">
                    <a:lumMod val="25000"/>
                  </a:srgbClr>
                </a:solidFill>
                <a:latin typeface="Roboto Medium"/>
              </a:endParaRPr>
            </a:p>
          </p:txBody>
        </p:sp>
        <p:pic>
          <p:nvPicPr>
            <p:cNvPr id="31" name="Picture 2" descr="https://www.valointranet.com/wp-content/themes/valo/images/valo-twitter-image.png">
              <a:extLst>
                <a:ext uri="{FF2B5EF4-FFF2-40B4-BE49-F238E27FC236}">
                  <a16:creationId xmlns:a16="http://schemas.microsoft.com/office/drawing/2014/main" id="{F3A1F5F1-27FF-4534-81E4-A803C784D77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92110" y="1628949"/>
              <a:ext cx="685800" cy="685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3100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arn(outVertical)">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B048EF-C35B-4E12-BB8E-B3966BE0E123}"/>
              </a:ext>
            </a:extLst>
          </p:cNvPr>
          <p:cNvSpPr>
            <a:spLocks noGrp="1"/>
          </p:cNvSpPr>
          <p:nvPr>
            <p:ph type="title"/>
          </p:nvPr>
        </p:nvSpPr>
        <p:spPr/>
        <p:txBody>
          <a:bodyPr/>
          <a:lstStyle/>
          <a:p>
            <a:pPr algn="ctr"/>
            <a:r>
              <a:rPr lang="en-US" b="1" dirty="0"/>
              <a:t>External Sharing</a:t>
            </a:r>
            <a:br>
              <a:rPr lang="en-US" dirty="0"/>
            </a:br>
            <a:r>
              <a:rPr lang="en-US" dirty="0"/>
              <a:t>To allow, or not to, that is the question</a:t>
            </a:r>
          </a:p>
        </p:txBody>
      </p:sp>
    </p:spTree>
    <p:extLst>
      <p:ext uri="{BB962C8B-B14F-4D97-AF65-F5344CB8AC3E}">
        <p14:creationId xmlns:p14="http://schemas.microsoft.com/office/powerpoint/2010/main" val="283966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gry, argue, argument">
            <a:extLst>
              <a:ext uri="{FF2B5EF4-FFF2-40B4-BE49-F238E27FC236}">
                <a16:creationId xmlns:a16="http://schemas.microsoft.com/office/drawing/2014/main" id="{BCAED85D-DFAD-4A23-89FE-AAF55BBDC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92"/>
            <a:ext cx="12192000" cy="813232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DB6C7124-58B7-4CB1-982E-CEF5D8AC7F30}"/>
              </a:ext>
            </a:extLst>
          </p:cNvPr>
          <p:cNvSpPr txBox="1">
            <a:spLocks/>
          </p:cNvSpPr>
          <p:nvPr/>
        </p:nvSpPr>
        <p:spPr>
          <a:xfrm>
            <a:off x="2356295" y="106975"/>
            <a:ext cx="11018520"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No one wins in the battle of end user vs IT</a:t>
            </a:r>
          </a:p>
        </p:txBody>
      </p:sp>
    </p:spTree>
    <p:extLst>
      <p:ext uri="{BB962C8B-B14F-4D97-AF65-F5344CB8AC3E}">
        <p14:creationId xmlns:p14="http://schemas.microsoft.com/office/powerpoint/2010/main" val="58230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E1BDD284-4792-48DB-ABC0-18B723EB1702}"/>
              </a:ext>
            </a:extLst>
          </p:cNvPr>
          <p:cNvSpPr/>
          <p:nvPr/>
        </p:nvSpPr>
        <p:spPr bwMode="auto">
          <a:xfrm>
            <a:off x="4909087" y="3552413"/>
            <a:ext cx="2362867" cy="2036954"/>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3" name="Flowchart: Process 2">
            <a:extLst>
              <a:ext uri="{FF2B5EF4-FFF2-40B4-BE49-F238E27FC236}">
                <a16:creationId xmlns:a16="http://schemas.microsoft.com/office/drawing/2014/main" id="{289B3612-F532-43AB-B0A1-DD7D4F1DD90F}"/>
              </a:ext>
            </a:extLst>
          </p:cNvPr>
          <p:cNvSpPr/>
          <p:nvPr/>
        </p:nvSpPr>
        <p:spPr bwMode="auto">
          <a:xfrm>
            <a:off x="1223132" y="3475327"/>
            <a:ext cx="9734775" cy="154171"/>
          </a:xfrm>
          <a:prstGeom prst="flowChartProcess">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nvGrpSpPr>
          <p:cNvPr id="4" name="Group 3">
            <a:extLst>
              <a:ext uri="{FF2B5EF4-FFF2-40B4-BE49-F238E27FC236}">
                <a16:creationId xmlns:a16="http://schemas.microsoft.com/office/drawing/2014/main" id="{528DCB80-1F24-46CF-9E73-91B729AE1427}"/>
              </a:ext>
            </a:extLst>
          </p:cNvPr>
          <p:cNvGrpSpPr/>
          <p:nvPr/>
        </p:nvGrpSpPr>
        <p:grpSpPr>
          <a:xfrm>
            <a:off x="9364054" y="2326285"/>
            <a:ext cx="1709628" cy="990199"/>
            <a:chOff x="3928976" y="1016585"/>
            <a:chExt cx="1354196" cy="784340"/>
          </a:xfrm>
        </p:grpSpPr>
        <p:sp>
          <p:nvSpPr>
            <p:cNvPr id="5" name="Freeform: Shape 4">
              <a:extLst>
                <a:ext uri="{FF2B5EF4-FFF2-40B4-BE49-F238E27FC236}">
                  <a16:creationId xmlns:a16="http://schemas.microsoft.com/office/drawing/2014/main" id="{873A8E99-E778-4D0B-8357-F0433EA3E540}"/>
                </a:ext>
              </a:extLst>
            </p:cNvPr>
            <p:cNvSpPr/>
            <p:nvPr/>
          </p:nvSpPr>
          <p:spPr bwMode="auto">
            <a:xfrm rot="1800000">
              <a:off x="4945073" y="1283425"/>
              <a:ext cx="241463" cy="517500"/>
            </a:xfrm>
            <a:custGeom>
              <a:avLst/>
              <a:gdLst>
                <a:gd name="connsiteX0" fmla="*/ 154252 w 324830"/>
                <a:gd name="connsiteY0" fmla="*/ 0 h 696172"/>
                <a:gd name="connsiteX1" fmla="*/ 324830 w 324830"/>
                <a:gd name="connsiteY1" fmla="*/ 300212 h 696172"/>
                <a:gd name="connsiteX2" fmla="*/ 254954 w 324830"/>
                <a:gd name="connsiteY2" fmla="*/ 593521 h 696172"/>
                <a:gd name="connsiteX3" fmla="*/ 20008 w 324830"/>
                <a:gd name="connsiteY3" fmla="*/ 696172 h 696172"/>
                <a:gd name="connsiteX4" fmla="*/ 0 w 324830"/>
                <a:gd name="connsiteY4" fmla="*/ 690234 h 696172"/>
                <a:gd name="connsiteX5" fmla="*/ 0 w 324830"/>
                <a:gd name="connsiteY5" fmla="*/ 94910 h 696172"/>
                <a:gd name="connsiteX6" fmla="*/ 154252 w 324830"/>
                <a:gd name="connsiteY6" fmla="*/ 0 h 69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830" h="696172">
                  <a:moveTo>
                    <a:pt x="154252" y="0"/>
                  </a:moveTo>
                  <a:cubicBezTo>
                    <a:pt x="211111" y="100071"/>
                    <a:pt x="267971" y="200141"/>
                    <a:pt x="324830" y="300212"/>
                  </a:cubicBezTo>
                  <a:lnTo>
                    <a:pt x="254954" y="593521"/>
                  </a:lnTo>
                  <a:lnTo>
                    <a:pt x="20008" y="696172"/>
                  </a:lnTo>
                  <a:lnTo>
                    <a:pt x="0" y="690234"/>
                  </a:lnTo>
                  <a:lnTo>
                    <a:pt x="0" y="94910"/>
                  </a:lnTo>
                  <a:lnTo>
                    <a:pt x="154252" y="0"/>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Freeform: Shape 5">
              <a:extLst>
                <a:ext uri="{FF2B5EF4-FFF2-40B4-BE49-F238E27FC236}">
                  <a16:creationId xmlns:a16="http://schemas.microsoft.com/office/drawing/2014/main" id="{1F72D9C1-D0BE-43B8-A716-D1E6B47D90C2}"/>
                </a:ext>
              </a:extLst>
            </p:cNvPr>
            <p:cNvSpPr/>
            <p:nvPr/>
          </p:nvSpPr>
          <p:spPr bwMode="auto">
            <a:xfrm rot="1800000">
              <a:off x="4252183" y="1276751"/>
              <a:ext cx="279032" cy="515440"/>
            </a:xfrm>
            <a:custGeom>
              <a:avLst/>
              <a:gdLst>
                <a:gd name="connsiteX0" fmla="*/ 0 w 346970"/>
                <a:gd name="connsiteY0" fmla="*/ 116256 h 693401"/>
                <a:gd name="connsiteX1" fmla="*/ 148975 w 346970"/>
                <a:gd name="connsiteY1" fmla="*/ 33819 h 693401"/>
                <a:gd name="connsiteX2" fmla="*/ 287018 w 346970"/>
                <a:gd name="connsiteY2" fmla="*/ 58605 h 693401"/>
                <a:gd name="connsiteX3" fmla="*/ 346970 w 346970"/>
                <a:gd name="connsiteY3" fmla="*/ 0 h 693401"/>
                <a:gd name="connsiteX4" fmla="*/ 346970 w 346970"/>
                <a:gd name="connsiteY4" fmla="*/ 71927 h 693401"/>
                <a:gd name="connsiteX5" fmla="*/ 286637 w 346970"/>
                <a:gd name="connsiteY5" fmla="*/ 105569 h 693401"/>
                <a:gd name="connsiteX6" fmla="*/ 317576 w 346970"/>
                <a:gd name="connsiteY6" fmla="*/ 354421 h 693401"/>
                <a:gd name="connsiteX7" fmla="*/ 265833 w 346970"/>
                <a:gd name="connsiteY7" fmla="*/ 541024 h 693401"/>
                <a:gd name="connsiteX8" fmla="*/ 73346 w 346970"/>
                <a:gd name="connsiteY8" fmla="*/ 693401 h 693401"/>
                <a:gd name="connsiteX9" fmla="*/ 0 w 346970"/>
                <a:gd name="connsiteY9" fmla="*/ 680507 h 693401"/>
                <a:gd name="connsiteX10" fmla="*/ 0 w 346970"/>
                <a:gd name="connsiteY10" fmla="*/ 116256 h 69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970" h="693401">
                  <a:moveTo>
                    <a:pt x="0" y="116256"/>
                  </a:moveTo>
                  <a:lnTo>
                    <a:pt x="148975" y="33819"/>
                  </a:lnTo>
                  <a:lnTo>
                    <a:pt x="287018" y="58605"/>
                  </a:lnTo>
                  <a:lnTo>
                    <a:pt x="346970" y="0"/>
                  </a:lnTo>
                  <a:lnTo>
                    <a:pt x="346970" y="71927"/>
                  </a:lnTo>
                  <a:lnTo>
                    <a:pt x="286637" y="105569"/>
                  </a:lnTo>
                  <a:lnTo>
                    <a:pt x="317576" y="354421"/>
                  </a:lnTo>
                  <a:lnTo>
                    <a:pt x="265833" y="541024"/>
                  </a:lnTo>
                  <a:lnTo>
                    <a:pt x="73346" y="693401"/>
                  </a:lnTo>
                  <a:lnTo>
                    <a:pt x="0" y="680507"/>
                  </a:lnTo>
                  <a:lnTo>
                    <a:pt x="0" y="116256"/>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Freeform: Shape 6">
              <a:extLst>
                <a:ext uri="{FF2B5EF4-FFF2-40B4-BE49-F238E27FC236}">
                  <a16:creationId xmlns:a16="http://schemas.microsoft.com/office/drawing/2014/main" id="{F0125F2B-59ED-4730-9C58-258915254EA6}"/>
                </a:ext>
              </a:extLst>
            </p:cNvPr>
            <p:cNvSpPr/>
            <p:nvPr/>
          </p:nvSpPr>
          <p:spPr bwMode="auto">
            <a:xfrm rot="1800000">
              <a:off x="4639248" y="1207332"/>
              <a:ext cx="327396" cy="442534"/>
            </a:xfrm>
            <a:custGeom>
              <a:avLst/>
              <a:gdLst>
                <a:gd name="connsiteX0" fmla="*/ 440433 w 440433"/>
                <a:gd name="connsiteY0" fmla="*/ 0 h 595324"/>
                <a:gd name="connsiteX1" fmla="*/ 440433 w 440433"/>
                <a:gd name="connsiteY1" fmla="*/ 595324 h 595324"/>
                <a:gd name="connsiteX2" fmla="*/ 218221 w 440433"/>
                <a:gd name="connsiteY2" fmla="*/ 529386 h 595324"/>
                <a:gd name="connsiteX3" fmla="*/ 79026 w 440433"/>
                <a:gd name="connsiteY3" fmla="*/ 378781 h 595324"/>
                <a:gd name="connsiteX4" fmla="*/ 0 w 440433"/>
                <a:gd name="connsiteY4" fmla="*/ 422848 h 595324"/>
                <a:gd name="connsiteX5" fmla="*/ 0 w 440433"/>
                <a:gd name="connsiteY5" fmla="*/ 350921 h 595324"/>
                <a:gd name="connsiteX6" fmla="*/ 15627 w 440433"/>
                <a:gd name="connsiteY6" fmla="*/ 335645 h 595324"/>
                <a:gd name="connsiteX7" fmla="*/ 87463 w 440433"/>
                <a:gd name="connsiteY7" fmla="*/ 217181 h 595324"/>
                <a:gd name="connsiteX8" fmla="*/ 440433 w 440433"/>
                <a:gd name="connsiteY8" fmla="*/ 0 h 59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33" h="595324">
                  <a:moveTo>
                    <a:pt x="440433" y="0"/>
                  </a:moveTo>
                  <a:lnTo>
                    <a:pt x="440433" y="595324"/>
                  </a:lnTo>
                  <a:lnTo>
                    <a:pt x="218221" y="529386"/>
                  </a:lnTo>
                  <a:lnTo>
                    <a:pt x="79026" y="378781"/>
                  </a:lnTo>
                  <a:lnTo>
                    <a:pt x="0" y="422848"/>
                  </a:lnTo>
                  <a:lnTo>
                    <a:pt x="0" y="350921"/>
                  </a:lnTo>
                  <a:lnTo>
                    <a:pt x="15627" y="335645"/>
                  </a:lnTo>
                  <a:lnTo>
                    <a:pt x="87463" y="217181"/>
                  </a:lnTo>
                  <a:lnTo>
                    <a:pt x="440433"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Freeform: Shape 7">
              <a:extLst>
                <a:ext uri="{FF2B5EF4-FFF2-40B4-BE49-F238E27FC236}">
                  <a16:creationId xmlns:a16="http://schemas.microsoft.com/office/drawing/2014/main" id="{238D8DDC-900A-45D3-B728-EBF2A39EEBF0}"/>
                </a:ext>
              </a:extLst>
            </p:cNvPr>
            <p:cNvSpPr/>
            <p:nvPr/>
          </p:nvSpPr>
          <p:spPr bwMode="auto">
            <a:xfrm rot="1800000">
              <a:off x="3975820" y="1220009"/>
              <a:ext cx="315248" cy="419436"/>
            </a:xfrm>
            <a:custGeom>
              <a:avLst/>
              <a:gdLst>
                <a:gd name="connsiteX0" fmla="*/ 0 w 424090"/>
                <a:gd name="connsiteY0" fmla="*/ 234674 h 564251"/>
                <a:gd name="connsiteX1" fmla="*/ 424090 w 424090"/>
                <a:gd name="connsiteY1" fmla="*/ 0 h 564251"/>
                <a:gd name="connsiteX2" fmla="*/ 424090 w 424090"/>
                <a:gd name="connsiteY2" fmla="*/ 564251 h 564251"/>
                <a:gd name="connsiteX3" fmla="*/ 289338 w 424090"/>
                <a:gd name="connsiteY3" fmla="*/ 540560 h 564251"/>
                <a:gd name="connsiteX4" fmla="*/ 69842 w 424090"/>
                <a:gd name="connsiteY4" fmla="*/ 331832 h 564251"/>
                <a:gd name="connsiteX5" fmla="*/ 0 w 424090"/>
                <a:gd name="connsiteY5" fmla="*/ 234674 h 56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0" h="564251">
                  <a:moveTo>
                    <a:pt x="0" y="234674"/>
                  </a:moveTo>
                  <a:lnTo>
                    <a:pt x="424090" y="0"/>
                  </a:lnTo>
                  <a:lnTo>
                    <a:pt x="424090" y="564251"/>
                  </a:lnTo>
                  <a:lnTo>
                    <a:pt x="289338" y="540560"/>
                  </a:lnTo>
                  <a:lnTo>
                    <a:pt x="69842" y="331832"/>
                  </a:lnTo>
                  <a:lnTo>
                    <a:pt x="0" y="234674"/>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Freeform 13">
              <a:extLst>
                <a:ext uri="{FF2B5EF4-FFF2-40B4-BE49-F238E27FC236}">
                  <a16:creationId xmlns:a16="http://schemas.microsoft.com/office/drawing/2014/main" id="{DCF91B21-D4AE-404E-87A5-87A157667BB1}"/>
                </a:ext>
              </a:extLst>
            </p:cNvPr>
            <p:cNvSpPr>
              <a:spLocks/>
            </p:cNvSpPr>
            <p:nvPr/>
          </p:nvSpPr>
          <p:spPr bwMode="auto">
            <a:xfrm>
              <a:off x="3928976" y="1016585"/>
              <a:ext cx="595012" cy="257597"/>
            </a:xfrm>
            <a:custGeom>
              <a:avLst/>
              <a:gdLst>
                <a:gd name="T0" fmla="*/ 518 w 1757"/>
                <a:gd name="T1" fmla="*/ 759 h 759"/>
                <a:gd name="T2" fmla="*/ 1474 w 1757"/>
                <a:gd name="T3" fmla="*/ 281 h 759"/>
                <a:gd name="T4" fmla="*/ 1537 w 1757"/>
                <a:gd name="T5" fmla="*/ 345 h 759"/>
                <a:gd name="T6" fmla="*/ 1710 w 1757"/>
                <a:gd name="T7" fmla="*/ 345 h 759"/>
                <a:gd name="T8" fmla="*/ 1710 w 1757"/>
                <a:gd name="T9" fmla="*/ 172 h 759"/>
                <a:gd name="T10" fmla="*/ 1585 w 1757"/>
                <a:gd name="T11" fmla="*/ 47 h 759"/>
                <a:gd name="T12" fmla="*/ 1443 w 1757"/>
                <a:gd name="T13" fmla="*/ 24 h 759"/>
                <a:gd name="T14" fmla="*/ 0 w 1757"/>
                <a:gd name="T15" fmla="*/ 746 h 759"/>
                <a:gd name="T16" fmla="*/ 0 w 1757"/>
                <a:gd name="T17" fmla="*/ 759 h 759"/>
                <a:gd name="T18" fmla="*/ 518 w 1757"/>
                <a:gd name="T19"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7" h="759">
                  <a:moveTo>
                    <a:pt x="518" y="759"/>
                  </a:moveTo>
                  <a:cubicBezTo>
                    <a:pt x="1474" y="281"/>
                    <a:pt x="1474" y="281"/>
                    <a:pt x="1474" y="281"/>
                  </a:cubicBezTo>
                  <a:cubicBezTo>
                    <a:pt x="1537" y="345"/>
                    <a:pt x="1537" y="345"/>
                    <a:pt x="1537" y="345"/>
                  </a:cubicBezTo>
                  <a:cubicBezTo>
                    <a:pt x="1585" y="392"/>
                    <a:pt x="1662" y="392"/>
                    <a:pt x="1710" y="345"/>
                  </a:cubicBezTo>
                  <a:cubicBezTo>
                    <a:pt x="1757" y="297"/>
                    <a:pt x="1757" y="220"/>
                    <a:pt x="1710" y="172"/>
                  </a:cubicBezTo>
                  <a:cubicBezTo>
                    <a:pt x="1585" y="47"/>
                    <a:pt x="1585" y="47"/>
                    <a:pt x="1585" y="47"/>
                  </a:cubicBezTo>
                  <a:cubicBezTo>
                    <a:pt x="1548" y="10"/>
                    <a:pt x="1490" y="0"/>
                    <a:pt x="1443" y="24"/>
                  </a:cubicBezTo>
                  <a:cubicBezTo>
                    <a:pt x="0" y="746"/>
                    <a:pt x="0" y="746"/>
                    <a:pt x="0" y="746"/>
                  </a:cubicBezTo>
                  <a:cubicBezTo>
                    <a:pt x="0" y="759"/>
                    <a:pt x="0" y="759"/>
                    <a:pt x="0" y="759"/>
                  </a:cubicBezTo>
                  <a:lnTo>
                    <a:pt x="518" y="759"/>
                  </a:lnTo>
                  <a:close/>
                </a:path>
              </a:pathLst>
            </a:custGeom>
            <a:solidFill>
              <a:schemeClr val="accent1">
                <a:lumMod val="50000"/>
              </a:schemeClr>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 name="Freeform 14">
              <a:extLst>
                <a:ext uri="{FF2B5EF4-FFF2-40B4-BE49-F238E27FC236}">
                  <a16:creationId xmlns:a16="http://schemas.microsoft.com/office/drawing/2014/main" id="{510833F3-7C43-478D-B5D3-6EBF43C6D7AC}"/>
                </a:ext>
              </a:extLst>
            </p:cNvPr>
            <p:cNvSpPr>
              <a:spLocks/>
            </p:cNvSpPr>
            <p:nvPr/>
          </p:nvSpPr>
          <p:spPr bwMode="auto">
            <a:xfrm>
              <a:off x="4687253" y="1016585"/>
              <a:ext cx="595919" cy="257597"/>
            </a:xfrm>
            <a:custGeom>
              <a:avLst/>
              <a:gdLst>
                <a:gd name="T0" fmla="*/ 1239 w 1758"/>
                <a:gd name="T1" fmla="*/ 759 h 759"/>
                <a:gd name="T2" fmla="*/ 284 w 1758"/>
                <a:gd name="T3" fmla="*/ 281 h 759"/>
                <a:gd name="T4" fmla="*/ 220 w 1758"/>
                <a:gd name="T5" fmla="*/ 345 h 759"/>
                <a:gd name="T6" fmla="*/ 48 w 1758"/>
                <a:gd name="T7" fmla="*/ 345 h 759"/>
                <a:gd name="T8" fmla="*/ 48 w 1758"/>
                <a:gd name="T9" fmla="*/ 172 h 759"/>
                <a:gd name="T10" fmla="*/ 173 w 1758"/>
                <a:gd name="T11" fmla="*/ 47 h 759"/>
                <a:gd name="T12" fmla="*/ 315 w 1758"/>
                <a:gd name="T13" fmla="*/ 24 h 759"/>
                <a:gd name="T14" fmla="*/ 1758 w 1758"/>
                <a:gd name="T15" fmla="*/ 746 h 759"/>
                <a:gd name="T16" fmla="*/ 1758 w 1758"/>
                <a:gd name="T17" fmla="*/ 759 h 759"/>
                <a:gd name="T18" fmla="*/ 1239 w 1758"/>
                <a:gd name="T19"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8" h="759">
                  <a:moveTo>
                    <a:pt x="1239" y="759"/>
                  </a:moveTo>
                  <a:cubicBezTo>
                    <a:pt x="284" y="281"/>
                    <a:pt x="284" y="281"/>
                    <a:pt x="284" y="281"/>
                  </a:cubicBezTo>
                  <a:cubicBezTo>
                    <a:pt x="220" y="345"/>
                    <a:pt x="220" y="345"/>
                    <a:pt x="220" y="345"/>
                  </a:cubicBezTo>
                  <a:cubicBezTo>
                    <a:pt x="173" y="392"/>
                    <a:pt x="96" y="392"/>
                    <a:pt x="48" y="345"/>
                  </a:cubicBezTo>
                  <a:cubicBezTo>
                    <a:pt x="0" y="297"/>
                    <a:pt x="0" y="220"/>
                    <a:pt x="48" y="172"/>
                  </a:cubicBezTo>
                  <a:cubicBezTo>
                    <a:pt x="173" y="47"/>
                    <a:pt x="173" y="47"/>
                    <a:pt x="173" y="47"/>
                  </a:cubicBezTo>
                  <a:cubicBezTo>
                    <a:pt x="210" y="10"/>
                    <a:pt x="267" y="0"/>
                    <a:pt x="315" y="24"/>
                  </a:cubicBezTo>
                  <a:cubicBezTo>
                    <a:pt x="1758" y="746"/>
                    <a:pt x="1758" y="746"/>
                    <a:pt x="1758" y="746"/>
                  </a:cubicBezTo>
                  <a:cubicBezTo>
                    <a:pt x="1758" y="759"/>
                    <a:pt x="1758" y="759"/>
                    <a:pt x="1758" y="759"/>
                  </a:cubicBezTo>
                  <a:lnTo>
                    <a:pt x="1239" y="759"/>
                  </a:lnTo>
                  <a:close/>
                </a:path>
              </a:pathLst>
            </a:custGeom>
            <a:solidFill>
              <a:schemeClr val="accent1">
                <a:lumMod val="50000"/>
              </a:schemeClr>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Freeform 15">
              <a:extLst>
                <a:ext uri="{FF2B5EF4-FFF2-40B4-BE49-F238E27FC236}">
                  <a16:creationId xmlns:a16="http://schemas.microsoft.com/office/drawing/2014/main" id="{7BD377C7-9937-4DD3-989D-14D0E46646EE}"/>
                </a:ext>
              </a:extLst>
            </p:cNvPr>
            <p:cNvSpPr>
              <a:spLocks noEditPoints="1"/>
            </p:cNvSpPr>
            <p:nvPr/>
          </p:nvSpPr>
          <p:spPr bwMode="auto">
            <a:xfrm>
              <a:off x="3928976" y="1274182"/>
              <a:ext cx="1354196" cy="507937"/>
            </a:xfrm>
            <a:custGeom>
              <a:avLst/>
              <a:gdLst>
                <a:gd name="T0" fmla="*/ 3479 w 3998"/>
                <a:gd name="T1" fmla="*/ 0 h 1498"/>
                <a:gd name="T2" fmla="*/ 2625 w 3998"/>
                <a:gd name="T3" fmla="*/ 0 h 1498"/>
                <a:gd name="T4" fmla="*/ 2581 w 3998"/>
                <a:gd name="T5" fmla="*/ 2 h 1498"/>
                <a:gd name="T6" fmla="*/ 2502 w 3998"/>
                <a:gd name="T7" fmla="*/ 2 h 1498"/>
                <a:gd name="T8" fmla="*/ 2157 w 3998"/>
                <a:gd name="T9" fmla="*/ 173 h 1498"/>
                <a:gd name="T10" fmla="*/ 2002 w 3998"/>
                <a:gd name="T11" fmla="*/ 254 h 1498"/>
                <a:gd name="T12" fmla="*/ 2000 w 3998"/>
                <a:gd name="T13" fmla="*/ 254 h 1498"/>
                <a:gd name="T14" fmla="*/ 1999 w 3998"/>
                <a:gd name="T15" fmla="*/ 254 h 1498"/>
                <a:gd name="T16" fmla="*/ 1998 w 3998"/>
                <a:gd name="T17" fmla="*/ 254 h 1498"/>
                <a:gd name="T18" fmla="*/ 1996 w 3998"/>
                <a:gd name="T19" fmla="*/ 254 h 1498"/>
                <a:gd name="T20" fmla="*/ 1841 w 3998"/>
                <a:gd name="T21" fmla="*/ 173 h 1498"/>
                <a:gd name="T22" fmla="*/ 1496 w 3998"/>
                <a:gd name="T23" fmla="*/ 2 h 1498"/>
                <a:gd name="T24" fmla="*/ 1416 w 3998"/>
                <a:gd name="T25" fmla="*/ 2 h 1498"/>
                <a:gd name="T26" fmla="*/ 1373 w 3998"/>
                <a:gd name="T27" fmla="*/ 0 h 1498"/>
                <a:gd name="T28" fmla="*/ 518 w 3998"/>
                <a:gd name="T29" fmla="*/ 0 h 1498"/>
                <a:gd name="T30" fmla="*/ 0 w 3998"/>
                <a:gd name="T31" fmla="*/ 0 h 1498"/>
                <a:gd name="T32" fmla="*/ 0 w 3998"/>
                <a:gd name="T33" fmla="*/ 230 h 1498"/>
                <a:gd name="T34" fmla="*/ 61 w 3998"/>
                <a:gd name="T35" fmla="*/ 265 h 1498"/>
                <a:gd name="T36" fmla="*/ 125 w 3998"/>
                <a:gd name="T37" fmla="*/ 375 h 1498"/>
                <a:gd name="T38" fmla="*/ 125 w 3998"/>
                <a:gd name="T39" fmla="*/ 625 h 1498"/>
                <a:gd name="T40" fmla="*/ 998 w 3998"/>
                <a:gd name="T41" fmla="*/ 1498 h 1498"/>
                <a:gd name="T42" fmla="*/ 1871 w 3998"/>
                <a:gd name="T43" fmla="*/ 625 h 1498"/>
                <a:gd name="T44" fmla="*/ 1998 w 3998"/>
                <a:gd name="T45" fmla="*/ 498 h 1498"/>
                <a:gd name="T46" fmla="*/ 1999 w 3998"/>
                <a:gd name="T47" fmla="*/ 498 h 1498"/>
                <a:gd name="T48" fmla="*/ 2000 w 3998"/>
                <a:gd name="T49" fmla="*/ 498 h 1498"/>
                <a:gd name="T50" fmla="*/ 2127 w 3998"/>
                <a:gd name="T51" fmla="*/ 625 h 1498"/>
                <a:gd name="T52" fmla="*/ 3000 w 3998"/>
                <a:gd name="T53" fmla="*/ 1498 h 1498"/>
                <a:gd name="T54" fmla="*/ 3873 w 3998"/>
                <a:gd name="T55" fmla="*/ 625 h 1498"/>
                <a:gd name="T56" fmla="*/ 3873 w 3998"/>
                <a:gd name="T57" fmla="*/ 375 h 1498"/>
                <a:gd name="T58" fmla="*/ 3937 w 3998"/>
                <a:gd name="T59" fmla="*/ 265 h 1498"/>
                <a:gd name="T60" fmla="*/ 3998 w 3998"/>
                <a:gd name="T61" fmla="*/ 230 h 1498"/>
                <a:gd name="T62" fmla="*/ 3998 w 3998"/>
                <a:gd name="T63" fmla="*/ 0 h 1498"/>
                <a:gd name="T64" fmla="*/ 3479 w 3998"/>
                <a:gd name="T65" fmla="*/ 0 h 1498"/>
                <a:gd name="T66" fmla="*/ 998 w 3998"/>
                <a:gd name="T67" fmla="*/ 1254 h 1498"/>
                <a:gd name="T68" fmla="*/ 369 w 3998"/>
                <a:gd name="T69" fmla="*/ 625 h 1498"/>
                <a:gd name="T70" fmla="*/ 369 w 3998"/>
                <a:gd name="T71" fmla="*/ 375 h 1498"/>
                <a:gd name="T72" fmla="*/ 345 w 3998"/>
                <a:gd name="T73" fmla="*/ 244 h 1498"/>
                <a:gd name="T74" fmla="*/ 1373 w 3998"/>
                <a:gd name="T75" fmla="*/ 244 h 1498"/>
                <a:gd name="T76" fmla="*/ 1374 w 3998"/>
                <a:gd name="T77" fmla="*/ 244 h 1498"/>
                <a:gd name="T78" fmla="*/ 1396 w 3998"/>
                <a:gd name="T79" fmla="*/ 246 h 1498"/>
                <a:gd name="T80" fmla="*/ 1404 w 3998"/>
                <a:gd name="T81" fmla="*/ 246 h 1498"/>
                <a:gd name="T82" fmla="*/ 1625 w 3998"/>
                <a:gd name="T83" fmla="*/ 496 h 1498"/>
                <a:gd name="T84" fmla="*/ 1625 w 3998"/>
                <a:gd name="T85" fmla="*/ 621 h 1498"/>
                <a:gd name="T86" fmla="*/ 1627 w 3998"/>
                <a:gd name="T87" fmla="*/ 642 h 1498"/>
                <a:gd name="T88" fmla="*/ 998 w 3998"/>
                <a:gd name="T89" fmla="*/ 1254 h 1498"/>
                <a:gd name="T90" fmla="*/ 3629 w 3998"/>
                <a:gd name="T91" fmla="*/ 375 h 1498"/>
                <a:gd name="T92" fmla="*/ 3629 w 3998"/>
                <a:gd name="T93" fmla="*/ 625 h 1498"/>
                <a:gd name="T94" fmla="*/ 3000 w 3998"/>
                <a:gd name="T95" fmla="*/ 1254 h 1498"/>
                <a:gd name="T96" fmla="*/ 2371 w 3998"/>
                <a:gd name="T97" fmla="*/ 642 h 1498"/>
                <a:gd name="T98" fmla="*/ 2373 w 3998"/>
                <a:gd name="T99" fmla="*/ 621 h 1498"/>
                <a:gd name="T100" fmla="*/ 2373 w 3998"/>
                <a:gd name="T101" fmla="*/ 496 h 1498"/>
                <a:gd name="T102" fmla="*/ 2594 w 3998"/>
                <a:gd name="T103" fmla="*/ 246 h 1498"/>
                <a:gd name="T104" fmla="*/ 2602 w 3998"/>
                <a:gd name="T105" fmla="*/ 246 h 1498"/>
                <a:gd name="T106" fmla="*/ 2623 w 3998"/>
                <a:gd name="T107" fmla="*/ 244 h 1498"/>
                <a:gd name="T108" fmla="*/ 2625 w 3998"/>
                <a:gd name="T109" fmla="*/ 244 h 1498"/>
                <a:gd name="T110" fmla="*/ 3653 w 3998"/>
                <a:gd name="T111" fmla="*/ 244 h 1498"/>
                <a:gd name="T112" fmla="*/ 3629 w 3998"/>
                <a:gd name="T113" fmla="*/ 375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98" h="1498">
                  <a:moveTo>
                    <a:pt x="3479" y="0"/>
                  </a:moveTo>
                  <a:cubicBezTo>
                    <a:pt x="2625" y="0"/>
                    <a:pt x="2625" y="0"/>
                    <a:pt x="2625" y="0"/>
                  </a:cubicBezTo>
                  <a:cubicBezTo>
                    <a:pt x="2610" y="0"/>
                    <a:pt x="2596" y="1"/>
                    <a:pt x="2581" y="2"/>
                  </a:cubicBezTo>
                  <a:cubicBezTo>
                    <a:pt x="2502" y="2"/>
                    <a:pt x="2502" y="2"/>
                    <a:pt x="2502" y="2"/>
                  </a:cubicBezTo>
                  <a:cubicBezTo>
                    <a:pt x="2370" y="2"/>
                    <a:pt x="2247" y="63"/>
                    <a:pt x="2157" y="173"/>
                  </a:cubicBezTo>
                  <a:cubicBezTo>
                    <a:pt x="2113" y="226"/>
                    <a:pt x="2060" y="254"/>
                    <a:pt x="2002" y="254"/>
                  </a:cubicBezTo>
                  <a:cubicBezTo>
                    <a:pt x="2001" y="254"/>
                    <a:pt x="2001" y="254"/>
                    <a:pt x="2000" y="254"/>
                  </a:cubicBezTo>
                  <a:cubicBezTo>
                    <a:pt x="2000" y="254"/>
                    <a:pt x="1999" y="254"/>
                    <a:pt x="1999" y="254"/>
                  </a:cubicBezTo>
                  <a:cubicBezTo>
                    <a:pt x="1999" y="254"/>
                    <a:pt x="1998" y="254"/>
                    <a:pt x="1998" y="254"/>
                  </a:cubicBezTo>
                  <a:cubicBezTo>
                    <a:pt x="1997" y="254"/>
                    <a:pt x="1997" y="254"/>
                    <a:pt x="1996" y="254"/>
                  </a:cubicBezTo>
                  <a:cubicBezTo>
                    <a:pt x="1938" y="254"/>
                    <a:pt x="1885" y="226"/>
                    <a:pt x="1841" y="173"/>
                  </a:cubicBezTo>
                  <a:cubicBezTo>
                    <a:pt x="1750" y="63"/>
                    <a:pt x="1628" y="2"/>
                    <a:pt x="1496" y="2"/>
                  </a:cubicBezTo>
                  <a:cubicBezTo>
                    <a:pt x="1416" y="2"/>
                    <a:pt x="1416" y="2"/>
                    <a:pt x="1416" y="2"/>
                  </a:cubicBezTo>
                  <a:cubicBezTo>
                    <a:pt x="1402" y="1"/>
                    <a:pt x="1387" y="0"/>
                    <a:pt x="1373" y="0"/>
                  </a:cubicBezTo>
                  <a:cubicBezTo>
                    <a:pt x="518" y="0"/>
                    <a:pt x="518" y="0"/>
                    <a:pt x="518" y="0"/>
                  </a:cubicBezTo>
                  <a:cubicBezTo>
                    <a:pt x="0" y="0"/>
                    <a:pt x="0" y="0"/>
                    <a:pt x="0" y="0"/>
                  </a:cubicBezTo>
                  <a:cubicBezTo>
                    <a:pt x="0" y="230"/>
                    <a:pt x="0" y="230"/>
                    <a:pt x="0" y="230"/>
                  </a:cubicBezTo>
                  <a:cubicBezTo>
                    <a:pt x="61" y="265"/>
                    <a:pt x="61" y="265"/>
                    <a:pt x="61" y="265"/>
                  </a:cubicBezTo>
                  <a:cubicBezTo>
                    <a:pt x="100" y="288"/>
                    <a:pt x="125" y="330"/>
                    <a:pt x="125" y="375"/>
                  </a:cubicBezTo>
                  <a:cubicBezTo>
                    <a:pt x="125" y="625"/>
                    <a:pt x="125" y="625"/>
                    <a:pt x="125" y="625"/>
                  </a:cubicBezTo>
                  <a:cubicBezTo>
                    <a:pt x="125" y="1106"/>
                    <a:pt x="516" y="1498"/>
                    <a:pt x="998" y="1498"/>
                  </a:cubicBezTo>
                  <a:cubicBezTo>
                    <a:pt x="1479" y="1498"/>
                    <a:pt x="1871" y="1106"/>
                    <a:pt x="1871" y="625"/>
                  </a:cubicBezTo>
                  <a:cubicBezTo>
                    <a:pt x="1871" y="555"/>
                    <a:pt x="1928" y="498"/>
                    <a:pt x="1998" y="498"/>
                  </a:cubicBezTo>
                  <a:cubicBezTo>
                    <a:pt x="1998" y="498"/>
                    <a:pt x="1999" y="498"/>
                    <a:pt x="1999" y="498"/>
                  </a:cubicBezTo>
                  <a:cubicBezTo>
                    <a:pt x="1999" y="498"/>
                    <a:pt x="2000" y="498"/>
                    <a:pt x="2000" y="498"/>
                  </a:cubicBezTo>
                  <a:cubicBezTo>
                    <a:pt x="2070" y="498"/>
                    <a:pt x="2127" y="555"/>
                    <a:pt x="2127" y="625"/>
                  </a:cubicBezTo>
                  <a:cubicBezTo>
                    <a:pt x="2127" y="1106"/>
                    <a:pt x="2518" y="1498"/>
                    <a:pt x="3000" y="1498"/>
                  </a:cubicBezTo>
                  <a:cubicBezTo>
                    <a:pt x="3481" y="1498"/>
                    <a:pt x="3873" y="1106"/>
                    <a:pt x="3873" y="625"/>
                  </a:cubicBezTo>
                  <a:cubicBezTo>
                    <a:pt x="3873" y="375"/>
                    <a:pt x="3873" y="375"/>
                    <a:pt x="3873" y="375"/>
                  </a:cubicBezTo>
                  <a:cubicBezTo>
                    <a:pt x="3873" y="330"/>
                    <a:pt x="3897" y="288"/>
                    <a:pt x="3937" y="265"/>
                  </a:cubicBezTo>
                  <a:cubicBezTo>
                    <a:pt x="3998" y="230"/>
                    <a:pt x="3998" y="230"/>
                    <a:pt x="3998" y="230"/>
                  </a:cubicBezTo>
                  <a:cubicBezTo>
                    <a:pt x="3998" y="0"/>
                    <a:pt x="3998" y="0"/>
                    <a:pt x="3998" y="0"/>
                  </a:cubicBezTo>
                  <a:lnTo>
                    <a:pt x="3479" y="0"/>
                  </a:lnTo>
                  <a:close/>
                  <a:moveTo>
                    <a:pt x="998" y="1254"/>
                  </a:moveTo>
                  <a:cubicBezTo>
                    <a:pt x="651" y="1254"/>
                    <a:pt x="369" y="972"/>
                    <a:pt x="369" y="625"/>
                  </a:cubicBezTo>
                  <a:cubicBezTo>
                    <a:pt x="369" y="375"/>
                    <a:pt x="369" y="375"/>
                    <a:pt x="369" y="375"/>
                  </a:cubicBezTo>
                  <a:cubicBezTo>
                    <a:pt x="369" y="330"/>
                    <a:pt x="360" y="285"/>
                    <a:pt x="345" y="244"/>
                  </a:cubicBezTo>
                  <a:cubicBezTo>
                    <a:pt x="1373" y="244"/>
                    <a:pt x="1373" y="244"/>
                    <a:pt x="1373" y="244"/>
                  </a:cubicBezTo>
                  <a:cubicBezTo>
                    <a:pt x="1373" y="244"/>
                    <a:pt x="1374" y="244"/>
                    <a:pt x="1374" y="244"/>
                  </a:cubicBezTo>
                  <a:cubicBezTo>
                    <a:pt x="1381" y="245"/>
                    <a:pt x="1389" y="246"/>
                    <a:pt x="1396" y="246"/>
                  </a:cubicBezTo>
                  <a:cubicBezTo>
                    <a:pt x="1404" y="246"/>
                    <a:pt x="1404" y="246"/>
                    <a:pt x="1404" y="246"/>
                  </a:cubicBezTo>
                  <a:cubicBezTo>
                    <a:pt x="1528" y="261"/>
                    <a:pt x="1625" y="368"/>
                    <a:pt x="1625" y="496"/>
                  </a:cubicBezTo>
                  <a:cubicBezTo>
                    <a:pt x="1625" y="621"/>
                    <a:pt x="1625" y="621"/>
                    <a:pt x="1625" y="621"/>
                  </a:cubicBezTo>
                  <a:cubicBezTo>
                    <a:pt x="1625" y="628"/>
                    <a:pt x="1625" y="635"/>
                    <a:pt x="1627" y="642"/>
                  </a:cubicBezTo>
                  <a:cubicBezTo>
                    <a:pt x="1618" y="981"/>
                    <a:pt x="1339" y="1254"/>
                    <a:pt x="998" y="1254"/>
                  </a:cubicBezTo>
                  <a:close/>
                  <a:moveTo>
                    <a:pt x="3629" y="375"/>
                  </a:moveTo>
                  <a:cubicBezTo>
                    <a:pt x="3629" y="625"/>
                    <a:pt x="3629" y="625"/>
                    <a:pt x="3629" y="625"/>
                  </a:cubicBezTo>
                  <a:cubicBezTo>
                    <a:pt x="3629" y="972"/>
                    <a:pt x="3347" y="1254"/>
                    <a:pt x="3000" y="1254"/>
                  </a:cubicBezTo>
                  <a:cubicBezTo>
                    <a:pt x="2659" y="1254"/>
                    <a:pt x="2380" y="981"/>
                    <a:pt x="2371" y="642"/>
                  </a:cubicBezTo>
                  <a:cubicBezTo>
                    <a:pt x="2372" y="635"/>
                    <a:pt x="2373" y="628"/>
                    <a:pt x="2373" y="621"/>
                  </a:cubicBezTo>
                  <a:cubicBezTo>
                    <a:pt x="2373" y="496"/>
                    <a:pt x="2373" y="496"/>
                    <a:pt x="2373" y="496"/>
                  </a:cubicBezTo>
                  <a:cubicBezTo>
                    <a:pt x="2373" y="368"/>
                    <a:pt x="2470" y="261"/>
                    <a:pt x="2594" y="246"/>
                  </a:cubicBezTo>
                  <a:cubicBezTo>
                    <a:pt x="2602" y="246"/>
                    <a:pt x="2602" y="246"/>
                    <a:pt x="2602" y="246"/>
                  </a:cubicBezTo>
                  <a:cubicBezTo>
                    <a:pt x="2609" y="246"/>
                    <a:pt x="2616" y="245"/>
                    <a:pt x="2623" y="244"/>
                  </a:cubicBezTo>
                  <a:cubicBezTo>
                    <a:pt x="2624" y="244"/>
                    <a:pt x="2624" y="244"/>
                    <a:pt x="2625" y="244"/>
                  </a:cubicBezTo>
                  <a:cubicBezTo>
                    <a:pt x="3653" y="244"/>
                    <a:pt x="3653" y="244"/>
                    <a:pt x="3653" y="244"/>
                  </a:cubicBezTo>
                  <a:cubicBezTo>
                    <a:pt x="3637" y="285"/>
                    <a:pt x="3629" y="330"/>
                    <a:pt x="3629" y="375"/>
                  </a:cubicBezTo>
                  <a:close/>
                </a:path>
              </a:pathLst>
            </a:custGeom>
            <a:solidFill>
              <a:schemeClr val="accent1"/>
            </a:solidFill>
            <a:ln>
              <a:noFill/>
            </a:ln>
          </p:spPr>
          <p:txBody>
            <a:bodyPr vert="horz" wrap="square" lIns="91414" tIns="45706" rIns="91414" bIns="45706"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2" name="Chat">
            <a:extLst>
              <a:ext uri="{FF2B5EF4-FFF2-40B4-BE49-F238E27FC236}">
                <a16:creationId xmlns:a16="http://schemas.microsoft.com/office/drawing/2014/main" id="{60FFE1B7-2009-4D07-9C92-84D1D3A25A2E}"/>
              </a:ext>
            </a:extLst>
          </p:cNvPr>
          <p:cNvGrpSpPr/>
          <p:nvPr/>
        </p:nvGrpSpPr>
        <p:grpSpPr>
          <a:xfrm>
            <a:off x="1223132" y="2142893"/>
            <a:ext cx="1523430" cy="1269236"/>
            <a:chOff x="5667518" y="4102915"/>
            <a:chExt cx="791574" cy="659494"/>
          </a:xfrm>
        </p:grpSpPr>
        <p:sp>
          <p:nvSpPr>
            <p:cNvPr id="13" name="Freeform: Shape 12">
              <a:extLst>
                <a:ext uri="{FF2B5EF4-FFF2-40B4-BE49-F238E27FC236}">
                  <a16:creationId xmlns:a16="http://schemas.microsoft.com/office/drawing/2014/main" id="{63A8EFCA-16F0-4654-8515-61BFF5C5C3C3}"/>
                </a:ext>
              </a:extLst>
            </p:cNvPr>
            <p:cNvSpPr/>
            <p:nvPr/>
          </p:nvSpPr>
          <p:spPr>
            <a:xfrm>
              <a:off x="5708228" y="4129150"/>
              <a:ext cx="750864" cy="633259"/>
            </a:xfrm>
            <a:custGeom>
              <a:avLst/>
              <a:gdLst/>
              <a:ahLst/>
              <a:cxnLst/>
              <a:rect l="0" t="0" r="0" b="0"/>
              <a:pathLst>
                <a:path w="750864" h="633258">
                  <a:moveTo>
                    <a:pt x="551388" y="6785"/>
                  </a:moveTo>
                  <a:lnTo>
                    <a:pt x="201286" y="6785"/>
                  </a:lnTo>
                  <a:cubicBezTo>
                    <a:pt x="94537" y="6785"/>
                    <a:pt x="6785" y="94537"/>
                    <a:pt x="6785" y="201286"/>
                  </a:cubicBezTo>
                  <a:lnTo>
                    <a:pt x="6785" y="304417"/>
                  </a:lnTo>
                  <a:cubicBezTo>
                    <a:pt x="6785" y="411166"/>
                    <a:pt x="94537" y="498918"/>
                    <a:pt x="201286" y="498918"/>
                  </a:cubicBezTo>
                  <a:lnTo>
                    <a:pt x="286324" y="498918"/>
                  </a:lnTo>
                  <a:lnTo>
                    <a:pt x="286324" y="633711"/>
                  </a:lnTo>
                  <a:lnTo>
                    <a:pt x="421117" y="498918"/>
                  </a:lnTo>
                  <a:lnTo>
                    <a:pt x="551388" y="498918"/>
                  </a:lnTo>
                  <a:cubicBezTo>
                    <a:pt x="658137" y="498918"/>
                    <a:pt x="745889" y="411166"/>
                    <a:pt x="745889" y="304417"/>
                  </a:cubicBezTo>
                  <a:lnTo>
                    <a:pt x="745889" y="201286"/>
                  </a:lnTo>
                  <a:cubicBezTo>
                    <a:pt x="745889" y="94537"/>
                    <a:pt x="658137" y="6785"/>
                    <a:pt x="551388" y="6785"/>
                  </a:cubicBezTo>
                  <a:close/>
                </a:path>
              </a:pathLst>
            </a:custGeom>
            <a:solidFill>
              <a:srgbClr val="002050"/>
            </a:solidFill>
            <a:ln w="9525" cap="flat">
              <a:noFill/>
              <a:prstDash val="solid"/>
              <a:miter/>
            </a:ln>
          </p:spPr>
          <p:txBody>
            <a:bodyPr/>
            <a:lstStyle/>
            <a:p>
              <a:endParaRPr lang="en-US"/>
            </a:p>
          </p:txBody>
        </p:sp>
        <p:sp>
          <p:nvSpPr>
            <p:cNvPr id="14" name="Freeform: Shape 13">
              <a:extLst>
                <a:ext uri="{FF2B5EF4-FFF2-40B4-BE49-F238E27FC236}">
                  <a16:creationId xmlns:a16="http://schemas.microsoft.com/office/drawing/2014/main" id="{8376F1F9-A14B-4E0E-B451-D9A74752404C}"/>
                </a:ext>
              </a:extLst>
            </p:cNvPr>
            <p:cNvSpPr/>
            <p:nvPr/>
          </p:nvSpPr>
          <p:spPr>
            <a:xfrm>
              <a:off x="5667518" y="4102915"/>
              <a:ext cx="750864" cy="633259"/>
            </a:xfrm>
            <a:custGeom>
              <a:avLst/>
              <a:gdLst/>
              <a:ahLst/>
              <a:cxnLst/>
              <a:rect l="0" t="0" r="0" b="0"/>
              <a:pathLst>
                <a:path w="750864" h="633258">
                  <a:moveTo>
                    <a:pt x="551388" y="6785"/>
                  </a:moveTo>
                  <a:lnTo>
                    <a:pt x="201286" y="6785"/>
                  </a:lnTo>
                  <a:cubicBezTo>
                    <a:pt x="94537" y="6785"/>
                    <a:pt x="6785" y="94537"/>
                    <a:pt x="6785" y="201286"/>
                  </a:cubicBezTo>
                  <a:lnTo>
                    <a:pt x="6785" y="304417"/>
                  </a:lnTo>
                  <a:cubicBezTo>
                    <a:pt x="6785" y="411166"/>
                    <a:pt x="94537" y="498918"/>
                    <a:pt x="201286" y="498918"/>
                  </a:cubicBezTo>
                  <a:lnTo>
                    <a:pt x="286324" y="498918"/>
                  </a:lnTo>
                  <a:lnTo>
                    <a:pt x="286324" y="633711"/>
                  </a:lnTo>
                  <a:lnTo>
                    <a:pt x="421117" y="498918"/>
                  </a:lnTo>
                  <a:lnTo>
                    <a:pt x="551388" y="498918"/>
                  </a:lnTo>
                  <a:cubicBezTo>
                    <a:pt x="658137" y="498918"/>
                    <a:pt x="745889" y="411166"/>
                    <a:pt x="745889" y="304417"/>
                  </a:cubicBezTo>
                  <a:lnTo>
                    <a:pt x="745889" y="201286"/>
                  </a:lnTo>
                  <a:cubicBezTo>
                    <a:pt x="745889" y="94537"/>
                    <a:pt x="658137" y="6785"/>
                    <a:pt x="551388" y="6785"/>
                  </a:cubicBezTo>
                  <a:close/>
                </a:path>
              </a:pathLst>
            </a:custGeom>
            <a:solidFill>
              <a:srgbClr val="0078D4"/>
            </a:solidFill>
            <a:ln w="9525" cap="flat">
              <a:noFill/>
              <a:prstDash val="solid"/>
              <a:miter/>
            </a:ln>
          </p:spPr>
          <p:txBody>
            <a:bodyPr/>
            <a:lstStyle/>
            <a:p>
              <a:endParaRPr lang="en-US"/>
            </a:p>
          </p:txBody>
        </p:sp>
        <p:sp>
          <p:nvSpPr>
            <p:cNvPr id="15" name="Freeform: Shape 14">
              <a:extLst>
                <a:ext uri="{FF2B5EF4-FFF2-40B4-BE49-F238E27FC236}">
                  <a16:creationId xmlns:a16="http://schemas.microsoft.com/office/drawing/2014/main" id="{A306B9B1-35CD-44D9-8A7B-6B0EB44A23CF}"/>
                </a:ext>
              </a:extLst>
            </p:cNvPr>
            <p:cNvSpPr/>
            <p:nvPr/>
          </p:nvSpPr>
          <p:spPr>
            <a:xfrm>
              <a:off x="5792361" y="4225044"/>
              <a:ext cx="497561" cy="54279"/>
            </a:xfrm>
            <a:custGeom>
              <a:avLst/>
              <a:gdLst/>
              <a:ahLst/>
              <a:cxnLst/>
              <a:rect l="0" t="0" r="0" b="0"/>
              <a:pathLst>
                <a:path w="497560" h="54279">
                  <a:moveTo>
                    <a:pt x="6785" y="6785"/>
                  </a:moveTo>
                  <a:lnTo>
                    <a:pt x="492585" y="6785"/>
                  </a:lnTo>
                  <a:lnTo>
                    <a:pt x="492585" y="50208"/>
                  </a:lnTo>
                  <a:lnTo>
                    <a:pt x="6785" y="50208"/>
                  </a:lnTo>
                  <a:close/>
                </a:path>
              </a:pathLst>
            </a:custGeom>
            <a:solidFill>
              <a:srgbClr val="003C6A"/>
            </a:solidFill>
            <a:ln w="9525" cap="flat">
              <a:noFill/>
              <a:prstDash val="solid"/>
              <a:miter/>
            </a:ln>
          </p:spPr>
          <p:txBody>
            <a:bodyPr/>
            <a:lstStyle/>
            <a:p>
              <a:endParaRPr lang="en-US"/>
            </a:p>
          </p:txBody>
        </p:sp>
        <p:sp>
          <p:nvSpPr>
            <p:cNvPr id="16" name="Freeform: Shape 15">
              <a:extLst>
                <a:ext uri="{FF2B5EF4-FFF2-40B4-BE49-F238E27FC236}">
                  <a16:creationId xmlns:a16="http://schemas.microsoft.com/office/drawing/2014/main" id="{6BE07848-2FC8-49E6-93AC-54C4E93B134C}"/>
                </a:ext>
              </a:extLst>
            </p:cNvPr>
            <p:cNvSpPr/>
            <p:nvPr/>
          </p:nvSpPr>
          <p:spPr>
            <a:xfrm>
              <a:off x="5792361" y="4326365"/>
              <a:ext cx="497561" cy="54279"/>
            </a:xfrm>
            <a:custGeom>
              <a:avLst/>
              <a:gdLst/>
              <a:ahLst/>
              <a:cxnLst/>
              <a:rect l="0" t="0" r="0" b="0"/>
              <a:pathLst>
                <a:path w="497560" h="54279">
                  <a:moveTo>
                    <a:pt x="6785" y="6785"/>
                  </a:moveTo>
                  <a:lnTo>
                    <a:pt x="492585" y="6785"/>
                  </a:lnTo>
                  <a:lnTo>
                    <a:pt x="492585" y="50208"/>
                  </a:lnTo>
                  <a:lnTo>
                    <a:pt x="6785" y="50208"/>
                  </a:lnTo>
                  <a:close/>
                </a:path>
              </a:pathLst>
            </a:custGeom>
            <a:solidFill>
              <a:srgbClr val="003C6A"/>
            </a:solidFill>
            <a:ln w="9525" cap="flat">
              <a:noFill/>
              <a:prstDash val="solid"/>
              <a:miter/>
            </a:ln>
          </p:spPr>
          <p:txBody>
            <a:bodyPr/>
            <a:lstStyle/>
            <a:p>
              <a:endParaRPr lang="en-US"/>
            </a:p>
          </p:txBody>
        </p:sp>
        <p:sp>
          <p:nvSpPr>
            <p:cNvPr id="17" name="Freeform: Shape 16">
              <a:extLst>
                <a:ext uri="{FF2B5EF4-FFF2-40B4-BE49-F238E27FC236}">
                  <a16:creationId xmlns:a16="http://schemas.microsoft.com/office/drawing/2014/main" id="{55961E72-A682-4720-A3A5-76ADC4DDC9E1}"/>
                </a:ext>
              </a:extLst>
            </p:cNvPr>
            <p:cNvSpPr/>
            <p:nvPr/>
          </p:nvSpPr>
          <p:spPr>
            <a:xfrm>
              <a:off x="5792361" y="4428591"/>
              <a:ext cx="497561" cy="54279"/>
            </a:xfrm>
            <a:custGeom>
              <a:avLst/>
              <a:gdLst/>
              <a:ahLst/>
              <a:cxnLst/>
              <a:rect l="0" t="0" r="0" b="0"/>
              <a:pathLst>
                <a:path w="497560" h="54279">
                  <a:moveTo>
                    <a:pt x="6785" y="6785"/>
                  </a:moveTo>
                  <a:lnTo>
                    <a:pt x="492585" y="6785"/>
                  </a:lnTo>
                  <a:lnTo>
                    <a:pt x="492585" y="50208"/>
                  </a:lnTo>
                  <a:lnTo>
                    <a:pt x="6785" y="50208"/>
                  </a:lnTo>
                  <a:close/>
                </a:path>
              </a:pathLst>
            </a:custGeom>
            <a:solidFill>
              <a:srgbClr val="003C6A"/>
            </a:solidFill>
            <a:ln w="9525" cap="flat">
              <a:noFill/>
              <a:prstDash val="solid"/>
              <a:miter/>
            </a:ln>
          </p:spPr>
          <p:txBody>
            <a:bodyPr/>
            <a:lstStyle/>
            <a:p>
              <a:endParaRPr lang="en-US"/>
            </a:p>
          </p:txBody>
        </p:sp>
      </p:grpSp>
      <p:sp>
        <p:nvSpPr>
          <p:cNvPr id="19" name="Title 2">
            <a:extLst>
              <a:ext uri="{FF2B5EF4-FFF2-40B4-BE49-F238E27FC236}">
                <a16:creationId xmlns:a16="http://schemas.microsoft.com/office/drawing/2014/main" id="{E0A03716-B034-41D9-88C0-44AFC9B8839E}"/>
              </a:ext>
            </a:extLst>
          </p:cNvPr>
          <p:cNvSpPr txBox="1">
            <a:spLocks/>
          </p:cNvSpPr>
          <p:nvPr/>
        </p:nvSpPr>
        <p:spPr>
          <a:xfrm>
            <a:off x="588263" y="457200"/>
            <a:ext cx="11018520"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You need to achieve balance</a:t>
            </a:r>
          </a:p>
        </p:txBody>
      </p:sp>
      <p:sp>
        <p:nvSpPr>
          <p:cNvPr id="20" name="Rectangle 19">
            <a:extLst>
              <a:ext uri="{FF2B5EF4-FFF2-40B4-BE49-F238E27FC236}">
                <a16:creationId xmlns:a16="http://schemas.microsoft.com/office/drawing/2014/main" id="{E04571D1-2D86-41E3-8156-690E5F42E5BC}"/>
              </a:ext>
            </a:extLst>
          </p:cNvPr>
          <p:cNvSpPr/>
          <p:nvPr/>
        </p:nvSpPr>
        <p:spPr>
          <a:xfrm>
            <a:off x="1026793" y="1433364"/>
            <a:ext cx="1994457" cy="646331"/>
          </a:xfrm>
          <a:prstGeom prst="rect">
            <a:avLst/>
          </a:prstGeom>
        </p:spPr>
        <p:txBody>
          <a:bodyPr wrap="none">
            <a:spAutoFit/>
          </a:bodyPr>
          <a:lstStyle/>
          <a:p>
            <a:pPr algn="ctr"/>
            <a:r>
              <a:rPr lang="en-US" sz="3600" dirty="0">
                <a:gradFill>
                  <a:gsLst>
                    <a:gs pos="2917">
                      <a:schemeClr val="tx1"/>
                    </a:gs>
                    <a:gs pos="30000">
                      <a:schemeClr val="tx1"/>
                    </a:gs>
                  </a:gsLst>
                  <a:lin ang="5400000" scaled="0"/>
                </a:gradFill>
              </a:rPr>
              <a:t>End User</a:t>
            </a:r>
          </a:p>
        </p:txBody>
      </p:sp>
      <p:sp>
        <p:nvSpPr>
          <p:cNvPr id="21" name="Rectangle 20">
            <a:extLst>
              <a:ext uri="{FF2B5EF4-FFF2-40B4-BE49-F238E27FC236}">
                <a16:creationId xmlns:a16="http://schemas.microsoft.com/office/drawing/2014/main" id="{420B97CD-FC4E-4A03-AFA8-77F64DC8A10B}"/>
              </a:ext>
            </a:extLst>
          </p:cNvPr>
          <p:cNvSpPr/>
          <p:nvPr/>
        </p:nvSpPr>
        <p:spPr>
          <a:xfrm>
            <a:off x="9988369" y="1521303"/>
            <a:ext cx="550152" cy="646331"/>
          </a:xfrm>
          <a:prstGeom prst="rect">
            <a:avLst/>
          </a:prstGeom>
        </p:spPr>
        <p:txBody>
          <a:bodyPr wrap="none">
            <a:spAutoFit/>
          </a:bodyPr>
          <a:lstStyle/>
          <a:p>
            <a:pPr algn="ctr"/>
            <a:r>
              <a:rPr lang="en-US" sz="3600" dirty="0">
                <a:gradFill>
                  <a:gsLst>
                    <a:gs pos="2917">
                      <a:schemeClr val="tx1"/>
                    </a:gs>
                    <a:gs pos="30000">
                      <a:schemeClr val="tx1"/>
                    </a:gs>
                  </a:gsLst>
                  <a:lin ang="5400000" scaled="0"/>
                </a:gradFill>
              </a:rPr>
              <a:t>IT</a:t>
            </a:r>
          </a:p>
        </p:txBody>
      </p:sp>
      <p:sp>
        <p:nvSpPr>
          <p:cNvPr id="22" name="Rectangle 21">
            <a:extLst>
              <a:ext uri="{FF2B5EF4-FFF2-40B4-BE49-F238E27FC236}">
                <a16:creationId xmlns:a16="http://schemas.microsoft.com/office/drawing/2014/main" id="{4809DF4E-5137-445E-BBA0-F49B96799668}"/>
              </a:ext>
            </a:extLst>
          </p:cNvPr>
          <p:cNvSpPr/>
          <p:nvPr/>
        </p:nvSpPr>
        <p:spPr>
          <a:xfrm>
            <a:off x="0" y="4073031"/>
            <a:ext cx="3638615" cy="461665"/>
          </a:xfrm>
          <a:prstGeom prst="rect">
            <a:avLst/>
          </a:prstGeom>
        </p:spPr>
        <p:txBody>
          <a:bodyPr wrap="square">
            <a:spAutoFit/>
          </a:bodyPr>
          <a:lstStyle/>
          <a:p>
            <a:pPr algn="ctr"/>
            <a:endParaRPr lang="en-US" sz="2400" dirty="0"/>
          </a:p>
        </p:txBody>
      </p:sp>
      <p:sp>
        <p:nvSpPr>
          <p:cNvPr id="23" name="Rectangle 22">
            <a:extLst>
              <a:ext uri="{FF2B5EF4-FFF2-40B4-BE49-F238E27FC236}">
                <a16:creationId xmlns:a16="http://schemas.microsoft.com/office/drawing/2014/main" id="{90BE0C07-36AC-4296-BCB8-662B17DE5A39}"/>
              </a:ext>
            </a:extLst>
          </p:cNvPr>
          <p:cNvSpPr/>
          <p:nvPr/>
        </p:nvSpPr>
        <p:spPr>
          <a:xfrm>
            <a:off x="3021250" y="6007649"/>
            <a:ext cx="6977652" cy="461665"/>
          </a:xfrm>
          <a:prstGeom prst="rect">
            <a:avLst/>
          </a:prstGeom>
        </p:spPr>
        <p:txBody>
          <a:bodyPr wrap="square">
            <a:spAutoFit/>
          </a:bodyPr>
          <a:lstStyle/>
          <a:p>
            <a:r>
              <a:rPr lang="en-US" sz="2400" dirty="0">
                <a:gradFill>
                  <a:gsLst>
                    <a:gs pos="2917">
                      <a:schemeClr val="tx1"/>
                    </a:gs>
                    <a:gs pos="30000">
                      <a:schemeClr val="tx1"/>
                    </a:gs>
                  </a:gsLst>
                  <a:lin ang="5400000" scaled="0"/>
                </a:gradFill>
              </a:rPr>
              <a:t>Control when required – empower when not </a:t>
            </a:r>
            <a:endParaRPr lang="en-US" sz="2000" i="1" dirty="0"/>
          </a:p>
        </p:txBody>
      </p:sp>
    </p:spTree>
    <p:extLst>
      <p:ext uri="{BB962C8B-B14F-4D97-AF65-F5344CB8AC3E}">
        <p14:creationId xmlns:p14="http://schemas.microsoft.com/office/powerpoint/2010/main" val="1640904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work Materials on Wooden Table">
            <a:extLst>
              <a:ext uri="{FF2B5EF4-FFF2-40B4-BE49-F238E27FC236}">
                <a16:creationId xmlns:a16="http://schemas.microsoft.com/office/drawing/2014/main" id="{DA5A7BAD-38AC-40A7-BFFA-AE45BEE91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1063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6"/>
          <p:cNvSpPr txBox="1">
            <a:spLocks/>
          </p:cNvSpPr>
          <p:nvPr/>
        </p:nvSpPr>
        <p:spPr>
          <a:xfrm>
            <a:off x="1915885" y="3743790"/>
            <a:ext cx="9318171" cy="1437575"/>
          </a:xfrm>
          <a:prstGeom prst="rect">
            <a:avLst/>
          </a:prstGeom>
          <a:noFill/>
        </p:spPr>
        <p:txBody>
          <a:bodyPr vert="horz" wrap="square" lIns="179285" tIns="143428" rIns="179285" bIns="143428"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Aft>
                <a:spcPts val="1765"/>
              </a:spcAft>
              <a:buSzPct val="90000"/>
            </a:pPr>
            <a:r>
              <a:rPr lang="en-US" i="1" spc="-50" dirty="0">
                <a:solidFill>
                  <a:schemeClr val="bg1"/>
                </a:solidFill>
              </a:rPr>
              <a:t>Good governance is the balance of productivity and security</a:t>
            </a:r>
          </a:p>
        </p:txBody>
      </p:sp>
    </p:spTree>
    <p:extLst>
      <p:ext uri="{BB962C8B-B14F-4D97-AF65-F5344CB8AC3E}">
        <p14:creationId xmlns:p14="http://schemas.microsoft.com/office/powerpoint/2010/main" val="1590686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C284-8AE0-4B87-AAC5-F4EA78387564}"/>
              </a:ext>
            </a:extLst>
          </p:cNvPr>
          <p:cNvSpPr>
            <a:spLocks noGrp="1"/>
          </p:cNvSpPr>
          <p:nvPr>
            <p:ph type="title"/>
          </p:nvPr>
        </p:nvSpPr>
        <p:spPr/>
        <p:txBody>
          <a:bodyPr/>
          <a:lstStyle/>
          <a:p>
            <a:r>
              <a:rPr lang="en-US" dirty="0"/>
              <a:t>What and How can you share externally in Office 365?</a:t>
            </a:r>
          </a:p>
        </p:txBody>
      </p:sp>
    </p:spTree>
    <p:extLst>
      <p:ext uri="{BB962C8B-B14F-4D97-AF65-F5344CB8AC3E}">
        <p14:creationId xmlns:p14="http://schemas.microsoft.com/office/powerpoint/2010/main" val="81501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51767D-2853-47AC-8DCF-0199E52EA869}"/>
              </a:ext>
            </a:extLst>
          </p:cNvPr>
          <p:cNvSpPr>
            <a:spLocks noGrp="1"/>
          </p:cNvSpPr>
          <p:nvPr>
            <p:ph type="body" sz="quarter" idx="12"/>
          </p:nvPr>
        </p:nvSpPr>
        <p:spPr/>
        <p:txBody>
          <a:bodyPr/>
          <a:lstStyle/>
          <a:p>
            <a:r>
              <a:rPr lang="en-US" dirty="0"/>
              <a:t>Office 365 Out of the Box Sharing Capabilities</a:t>
            </a:r>
          </a:p>
        </p:txBody>
      </p:sp>
    </p:spTree>
    <p:extLst>
      <p:ext uri="{BB962C8B-B14F-4D97-AF65-F5344CB8AC3E}">
        <p14:creationId xmlns:p14="http://schemas.microsoft.com/office/powerpoint/2010/main" val="145188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1A2E05-24CF-4622-BA64-6A125A4384A4}"/>
              </a:ext>
            </a:extLst>
          </p:cNvPr>
          <p:cNvSpPr>
            <a:spLocks noGrp="1"/>
          </p:cNvSpPr>
          <p:nvPr>
            <p:ph type="title"/>
          </p:nvPr>
        </p:nvSpPr>
        <p:spPr/>
        <p:txBody>
          <a:bodyPr/>
          <a:lstStyle/>
          <a:p>
            <a:r>
              <a:rPr lang="en-US" dirty="0"/>
              <a:t>Controlling How and What users can share in Office 365</a:t>
            </a:r>
          </a:p>
        </p:txBody>
      </p:sp>
    </p:spTree>
    <p:extLst>
      <p:ext uri="{BB962C8B-B14F-4D97-AF65-F5344CB8AC3E}">
        <p14:creationId xmlns:p14="http://schemas.microsoft.com/office/powerpoint/2010/main" val="988763116"/>
      </p:ext>
    </p:extLst>
  </p:cSld>
  <p:clrMapOvr>
    <a:masterClrMapping/>
  </p:clrMapOvr>
</p:sld>
</file>

<file path=ppt/theme/theme1.xml><?xml version="1.0" encoding="utf-8"?>
<a:theme xmlns:a="http://schemas.openxmlformats.org/drawingml/2006/main" name="Pluralsight default theme">
  <a:themeElements>
    <a:clrScheme name="Pluralsight November 2015">
      <a:dk1>
        <a:srgbClr val="404040"/>
      </a:dk1>
      <a:lt1>
        <a:srgbClr val="FFFFFF"/>
      </a:lt1>
      <a:dk2>
        <a:srgbClr val="303030"/>
      </a:dk2>
      <a:lt2>
        <a:srgbClr val="E5E5E5"/>
      </a:lt2>
      <a:accent1>
        <a:srgbClr val="F05A28"/>
      </a:accent1>
      <a:accent2>
        <a:srgbClr val="2A9FBC"/>
      </a:accent2>
      <a:accent3>
        <a:srgbClr val="2D2D2D"/>
      </a:accent3>
      <a:accent4>
        <a:srgbClr val="A62E5C"/>
      </a:accent4>
      <a:accent5>
        <a:srgbClr val="9BC850"/>
      </a:accent5>
      <a:accent6>
        <a:srgbClr val="675BA7"/>
      </a:accent6>
      <a:hlink>
        <a:srgbClr val="2A9FBC"/>
      </a:hlink>
      <a:folHlink>
        <a:srgbClr val="A62E5C"/>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3" id="{70A17EEB-8BC3-0C44-A71A-6F850985B343}" vid="{FDBEDD02-E257-0F49-98A8-383905A130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Pluralsight_PowerPoint_Template_Winter_2016</Template>
  <TotalTime>6283</TotalTime>
  <Words>627</Words>
  <Application>Microsoft Office PowerPoint</Application>
  <PresentationFormat>Widescreen</PresentationFormat>
  <Paragraphs>84</Paragraphs>
  <Slides>19</Slides>
  <Notes>9</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19</vt:i4>
      </vt:variant>
    </vt:vector>
  </HeadingPairs>
  <TitlesOfParts>
    <vt:vector size="37" baseType="lpstr">
      <vt:lpstr>Calibri</vt:lpstr>
      <vt:lpstr>Consolas</vt:lpstr>
      <vt:lpstr>FontAwesome</vt:lpstr>
      <vt:lpstr>Gotham Book</vt:lpstr>
      <vt:lpstr>Gotham Light</vt:lpstr>
      <vt:lpstr>Gotham Medium</vt:lpstr>
      <vt:lpstr>Lucida Grande</vt:lpstr>
      <vt:lpstr>Montserrat</vt:lpstr>
      <vt:lpstr>Myriad Pro</vt:lpstr>
      <vt:lpstr>Myriad Pro Light</vt:lpstr>
      <vt:lpstr>Roboto Condensed</vt:lpstr>
      <vt:lpstr>Roboto Medium</vt:lpstr>
      <vt:lpstr>Roboto Mono</vt:lpstr>
      <vt:lpstr>Segoe UI</vt:lpstr>
      <vt:lpstr>Segoe UI Semilight</vt:lpstr>
      <vt:lpstr>Wingdings</vt:lpstr>
      <vt:lpstr>Wingdings 3</vt:lpstr>
      <vt:lpstr>Pluralsight default theme</vt:lpstr>
      <vt:lpstr>Enable Secure External Sharing for the Office 365 Administrator</vt:lpstr>
      <vt:lpstr>PowerPoint Presentation</vt:lpstr>
      <vt:lpstr>External Sharing To allow, or not to, that is the question</vt:lpstr>
      <vt:lpstr>PowerPoint Presentation</vt:lpstr>
      <vt:lpstr>PowerPoint Presentation</vt:lpstr>
      <vt:lpstr>PowerPoint Presentation</vt:lpstr>
      <vt:lpstr>What and How can you share externally in Office 365?</vt:lpstr>
      <vt:lpstr>PowerPoint Presentation</vt:lpstr>
      <vt:lpstr>Controlling How and What users can share in Office 365</vt:lpstr>
      <vt:lpstr>Where can we control settings?</vt:lpstr>
      <vt:lpstr>PowerPoint Presentation</vt:lpstr>
      <vt:lpstr>Keeping an eye on sharing with reports</vt:lpstr>
      <vt:lpstr>PowerPoint Presentation</vt:lpstr>
      <vt:lpstr>Creating your External Sharing governance polcy</vt:lpstr>
      <vt:lpstr>Identify types of sites</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dc:creator>
  <cp:lastModifiedBy>Vlad Catrinescu</cp:lastModifiedBy>
  <cp:revision>2038</cp:revision>
  <dcterms:created xsi:type="dcterms:W3CDTF">2017-01-09T19:55:26Z</dcterms:created>
  <dcterms:modified xsi:type="dcterms:W3CDTF">2019-05-01T17:17:59Z</dcterms:modified>
</cp:coreProperties>
</file>