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embeddings/oleObject1.xlsx" ContentType="application/vnd.openxmlformats-officedocument.spreadsheetml.sheet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emf" ContentType="image/x-emf"/>
  <Override PartName="/ppt/media/image8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1CEF190-0A67-40A5-86CA-019A226F159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2"/>
          <a:stretch/>
        </p:blipFill>
        <p:spPr>
          <a:xfrm>
            <a:off x="-58320" y="108000"/>
            <a:ext cx="7794360" cy="160740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7020000" cy="124812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475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en-US" sz="475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Aft>
                <a:spcPts val="1528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4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en-US" sz="34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Aft>
                <a:spcPts val="12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3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en-US" sz="3039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Aft>
                <a:spcPts val="916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en-US" sz="2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Aft>
                <a:spcPts val="609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en-US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Aft>
                <a:spcPts val="3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en-US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Aft>
                <a:spcPts val="3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en-US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Aft>
                <a:spcPts val="30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7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en-US" sz="217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292E671F-609A-4553-962C-B8FB68EF74B0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щёлкните мышью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&lt;дата/время&gt;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&lt;нижний колонтитул&gt;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68EDF48-DCB7-4139-B9AA-409CC92F0355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&lt;номер&gt;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9.emf"/><Relationship Id="rId3" Type="http://schemas.openxmlformats.org/officeDocument/2006/relationships/slideLayout" Target="../slideLayouts/slideLayout2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4545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Дослідження властивостей тривимірних клітинних автоматів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926080" y="4389120"/>
            <a:ext cx="66751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Виконав: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студент гр. ІП-51м, ФІОТ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Котолупов О.В.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TextShape 3"/>
          <p:cNvSpPr txBox="1"/>
          <p:nvPr/>
        </p:nvSpPr>
        <p:spPr>
          <a:xfrm>
            <a:off x="2926080" y="5486400"/>
            <a:ext cx="6675120" cy="657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Керівник: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доц., к.т.н.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Фіногенов О.Д.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Статистичні дані еволюції автомату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144" name="Object 2"/>
          <p:cNvGraphicFramePr/>
          <p:nvPr/>
        </p:nvGraphicFramePr>
        <p:xfrm>
          <a:off x="91440" y="2834640"/>
          <a:ext cx="9919440" cy="239004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4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1440" y="2834640"/>
                    <a:ext cx="9919440" cy="239004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Мета роботи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Пошук тривимірних клітинних автоматів, що виявляють ознаки хаотичної поведінки та формування стабільних структур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Створення програмного забезпечення, що надає функціонал для дослідження тривимірних клітинних автоматів та зручний інтерфейс для використання цього функціоналу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Клітинний автомат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2651760" y="2194560"/>
            <a:ext cx="5212080" cy="475488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Тривимірна модель автомату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371600" y="2103120"/>
            <a:ext cx="7223760" cy="50162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Діаграма класів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567720" y="2076480"/>
            <a:ext cx="9307800" cy="5695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04000" y="236520"/>
            <a:ext cx="7020000" cy="13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Діаграма варіантів використання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476280" y="1591560"/>
            <a:ext cx="9124560" cy="43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504000" y="288000"/>
            <a:ext cx="7020000" cy="1248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Інтерфейс програми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2289600"/>
            <a:ext cx="10079640" cy="4294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236520"/>
            <a:ext cx="7020000" cy="13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Результат еволюції кольорового автомату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1404360" y="1828800"/>
            <a:ext cx="7648200" cy="540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504000" y="236520"/>
            <a:ext cx="7020000" cy="1351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Розріз результату еволюції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693800" y="2061720"/>
            <a:ext cx="6810120" cy="516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Application>LibreOffice/5.3.1.2$Windows_x86 LibreOffice_project/e80a0e0fd1875e1696614d24c32df0f95f03deb2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2016-12-05T23:40:24Z</dcterms:created>
  <dc:creator/>
  <dc:description/>
  <dc:language>ru-RU</dc:language>
  <cp:lastModifiedBy/>
  <dcterms:modified xsi:type="dcterms:W3CDTF">2017-06-16T10:44:23Z</dcterms:modified>
  <cp:revision>6</cp:revision>
  <dc:subject/>
  <dc:title/>
</cp:coreProperties>
</file>