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B927E0-A195-4A67-8071-BA266C4947D9}">
          <p14:sldIdLst>
            <p14:sldId id="256"/>
          </p14:sldIdLst>
        </p14:section>
        <p14:section name="Untitled Section" id="{AE7B021F-6DC6-422C-A4EC-8E2CD2446794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Clusterizarea</a:t>
            </a:r>
            <a:r>
              <a:rPr lang="en-US" dirty="0" smtClean="0"/>
              <a:t> </a:t>
            </a:r>
            <a:r>
              <a:rPr lang="en-US" dirty="0" err="1" smtClean="0"/>
              <a:t>fisierelor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de EULA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sz="2400" dirty="0"/>
              <a:t>Lucrare realizată de </a:t>
            </a:r>
            <a:r>
              <a:rPr lang="en-US" sz="2400" dirty="0" err="1" smtClean="0"/>
              <a:t>Ciofu</a:t>
            </a:r>
            <a:r>
              <a:rPr lang="en-US" sz="2400" dirty="0" smtClean="0"/>
              <a:t> Vlad Teodor</a:t>
            </a:r>
            <a:endParaRPr lang="ro-RO" sz="2400" dirty="0"/>
          </a:p>
          <a:p>
            <a:r>
              <a:rPr lang="ro-RO" sz="2400" dirty="0"/>
              <a:t>Coordonator Conf. Dr. Dragoș-Teodor Gavriluț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2750805" cy="822158"/>
          </a:xfrm>
        </p:spPr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1" y="1576136"/>
            <a:ext cx="10018713" cy="3124201"/>
          </a:xfrm>
        </p:spPr>
        <p:txBody>
          <a:bodyPr/>
          <a:lstStyle/>
          <a:p>
            <a:r>
              <a:rPr lang="en-US" dirty="0" smtClean="0"/>
              <a:t>Grayware</a:t>
            </a:r>
          </a:p>
          <a:p>
            <a:r>
              <a:rPr lang="en-US" dirty="0" smtClean="0"/>
              <a:t>EULA</a:t>
            </a:r>
          </a:p>
          <a:p>
            <a:r>
              <a:rPr lang="en-US" dirty="0" err="1" smtClean="0"/>
              <a:t>Clusterizarea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1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Programe</a:t>
            </a:r>
            <a:r>
              <a:rPr lang="en-US" dirty="0" smtClean="0"/>
              <a:t> POTENTIAL </a:t>
            </a:r>
            <a:r>
              <a:rPr lang="en-US" dirty="0" err="1" smtClean="0"/>
              <a:t>nedorite</a:t>
            </a:r>
            <a:endParaRPr lang="en-US" dirty="0" smtClean="0"/>
          </a:p>
          <a:p>
            <a:r>
              <a:rPr lang="en-US" dirty="0" smtClean="0"/>
              <a:t>Cum </a:t>
            </a:r>
            <a:r>
              <a:rPr lang="en-US" dirty="0" err="1" smtClean="0"/>
              <a:t>castiga</a:t>
            </a:r>
            <a:r>
              <a:rPr lang="en-US" dirty="0" smtClean="0"/>
              <a:t> </a:t>
            </a:r>
            <a:r>
              <a:rPr lang="en-US" dirty="0" err="1" smtClean="0"/>
              <a:t>bani</a:t>
            </a:r>
            <a:r>
              <a:rPr lang="en-US" dirty="0" smtClean="0"/>
              <a:t> de la </a:t>
            </a:r>
            <a:r>
              <a:rPr lang="en-US" dirty="0" err="1" smtClean="0"/>
              <a:t>utilizator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limita</a:t>
            </a:r>
            <a:r>
              <a:rPr lang="en-US" dirty="0" smtClean="0"/>
              <a:t> </a:t>
            </a:r>
            <a:r>
              <a:rPr lang="en-US" dirty="0" err="1" smtClean="0"/>
              <a:t>legalitatii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document LEGAL</a:t>
            </a:r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ascunde</a:t>
            </a:r>
            <a:r>
              <a:rPr lang="en-US" dirty="0" smtClean="0"/>
              <a:t> clause </a:t>
            </a:r>
            <a:r>
              <a:rPr lang="en-US" dirty="0" err="1" smtClean="0"/>
              <a:t>nedorite</a:t>
            </a:r>
            <a:endParaRPr lang="en-US" dirty="0" smtClean="0"/>
          </a:p>
          <a:p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rar</a:t>
            </a:r>
            <a:r>
              <a:rPr lang="en-US" dirty="0" smtClean="0"/>
              <a:t> </a:t>
            </a:r>
            <a:r>
              <a:rPr lang="en-US" dirty="0" err="1" smtClean="0"/>
              <a:t>citit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limbajului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0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Clusterizarea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Extragerea</a:t>
            </a:r>
            <a:r>
              <a:rPr lang="en-US" dirty="0" smtClean="0"/>
              <a:t> EULA din </a:t>
            </a:r>
            <a:r>
              <a:rPr lang="en-US" dirty="0" err="1" smtClean="0"/>
              <a:t>fisiere</a:t>
            </a:r>
            <a:endParaRPr lang="en-US" dirty="0" smtClean="0"/>
          </a:p>
          <a:p>
            <a:r>
              <a:rPr lang="en-US" dirty="0" err="1" smtClean="0"/>
              <a:t>Atribuirea</a:t>
            </a:r>
            <a:r>
              <a:rPr lang="en-US" dirty="0" smtClean="0"/>
              <a:t> de </a:t>
            </a:r>
            <a:r>
              <a:rPr lang="en-US" dirty="0" err="1" smtClean="0"/>
              <a:t>taguri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NLP</a:t>
            </a:r>
          </a:p>
          <a:p>
            <a:r>
              <a:rPr lang="en-US" dirty="0" err="1" smtClean="0"/>
              <a:t>Gruparea</a:t>
            </a:r>
            <a:r>
              <a:rPr lang="en-US" dirty="0" smtClean="0"/>
              <a:t> </a:t>
            </a:r>
            <a:r>
              <a:rPr lang="en-US" dirty="0" err="1" smtClean="0"/>
              <a:t>fisierelor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Extragerea</a:t>
            </a:r>
            <a:r>
              <a:rPr lang="en-US" dirty="0"/>
              <a:t> EULA din </a:t>
            </a:r>
            <a:r>
              <a:rPr lang="en-US" dirty="0" err="1"/>
              <a:t>fisiere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r>
              <a:rPr lang="en-US" dirty="0" smtClean="0"/>
              <a:t> din </a:t>
            </a:r>
            <a:r>
              <a:rPr lang="en-US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parsarea</a:t>
            </a:r>
            <a:r>
              <a:rPr lang="en-US" dirty="0" smtClean="0"/>
              <a:t> </a:t>
            </a:r>
            <a:r>
              <a:rPr lang="en-US" dirty="0" err="1" smtClean="0"/>
              <a:t>headerelor</a:t>
            </a:r>
            <a:r>
              <a:rPr lang="en-US" dirty="0" smtClean="0"/>
              <a:t> MZ PE</a:t>
            </a:r>
          </a:p>
          <a:p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linkurilor</a:t>
            </a:r>
            <a:r>
              <a:rPr lang="en-US" dirty="0" smtClean="0"/>
              <a:t> din </a:t>
            </a:r>
            <a:r>
              <a:rPr lang="en-US" dirty="0" err="1" smtClean="0"/>
              <a:t>noile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endParaRPr lang="en-US" dirty="0"/>
          </a:p>
          <a:p>
            <a:r>
              <a:rPr lang="en-US" dirty="0" err="1" smtClean="0"/>
              <a:t>Descarcarea</a:t>
            </a:r>
            <a:r>
              <a:rPr lang="en-US" dirty="0" smtClean="0"/>
              <a:t> </a:t>
            </a:r>
            <a:r>
              <a:rPr lang="en-US" dirty="0" err="1" smtClean="0"/>
              <a:t>fisierelor</a:t>
            </a:r>
            <a:r>
              <a:rPr lang="en-US" dirty="0" smtClean="0"/>
              <a:t> din </a:t>
            </a:r>
            <a:r>
              <a:rPr lang="en-US" dirty="0" err="1" smtClean="0"/>
              <a:t>linkurile</a:t>
            </a:r>
            <a:r>
              <a:rPr lang="en-US" dirty="0" smtClean="0"/>
              <a:t> filtrate</a:t>
            </a:r>
          </a:p>
          <a:p>
            <a:r>
              <a:rPr lang="en-US" dirty="0" err="1" smtClean="0"/>
              <a:t>Verificarea</a:t>
            </a:r>
            <a:r>
              <a:rPr lang="en-US" dirty="0" smtClean="0"/>
              <a:t> ca </a:t>
            </a:r>
            <a:r>
              <a:rPr lang="en-US" dirty="0" err="1" smtClean="0"/>
              <a:t>unul</a:t>
            </a:r>
            <a:r>
              <a:rPr lang="en-US" dirty="0" smtClean="0"/>
              <a:t> din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EULA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Atribuirea</a:t>
            </a:r>
            <a:r>
              <a:rPr lang="en-US" dirty="0"/>
              <a:t> de </a:t>
            </a:r>
            <a:r>
              <a:rPr lang="en-US" dirty="0" err="1"/>
              <a:t>taguri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NLP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Impartirea</a:t>
            </a:r>
            <a:r>
              <a:rPr lang="en-US" dirty="0" smtClean="0"/>
              <a:t> </a:t>
            </a:r>
            <a:r>
              <a:rPr lang="en-US" dirty="0" err="1" smtClean="0"/>
              <a:t>propozitiilor</a:t>
            </a:r>
            <a:r>
              <a:rPr lang="en-US" dirty="0" smtClean="0"/>
              <a:t> in </a:t>
            </a:r>
            <a:r>
              <a:rPr lang="en-US" dirty="0" err="1" smtClean="0"/>
              <a:t>tokeni</a:t>
            </a:r>
            <a:endParaRPr lang="en-US" dirty="0" smtClean="0"/>
          </a:p>
          <a:p>
            <a:r>
              <a:rPr lang="en-US" dirty="0" err="1" smtClean="0"/>
              <a:t>Simplificarea</a:t>
            </a:r>
            <a:r>
              <a:rPr lang="en-US" dirty="0"/>
              <a:t> </a:t>
            </a:r>
            <a:r>
              <a:rPr lang="en-US" dirty="0" err="1" smtClean="0"/>
              <a:t>propozitiilor</a:t>
            </a:r>
            <a:endParaRPr lang="en-US" dirty="0" smtClean="0"/>
          </a:p>
          <a:p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identificare</a:t>
            </a:r>
            <a:r>
              <a:rPr lang="en-US" dirty="0" smtClean="0"/>
              <a:t> a </a:t>
            </a:r>
            <a:r>
              <a:rPr lang="en-US" dirty="0" err="1" smtClean="0"/>
              <a:t>gruparilor</a:t>
            </a:r>
            <a:r>
              <a:rPr lang="en-US" dirty="0" smtClean="0"/>
              <a:t> de </a:t>
            </a:r>
            <a:r>
              <a:rPr lang="en-US" dirty="0" err="1" smtClean="0"/>
              <a:t>tokeni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endParaRPr lang="en-US" dirty="0" smtClean="0"/>
          </a:p>
          <a:p>
            <a:r>
              <a:rPr lang="en-US" dirty="0" err="1" smtClean="0"/>
              <a:t>Adaugarea</a:t>
            </a:r>
            <a:r>
              <a:rPr lang="en-US" dirty="0" smtClean="0"/>
              <a:t> de </a:t>
            </a:r>
            <a:r>
              <a:rPr lang="en-US" dirty="0" err="1" smtClean="0"/>
              <a:t>taguri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.</a:t>
            </a:r>
            <a:r>
              <a:rPr lang="en-US" dirty="0" err="1" smtClean="0"/>
              <a:t>eula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la </a:t>
            </a:r>
            <a:r>
              <a:rPr lang="en-US" dirty="0" err="1" smtClean="0"/>
              <a:t>pasul</a:t>
            </a:r>
            <a:r>
              <a:rPr lang="en-US" dirty="0" smtClean="0"/>
              <a:t> precedent</a:t>
            </a:r>
          </a:p>
          <a:p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parametrului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 </a:t>
            </a:r>
            <a:r>
              <a:rPr lang="en-US" dirty="0" err="1" smtClean="0"/>
              <a:t>depinzand</a:t>
            </a:r>
            <a:r>
              <a:rPr lang="en-US" dirty="0" smtClean="0"/>
              <a:t> de </a:t>
            </a:r>
            <a:r>
              <a:rPr lang="en-US" dirty="0" err="1" smtClean="0"/>
              <a:t>nevoia</a:t>
            </a:r>
            <a:r>
              <a:rPr lang="en-US" dirty="0" smtClean="0"/>
              <a:t> </a:t>
            </a:r>
            <a:r>
              <a:rPr lang="en-US" dirty="0" err="1" smtClean="0"/>
              <a:t>celui</a:t>
            </a:r>
            <a:r>
              <a:rPr lang="en-US" dirty="0" smtClean="0"/>
              <a:t> care </a:t>
            </a:r>
            <a:r>
              <a:rPr lang="en-US" dirty="0" err="1" smtClean="0"/>
              <a:t>grupeaza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5507</TotalTime>
  <Words>136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Clusterizarea fisierelor pe baza de EULA</vt:lpstr>
      <vt:lpstr>Cuprins</vt:lpstr>
      <vt:lpstr>Grayware</vt:lpstr>
      <vt:lpstr>EULA</vt:lpstr>
      <vt:lpstr>Clusterizarea</vt:lpstr>
      <vt:lpstr>Extragerea EULA din fisiere </vt:lpstr>
      <vt:lpstr>Atribuirea de taguri prin NLP </vt:lpstr>
      <vt:lpstr>Gruparea fisierelor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Clusterizarea fisierelor pe baza de EULA</dc:title>
  <dc:creator>Vlad Teodor CIOFU</dc:creator>
  <cp:lastModifiedBy>Vlad Teodor CIOFU</cp:lastModifiedBy>
  <cp:revision>12</cp:revision>
  <dcterms:created xsi:type="dcterms:W3CDTF">2020-02-06T11:51:48Z</dcterms:created>
  <dcterms:modified xsi:type="dcterms:W3CDTF">2020-02-10T07:39:30Z</dcterms:modified>
</cp:coreProperties>
</file>