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1"/>
  </p:notesMasterIdLst>
  <p:handoutMasterIdLst>
    <p:handoutMasterId r:id="rId12"/>
  </p:handoutMasterIdLst>
  <p:sldIdLst>
    <p:sldId id="264" r:id="rId2"/>
    <p:sldId id="256" r:id="rId3"/>
    <p:sldId id="257" r:id="rId4"/>
    <p:sldId id="258" r:id="rId5"/>
    <p:sldId id="259" r:id="rId6"/>
    <p:sldId id="260" r:id="rId7"/>
    <p:sldId id="261" r:id="rId8"/>
    <p:sldId id="262" r:id="rId9"/>
    <p:sldId id="263" r:id="rId10"/>
  </p:sldIdLst>
  <p:sldSz cx="13439775" cy="7559675"/>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214" y="307"/>
      </p:cViewPr>
      <p:guideLst/>
    </p:cSldViewPr>
  </p:slideViewPr>
  <p:notesTextViewPr>
    <p:cViewPr>
      <p:scale>
        <a:sx n="1" d="1"/>
        <a:sy n="1" d="1"/>
      </p:scale>
      <p:origin x="0" y="-1301"/>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DDDB3C-F8B3-452F-BCA3-8EF43259FF0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EB77F1D-F2A6-41E8-BC9C-B71270388F88}">
      <dgm:prSet/>
      <dgm:spPr/>
      <dgm:t>
        <a:bodyPr/>
        <a:lstStyle/>
        <a:p>
          <a:pPr>
            <a:lnSpc>
              <a:spcPct val="100000"/>
            </a:lnSpc>
          </a:pPr>
          <a:r>
            <a:rPr lang="en-US"/>
            <a:t>What software piracy is</a:t>
          </a:r>
        </a:p>
      </dgm:t>
    </dgm:pt>
    <dgm:pt modelId="{93F12D6A-5C4C-498D-BBB6-F89F7C6E465D}" type="parTrans" cxnId="{CC8248A7-A648-4158-B70A-88562808EBFD}">
      <dgm:prSet/>
      <dgm:spPr/>
      <dgm:t>
        <a:bodyPr/>
        <a:lstStyle/>
        <a:p>
          <a:endParaRPr lang="en-US"/>
        </a:p>
      </dgm:t>
    </dgm:pt>
    <dgm:pt modelId="{B424735E-D79B-4020-A69F-A2A2CC0FECDA}" type="sibTrans" cxnId="{CC8248A7-A648-4158-B70A-88562808EBFD}">
      <dgm:prSet/>
      <dgm:spPr/>
      <dgm:t>
        <a:bodyPr/>
        <a:lstStyle/>
        <a:p>
          <a:endParaRPr lang="en-US"/>
        </a:p>
      </dgm:t>
    </dgm:pt>
    <dgm:pt modelId="{CC0C91F4-2490-43B5-879E-2C1F2C9D07E8}">
      <dgm:prSet/>
      <dgm:spPr/>
      <dgm:t>
        <a:bodyPr/>
        <a:lstStyle/>
        <a:p>
          <a:pPr>
            <a:lnSpc>
              <a:spcPct val="100000"/>
            </a:lnSpc>
          </a:pPr>
          <a:r>
            <a:rPr lang="en-US"/>
            <a:t>Software piracy in Europe</a:t>
          </a:r>
        </a:p>
      </dgm:t>
    </dgm:pt>
    <dgm:pt modelId="{A5F27CCD-C2E1-4220-A8A4-A3265EFD749F}" type="parTrans" cxnId="{F00C5070-9FE3-4307-BCF3-750E6A31DC68}">
      <dgm:prSet/>
      <dgm:spPr/>
      <dgm:t>
        <a:bodyPr/>
        <a:lstStyle/>
        <a:p>
          <a:endParaRPr lang="en-US"/>
        </a:p>
      </dgm:t>
    </dgm:pt>
    <dgm:pt modelId="{08885AD5-A254-4252-A04A-E536C3F4EE78}" type="sibTrans" cxnId="{F00C5070-9FE3-4307-BCF3-750E6A31DC68}">
      <dgm:prSet/>
      <dgm:spPr/>
      <dgm:t>
        <a:bodyPr/>
        <a:lstStyle/>
        <a:p>
          <a:endParaRPr lang="en-US"/>
        </a:p>
      </dgm:t>
    </dgm:pt>
    <dgm:pt modelId="{46E36D81-BD28-4F65-9E39-C9F4FED3349B}">
      <dgm:prSet/>
      <dgm:spPr/>
      <dgm:t>
        <a:bodyPr/>
        <a:lstStyle/>
        <a:p>
          <a:pPr>
            <a:lnSpc>
              <a:spcPct val="100000"/>
            </a:lnSpc>
          </a:pPr>
          <a:r>
            <a:rPr lang="en-US"/>
            <a:t>Effects of software piracy</a:t>
          </a:r>
        </a:p>
      </dgm:t>
    </dgm:pt>
    <dgm:pt modelId="{45E7532E-9960-4043-BB5E-E87EF86D9C27}" type="parTrans" cxnId="{26C07192-D195-4EDB-AD8C-FEA7ADD34AD8}">
      <dgm:prSet/>
      <dgm:spPr/>
      <dgm:t>
        <a:bodyPr/>
        <a:lstStyle/>
        <a:p>
          <a:endParaRPr lang="en-US"/>
        </a:p>
      </dgm:t>
    </dgm:pt>
    <dgm:pt modelId="{0E80363F-29BD-407F-BC34-B7BDA384724B}" type="sibTrans" cxnId="{26C07192-D195-4EDB-AD8C-FEA7ADD34AD8}">
      <dgm:prSet/>
      <dgm:spPr/>
      <dgm:t>
        <a:bodyPr/>
        <a:lstStyle/>
        <a:p>
          <a:endParaRPr lang="en-US"/>
        </a:p>
      </dgm:t>
    </dgm:pt>
    <dgm:pt modelId="{E4F97A41-DB65-4342-A07A-A359D5E2AFAD}">
      <dgm:prSet/>
      <dgm:spPr/>
      <dgm:t>
        <a:bodyPr/>
        <a:lstStyle/>
        <a:p>
          <a:pPr>
            <a:lnSpc>
              <a:spcPct val="100000"/>
            </a:lnSpc>
          </a:pPr>
          <a:r>
            <a:rPr lang="en-US" dirty="0"/>
            <a:t>Ethics of piracy</a:t>
          </a:r>
        </a:p>
      </dgm:t>
    </dgm:pt>
    <dgm:pt modelId="{7C30B4E0-5B19-49A4-BC80-AC2887EE340F}" type="parTrans" cxnId="{C5680805-404A-4914-862B-7C79CA1ED149}">
      <dgm:prSet/>
      <dgm:spPr/>
      <dgm:t>
        <a:bodyPr/>
        <a:lstStyle/>
        <a:p>
          <a:endParaRPr lang="en-US"/>
        </a:p>
      </dgm:t>
    </dgm:pt>
    <dgm:pt modelId="{EB0B6EFD-11AD-41E5-B8A9-6755B72846F2}" type="sibTrans" cxnId="{C5680805-404A-4914-862B-7C79CA1ED149}">
      <dgm:prSet/>
      <dgm:spPr/>
      <dgm:t>
        <a:bodyPr/>
        <a:lstStyle/>
        <a:p>
          <a:endParaRPr lang="en-US"/>
        </a:p>
      </dgm:t>
    </dgm:pt>
    <dgm:pt modelId="{0FDC213A-51B2-4301-99CE-A6DE2DB64561}" type="pres">
      <dgm:prSet presAssocID="{9CDDDB3C-F8B3-452F-BCA3-8EF43259FF0E}" presName="root" presStyleCnt="0">
        <dgm:presLayoutVars>
          <dgm:dir/>
          <dgm:resizeHandles val="exact"/>
        </dgm:presLayoutVars>
      </dgm:prSet>
      <dgm:spPr/>
    </dgm:pt>
    <dgm:pt modelId="{7FB0A336-F6F1-4D40-9194-AFAD0E49F8D7}" type="pres">
      <dgm:prSet presAssocID="{7EB77F1D-F2A6-41E8-BC9C-B71270388F88}" presName="compNode" presStyleCnt="0"/>
      <dgm:spPr/>
    </dgm:pt>
    <dgm:pt modelId="{156E1AD0-3573-4F59-8AFD-F1CF3D24BEB1}" type="pres">
      <dgm:prSet presAssocID="{7EB77F1D-F2A6-41E8-BC9C-B71270388F8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5A97D780-8967-498F-8BAD-019C525BC113}" type="pres">
      <dgm:prSet presAssocID="{7EB77F1D-F2A6-41E8-BC9C-B71270388F88}" presName="spaceRect" presStyleCnt="0"/>
      <dgm:spPr/>
    </dgm:pt>
    <dgm:pt modelId="{DAD575B2-AD5F-4EFB-BBD3-16AE49322B12}" type="pres">
      <dgm:prSet presAssocID="{7EB77F1D-F2A6-41E8-BC9C-B71270388F88}" presName="textRect" presStyleLbl="revTx" presStyleIdx="0" presStyleCnt="4">
        <dgm:presLayoutVars>
          <dgm:chMax val="1"/>
          <dgm:chPref val="1"/>
        </dgm:presLayoutVars>
      </dgm:prSet>
      <dgm:spPr/>
    </dgm:pt>
    <dgm:pt modelId="{62B49BA3-1B7F-4373-8AE6-421112AC58EC}" type="pres">
      <dgm:prSet presAssocID="{B424735E-D79B-4020-A69F-A2A2CC0FECDA}" presName="sibTrans" presStyleCnt="0"/>
      <dgm:spPr/>
    </dgm:pt>
    <dgm:pt modelId="{4E7142EE-31D1-4490-9800-AC2F0FE95829}" type="pres">
      <dgm:prSet presAssocID="{CC0C91F4-2490-43B5-879E-2C1F2C9D07E8}" presName="compNode" presStyleCnt="0"/>
      <dgm:spPr/>
    </dgm:pt>
    <dgm:pt modelId="{7EF7F59C-95A1-4D8B-8BC7-AC40531AD1DD}" type="pres">
      <dgm:prSet presAssocID="{CC0C91F4-2490-43B5-879E-2C1F2C9D07E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127F0B0B-3921-4FA3-8BAA-BEB26CD7804D}" type="pres">
      <dgm:prSet presAssocID="{CC0C91F4-2490-43B5-879E-2C1F2C9D07E8}" presName="spaceRect" presStyleCnt="0"/>
      <dgm:spPr/>
    </dgm:pt>
    <dgm:pt modelId="{4C3A53F9-3BDD-453C-B3ED-EB1FBE42E0FB}" type="pres">
      <dgm:prSet presAssocID="{CC0C91F4-2490-43B5-879E-2C1F2C9D07E8}" presName="textRect" presStyleLbl="revTx" presStyleIdx="1" presStyleCnt="4">
        <dgm:presLayoutVars>
          <dgm:chMax val="1"/>
          <dgm:chPref val="1"/>
        </dgm:presLayoutVars>
      </dgm:prSet>
      <dgm:spPr/>
    </dgm:pt>
    <dgm:pt modelId="{8C82BCB3-5F8F-433A-93E6-7E269DD72784}" type="pres">
      <dgm:prSet presAssocID="{08885AD5-A254-4252-A04A-E536C3F4EE78}" presName="sibTrans" presStyleCnt="0"/>
      <dgm:spPr/>
    </dgm:pt>
    <dgm:pt modelId="{0ECDABFC-5696-46AA-AA60-3F43E5600482}" type="pres">
      <dgm:prSet presAssocID="{46E36D81-BD28-4F65-9E39-C9F4FED3349B}" presName="compNode" presStyleCnt="0"/>
      <dgm:spPr/>
    </dgm:pt>
    <dgm:pt modelId="{7424414A-D3EE-4749-9EAC-3CFEF258770F}" type="pres">
      <dgm:prSet presAssocID="{46E36D81-BD28-4F65-9E39-C9F4FED3349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A4258C40-C153-4A31-B066-D686E5B5C189}" type="pres">
      <dgm:prSet presAssocID="{46E36D81-BD28-4F65-9E39-C9F4FED3349B}" presName="spaceRect" presStyleCnt="0"/>
      <dgm:spPr/>
    </dgm:pt>
    <dgm:pt modelId="{C64258B4-448F-4121-A54C-99F7967A0D82}" type="pres">
      <dgm:prSet presAssocID="{46E36D81-BD28-4F65-9E39-C9F4FED3349B}" presName="textRect" presStyleLbl="revTx" presStyleIdx="2" presStyleCnt="4">
        <dgm:presLayoutVars>
          <dgm:chMax val="1"/>
          <dgm:chPref val="1"/>
        </dgm:presLayoutVars>
      </dgm:prSet>
      <dgm:spPr/>
    </dgm:pt>
    <dgm:pt modelId="{8F4C3B85-26BD-4A40-938B-6A3B7A3129EC}" type="pres">
      <dgm:prSet presAssocID="{0E80363F-29BD-407F-BC34-B7BDA384724B}" presName="sibTrans" presStyleCnt="0"/>
      <dgm:spPr/>
    </dgm:pt>
    <dgm:pt modelId="{D4E60965-B068-4152-B826-D056D4612754}" type="pres">
      <dgm:prSet presAssocID="{E4F97A41-DB65-4342-A07A-A359D5E2AFAD}" presName="compNode" presStyleCnt="0"/>
      <dgm:spPr/>
    </dgm:pt>
    <dgm:pt modelId="{EFF1DB41-A436-43BD-9D62-D03B93666457}" type="pres">
      <dgm:prSet presAssocID="{E4F97A41-DB65-4342-A07A-A359D5E2AFA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andcuffs"/>
        </a:ext>
      </dgm:extLst>
    </dgm:pt>
    <dgm:pt modelId="{6A274DBE-34D8-4154-922E-C45F6B28D661}" type="pres">
      <dgm:prSet presAssocID="{E4F97A41-DB65-4342-A07A-A359D5E2AFAD}" presName="spaceRect" presStyleCnt="0"/>
      <dgm:spPr/>
    </dgm:pt>
    <dgm:pt modelId="{9D19D479-2AEF-4425-B47F-8708B116BB96}" type="pres">
      <dgm:prSet presAssocID="{E4F97A41-DB65-4342-A07A-A359D5E2AFAD}" presName="textRect" presStyleLbl="revTx" presStyleIdx="3" presStyleCnt="4">
        <dgm:presLayoutVars>
          <dgm:chMax val="1"/>
          <dgm:chPref val="1"/>
        </dgm:presLayoutVars>
      </dgm:prSet>
      <dgm:spPr/>
    </dgm:pt>
  </dgm:ptLst>
  <dgm:cxnLst>
    <dgm:cxn modelId="{C5680805-404A-4914-862B-7C79CA1ED149}" srcId="{9CDDDB3C-F8B3-452F-BCA3-8EF43259FF0E}" destId="{E4F97A41-DB65-4342-A07A-A359D5E2AFAD}" srcOrd="3" destOrd="0" parTransId="{7C30B4E0-5B19-49A4-BC80-AC2887EE340F}" sibTransId="{EB0B6EFD-11AD-41E5-B8A9-6755B72846F2}"/>
    <dgm:cxn modelId="{CED43708-6D80-4621-9754-1CA5D21B5B2E}" type="presOf" srcId="{CC0C91F4-2490-43B5-879E-2C1F2C9D07E8}" destId="{4C3A53F9-3BDD-453C-B3ED-EB1FBE42E0FB}" srcOrd="0" destOrd="0" presId="urn:microsoft.com/office/officeart/2018/2/layout/IconLabelList"/>
    <dgm:cxn modelId="{0A989E35-A21C-4454-BF50-3419AEC3B6C3}" type="presOf" srcId="{9CDDDB3C-F8B3-452F-BCA3-8EF43259FF0E}" destId="{0FDC213A-51B2-4301-99CE-A6DE2DB64561}" srcOrd="0" destOrd="0" presId="urn:microsoft.com/office/officeart/2018/2/layout/IconLabelList"/>
    <dgm:cxn modelId="{F1A5B35D-14AD-4A29-98E3-5E689A8036F2}" type="presOf" srcId="{46E36D81-BD28-4F65-9E39-C9F4FED3349B}" destId="{C64258B4-448F-4121-A54C-99F7967A0D82}" srcOrd="0" destOrd="0" presId="urn:microsoft.com/office/officeart/2018/2/layout/IconLabelList"/>
    <dgm:cxn modelId="{F00C5070-9FE3-4307-BCF3-750E6A31DC68}" srcId="{9CDDDB3C-F8B3-452F-BCA3-8EF43259FF0E}" destId="{CC0C91F4-2490-43B5-879E-2C1F2C9D07E8}" srcOrd="1" destOrd="0" parTransId="{A5F27CCD-C2E1-4220-A8A4-A3265EFD749F}" sibTransId="{08885AD5-A254-4252-A04A-E536C3F4EE78}"/>
    <dgm:cxn modelId="{26C07192-D195-4EDB-AD8C-FEA7ADD34AD8}" srcId="{9CDDDB3C-F8B3-452F-BCA3-8EF43259FF0E}" destId="{46E36D81-BD28-4F65-9E39-C9F4FED3349B}" srcOrd="2" destOrd="0" parTransId="{45E7532E-9960-4043-BB5E-E87EF86D9C27}" sibTransId="{0E80363F-29BD-407F-BC34-B7BDA384724B}"/>
    <dgm:cxn modelId="{C3E8799E-FC2C-4FEE-83FF-F82D7E70E84A}" type="presOf" srcId="{E4F97A41-DB65-4342-A07A-A359D5E2AFAD}" destId="{9D19D479-2AEF-4425-B47F-8708B116BB96}" srcOrd="0" destOrd="0" presId="urn:microsoft.com/office/officeart/2018/2/layout/IconLabelList"/>
    <dgm:cxn modelId="{CC8248A7-A648-4158-B70A-88562808EBFD}" srcId="{9CDDDB3C-F8B3-452F-BCA3-8EF43259FF0E}" destId="{7EB77F1D-F2A6-41E8-BC9C-B71270388F88}" srcOrd="0" destOrd="0" parTransId="{93F12D6A-5C4C-498D-BBB6-F89F7C6E465D}" sibTransId="{B424735E-D79B-4020-A69F-A2A2CC0FECDA}"/>
    <dgm:cxn modelId="{D3A029B6-FB22-45E1-85B1-2D45A16A3694}" type="presOf" srcId="{7EB77F1D-F2A6-41E8-BC9C-B71270388F88}" destId="{DAD575B2-AD5F-4EFB-BBD3-16AE49322B12}" srcOrd="0" destOrd="0" presId="urn:microsoft.com/office/officeart/2018/2/layout/IconLabelList"/>
    <dgm:cxn modelId="{247FF856-8C21-448C-B350-C1896D042239}" type="presParOf" srcId="{0FDC213A-51B2-4301-99CE-A6DE2DB64561}" destId="{7FB0A336-F6F1-4D40-9194-AFAD0E49F8D7}" srcOrd="0" destOrd="0" presId="urn:microsoft.com/office/officeart/2018/2/layout/IconLabelList"/>
    <dgm:cxn modelId="{AB7F09A0-C212-40D0-AD7E-9150CBAF51E0}" type="presParOf" srcId="{7FB0A336-F6F1-4D40-9194-AFAD0E49F8D7}" destId="{156E1AD0-3573-4F59-8AFD-F1CF3D24BEB1}" srcOrd="0" destOrd="0" presId="urn:microsoft.com/office/officeart/2018/2/layout/IconLabelList"/>
    <dgm:cxn modelId="{8560BD1B-8072-4A72-AE5C-C1C9A6493DDA}" type="presParOf" srcId="{7FB0A336-F6F1-4D40-9194-AFAD0E49F8D7}" destId="{5A97D780-8967-498F-8BAD-019C525BC113}" srcOrd="1" destOrd="0" presId="urn:microsoft.com/office/officeart/2018/2/layout/IconLabelList"/>
    <dgm:cxn modelId="{FFCE8E6D-5F52-4E58-8DEE-EC39344877AF}" type="presParOf" srcId="{7FB0A336-F6F1-4D40-9194-AFAD0E49F8D7}" destId="{DAD575B2-AD5F-4EFB-BBD3-16AE49322B12}" srcOrd="2" destOrd="0" presId="urn:microsoft.com/office/officeart/2018/2/layout/IconLabelList"/>
    <dgm:cxn modelId="{70228350-21A9-4C51-8D63-8A8E95B5096C}" type="presParOf" srcId="{0FDC213A-51B2-4301-99CE-A6DE2DB64561}" destId="{62B49BA3-1B7F-4373-8AE6-421112AC58EC}" srcOrd="1" destOrd="0" presId="urn:microsoft.com/office/officeart/2018/2/layout/IconLabelList"/>
    <dgm:cxn modelId="{2D56150D-9344-4348-B502-584D64646804}" type="presParOf" srcId="{0FDC213A-51B2-4301-99CE-A6DE2DB64561}" destId="{4E7142EE-31D1-4490-9800-AC2F0FE95829}" srcOrd="2" destOrd="0" presId="urn:microsoft.com/office/officeart/2018/2/layout/IconLabelList"/>
    <dgm:cxn modelId="{93D5D991-AC74-4BBE-859A-586134027411}" type="presParOf" srcId="{4E7142EE-31D1-4490-9800-AC2F0FE95829}" destId="{7EF7F59C-95A1-4D8B-8BC7-AC40531AD1DD}" srcOrd="0" destOrd="0" presId="urn:microsoft.com/office/officeart/2018/2/layout/IconLabelList"/>
    <dgm:cxn modelId="{12E95A6F-5BE5-4B8C-B85F-E7B0CB941D17}" type="presParOf" srcId="{4E7142EE-31D1-4490-9800-AC2F0FE95829}" destId="{127F0B0B-3921-4FA3-8BAA-BEB26CD7804D}" srcOrd="1" destOrd="0" presId="urn:microsoft.com/office/officeart/2018/2/layout/IconLabelList"/>
    <dgm:cxn modelId="{C260297B-0973-42A5-878F-97BBD7502850}" type="presParOf" srcId="{4E7142EE-31D1-4490-9800-AC2F0FE95829}" destId="{4C3A53F9-3BDD-453C-B3ED-EB1FBE42E0FB}" srcOrd="2" destOrd="0" presId="urn:microsoft.com/office/officeart/2018/2/layout/IconLabelList"/>
    <dgm:cxn modelId="{B8E85A44-2AD9-4843-A6E5-1E60642D20D3}" type="presParOf" srcId="{0FDC213A-51B2-4301-99CE-A6DE2DB64561}" destId="{8C82BCB3-5F8F-433A-93E6-7E269DD72784}" srcOrd="3" destOrd="0" presId="urn:microsoft.com/office/officeart/2018/2/layout/IconLabelList"/>
    <dgm:cxn modelId="{DFCB77D4-D9E9-4267-8E2A-8188560FBCCE}" type="presParOf" srcId="{0FDC213A-51B2-4301-99CE-A6DE2DB64561}" destId="{0ECDABFC-5696-46AA-AA60-3F43E5600482}" srcOrd="4" destOrd="0" presId="urn:microsoft.com/office/officeart/2018/2/layout/IconLabelList"/>
    <dgm:cxn modelId="{48F24A18-6A17-4FED-8806-7B476968D9B2}" type="presParOf" srcId="{0ECDABFC-5696-46AA-AA60-3F43E5600482}" destId="{7424414A-D3EE-4749-9EAC-3CFEF258770F}" srcOrd="0" destOrd="0" presId="urn:microsoft.com/office/officeart/2018/2/layout/IconLabelList"/>
    <dgm:cxn modelId="{DAD72260-B5CC-4163-AF98-6025A2D237A4}" type="presParOf" srcId="{0ECDABFC-5696-46AA-AA60-3F43E5600482}" destId="{A4258C40-C153-4A31-B066-D686E5B5C189}" srcOrd="1" destOrd="0" presId="urn:microsoft.com/office/officeart/2018/2/layout/IconLabelList"/>
    <dgm:cxn modelId="{9D172757-F754-4984-A057-F2A80BD3CCEF}" type="presParOf" srcId="{0ECDABFC-5696-46AA-AA60-3F43E5600482}" destId="{C64258B4-448F-4121-A54C-99F7967A0D82}" srcOrd="2" destOrd="0" presId="urn:microsoft.com/office/officeart/2018/2/layout/IconLabelList"/>
    <dgm:cxn modelId="{5E49BDF0-4533-427D-8681-ADDC6820562F}" type="presParOf" srcId="{0FDC213A-51B2-4301-99CE-A6DE2DB64561}" destId="{8F4C3B85-26BD-4A40-938B-6A3B7A3129EC}" srcOrd="5" destOrd="0" presId="urn:microsoft.com/office/officeart/2018/2/layout/IconLabelList"/>
    <dgm:cxn modelId="{F6068AE8-482D-4B9D-8C04-41FF3F57C425}" type="presParOf" srcId="{0FDC213A-51B2-4301-99CE-A6DE2DB64561}" destId="{D4E60965-B068-4152-B826-D056D4612754}" srcOrd="6" destOrd="0" presId="urn:microsoft.com/office/officeart/2018/2/layout/IconLabelList"/>
    <dgm:cxn modelId="{FF21F22C-E2C6-46E9-823F-05C1F404BB2A}" type="presParOf" srcId="{D4E60965-B068-4152-B826-D056D4612754}" destId="{EFF1DB41-A436-43BD-9D62-D03B93666457}" srcOrd="0" destOrd="0" presId="urn:microsoft.com/office/officeart/2018/2/layout/IconLabelList"/>
    <dgm:cxn modelId="{809F2710-90B4-4CEB-9B19-73B522DA9BDE}" type="presParOf" srcId="{D4E60965-B068-4152-B826-D056D4612754}" destId="{6A274DBE-34D8-4154-922E-C45F6B28D661}" srcOrd="1" destOrd="0" presId="urn:microsoft.com/office/officeart/2018/2/layout/IconLabelList"/>
    <dgm:cxn modelId="{1A4AA973-355F-4B1B-A4EF-461F9AF3FC2A}" type="presParOf" srcId="{D4E60965-B068-4152-B826-D056D4612754}" destId="{9D19D479-2AEF-4425-B47F-8708B116BB96}"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420837-5685-4120-AA41-BDB1382DA26F}" type="doc">
      <dgm:prSet loTypeId="urn:microsoft.com/office/officeart/2005/8/layout/process4" loCatId="process" qsTypeId="urn:microsoft.com/office/officeart/2005/8/quickstyle/simple1" qsCatId="simple" csTypeId="urn:microsoft.com/office/officeart/2005/8/colors/colorful5" csCatId="colorful"/>
      <dgm:spPr/>
      <dgm:t>
        <a:bodyPr/>
        <a:lstStyle/>
        <a:p>
          <a:endParaRPr lang="en-US"/>
        </a:p>
      </dgm:t>
    </dgm:pt>
    <dgm:pt modelId="{8ADFEFBF-FD3C-48B5-83DF-D01E688F1E77}">
      <dgm:prSet/>
      <dgm:spPr/>
      <dgm:t>
        <a:bodyPr/>
        <a:lstStyle/>
        <a:p>
          <a:r>
            <a:rPr lang="en-US"/>
            <a:t>Software piracy is the act of stealing software that is legally protected. This stealing includes copying, distributing, modifying or selling the software.</a:t>
          </a:r>
        </a:p>
      </dgm:t>
    </dgm:pt>
    <dgm:pt modelId="{FF469695-57DE-47D8-A9E8-7A2CA8F1BF42}" type="parTrans" cxnId="{A0835CDD-B611-42B5-A661-3D0F57B1E6DB}">
      <dgm:prSet/>
      <dgm:spPr/>
      <dgm:t>
        <a:bodyPr/>
        <a:lstStyle/>
        <a:p>
          <a:endParaRPr lang="en-US"/>
        </a:p>
      </dgm:t>
    </dgm:pt>
    <dgm:pt modelId="{01093077-7041-4F93-B6FA-A536E35D2162}" type="sibTrans" cxnId="{A0835CDD-B611-42B5-A661-3D0F57B1E6DB}">
      <dgm:prSet/>
      <dgm:spPr/>
      <dgm:t>
        <a:bodyPr/>
        <a:lstStyle/>
        <a:p>
          <a:endParaRPr lang="en-US"/>
        </a:p>
      </dgm:t>
    </dgm:pt>
    <dgm:pt modelId="{56B2025F-78F0-4101-8F91-BDCD2E51CE0E}">
      <dgm:prSet/>
      <dgm:spPr/>
      <dgm:t>
        <a:bodyPr/>
        <a:lstStyle/>
        <a:p>
          <a:r>
            <a:rPr lang="en-US"/>
            <a:t>Copyright laws were originally put into place so that the people who develop software (programmers, writers, graphic artists, etc.) would get the proper credit and compensation for their work. When software piracy occurs, compensation is stolen from these copyright holders.</a:t>
          </a:r>
        </a:p>
      </dgm:t>
    </dgm:pt>
    <dgm:pt modelId="{759160B3-962A-4B55-A103-B43557EC88FE}" type="parTrans" cxnId="{07F13578-D301-4D54-809E-AA4984627541}">
      <dgm:prSet/>
      <dgm:spPr/>
      <dgm:t>
        <a:bodyPr/>
        <a:lstStyle/>
        <a:p>
          <a:endParaRPr lang="en-US"/>
        </a:p>
      </dgm:t>
    </dgm:pt>
    <dgm:pt modelId="{5D5A1B09-D365-47D4-AA29-963249B78227}" type="sibTrans" cxnId="{07F13578-D301-4D54-809E-AA4984627541}">
      <dgm:prSet/>
      <dgm:spPr/>
      <dgm:t>
        <a:bodyPr/>
        <a:lstStyle/>
        <a:p>
          <a:endParaRPr lang="en-US"/>
        </a:p>
      </dgm:t>
    </dgm:pt>
    <dgm:pt modelId="{E840A3A5-A2B1-4683-AEF2-97BEDC1E2108}" type="pres">
      <dgm:prSet presAssocID="{C2420837-5685-4120-AA41-BDB1382DA26F}" presName="Name0" presStyleCnt="0">
        <dgm:presLayoutVars>
          <dgm:dir/>
          <dgm:animLvl val="lvl"/>
          <dgm:resizeHandles val="exact"/>
        </dgm:presLayoutVars>
      </dgm:prSet>
      <dgm:spPr/>
    </dgm:pt>
    <dgm:pt modelId="{0C92A826-2FEC-4934-ACC7-5CDCC65D29EA}" type="pres">
      <dgm:prSet presAssocID="{56B2025F-78F0-4101-8F91-BDCD2E51CE0E}" presName="boxAndChildren" presStyleCnt="0"/>
      <dgm:spPr/>
    </dgm:pt>
    <dgm:pt modelId="{CABAA0DE-1BD4-4BF4-BF1A-0BBB37B095E0}" type="pres">
      <dgm:prSet presAssocID="{56B2025F-78F0-4101-8F91-BDCD2E51CE0E}" presName="parentTextBox" presStyleLbl="node1" presStyleIdx="0" presStyleCnt="2"/>
      <dgm:spPr/>
    </dgm:pt>
    <dgm:pt modelId="{2F185A45-FE41-4494-8487-D3ADBE73F82E}" type="pres">
      <dgm:prSet presAssocID="{01093077-7041-4F93-B6FA-A536E35D2162}" presName="sp" presStyleCnt="0"/>
      <dgm:spPr/>
    </dgm:pt>
    <dgm:pt modelId="{E4594BD4-C895-40E3-ACA8-920E7553A6D9}" type="pres">
      <dgm:prSet presAssocID="{8ADFEFBF-FD3C-48B5-83DF-D01E688F1E77}" presName="arrowAndChildren" presStyleCnt="0"/>
      <dgm:spPr/>
    </dgm:pt>
    <dgm:pt modelId="{380C79A6-8F6E-4392-B358-6AA475D2F373}" type="pres">
      <dgm:prSet presAssocID="{8ADFEFBF-FD3C-48B5-83DF-D01E688F1E77}" presName="parentTextArrow" presStyleLbl="node1" presStyleIdx="1" presStyleCnt="2"/>
      <dgm:spPr/>
    </dgm:pt>
  </dgm:ptLst>
  <dgm:cxnLst>
    <dgm:cxn modelId="{98012231-74F8-470D-8123-0205CF5C421F}" type="presOf" srcId="{56B2025F-78F0-4101-8F91-BDCD2E51CE0E}" destId="{CABAA0DE-1BD4-4BF4-BF1A-0BBB37B095E0}" srcOrd="0" destOrd="0" presId="urn:microsoft.com/office/officeart/2005/8/layout/process4"/>
    <dgm:cxn modelId="{07F13578-D301-4D54-809E-AA4984627541}" srcId="{C2420837-5685-4120-AA41-BDB1382DA26F}" destId="{56B2025F-78F0-4101-8F91-BDCD2E51CE0E}" srcOrd="1" destOrd="0" parTransId="{759160B3-962A-4B55-A103-B43557EC88FE}" sibTransId="{5D5A1B09-D365-47D4-AA29-963249B78227}"/>
    <dgm:cxn modelId="{C477F3A3-6588-4069-8745-0FE1B15A038F}" type="presOf" srcId="{C2420837-5685-4120-AA41-BDB1382DA26F}" destId="{E840A3A5-A2B1-4683-AEF2-97BEDC1E2108}" srcOrd="0" destOrd="0" presId="urn:microsoft.com/office/officeart/2005/8/layout/process4"/>
    <dgm:cxn modelId="{C6CD4AA5-A2FE-4B62-A388-7383DFB9D32E}" type="presOf" srcId="{8ADFEFBF-FD3C-48B5-83DF-D01E688F1E77}" destId="{380C79A6-8F6E-4392-B358-6AA475D2F373}" srcOrd="0" destOrd="0" presId="urn:microsoft.com/office/officeart/2005/8/layout/process4"/>
    <dgm:cxn modelId="{A0835CDD-B611-42B5-A661-3D0F57B1E6DB}" srcId="{C2420837-5685-4120-AA41-BDB1382DA26F}" destId="{8ADFEFBF-FD3C-48B5-83DF-D01E688F1E77}" srcOrd="0" destOrd="0" parTransId="{FF469695-57DE-47D8-A9E8-7A2CA8F1BF42}" sibTransId="{01093077-7041-4F93-B6FA-A536E35D2162}"/>
    <dgm:cxn modelId="{CDAAFE0C-23E9-4108-BB64-21A9EDFE5AC3}" type="presParOf" srcId="{E840A3A5-A2B1-4683-AEF2-97BEDC1E2108}" destId="{0C92A826-2FEC-4934-ACC7-5CDCC65D29EA}" srcOrd="0" destOrd="0" presId="urn:microsoft.com/office/officeart/2005/8/layout/process4"/>
    <dgm:cxn modelId="{9BA40C9B-B8AD-447C-9F85-54C86601F01C}" type="presParOf" srcId="{0C92A826-2FEC-4934-ACC7-5CDCC65D29EA}" destId="{CABAA0DE-1BD4-4BF4-BF1A-0BBB37B095E0}" srcOrd="0" destOrd="0" presId="urn:microsoft.com/office/officeart/2005/8/layout/process4"/>
    <dgm:cxn modelId="{714DD02B-7D94-4B19-BC3F-334CAAD7C53F}" type="presParOf" srcId="{E840A3A5-A2B1-4683-AEF2-97BEDC1E2108}" destId="{2F185A45-FE41-4494-8487-D3ADBE73F82E}" srcOrd="1" destOrd="0" presId="urn:microsoft.com/office/officeart/2005/8/layout/process4"/>
    <dgm:cxn modelId="{2AF9A40B-303D-44F8-9A35-E04FD8E429B3}" type="presParOf" srcId="{E840A3A5-A2B1-4683-AEF2-97BEDC1E2108}" destId="{E4594BD4-C895-40E3-ACA8-920E7553A6D9}" srcOrd="2" destOrd="0" presId="urn:microsoft.com/office/officeart/2005/8/layout/process4"/>
    <dgm:cxn modelId="{86574C3B-F7BF-4EFF-A943-AF6E6BE9634F}" type="presParOf" srcId="{E4594BD4-C895-40E3-ACA8-920E7553A6D9}" destId="{380C79A6-8F6E-4392-B358-6AA475D2F373}"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D6F989-753A-408B-A2EF-C62105E5AF71}"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AE9D28D7-26E6-442A-830A-DE8FFEB9E6EE}">
      <dgm:prSet/>
      <dgm:spPr/>
      <dgm:t>
        <a:bodyPr/>
        <a:lstStyle/>
        <a:p>
          <a:r>
            <a:rPr lang="en-US"/>
            <a:t>Relaxed piracy laws in Europe fuel copyright breaches</a:t>
          </a:r>
        </a:p>
      </dgm:t>
    </dgm:pt>
    <dgm:pt modelId="{16953D77-8310-49AF-9645-7AB11027F297}" type="parTrans" cxnId="{6B2F82D1-ED16-4C44-807F-94C50E2E3EBC}">
      <dgm:prSet/>
      <dgm:spPr/>
      <dgm:t>
        <a:bodyPr/>
        <a:lstStyle/>
        <a:p>
          <a:endParaRPr lang="en-US"/>
        </a:p>
      </dgm:t>
    </dgm:pt>
    <dgm:pt modelId="{5B4135ED-CFD3-4BFB-8FFE-A4A77274D010}" type="sibTrans" cxnId="{6B2F82D1-ED16-4C44-807F-94C50E2E3EBC}">
      <dgm:prSet/>
      <dgm:spPr/>
      <dgm:t>
        <a:bodyPr/>
        <a:lstStyle/>
        <a:p>
          <a:endParaRPr lang="en-US"/>
        </a:p>
      </dgm:t>
    </dgm:pt>
    <dgm:pt modelId="{8A3F74CA-4B59-41ED-AD9A-A3D744A572BE}">
      <dgm:prSet/>
      <dgm:spPr/>
      <dgm:t>
        <a:bodyPr/>
        <a:lstStyle/>
        <a:p>
          <a:r>
            <a:rPr lang="en-US"/>
            <a:t>VPN are the main tool used for piracy</a:t>
          </a:r>
        </a:p>
      </dgm:t>
    </dgm:pt>
    <dgm:pt modelId="{4D54F368-FF98-45FB-BAA3-9BD4A4BCD330}" type="parTrans" cxnId="{6CCD43A3-30F0-447E-B7D9-EBCE2A0867D4}">
      <dgm:prSet/>
      <dgm:spPr/>
      <dgm:t>
        <a:bodyPr/>
        <a:lstStyle/>
        <a:p>
          <a:endParaRPr lang="en-US"/>
        </a:p>
      </dgm:t>
    </dgm:pt>
    <dgm:pt modelId="{E4508DE4-A209-459C-B1B8-D9A6BE832634}" type="sibTrans" cxnId="{6CCD43A3-30F0-447E-B7D9-EBCE2A0867D4}">
      <dgm:prSet/>
      <dgm:spPr/>
      <dgm:t>
        <a:bodyPr/>
        <a:lstStyle/>
        <a:p>
          <a:endParaRPr lang="en-US"/>
        </a:p>
      </dgm:t>
    </dgm:pt>
    <dgm:pt modelId="{D337CE94-B884-4BC9-B168-13522AB503BA}">
      <dgm:prSet/>
      <dgm:spPr/>
      <dgm:t>
        <a:bodyPr/>
        <a:lstStyle/>
        <a:p>
          <a:r>
            <a:rPr lang="en-US" dirty="0"/>
            <a:t>National laws on piracy vary significantly, even across Europe. </a:t>
          </a:r>
        </a:p>
      </dgm:t>
    </dgm:pt>
    <dgm:pt modelId="{0EE02971-0754-402E-B5F0-466F326CCAF4}" type="parTrans" cxnId="{0B8A2CB2-F95A-4C27-B167-5C9E87992E98}">
      <dgm:prSet/>
      <dgm:spPr/>
      <dgm:t>
        <a:bodyPr/>
        <a:lstStyle/>
        <a:p>
          <a:endParaRPr lang="en-US"/>
        </a:p>
      </dgm:t>
    </dgm:pt>
    <dgm:pt modelId="{4A6FB59D-5691-460C-AB48-217FB18DFC93}" type="sibTrans" cxnId="{0B8A2CB2-F95A-4C27-B167-5C9E87992E98}">
      <dgm:prSet/>
      <dgm:spPr/>
      <dgm:t>
        <a:bodyPr/>
        <a:lstStyle/>
        <a:p>
          <a:endParaRPr lang="en-US"/>
        </a:p>
      </dgm:t>
    </dgm:pt>
    <dgm:pt modelId="{E453DA0C-658A-4C89-ACDF-5819A1E923F3}">
      <dgm:prSet/>
      <dgm:spPr/>
      <dgm:t>
        <a:bodyPr/>
        <a:lstStyle/>
        <a:p>
          <a:r>
            <a:rPr lang="en-US"/>
            <a:t>Sweden is an example of a country with infamously lax enforcement when it comes to breaches of copyright law</a:t>
          </a:r>
        </a:p>
      </dgm:t>
    </dgm:pt>
    <dgm:pt modelId="{3C763C18-E6F9-43EF-8A17-D57EED7D228C}" type="parTrans" cxnId="{313F0F27-F60E-43B6-9CEB-9B7AD8E86C8F}">
      <dgm:prSet/>
      <dgm:spPr/>
      <dgm:t>
        <a:bodyPr/>
        <a:lstStyle/>
        <a:p>
          <a:endParaRPr lang="en-US"/>
        </a:p>
      </dgm:t>
    </dgm:pt>
    <dgm:pt modelId="{02DB140B-280E-4112-B87D-2CCCBF1B5C90}" type="sibTrans" cxnId="{313F0F27-F60E-43B6-9CEB-9B7AD8E86C8F}">
      <dgm:prSet/>
      <dgm:spPr/>
      <dgm:t>
        <a:bodyPr/>
        <a:lstStyle/>
        <a:p>
          <a:endParaRPr lang="en-US"/>
        </a:p>
      </dgm:t>
    </dgm:pt>
    <dgm:pt modelId="{E7F8A916-3263-44DE-8AF6-5A25342AEFFE}">
      <dgm:prSet/>
      <dgm:spPr/>
      <dgm:t>
        <a:bodyPr/>
        <a:lstStyle/>
        <a:p>
          <a:r>
            <a:rPr lang="en-US"/>
            <a:t>In countries such as Switzerland and the Netherlands it is entirely legal to download movie and TV torrents for personal use.</a:t>
          </a:r>
        </a:p>
      </dgm:t>
    </dgm:pt>
    <dgm:pt modelId="{0A9109EC-757D-40EE-80FF-33BD01BA35C2}" type="parTrans" cxnId="{DD29E794-4F97-4FEB-A3BE-FA90D029C8D7}">
      <dgm:prSet/>
      <dgm:spPr/>
      <dgm:t>
        <a:bodyPr/>
        <a:lstStyle/>
        <a:p>
          <a:endParaRPr lang="en-US"/>
        </a:p>
      </dgm:t>
    </dgm:pt>
    <dgm:pt modelId="{6CADCF1B-D8FE-444A-9984-CD73808C8F1C}" type="sibTrans" cxnId="{DD29E794-4F97-4FEB-A3BE-FA90D029C8D7}">
      <dgm:prSet/>
      <dgm:spPr/>
      <dgm:t>
        <a:bodyPr/>
        <a:lstStyle/>
        <a:p>
          <a:endParaRPr lang="en-US"/>
        </a:p>
      </dgm:t>
    </dgm:pt>
    <dgm:pt modelId="{5B7A4737-5CB9-4956-81B8-658D6C5038E5}">
      <dgm:prSet/>
      <dgm:spPr/>
      <dgm:t>
        <a:bodyPr/>
        <a:lstStyle/>
        <a:p>
          <a:r>
            <a:rPr lang="en-US" dirty="0"/>
            <a:t>German laws are far stricter, and it is not uncommon to receive fines between €300 and €1000 for torrenting a single movie. </a:t>
          </a:r>
        </a:p>
      </dgm:t>
    </dgm:pt>
    <dgm:pt modelId="{2EB3E970-AF8F-4543-B0FA-CC1A5DFD4BF0}" type="parTrans" cxnId="{B4DB289B-97EF-47D0-AA7B-9638471BED6D}">
      <dgm:prSet/>
      <dgm:spPr/>
      <dgm:t>
        <a:bodyPr/>
        <a:lstStyle/>
        <a:p>
          <a:endParaRPr lang="en-US"/>
        </a:p>
      </dgm:t>
    </dgm:pt>
    <dgm:pt modelId="{C92F8DA1-BD31-4F53-86BA-E091AE3E5EC0}" type="sibTrans" cxnId="{B4DB289B-97EF-47D0-AA7B-9638471BED6D}">
      <dgm:prSet/>
      <dgm:spPr/>
      <dgm:t>
        <a:bodyPr/>
        <a:lstStyle/>
        <a:p>
          <a:endParaRPr lang="en-US"/>
        </a:p>
      </dgm:t>
    </dgm:pt>
    <dgm:pt modelId="{F757AC94-DFA0-4CE7-9EB6-8EF07208454D}" type="pres">
      <dgm:prSet presAssocID="{7FD6F989-753A-408B-A2EF-C62105E5AF71}" presName="linear" presStyleCnt="0">
        <dgm:presLayoutVars>
          <dgm:animLvl val="lvl"/>
          <dgm:resizeHandles val="exact"/>
        </dgm:presLayoutVars>
      </dgm:prSet>
      <dgm:spPr/>
    </dgm:pt>
    <dgm:pt modelId="{F912A8BD-ADAC-4118-BE4F-C7258CE6B731}" type="pres">
      <dgm:prSet presAssocID="{AE9D28D7-26E6-442A-830A-DE8FFEB9E6EE}" presName="parentText" presStyleLbl="node1" presStyleIdx="0" presStyleCnt="6">
        <dgm:presLayoutVars>
          <dgm:chMax val="0"/>
          <dgm:bulletEnabled val="1"/>
        </dgm:presLayoutVars>
      </dgm:prSet>
      <dgm:spPr/>
    </dgm:pt>
    <dgm:pt modelId="{3044DE73-16CE-401C-9CE4-4E258B0A35DB}" type="pres">
      <dgm:prSet presAssocID="{5B4135ED-CFD3-4BFB-8FFE-A4A77274D010}" presName="spacer" presStyleCnt="0"/>
      <dgm:spPr/>
    </dgm:pt>
    <dgm:pt modelId="{27CBC1A9-846B-4171-9D65-551BDAEA76CF}" type="pres">
      <dgm:prSet presAssocID="{8A3F74CA-4B59-41ED-AD9A-A3D744A572BE}" presName="parentText" presStyleLbl="node1" presStyleIdx="1" presStyleCnt="6">
        <dgm:presLayoutVars>
          <dgm:chMax val="0"/>
          <dgm:bulletEnabled val="1"/>
        </dgm:presLayoutVars>
      </dgm:prSet>
      <dgm:spPr/>
    </dgm:pt>
    <dgm:pt modelId="{69FC3FEA-D287-4CC1-8F51-AD4A00CD1DC0}" type="pres">
      <dgm:prSet presAssocID="{E4508DE4-A209-459C-B1B8-D9A6BE832634}" presName="spacer" presStyleCnt="0"/>
      <dgm:spPr/>
    </dgm:pt>
    <dgm:pt modelId="{C13BD627-54DD-4F23-8A92-6F7E86EC577C}" type="pres">
      <dgm:prSet presAssocID="{D337CE94-B884-4BC9-B168-13522AB503BA}" presName="parentText" presStyleLbl="node1" presStyleIdx="2" presStyleCnt="6">
        <dgm:presLayoutVars>
          <dgm:chMax val="0"/>
          <dgm:bulletEnabled val="1"/>
        </dgm:presLayoutVars>
      </dgm:prSet>
      <dgm:spPr/>
    </dgm:pt>
    <dgm:pt modelId="{93107165-32CB-4711-B5C3-61217AB3DED9}" type="pres">
      <dgm:prSet presAssocID="{4A6FB59D-5691-460C-AB48-217FB18DFC93}" presName="spacer" presStyleCnt="0"/>
      <dgm:spPr/>
    </dgm:pt>
    <dgm:pt modelId="{1A080244-6D91-4EF5-B6A5-C1F22F5942AA}" type="pres">
      <dgm:prSet presAssocID="{E453DA0C-658A-4C89-ACDF-5819A1E923F3}" presName="parentText" presStyleLbl="node1" presStyleIdx="3" presStyleCnt="6">
        <dgm:presLayoutVars>
          <dgm:chMax val="0"/>
          <dgm:bulletEnabled val="1"/>
        </dgm:presLayoutVars>
      </dgm:prSet>
      <dgm:spPr/>
    </dgm:pt>
    <dgm:pt modelId="{0E6AE998-3DEF-404E-A292-567876D0F0AF}" type="pres">
      <dgm:prSet presAssocID="{02DB140B-280E-4112-B87D-2CCCBF1B5C90}" presName="spacer" presStyleCnt="0"/>
      <dgm:spPr/>
    </dgm:pt>
    <dgm:pt modelId="{72F62C61-ABB6-4A25-92DB-2ADAA67E6C50}" type="pres">
      <dgm:prSet presAssocID="{E7F8A916-3263-44DE-8AF6-5A25342AEFFE}" presName="parentText" presStyleLbl="node1" presStyleIdx="4" presStyleCnt="6">
        <dgm:presLayoutVars>
          <dgm:chMax val="0"/>
          <dgm:bulletEnabled val="1"/>
        </dgm:presLayoutVars>
      </dgm:prSet>
      <dgm:spPr/>
    </dgm:pt>
    <dgm:pt modelId="{0BC02E44-038E-409B-99D7-4E6192CF7F3A}" type="pres">
      <dgm:prSet presAssocID="{6CADCF1B-D8FE-444A-9984-CD73808C8F1C}" presName="spacer" presStyleCnt="0"/>
      <dgm:spPr/>
    </dgm:pt>
    <dgm:pt modelId="{F3821B79-B8F8-4E4C-BE9F-6EFAA5C53B3D}" type="pres">
      <dgm:prSet presAssocID="{5B7A4737-5CB9-4956-81B8-658D6C5038E5}" presName="parentText" presStyleLbl="node1" presStyleIdx="5" presStyleCnt="6">
        <dgm:presLayoutVars>
          <dgm:chMax val="0"/>
          <dgm:bulletEnabled val="1"/>
        </dgm:presLayoutVars>
      </dgm:prSet>
      <dgm:spPr/>
    </dgm:pt>
  </dgm:ptLst>
  <dgm:cxnLst>
    <dgm:cxn modelId="{313F0F27-F60E-43B6-9CEB-9B7AD8E86C8F}" srcId="{7FD6F989-753A-408B-A2EF-C62105E5AF71}" destId="{E453DA0C-658A-4C89-ACDF-5819A1E923F3}" srcOrd="3" destOrd="0" parTransId="{3C763C18-E6F9-43EF-8A17-D57EED7D228C}" sibTransId="{02DB140B-280E-4112-B87D-2CCCBF1B5C90}"/>
    <dgm:cxn modelId="{791A4454-6E38-4021-BA0A-DEB65BAF1531}" type="presOf" srcId="{5B7A4737-5CB9-4956-81B8-658D6C5038E5}" destId="{F3821B79-B8F8-4E4C-BE9F-6EFAA5C53B3D}" srcOrd="0" destOrd="0" presId="urn:microsoft.com/office/officeart/2005/8/layout/vList2"/>
    <dgm:cxn modelId="{4F3D3557-9179-4C05-A196-22FEBA5FE067}" type="presOf" srcId="{AE9D28D7-26E6-442A-830A-DE8FFEB9E6EE}" destId="{F912A8BD-ADAC-4118-BE4F-C7258CE6B731}" srcOrd="0" destOrd="0" presId="urn:microsoft.com/office/officeart/2005/8/layout/vList2"/>
    <dgm:cxn modelId="{A2B8F192-EE20-4073-A5F2-5D5FD2D0D045}" type="presOf" srcId="{E453DA0C-658A-4C89-ACDF-5819A1E923F3}" destId="{1A080244-6D91-4EF5-B6A5-C1F22F5942AA}" srcOrd="0" destOrd="0" presId="urn:microsoft.com/office/officeart/2005/8/layout/vList2"/>
    <dgm:cxn modelId="{DD29E794-4F97-4FEB-A3BE-FA90D029C8D7}" srcId="{7FD6F989-753A-408B-A2EF-C62105E5AF71}" destId="{E7F8A916-3263-44DE-8AF6-5A25342AEFFE}" srcOrd="4" destOrd="0" parTransId="{0A9109EC-757D-40EE-80FF-33BD01BA35C2}" sibTransId="{6CADCF1B-D8FE-444A-9984-CD73808C8F1C}"/>
    <dgm:cxn modelId="{36BAD595-60BA-4F4B-ADD9-2E80B220EF5A}" type="presOf" srcId="{D337CE94-B884-4BC9-B168-13522AB503BA}" destId="{C13BD627-54DD-4F23-8A92-6F7E86EC577C}" srcOrd="0" destOrd="0" presId="urn:microsoft.com/office/officeart/2005/8/layout/vList2"/>
    <dgm:cxn modelId="{B4DB289B-97EF-47D0-AA7B-9638471BED6D}" srcId="{7FD6F989-753A-408B-A2EF-C62105E5AF71}" destId="{5B7A4737-5CB9-4956-81B8-658D6C5038E5}" srcOrd="5" destOrd="0" parTransId="{2EB3E970-AF8F-4543-B0FA-CC1A5DFD4BF0}" sibTransId="{C92F8DA1-BD31-4F53-86BA-E091AE3E5EC0}"/>
    <dgm:cxn modelId="{84EF259C-A198-4973-BDCE-A58ECA13EEFB}" type="presOf" srcId="{7FD6F989-753A-408B-A2EF-C62105E5AF71}" destId="{F757AC94-DFA0-4CE7-9EB6-8EF07208454D}" srcOrd="0" destOrd="0" presId="urn:microsoft.com/office/officeart/2005/8/layout/vList2"/>
    <dgm:cxn modelId="{6CCD43A3-30F0-447E-B7D9-EBCE2A0867D4}" srcId="{7FD6F989-753A-408B-A2EF-C62105E5AF71}" destId="{8A3F74CA-4B59-41ED-AD9A-A3D744A572BE}" srcOrd="1" destOrd="0" parTransId="{4D54F368-FF98-45FB-BAA3-9BD4A4BCD330}" sibTransId="{E4508DE4-A209-459C-B1B8-D9A6BE832634}"/>
    <dgm:cxn modelId="{0B8A2CB2-F95A-4C27-B167-5C9E87992E98}" srcId="{7FD6F989-753A-408B-A2EF-C62105E5AF71}" destId="{D337CE94-B884-4BC9-B168-13522AB503BA}" srcOrd="2" destOrd="0" parTransId="{0EE02971-0754-402E-B5F0-466F326CCAF4}" sibTransId="{4A6FB59D-5691-460C-AB48-217FB18DFC93}"/>
    <dgm:cxn modelId="{4B9FB7BD-ED96-459D-9205-264AB0717A4A}" type="presOf" srcId="{8A3F74CA-4B59-41ED-AD9A-A3D744A572BE}" destId="{27CBC1A9-846B-4171-9D65-551BDAEA76CF}" srcOrd="0" destOrd="0" presId="urn:microsoft.com/office/officeart/2005/8/layout/vList2"/>
    <dgm:cxn modelId="{6B2F82D1-ED16-4C44-807F-94C50E2E3EBC}" srcId="{7FD6F989-753A-408B-A2EF-C62105E5AF71}" destId="{AE9D28D7-26E6-442A-830A-DE8FFEB9E6EE}" srcOrd="0" destOrd="0" parTransId="{16953D77-8310-49AF-9645-7AB11027F297}" sibTransId="{5B4135ED-CFD3-4BFB-8FFE-A4A77274D010}"/>
    <dgm:cxn modelId="{C6D33ADD-041D-4ED3-A985-F669026B72FC}" type="presOf" srcId="{E7F8A916-3263-44DE-8AF6-5A25342AEFFE}" destId="{72F62C61-ABB6-4A25-92DB-2ADAA67E6C50}" srcOrd="0" destOrd="0" presId="urn:microsoft.com/office/officeart/2005/8/layout/vList2"/>
    <dgm:cxn modelId="{27E8ED1A-113B-4E0C-A9A9-43E3FD7C11A0}" type="presParOf" srcId="{F757AC94-DFA0-4CE7-9EB6-8EF07208454D}" destId="{F912A8BD-ADAC-4118-BE4F-C7258CE6B731}" srcOrd="0" destOrd="0" presId="urn:microsoft.com/office/officeart/2005/8/layout/vList2"/>
    <dgm:cxn modelId="{C729EB20-72B5-481E-83E2-D49BAC22510C}" type="presParOf" srcId="{F757AC94-DFA0-4CE7-9EB6-8EF07208454D}" destId="{3044DE73-16CE-401C-9CE4-4E258B0A35DB}" srcOrd="1" destOrd="0" presId="urn:microsoft.com/office/officeart/2005/8/layout/vList2"/>
    <dgm:cxn modelId="{7A389A08-0D49-41AF-86F4-95BBF70C06F9}" type="presParOf" srcId="{F757AC94-DFA0-4CE7-9EB6-8EF07208454D}" destId="{27CBC1A9-846B-4171-9D65-551BDAEA76CF}" srcOrd="2" destOrd="0" presId="urn:microsoft.com/office/officeart/2005/8/layout/vList2"/>
    <dgm:cxn modelId="{28EB15C4-C064-482B-962E-1E630BCFE0ED}" type="presParOf" srcId="{F757AC94-DFA0-4CE7-9EB6-8EF07208454D}" destId="{69FC3FEA-D287-4CC1-8F51-AD4A00CD1DC0}" srcOrd="3" destOrd="0" presId="urn:microsoft.com/office/officeart/2005/8/layout/vList2"/>
    <dgm:cxn modelId="{EA450246-B47F-4D1C-957C-C7D7BAF8D483}" type="presParOf" srcId="{F757AC94-DFA0-4CE7-9EB6-8EF07208454D}" destId="{C13BD627-54DD-4F23-8A92-6F7E86EC577C}" srcOrd="4" destOrd="0" presId="urn:microsoft.com/office/officeart/2005/8/layout/vList2"/>
    <dgm:cxn modelId="{B02C69C7-E642-4D49-A605-40BF9AC77369}" type="presParOf" srcId="{F757AC94-DFA0-4CE7-9EB6-8EF07208454D}" destId="{93107165-32CB-4711-B5C3-61217AB3DED9}" srcOrd="5" destOrd="0" presId="urn:microsoft.com/office/officeart/2005/8/layout/vList2"/>
    <dgm:cxn modelId="{BD45C167-378F-4136-B077-7E042A6EE123}" type="presParOf" srcId="{F757AC94-DFA0-4CE7-9EB6-8EF07208454D}" destId="{1A080244-6D91-4EF5-B6A5-C1F22F5942AA}" srcOrd="6" destOrd="0" presId="urn:microsoft.com/office/officeart/2005/8/layout/vList2"/>
    <dgm:cxn modelId="{985CD637-0DA2-4702-B2A9-88D5DCD0727F}" type="presParOf" srcId="{F757AC94-DFA0-4CE7-9EB6-8EF07208454D}" destId="{0E6AE998-3DEF-404E-A292-567876D0F0AF}" srcOrd="7" destOrd="0" presId="urn:microsoft.com/office/officeart/2005/8/layout/vList2"/>
    <dgm:cxn modelId="{1E5B9D80-62B4-4239-A689-5CAA6AF8FAA7}" type="presParOf" srcId="{F757AC94-DFA0-4CE7-9EB6-8EF07208454D}" destId="{72F62C61-ABB6-4A25-92DB-2ADAA67E6C50}" srcOrd="8" destOrd="0" presId="urn:microsoft.com/office/officeart/2005/8/layout/vList2"/>
    <dgm:cxn modelId="{00D5D773-796C-45F8-9514-C263067B9961}" type="presParOf" srcId="{F757AC94-DFA0-4CE7-9EB6-8EF07208454D}" destId="{0BC02E44-038E-409B-99D7-4E6192CF7F3A}" srcOrd="9" destOrd="0" presId="urn:microsoft.com/office/officeart/2005/8/layout/vList2"/>
    <dgm:cxn modelId="{2DA7021F-5389-4483-B04B-0742E87109D2}" type="presParOf" srcId="{F757AC94-DFA0-4CE7-9EB6-8EF07208454D}" destId="{F3821B79-B8F8-4E4C-BE9F-6EFAA5C53B3D}"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7133E7-0F21-4CE0-8FF9-807BC217A661}"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E26424F9-6F09-4116-835E-393607E784EB}">
      <dgm:prSet/>
      <dgm:spPr/>
      <dgm:t>
        <a:bodyPr/>
        <a:lstStyle/>
        <a:p>
          <a:r>
            <a:rPr lang="en-US"/>
            <a:t>It affects the IT&amp;C industry</a:t>
          </a:r>
        </a:p>
      </dgm:t>
    </dgm:pt>
    <dgm:pt modelId="{C186BADD-60A1-4E04-AE6D-222008EF697F}" type="parTrans" cxnId="{1F03A957-45F6-46B1-8AA3-B4AC69A6141A}">
      <dgm:prSet/>
      <dgm:spPr/>
      <dgm:t>
        <a:bodyPr/>
        <a:lstStyle/>
        <a:p>
          <a:endParaRPr lang="en-US"/>
        </a:p>
      </dgm:t>
    </dgm:pt>
    <dgm:pt modelId="{A3050ED7-E288-4C10-986F-B296A93C0605}" type="sibTrans" cxnId="{1F03A957-45F6-46B1-8AA3-B4AC69A6141A}">
      <dgm:prSet/>
      <dgm:spPr/>
      <dgm:t>
        <a:bodyPr/>
        <a:lstStyle/>
        <a:p>
          <a:endParaRPr lang="en-US"/>
        </a:p>
      </dgm:t>
    </dgm:pt>
    <dgm:pt modelId="{AC327848-3272-4591-AB45-4E21C9E96C7D}">
      <dgm:prSet/>
      <dgm:spPr/>
      <dgm:t>
        <a:bodyPr/>
        <a:lstStyle/>
        <a:p>
          <a:r>
            <a:rPr lang="en-US"/>
            <a:t>Using pirated software is also risky for users.  </a:t>
          </a:r>
        </a:p>
      </dgm:t>
    </dgm:pt>
    <dgm:pt modelId="{71F9F471-BF07-4A2A-8458-4D42CB2B756B}" type="parTrans" cxnId="{FEAFBC3B-3B83-40A5-B8C2-5AC00EF11639}">
      <dgm:prSet/>
      <dgm:spPr/>
      <dgm:t>
        <a:bodyPr/>
        <a:lstStyle/>
        <a:p>
          <a:endParaRPr lang="en-US"/>
        </a:p>
      </dgm:t>
    </dgm:pt>
    <dgm:pt modelId="{BD74653E-8E6C-4F5A-A8AE-CB7C25895AD3}" type="sibTrans" cxnId="{FEAFBC3B-3B83-40A5-B8C2-5AC00EF11639}">
      <dgm:prSet/>
      <dgm:spPr/>
      <dgm:t>
        <a:bodyPr/>
        <a:lstStyle/>
        <a:p>
          <a:endParaRPr lang="en-US"/>
        </a:p>
      </dgm:t>
    </dgm:pt>
    <dgm:pt modelId="{F574F085-455A-435F-BCD8-B64A527EEA45}">
      <dgm:prSet/>
      <dgm:spPr/>
      <dgm:t>
        <a:bodyPr/>
        <a:lstStyle/>
        <a:p>
          <a:r>
            <a:rPr lang="en-US" dirty="0"/>
            <a:t>Increase the chances that the software will not function correctly or will fail completely;</a:t>
          </a:r>
        </a:p>
      </dgm:t>
    </dgm:pt>
    <dgm:pt modelId="{9C6A3002-BAFD-419C-A259-C3CA46D8C77F}" type="parTrans" cxnId="{9F3F4142-09A3-40D4-80D5-BD82644ED323}">
      <dgm:prSet/>
      <dgm:spPr/>
      <dgm:t>
        <a:bodyPr/>
        <a:lstStyle/>
        <a:p>
          <a:endParaRPr lang="en-US"/>
        </a:p>
      </dgm:t>
    </dgm:pt>
    <dgm:pt modelId="{5CF31605-85F5-4A4C-A9AA-2F2EF70ADDB8}" type="sibTrans" cxnId="{9F3F4142-09A3-40D4-80D5-BD82644ED323}">
      <dgm:prSet/>
      <dgm:spPr/>
      <dgm:t>
        <a:bodyPr/>
        <a:lstStyle/>
        <a:p>
          <a:endParaRPr lang="en-US"/>
        </a:p>
      </dgm:t>
    </dgm:pt>
    <dgm:pt modelId="{6E1148A8-92BD-4DF6-AEBC-12C4FBA373F0}">
      <dgm:prSet/>
      <dgm:spPr/>
      <dgm:t>
        <a:bodyPr/>
        <a:lstStyle/>
        <a:p>
          <a:r>
            <a:rPr lang="en-US"/>
            <a:t>Forfeit access to customer support, upgrades, technical documentation, training, and bug fixes;</a:t>
          </a:r>
        </a:p>
      </dgm:t>
    </dgm:pt>
    <dgm:pt modelId="{A9404749-D35E-4485-9564-E7DDAACC1E72}" type="parTrans" cxnId="{7A521904-D0DC-441E-B06D-F897BC9A4636}">
      <dgm:prSet/>
      <dgm:spPr/>
      <dgm:t>
        <a:bodyPr/>
        <a:lstStyle/>
        <a:p>
          <a:endParaRPr lang="en-US"/>
        </a:p>
      </dgm:t>
    </dgm:pt>
    <dgm:pt modelId="{B5315AC6-076C-49AF-8625-B4586789AD08}" type="sibTrans" cxnId="{7A521904-D0DC-441E-B06D-F897BC9A4636}">
      <dgm:prSet/>
      <dgm:spPr/>
      <dgm:t>
        <a:bodyPr/>
        <a:lstStyle/>
        <a:p>
          <a:endParaRPr lang="en-US"/>
        </a:p>
      </dgm:t>
    </dgm:pt>
    <dgm:pt modelId="{54D1C23F-28A2-47CC-8440-66E8317E54F5}">
      <dgm:prSet/>
      <dgm:spPr/>
      <dgm:t>
        <a:bodyPr/>
        <a:lstStyle/>
        <a:p>
          <a:r>
            <a:rPr lang="en-US"/>
            <a:t>Have no warranty to protect themselves;</a:t>
          </a:r>
        </a:p>
      </dgm:t>
    </dgm:pt>
    <dgm:pt modelId="{C79D97F7-17E4-4D22-A7B7-6E229F67D91A}" type="parTrans" cxnId="{C3999EB3-614C-46EB-BA22-F0532D292703}">
      <dgm:prSet/>
      <dgm:spPr/>
      <dgm:t>
        <a:bodyPr/>
        <a:lstStyle/>
        <a:p>
          <a:endParaRPr lang="en-US"/>
        </a:p>
      </dgm:t>
    </dgm:pt>
    <dgm:pt modelId="{4CAC5994-3CAD-4092-B1DB-35FD84BE2778}" type="sibTrans" cxnId="{C3999EB3-614C-46EB-BA22-F0532D292703}">
      <dgm:prSet/>
      <dgm:spPr/>
      <dgm:t>
        <a:bodyPr/>
        <a:lstStyle/>
        <a:p>
          <a:endParaRPr lang="en-US"/>
        </a:p>
      </dgm:t>
    </dgm:pt>
    <dgm:pt modelId="{FF7D0216-FFCD-486B-8420-BE7CD49E77DD}">
      <dgm:prSet/>
      <dgm:spPr/>
      <dgm:t>
        <a:bodyPr/>
        <a:lstStyle/>
        <a:p>
          <a:r>
            <a:rPr lang="en-US"/>
            <a:t>Increase their risk of exposure to a debilitating virus that can destroy valuable data;</a:t>
          </a:r>
        </a:p>
      </dgm:t>
    </dgm:pt>
    <dgm:pt modelId="{0346E0B4-48D3-4834-8FB1-12C3E4EA3694}" type="parTrans" cxnId="{4DDE6119-2628-4032-9DD6-FC574690E709}">
      <dgm:prSet/>
      <dgm:spPr/>
      <dgm:t>
        <a:bodyPr/>
        <a:lstStyle/>
        <a:p>
          <a:endParaRPr lang="en-US"/>
        </a:p>
      </dgm:t>
    </dgm:pt>
    <dgm:pt modelId="{A8F6E0DC-0164-4344-BCF6-61F0B1C4014C}" type="sibTrans" cxnId="{4DDE6119-2628-4032-9DD6-FC574690E709}">
      <dgm:prSet/>
      <dgm:spPr/>
      <dgm:t>
        <a:bodyPr/>
        <a:lstStyle/>
        <a:p>
          <a:endParaRPr lang="en-US"/>
        </a:p>
      </dgm:t>
    </dgm:pt>
    <dgm:pt modelId="{F4356312-2D6C-4599-8F91-C9E544FA4EDA}">
      <dgm:prSet/>
      <dgm:spPr/>
      <dgm:t>
        <a:bodyPr/>
        <a:lstStyle/>
        <a:p>
          <a:r>
            <a:rPr lang="en-US"/>
            <a:t>May find that the software is actually an outdated version, a beta (test) version, or a nonfunctioning copy;</a:t>
          </a:r>
        </a:p>
      </dgm:t>
    </dgm:pt>
    <dgm:pt modelId="{11FB64EF-F4AC-4FF3-98DD-C5435D82843B}" type="parTrans" cxnId="{87601CDE-97A9-476F-A613-70904881E6A0}">
      <dgm:prSet/>
      <dgm:spPr/>
      <dgm:t>
        <a:bodyPr/>
        <a:lstStyle/>
        <a:p>
          <a:endParaRPr lang="en-US"/>
        </a:p>
      </dgm:t>
    </dgm:pt>
    <dgm:pt modelId="{AF51A033-8451-4CDB-9850-7C2C97401F6A}" type="sibTrans" cxnId="{87601CDE-97A9-476F-A613-70904881E6A0}">
      <dgm:prSet/>
      <dgm:spPr/>
      <dgm:t>
        <a:bodyPr/>
        <a:lstStyle/>
        <a:p>
          <a:endParaRPr lang="en-US"/>
        </a:p>
      </dgm:t>
    </dgm:pt>
    <dgm:pt modelId="{14843778-5F3F-4295-9CB6-B3ECBE896B80}">
      <dgm:prSet/>
      <dgm:spPr/>
      <dgm:t>
        <a:bodyPr/>
        <a:lstStyle/>
        <a:p>
          <a:r>
            <a:rPr lang="en-US"/>
            <a:t>Are subject to significant fines for copyright infringement; and</a:t>
          </a:r>
        </a:p>
      </dgm:t>
    </dgm:pt>
    <dgm:pt modelId="{1C002EC5-0B41-4C29-8D40-C4FFF3937DB3}" type="parTrans" cxnId="{D32E9CE5-E018-45D0-85E9-F8599B984D91}">
      <dgm:prSet/>
      <dgm:spPr/>
      <dgm:t>
        <a:bodyPr/>
        <a:lstStyle/>
        <a:p>
          <a:endParaRPr lang="en-US"/>
        </a:p>
      </dgm:t>
    </dgm:pt>
    <dgm:pt modelId="{DA8E1C17-17EB-4B13-9AF9-A5CCC5B33EBB}" type="sibTrans" cxnId="{D32E9CE5-E018-45D0-85E9-F8599B984D91}">
      <dgm:prSet/>
      <dgm:spPr/>
      <dgm:t>
        <a:bodyPr/>
        <a:lstStyle/>
        <a:p>
          <a:endParaRPr lang="en-US"/>
        </a:p>
      </dgm:t>
    </dgm:pt>
    <dgm:pt modelId="{74243700-BD81-49C5-9078-42F1755C4712}">
      <dgm:prSet/>
      <dgm:spPr/>
      <dgm:t>
        <a:bodyPr/>
        <a:lstStyle/>
        <a:p>
          <a:r>
            <a:rPr lang="en-US"/>
            <a:t>Risk potential negative publicity and public and private embarrassment.</a:t>
          </a:r>
        </a:p>
      </dgm:t>
    </dgm:pt>
    <dgm:pt modelId="{C909B179-93D1-4A39-B762-F0C172BFE0DE}" type="parTrans" cxnId="{160B3B3E-E6F0-40B1-9609-D64EB0C94C23}">
      <dgm:prSet/>
      <dgm:spPr/>
      <dgm:t>
        <a:bodyPr/>
        <a:lstStyle/>
        <a:p>
          <a:endParaRPr lang="en-US"/>
        </a:p>
      </dgm:t>
    </dgm:pt>
    <dgm:pt modelId="{40AA559D-0229-45E4-9BB9-0CED2B93E54F}" type="sibTrans" cxnId="{160B3B3E-E6F0-40B1-9609-D64EB0C94C23}">
      <dgm:prSet/>
      <dgm:spPr/>
      <dgm:t>
        <a:bodyPr/>
        <a:lstStyle/>
        <a:p>
          <a:endParaRPr lang="en-US"/>
        </a:p>
      </dgm:t>
    </dgm:pt>
    <dgm:pt modelId="{4CC02D3C-1392-446D-88F6-A055A1DF1DEC}">
      <dgm:prSet/>
      <dgm:spPr/>
      <dgm:t>
        <a:bodyPr/>
        <a:lstStyle/>
        <a:p>
          <a:r>
            <a:rPr lang="en-US" dirty="0"/>
            <a:t>It is also worth noting that the use of pirated software also drives up the costs for legitimate users</a:t>
          </a:r>
        </a:p>
      </dgm:t>
    </dgm:pt>
    <dgm:pt modelId="{06C2CF5D-FC12-496D-8DA9-A1A5AECE7F4C}" type="parTrans" cxnId="{54A051D9-5074-407F-9BAE-302135A1A9D5}">
      <dgm:prSet/>
      <dgm:spPr/>
      <dgm:t>
        <a:bodyPr/>
        <a:lstStyle/>
        <a:p>
          <a:endParaRPr lang="en-US"/>
        </a:p>
      </dgm:t>
    </dgm:pt>
    <dgm:pt modelId="{6CDF9A80-8776-43CF-A6CC-5996FEA3136F}" type="sibTrans" cxnId="{54A051D9-5074-407F-9BAE-302135A1A9D5}">
      <dgm:prSet/>
      <dgm:spPr/>
      <dgm:t>
        <a:bodyPr/>
        <a:lstStyle/>
        <a:p>
          <a:endParaRPr lang="en-US"/>
        </a:p>
      </dgm:t>
    </dgm:pt>
    <dgm:pt modelId="{3CCEF104-EA5E-42D1-A198-0D3FE1560F0D}" type="pres">
      <dgm:prSet presAssocID="{C27133E7-0F21-4CE0-8FF9-807BC217A661}" presName="diagram" presStyleCnt="0">
        <dgm:presLayoutVars>
          <dgm:dir/>
          <dgm:resizeHandles val="exact"/>
        </dgm:presLayoutVars>
      </dgm:prSet>
      <dgm:spPr/>
    </dgm:pt>
    <dgm:pt modelId="{A5B96C83-DB89-4A92-9FA3-6FEF539E6EBB}" type="pres">
      <dgm:prSet presAssocID="{E26424F9-6F09-4116-835E-393607E784EB}" presName="node" presStyleLbl="node1" presStyleIdx="0" presStyleCnt="10">
        <dgm:presLayoutVars>
          <dgm:bulletEnabled val="1"/>
        </dgm:presLayoutVars>
      </dgm:prSet>
      <dgm:spPr/>
    </dgm:pt>
    <dgm:pt modelId="{14A2F951-72D7-40F4-89C7-EFAB335C0413}" type="pres">
      <dgm:prSet presAssocID="{A3050ED7-E288-4C10-986F-B296A93C0605}" presName="sibTrans" presStyleCnt="0"/>
      <dgm:spPr/>
    </dgm:pt>
    <dgm:pt modelId="{2ECFCBED-EF49-4582-BF00-BE12D532FA80}" type="pres">
      <dgm:prSet presAssocID="{AC327848-3272-4591-AB45-4E21C9E96C7D}" presName="node" presStyleLbl="node1" presStyleIdx="1" presStyleCnt="10">
        <dgm:presLayoutVars>
          <dgm:bulletEnabled val="1"/>
        </dgm:presLayoutVars>
      </dgm:prSet>
      <dgm:spPr/>
    </dgm:pt>
    <dgm:pt modelId="{B9E134FD-4E59-4C57-8E04-BBB96FDF72AA}" type="pres">
      <dgm:prSet presAssocID="{BD74653E-8E6C-4F5A-A8AE-CB7C25895AD3}" presName="sibTrans" presStyleCnt="0"/>
      <dgm:spPr/>
    </dgm:pt>
    <dgm:pt modelId="{5E26D2C2-872C-490D-A4C3-24DD623D707B}" type="pres">
      <dgm:prSet presAssocID="{F574F085-455A-435F-BCD8-B64A527EEA45}" presName="node" presStyleLbl="node1" presStyleIdx="2" presStyleCnt="10">
        <dgm:presLayoutVars>
          <dgm:bulletEnabled val="1"/>
        </dgm:presLayoutVars>
      </dgm:prSet>
      <dgm:spPr/>
    </dgm:pt>
    <dgm:pt modelId="{DFA9B01C-5322-46FA-8355-3341D0CFFD6B}" type="pres">
      <dgm:prSet presAssocID="{5CF31605-85F5-4A4C-A9AA-2F2EF70ADDB8}" presName="sibTrans" presStyleCnt="0"/>
      <dgm:spPr/>
    </dgm:pt>
    <dgm:pt modelId="{34643D62-B886-4311-8564-21B518FE347A}" type="pres">
      <dgm:prSet presAssocID="{6E1148A8-92BD-4DF6-AEBC-12C4FBA373F0}" presName="node" presStyleLbl="node1" presStyleIdx="3" presStyleCnt="10">
        <dgm:presLayoutVars>
          <dgm:bulletEnabled val="1"/>
        </dgm:presLayoutVars>
      </dgm:prSet>
      <dgm:spPr/>
    </dgm:pt>
    <dgm:pt modelId="{AF531BB3-B998-4BC5-A30D-98895B979B75}" type="pres">
      <dgm:prSet presAssocID="{B5315AC6-076C-49AF-8625-B4586789AD08}" presName="sibTrans" presStyleCnt="0"/>
      <dgm:spPr/>
    </dgm:pt>
    <dgm:pt modelId="{FE776055-BBA3-4D6B-83FF-FF82109A9B52}" type="pres">
      <dgm:prSet presAssocID="{54D1C23F-28A2-47CC-8440-66E8317E54F5}" presName="node" presStyleLbl="node1" presStyleIdx="4" presStyleCnt="10">
        <dgm:presLayoutVars>
          <dgm:bulletEnabled val="1"/>
        </dgm:presLayoutVars>
      </dgm:prSet>
      <dgm:spPr/>
    </dgm:pt>
    <dgm:pt modelId="{C8AB2434-AE80-48B3-B734-8C0CE956679F}" type="pres">
      <dgm:prSet presAssocID="{4CAC5994-3CAD-4092-B1DB-35FD84BE2778}" presName="sibTrans" presStyleCnt="0"/>
      <dgm:spPr/>
    </dgm:pt>
    <dgm:pt modelId="{9D741D9B-5A66-4501-9E47-370E08C0AD53}" type="pres">
      <dgm:prSet presAssocID="{FF7D0216-FFCD-486B-8420-BE7CD49E77DD}" presName="node" presStyleLbl="node1" presStyleIdx="5" presStyleCnt="10">
        <dgm:presLayoutVars>
          <dgm:bulletEnabled val="1"/>
        </dgm:presLayoutVars>
      </dgm:prSet>
      <dgm:spPr/>
    </dgm:pt>
    <dgm:pt modelId="{6BBCCDC0-10B6-4AEF-B72F-0A2172C8C2F2}" type="pres">
      <dgm:prSet presAssocID="{A8F6E0DC-0164-4344-BCF6-61F0B1C4014C}" presName="sibTrans" presStyleCnt="0"/>
      <dgm:spPr/>
    </dgm:pt>
    <dgm:pt modelId="{24BA009A-8AA8-4E7D-919F-0BFCFF2DDEF0}" type="pres">
      <dgm:prSet presAssocID="{F4356312-2D6C-4599-8F91-C9E544FA4EDA}" presName="node" presStyleLbl="node1" presStyleIdx="6" presStyleCnt="10">
        <dgm:presLayoutVars>
          <dgm:bulletEnabled val="1"/>
        </dgm:presLayoutVars>
      </dgm:prSet>
      <dgm:spPr/>
    </dgm:pt>
    <dgm:pt modelId="{FB02842B-5B72-49D9-8FD9-DA977B74E454}" type="pres">
      <dgm:prSet presAssocID="{AF51A033-8451-4CDB-9850-7C2C97401F6A}" presName="sibTrans" presStyleCnt="0"/>
      <dgm:spPr/>
    </dgm:pt>
    <dgm:pt modelId="{4DAE04B4-2229-48F1-A058-88BFF44DB255}" type="pres">
      <dgm:prSet presAssocID="{14843778-5F3F-4295-9CB6-B3ECBE896B80}" presName="node" presStyleLbl="node1" presStyleIdx="7" presStyleCnt="10">
        <dgm:presLayoutVars>
          <dgm:bulletEnabled val="1"/>
        </dgm:presLayoutVars>
      </dgm:prSet>
      <dgm:spPr/>
    </dgm:pt>
    <dgm:pt modelId="{A0FDB9C6-2754-4936-8D65-E265EF5C2CEC}" type="pres">
      <dgm:prSet presAssocID="{DA8E1C17-17EB-4B13-9AF9-A5CCC5B33EBB}" presName="sibTrans" presStyleCnt="0"/>
      <dgm:spPr/>
    </dgm:pt>
    <dgm:pt modelId="{FAA315AE-3A35-4C1E-BC99-3CA45C921EE9}" type="pres">
      <dgm:prSet presAssocID="{74243700-BD81-49C5-9078-42F1755C4712}" presName="node" presStyleLbl="node1" presStyleIdx="8" presStyleCnt="10">
        <dgm:presLayoutVars>
          <dgm:bulletEnabled val="1"/>
        </dgm:presLayoutVars>
      </dgm:prSet>
      <dgm:spPr/>
    </dgm:pt>
    <dgm:pt modelId="{02EACBB0-707C-44A9-9125-3E18470C9C74}" type="pres">
      <dgm:prSet presAssocID="{40AA559D-0229-45E4-9BB9-0CED2B93E54F}" presName="sibTrans" presStyleCnt="0"/>
      <dgm:spPr/>
    </dgm:pt>
    <dgm:pt modelId="{40F5226B-8A00-46AE-9F72-C44435A22F3A}" type="pres">
      <dgm:prSet presAssocID="{4CC02D3C-1392-446D-88F6-A055A1DF1DEC}" presName="node" presStyleLbl="node1" presStyleIdx="9" presStyleCnt="10">
        <dgm:presLayoutVars>
          <dgm:bulletEnabled val="1"/>
        </dgm:presLayoutVars>
      </dgm:prSet>
      <dgm:spPr/>
    </dgm:pt>
  </dgm:ptLst>
  <dgm:cxnLst>
    <dgm:cxn modelId="{7A521904-D0DC-441E-B06D-F897BC9A4636}" srcId="{C27133E7-0F21-4CE0-8FF9-807BC217A661}" destId="{6E1148A8-92BD-4DF6-AEBC-12C4FBA373F0}" srcOrd="3" destOrd="0" parTransId="{A9404749-D35E-4485-9564-E7DDAACC1E72}" sibTransId="{B5315AC6-076C-49AF-8625-B4586789AD08}"/>
    <dgm:cxn modelId="{34D9000D-655B-4921-9D50-82CC86E791DB}" type="presOf" srcId="{74243700-BD81-49C5-9078-42F1755C4712}" destId="{FAA315AE-3A35-4C1E-BC99-3CA45C921EE9}" srcOrd="0" destOrd="0" presId="urn:microsoft.com/office/officeart/2005/8/layout/default"/>
    <dgm:cxn modelId="{B2B48910-EC23-415C-933E-31472AB28B0D}" type="presOf" srcId="{FF7D0216-FFCD-486B-8420-BE7CD49E77DD}" destId="{9D741D9B-5A66-4501-9E47-370E08C0AD53}" srcOrd="0" destOrd="0" presId="urn:microsoft.com/office/officeart/2005/8/layout/default"/>
    <dgm:cxn modelId="{4DDE6119-2628-4032-9DD6-FC574690E709}" srcId="{C27133E7-0F21-4CE0-8FF9-807BC217A661}" destId="{FF7D0216-FFCD-486B-8420-BE7CD49E77DD}" srcOrd="5" destOrd="0" parTransId="{0346E0B4-48D3-4834-8FB1-12C3E4EA3694}" sibTransId="{A8F6E0DC-0164-4344-BCF6-61F0B1C4014C}"/>
    <dgm:cxn modelId="{DD59973A-9386-49C9-A4BC-5F23C20C8E96}" type="presOf" srcId="{E26424F9-6F09-4116-835E-393607E784EB}" destId="{A5B96C83-DB89-4A92-9FA3-6FEF539E6EBB}" srcOrd="0" destOrd="0" presId="urn:microsoft.com/office/officeart/2005/8/layout/default"/>
    <dgm:cxn modelId="{FEAFBC3B-3B83-40A5-B8C2-5AC00EF11639}" srcId="{C27133E7-0F21-4CE0-8FF9-807BC217A661}" destId="{AC327848-3272-4591-AB45-4E21C9E96C7D}" srcOrd="1" destOrd="0" parTransId="{71F9F471-BF07-4A2A-8458-4D42CB2B756B}" sibTransId="{BD74653E-8E6C-4F5A-A8AE-CB7C25895AD3}"/>
    <dgm:cxn modelId="{BF56733D-D7B6-4C83-97B4-8E5F07D7281B}" type="presOf" srcId="{54D1C23F-28A2-47CC-8440-66E8317E54F5}" destId="{FE776055-BBA3-4D6B-83FF-FF82109A9B52}" srcOrd="0" destOrd="0" presId="urn:microsoft.com/office/officeart/2005/8/layout/default"/>
    <dgm:cxn modelId="{160B3B3E-E6F0-40B1-9609-D64EB0C94C23}" srcId="{C27133E7-0F21-4CE0-8FF9-807BC217A661}" destId="{74243700-BD81-49C5-9078-42F1755C4712}" srcOrd="8" destOrd="0" parTransId="{C909B179-93D1-4A39-B762-F0C172BFE0DE}" sibTransId="{40AA559D-0229-45E4-9BB9-0CED2B93E54F}"/>
    <dgm:cxn modelId="{28EA875F-154E-4039-AC89-008307286FF3}" type="presOf" srcId="{14843778-5F3F-4295-9CB6-B3ECBE896B80}" destId="{4DAE04B4-2229-48F1-A058-88BFF44DB255}" srcOrd="0" destOrd="0" presId="urn:microsoft.com/office/officeart/2005/8/layout/default"/>
    <dgm:cxn modelId="{9F3F4142-09A3-40D4-80D5-BD82644ED323}" srcId="{C27133E7-0F21-4CE0-8FF9-807BC217A661}" destId="{F574F085-455A-435F-BCD8-B64A527EEA45}" srcOrd="2" destOrd="0" parTransId="{9C6A3002-BAFD-419C-A259-C3CA46D8C77F}" sibTransId="{5CF31605-85F5-4A4C-A9AA-2F2EF70ADDB8}"/>
    <dgm:cxn modelId="{0BCCF142-D608-4AFA-A5E7-48CD689E84ED}" type="presOf" srcId="{AC327848-3272-4591-AB45-4E21C9E96C7D}" destId="{2ECFCBED-EF49-4582-BF00-BE12D532FA80}" srcOrd="0" destOrd="0" presId="urn:microsoft.com/office/officeart/2005/8/layout/default"/>
    <dgm:cxn modelId="{BA8CE171-5CEA-4C6F-BB16-2F0F0FEE5B92}" type="presOf" srcId="{C27133E7-0F21-4CE0-8FF9-807BC217A661}" destId="{3CCEF104-EA5E-42D1-A198-0D3FE1560F0D}" srcOrd="0" destOrd="0" presId="urn:microsoft.com/office/officeart/2005/8/layout/default"/>
    <dgm:cxn modelId="{EB922654-9BC1-4785-98E0-9E6772BB3DA9}" type="presOf" srcId="{F4356312-2D6C-4599-8F91-C9E544FA4EDA}" destId="{24BA009A-8AA8-4E7D-919F-0BFCFF2DDEF0}" srcOrd="0" destOrd="0" presId="urn:microsoft.com/office/officeart/2005/8/layout/default"/>
    <dgm:cxn modelId="{1F03A957-45F6-46B1-8AA3-B4AC69A6141A}" srcId="{C27133E7-0F21-4CE0-8FF9-807BC217A661}" destId="{E26424F9-6F09-4116-835E-393607E784EB}" srcOrd="0" destOrd="0" parTransId="{C186BADD-60A1-4E04-AE6D-222008EF697F}" sibTransId="{A3050ED7-E288-4C10-986F-B296A93C0605}"/>
    <dgm:cxn modelId="{3FC9017A-A341-40B4-9FAA-D16E5DCB7E5E}" type="presOf" srcId="{6E1148A8-92BD-4DF6-AEBC-12C4FBA373F0}" destId="{34643D62-B886-4311-8564-21B518FE347A}" srcOrd="0" destOrd="0" presId="urn:microsoft.com/office/officeart/2005/8/layout/default"/>
    <dgm:cxn modelId="{9D1327AB-D81F-4751-B02B-2F3CE42661DA}" type="presOf" srcId="{4CC02D3C-1392-446D-88F6-A055A1DF1DEC}" destId="{40F5226B-8A00-46AE-9F72-C44435A22F3A}" srcOrd="0" destOrd="0" presId="urn:microsoft.com/office/officeart/2005/8/layout/default"/>
    <dgm:cxn modelId="{C3999EB3-614C-46EB-BA22-F0532D292703}" srcId="{C27133E7-0F21-4CE0-8FF9-807BC217A661}" destId="{54D1C23F-28A2-47CC-8440-66E8317E54F5}" srcOrd="4" destOrd="0" parTransId="{C79D97F7-17E4-4D22-A7B7-6E229F67D91A}" sibTransId="{4CAC5994-3CAD-4092-B1DB-35FD84BE2778}"/>
    <dgm:cxn modelId="{E95411CA-F719-4D5B-B128-0406FA17057C}" type="presOf" srcId="{F574F085-455A-435F-BCD8-B64A527EEA45}" destId="{5E26D2C2-872C-490D-A4C3-24DD623D707B}" srcOrd="0" destOrd="0" presId="urn:microsoft.com/office/officeart/2005/8/layout/default"/>
    <dgm:cxn modelId="{54A051D9-5074-407F-9BAE-302135A1A9D5}" srcId="{C27133E7-0F21-4CE0-8FF9-807BC217A661}" destId="{4CC02D3C-1392-446D-88F6-A055A1DF1DEC}" srcOrd="9" destOrd="0" parTransId="{06C2CF5D-FC12-496D-8DA9-A1A5AECE7F4C}" sibTransId="{6CDF9A80-8776-43CF-A6CC-5996FEA3136F}"/>
    <dgm:cxn modelId="{87601CDE-97A9-476F-A613-70904881E6A0}" srcId="{C27133E7-0F21-4CE0-8FF9-807BC217A661}" destId="{F4356312-2D6C-4599-8F91-C9E544FA4EDA}" srcOrd="6" destOrd="0" parTransId="{11FB64EF-F4AC-4FF3-98DD-C5435D82843B}" sibTransId="{AF51A033-8451-4CDB-9850-7C2C97401F6A}"/>
    <dgm:cxn modelId="{D32E9CE5-E018-45D0-85E9-F8599B984D91}" srcId="{C27133E7-0F21-4CE0-8FF9-807BC217A661}" destId="{14843778-5F3F-4295-9CB6-B3ECBE896B80}" srcOrd="7" destOrd="0" parTransId="{1C002EC5-0B41-4C29-8D40-C4FFF3937DB3}" sibTransId="{DA8E1C17-17EB-4B13-9AF9-A5CCC5B33EBB}"/>
    <dgm:cxn modelId="{5D91F095-4904-48A0-B43D-09EE285A602A}" type="presParOf" srcId="{3CCEF104-EA5E-42D1-A198-0D3FE1560F0D}" destId="{A5B96C83-DB89-4A92-9FA3-6FEF539E6EBB}" srcOrd="0" destOrd="0" presId="urn:microsoft.com/office/officeart/2005/8/layout/default"/>
    <dgm:cxn modelId="{12564FEC-AF86-4900-B410-9DDB3D0351A0}" type="presParOf" srcId="{3CCEF104-EA5E-42D1-A198-0D3FE1560F0D}" destId="{14A2F951-72D7-40F4-89C7-EFAB335C0413}" srcOrd="1" destOrd="0" presId="urn:microsoft.com/office/officeart/2005/8/layout/default"/>
    <dgm:cxn modelId="{65F17AC1-CEC0-4738-B55B-F697C4FD88EA}" type="presParOf" srcId="{3CCEF104-EA5E-42D1-A198-0D3FE1560F0D}" destId="{2ECFCBED-EF49-4582-BF00-BE12D532FA80}" srcOrd="2" destOrd="0" presId="urn:microsoft.com/office/officeart/2005/8/layout/default"/>
    <dgm:cxn modelId="{75A67E43-5C35-4445-92B2-6AE8CE612BD8}" type="presParOf" srcId="{3CCEF104-EA5E-42D1-A198-0D3FE1560F0D}" destId="{B9E134FD-4E59-4C57-8E04-BBB96FDF72AA}" srcOrd="3" destOrd="0" presId="urn:microsoft.com/office/officeart/2005/8/layout/default"/>
    <dgm:cxn modelId="{3D8E946E-79EE-4F23-88BD-4B0C18E2771A}" type="presParOf" srcId="{3CCEF104-EA5E-42D1-A198-0D3FE1560F0D}" destId="{5E26D2C2-872C-490D-A4C3-24DD623D707B}" srcOrd="4" destOrd="0" presId="urn:microsoft.com/office/officeart/2005/8/layout/default"/>
    <dgm:cxn modelId="{FC988B87-902E-440C-8B9E-D33A277BD052}" type="presParOf" srcId="{3CCEF104-EA5E-42D1-A198-0D3FE1560F0D}" destId="{DFA9B01C-5322-46FA-8355-3341D0CFFD6B}" srcOrd="5" destOrd="0" presId="urn:microsoft.com/office/officeart/2005/8/layout/default"/>
    <dgm:cxn modelId="{8FF66754-49B5-497C-899D-76C786FBF076}" type="presParOf" srcId="{3CCEF104-EA5E-42D1-A198-0D3FE1560F0D}" destId="{34643D62-B886-4311-8564-21B518FE347A}" srcOrd="6" destOrd="0" presId="urn:microsoft.com/office/officeart/2005/8/layout/default"/>
    <dgm:cxn modelId="{27FD7AFA-4E06-4600-9EC6-729841F3DF3A}" type="presParOf" srcId="{3CCEF104-EA5E-42D1-A198-0D3FE1560F0D}" destId="{AF531BB3-B998-4BC5-A30D-98895B979B75}" srcOrd="7" destOrd="0" presId="urn:microsoft.com/office/officeart/2005/8/layout/default"/>
    <dgm:cxn modelId="{66AAC3E6-CCC8-441D-8BF3-DED11308A648}" type="presParOf" srcId="{3CCEF104-EA5E-42D1-A198-0D3FE1560F0D}" destId="{FE776055-BBA3-4D6B-83FF-FF82109A9B52}" srcOrd="8" destOrd="0" presId="urn:microsoft.com/office/officeart/2005/8/layout/default"/>
    <dgm:cxn modelId="{A8B28582-2B7E-4FAC-A5F2-EB5E77DAB178}" type="presParOf" srcId="{3CCEF104-EA5E-42D1-A198-0D3FE1560F0D}" destId="{C8AB2434-AE80-48B3-B734-8C0CE956679F}" srcOrd="9" destOrd="0" presId="urn:microsoft.com/office/officeart/2005/8/layout/default"/>
    <dgm:cxn modelId="{D977957E-3B48-4B6A-9370-F5900793B7D0}" type="presParOf" srcId="{3CCEF104-EA5E-42D1-A198-0D3FE1560F0D}" destId="{9D741D9B-5A66-4501-9E47-370E08C0AD53}" srcOrd="10" destOrd="0" presId="urn:microsoft.com/office/officeart/2005/8/layout/default"/>
    <dgm:cxn modelId="{DF569B38-EB3C-495D-BDFF-CF10AFCD89B8}" type="presParOf" srcId="{3CCEF104-EA5E-42D1-A198-0D3FE1560F0D}" destId="{6BBCCDC0-10B6-4AEF-B72F-0A2172C8C2F2}" srcOrd="11" destOrd="0" presId="urn:microsoft.com/office/officeart/2005/8/layout/default"/>
    <dgm:cxn modelId="{0EC1EF94-17F5-47D7-9DE8-5F1A1F69EBA0}" type="presParOf" srcId="{3CCEF104-EA5E-42D1-A198-0D3FE1560F0D}" destId="{24BA009A-8AA8-4E7D-919F-0BFCFF2DDEF0}" srcOrd="12" destOrd="0" presId="urn:microsoft.com/office/officeart/2005/8/layout/default"/>
    <dgm:cxn modelId="{69B0366F-3C90-4BE3-8299-0860A7C47711}" type="presParOf" srcId="{3CCEF104-EA5E-42D1-A198-0D3FE1560F0D}" destId="{FB02842B-5B72-49D9-8FD9-DA977B74E454}" srcOrd="13" destOrd="0" presId="urn:microsoft.com/office/officeart/2005/8/layout/default"/>
    <dgm:cxn modelId="{7F2E3A70-8FAB-4FCA-8460-5DC3B4AFF92D}" type="presParOf" srcId="{3CCEF104-EA5E-42D1-A198-0D3FE1560F0D}" destId="{4DAE04B4-2229-48F1-A058-88BFF44DB255}" srcOrd="14" destOrd="0" presId="urn:microsoft.com/office/officeart/2005/8/layout/default"/>
    <dgm:cxn modelId="{788EF784-B56F-44BD-B58E-E0A567FF21DF}" type="presParOf" srcId="{3CCEF104-EA5E-42D1-A198-0D3FE1560F0D}" destId="{A0FDB9C6-2754-4936-8D65-E265EF5C2CEC}" srcOrd="15" destOrd="0" presId="urn:microsoft.com/office/officeart/2005/8/layout/default"/>
    <dgm:cxn modelId="{D3C50F3F-B08A-4F28-82CE-F10ABD9F28D1}" type="presParOf" srcId="{3CCEF104-EA5E-42D1-A198-0D3FE1560F0D}" destId="{FAA315AE-3A35-4C1E-BC99-3CA45C921EE9}" srcOrd="16" destOrd="0" presId="urn:microsoft.com/office/officeart/2005/8/layout/default"/>
    <dgm:cxn modelId="{B573F015-3243-40E2-BD38-EE5010FA8BEE}" type="presParOf" srcId="{3CCEF104-EA5E-42D1-A198-0D3FE1560F0D}" destId="{02EACBB0-707C-44A9-9125-3E18470C9C74}" srcOrd="17" destOrd="0" presId="urn:microsoft.com/office/officeart/2005/8/layout/default"/>
    <dgm:cxn modelId="{FDA5CFAE-83B2-45AC-BEC1-6E74E136FB41}" type="presParOf" srcId="{3CCEF104-EA5E-42D1-A198-0D3FE1560F0D}" destId="{40F5226B-8A00-46AE-9F72-C44435A22F3A}" srcOrd="1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C6AA2C-FFFB-454B-AB3A-F0CA49F1B38C}" type="doc">
      <dgm:prSet loTypeId="urn:microsoft.com/office/officeart/2005/8/layout/vProcess5" loCatId="process" qsTypeId="urn:microsoft.com/office/officeart/2005/8/quickstyle/simple4" qsCatId="simple" csTypeId="urn:microsoft.com/office/officeart/2005/8/colors/colorful5" csCatId="colorful"/>
      <dgm:spPr/>
      <dgm:t>
        <a:bodyPr/>
        <a:lstStyle/>
        <a:p>
          <a:endParaRPr lang="en-US"/>
        </a:p>
      </dgm:t>
    </dgm:pt>
    <dgm:pt modelId="{5ECF4C54-B50B-4550-9FC1-C429CC3F8C69}">
      <dgm:prSet/>
      <dgm:spPr/>
      <dgm:t>
        <a:bodyPr/>
        <a:lstStyle/>
        <a:p>
          <a:r>
            <a:rPr lang="en-US"/>
            <a:t>The Pirate Bay (sometimes abbreviated to TPB) is an online index of digital content of entertainment media and software. Founded in 2003 by Swedish think tank Piratbyrån, The Pirate Bay allows visitors to search, download, and contribute magnet links and torrent files, which facilitate peer-to-peer (P2P) file sharing among users of the BitTorrent protocol.</a:t>
          </a:r>
        </a:p>
      </dgm:t>
    </dgm:pt>
    <dgm:pt modelId="{DDA00274-8A51-4175-855A-C68A6362502E}" type="parTrans" cxnId="{09A6DA0F-8216-4261-A2AB-368D0B8AA313}">
      <dgm:prSet/>
      <dgm:spPr/>
      <dgm:t>
        <a:bodyPr/>
        <a:lstStyle/>
        <a:p>
          <a:endParaRPr lang="en-US"/>
        </a:p>
      </dgm:t>
    </dgm:pt>
    <dgm:pt modelId="{C0041A18-C299-448E-92AE-2431E54D9151}" type="sibTrans" cxnId="{09A6DA0F-8216-4261-A2AB-368D0B8AA313}">
      <dgm:prSet/>
      <dgm:spPr/>
      <dgm:t>
        <a:bodyPr/>
        <a:lstStyle/>
        <a:p>
          <a:endParaRPr lang="en-US"/>
        </a:p>
      </dgm:t>
    </dgm:pt>
    <dgm:pt modelId="{FB58398C-C78A-4DB7-B4BE-1DDF5E4D1C5C}">
      <dgm:prSet/>
      <dgm:spPr/>
      <dgm:t>
        <a:bodyPr/>
        <a:lstStyle/>
        <a:p>
          <a:r>
            <a:rPr lang="en-US"/>
            <a:t>The Pirate Bay has sparked controversies and discussion about legal aspects of file sharing, copyright, and civil liberties and has become a platform for political initiatives against established intellectual property laws and a central figure in an anti-copyright movement. The website faced several shutdowns and domain seizures, switching to a series of new web addresses to continue operating.</a:t>
          </a:r>
        </a:p>
      </dgm:t>
    </dgm:pt>
    <dgm:pt modelId="{D8664416-A151-4D65-8140-72918F05A29B}" type="parTrans" cxnId="{37DB1E7E-4BA2-4F32-AA8C-B6974B48B5F6}">
      <dgm:prSet/>
      <dgm:spPr/>
      <dgm:t>
        <a:bodyPr/>
        <a:lstStyle/>
        <a:p>
          <a:endParaRPr lang="en-US"/>
        </a:p>
      </dgm:t>
    </dgm:pt>
    <dgm:pt modelId="{50D2866A-FC38-4A45-A460-A3EBFD466293}" type="sibTrans" cxnId="{37DB1E7E-4BA2-4F32-AA8C-B6974B48B5F6}">
      <dgm:prSet/>
      <dgm:spPr/>
      <dgm:t>
        <a:bodyPr/>
        <a:lstStyle/>
        <a:p>
          <a:endParaRPr lang="en-US"/>
        </a:p>
      </dgm:t>
    </dgm:pt>
    <dgm:pt modelId="{5411E65E-CB71-41B8-9E20-5576DB69DD3C}">
      <dgm:prSet/>
      <dgm:spPr/>
      <dgm:t>
        <a:bodyPr/>
        <a:lstStyle/>
        <a:p>
          <a:r>
            <a:rPr lang="en-US"/>
            <a:t>In April 2009, the website's founders (Peter Sunde, Fredrik Neij, and Gottfrid Svartholm) were found guilty in the Pirate Bay trial in Sweden for assisting in copyright infringement and were sentenced to serve one year in prison and pay a fine. In some countries, Internet service providers (ISPs) have been ordered to block access to the website. Subsequently, proxy websites have been providing access to it. Founders Svartholm, Neij, and Sunde were all released by 2015 after having served shortened sentences.</a:t>
          </a:r>
        </a:p>
      </dgm:t>
    </dgm:pt>
    <dgm:pt modelId="{4CD1B940-5E54-4EE8-93A7-D90A19F67727}" type="parTrans" cxnId="{5219041A-ADA9-4730-9C01-ACFF8BB8FFFE}">
      <dgm:prSet/>
      <dgm:spPr/>
      <dgm:t>
        <a:bodyPr/>
        <a:lstStyle/>
        <a:p>
          <a:endParaRPr lang="en-US"/>
        </a:p>
      </dgm:t>
    </dgm:pt>
    <dgm:pt modelId="{FD8D64C2-D663-40D4-8724-27C36A75A1F3}" type="sibTrans" cxnId="{5219041A-ADA9-4730-9C01-ACFF8BB8FFFE}">
      <dgm:prSet/>
      <dgm:spPr/>
      <dgm:t>
        <a:bodyPr/>
        <a:lstStyle/>
        <a:p>
          <a:endParaRPr lang="en-US"/>
        </a:p>
      </dgm:t>
    </dgm:pt>
    <dgm:pt modelId="{14656F72-F935-4891-A6AD-D249DCF3636E}" type="pres">
      <dgm:prSet presAssocID="{8EC6AA2C-FFFB-454B-AB3A-F0CA49F1B38C}" presName="outerComposite" presStyleCnt="0">
        <dgm:presLayoutVars>
          <dgm:chMax val="5"/>
          <dgm:dir/>
          <dgm:resizeHandles val="exact"/>
        </dgm:presLayoutVars>
      </dgm:prSet>
      <dgm:spPr/>
    </dgm:pt>
    <dgm:pt modelId="{181C1920-0F6E-427B-9A3C-BFE6362865DD}" type="pres">
      <dgm:prSet presAssocID="{8EC6AA2C-FFFB-454B-AB3A-F0CA49F1B38C}" presName="dummyMaxCanvas" presStyleCnt="0">
        <dgm:presLayoutVars/>
      </dgm:prSet>
      <dgm:spPr/>
    </dgm:pt>
    <dgm:pt modelId="{778A02F5-420F-4D58-BB4A-CB1327EB7B79}" type="pres">
      <dgm:prSet presAssocID="{8EC6AA2C-FFFB-454B-AB3A-F0CA49F1B38C}" presName="ThreeNodes_1" presStyleLbl="node1" presStyleIdx="0" presStyleCnt="3">
        <dgm:presLayoutVars>
          <dgm:bulletEnabled val="1"/>
        </dgm:presLayoutVars>
      </dgm:prSet>
      <dgm:spPr/>
    </dgm:pt>
    <dgm:pt modelId="{3F294D28-D627-46ED-8A09-0DBA3EFA3A5E}" type="pres">
      <dgm:prSet presAssocID="{8EC6AA2C-FFFB-454B-AB3A-F0CA49F1B38C}" presName="ThreeNodes_2" presStyleLbl="node1" presStyleIdx="1" presStyleCnt="3">
        <dgm:presLayoutVars>
          <dgm:bulletEnabled val="1"/>
        </dgm:presLayoutVars>
      </dgm:prSet>
      <dgm:spPr/>
    </dgm:pt>
    <dgm:pt modelId="{E068695F-518F-44F0-90E0-3A7CABD216B4}" type="pres">
      <dgm:prSet presAssocID="{8EC6AA2C-FFFB-454B-AB3A-F0CA49F1B38C}" presName="ThreeNodes_3" presStyleLbl="node1" presStyleIdx="2" presStyleCnt="3">
        <dgm:presLayoutVars>
          <dgm:bulletEnabled val="1"/>
        </dgm:presLayoutVars>
      </dgm:prSet>
      <dgm:spPr/>
    </dgm:pt>
    <dgm:pt modelId="{9A1ABD36-26A9-417E-AE77-C896D48E552D}" type="pres">
      <dgm:prSet presAssocID="{8EC6AA2C-FFFB-454B-AB3A-F0CA49F1B38C}" presName="ThreeConn_1-2" presStyleLbl="fgAccFollowNode1" presStyleIdx="0" presStyleCnt="2">
        <dgm:presLayoutVars>
          <dgm:bulletEnabled val="1"/>
        </dgm:presLayoutVars>
      </dgm:prSet>
      <dgm:spPr/>
    </dgm:pt>
    <dgm:pt modelId="{64EF6C01-DC13-4CF7-9F63-F33FDAAD0E35}" type="pres">
      <dgm:prSet presAssocID="{8EC6AA2C-FFFB-454B-AB3A-F0CA49F1B38C}" presName="ThreeConn_2-3" presStyleLbl="fgAccFollowNode1" presStyleIdx="1" presStyleCnt="2">
        <dgm:presLayoutVars>
          <dgm:bulletEnabled val="1"/>
        </dgm:presLayoutVars>
      </dgm:prSet>
      <dgm:spPr/>
    </dgm:pt>
    <dgm:pt modelId="{81F7D980-85BC-4036-A3C8-10454B13AD0E}" type="pres">
      <dgm:prSet presAssocID="{8EC6AA2C-FFFB-454B-AB3A-F0CA49F1B38C}" presName="ThreeNodes_1_text" presStyleLbl="node1" presStyleIdx="2" presStyleCnt="3">
        <dgm:presLayoutVars>
          <dgm:bulletEnabled val="1"/>
        </dgm:presLayoutVars>
      </dgm:prSet>
      <dgm:spPr/>
    </dgm:pt>
    <dgm:pt modelId="{3687D2BF-65D5-416C-B45B-34997078F5AD}" type="pres">
      <dgm:prSet presAssocID="{8EC6AA2C-FFFB-454B-AB3A-F0CA49F1B38C}" presName="ThreeNodes_2_text" presStyleLbl="node1" presStyleIdx="2" presStyleCnt="3">
        <dgm:presLayoutVars>
          <dgm:bulletEnabled val="1"/>
        </dgm:presLayoutVars>
      </dgm:prSet>
      <dgm:spPr/>
    </dgm:pt>
    <dgm:pt modelId="{D7DB2035-2382-4BD9-8169-063519076766}" type="pres">
      <dgm:prSet presAssocID="{8EC6AA2C-FFFB-454B-AB3A-F0CA49F1B38C}" presName="ThreeNodes_3_text" presStyleLbl="node1" presStyleIdx="2" presStyleCnt="3">
        <dgm:presLayoutVars>
          <dgm:bulletEnabled val="1"/>
        </dgm:presLayoutVars>
      </dgm:prSet>
      <dgm:spPr/>
    </dgm:pt>
  </dgm:ptLst>
  <dgm:cxnLst>
    <dgm:cxn modelId="{10CC0201-8AD1-4A7C-B405-87FE033479BC}" type="presOf" srcId="{5411E65E-CB71-41B8-9E20-5576DB69DD3C}" destId="{E068695F-518F-44F0-90E0-3A7CABD216B4}" srcOrd="0" destOrd="0" presId="urn:microsoft.com/office/officeart/2005/8/layout/vProcess5"/>
    <dgm:cxn modelId="{3073E50D-A05F-4B64-92EE-8A0028E1091F}" type="presOf" srcId="{5ECF4C54-B50B-4550-9FC1-C429CC3F8C69}" destId="{778A02F5-420F-4D58-BB4A-CB1327EB7B79}" srcOrd="0" destOrd="0" presId="urn:microsoft.com/office/officeart/2005/8/layout/vProcess5"/>
    <dgm:cxn modelId="{09A6DA0F-8216-4261-A2AB-368D0B8AA313}" srcId="{8EC6AA2C-FFFB-454B-AB3A-F0CA49F1B38C}" destId="{5ECF4C54-B50B-4550-9FC1-C429CC3F8C69}" srcOrd="0" destOrd="0" parTransId="{DDA00274-8A51-4175-855A-C68A6362502E}" sibTransId="{C0041A18-C299-448E-92AE-2431E54D9151}"/>
    <dgm:cxn modelId="{5219041A-ADA9-4730-9C01-ACFF8BB8FFFE}" srcId="{8EC6AA2C-FFFB-454B-AB3A-F0CA49F1B38C}" destId="{5411E65E-CB71-41B8-9E20-5576DB69DD3C}" srcOrd="2" destOrd="0" parTransId="{4CD1B940-5E54-4EE8-93A7-D90A19F67727}" sibTransId="{FD8D64C2-D663-40D4-8724-27C36A75A1F3}"/>
    <dgm:cxn modelId="{9F26671A-E8BE-4297-B598-969987EC013D}" type="presOf" srcId="{5411E65E-CB71-41B8-9E20-5576DB69DD3C}" destId="{D7DB2035-2382-4BD9-8169-063519076766}" srcOrd="1" destOrd="0" presId="urn:microsoft.com/office/officeart/2005/8/layout/vProcess5"/>
    <dgm:cxn modelId="{0786D520-9658-4791-BB5D-C1AE1CD423D7}" type="presOf" srcId="{8EC6AA2C-FFFB-454B-AB3A-F0CA49F1B38C}" destId="{14656F72-F935-4891-A6AD-D249DCF3636E}" srcOrd="0" destOrd="0" presId="urn:microsoft.com/office/officeart/2005/8/layout/vProcess5"/>
    <dgm:cxn modelId="{1E109321-4162-4A62-8C15-13D16DA31906}" type="presOf" srcId="{C0041A18-C299-448E-92AE-2431E54D9151}" destId="{9A1ABD36-26A9-417E-AE77-C896D48E552D}" srcOrd="0" destOrd="0" presId="urn:microsoft.com/office/officeart/2005/8/layout/vProcess5"/>
    <dgm:cxn modelId="{57022A5D-DBBE-446C-BF8F-7A7F5D5E9357}" type="presOf" srcId="{FB58398C-C78A-4DB7-B4BE-1DDF5E4D1C5C}" destId="{3F294D28-D627-46ED-8A09-0DBA3EFA3A5E}" srcOrd="0" destOrd="0" presId="urn:microsoft.com/office/officeart/2005/8/layout/vProcess5"/>
    <dgm:cxn modelId="{37DB1E7E-4BA2-4F32-AA8C-B6974B48B5F6}" srcId="{8EC6AA2C-FFFB-454B-AB3A-F0CA49F1B38C}" destId="{FB58398C-C78A-4DB7-B4BE-1DDF5E4D1C5C}" srcOrd="1" destOrd="0" parTransId="{D8664416-A151-4D65-8140-72918F05A29B}" sibTransId="{50D2866A-FC38-4A45-A460-A3EBFD466293}"/>
    <dgm:cxn modelId="{B0253A89-0678-444E-861E-031911B3A0D6}" type="presOf" srcId="{5ECF4C54-B50B-4550-9FC1-C429CC3F8C69}" destId="{81F7D980-85BC-4036-A3C8-10454B13AD0E}" srcOrd="1" destOrd="0" presId="urn:microsoft.com/office/officeart/2005/8/layout/vProcess5"/>
    <dgm:cxn modelId="{88F8368D-522D-4CC7-B0A7-EB03C770FD88}" type="presOf" srcId="{50D2866A-FC38-4A45-A460-A3EBFD466293}" destId="{64EF6C01-DC13-4CF7-9F63-F33FDAAD0E35}" srcOrd="0" destOrd="0" presId="urn:microsoft.com/office/officeart/2005/8/layout/vProcess5"/>
    <dgm:cxn modelId="{399CF4CD-E96D-4571-8D8D-C66043D44686}" type="presOf" srcId="{FB58398C-C78A-4DB7-B4BE-1DDF5E4D1C5C}" destId="{3687D2BF-65D5-416C-B45B-34997078F5AD}" srcOrd="1" destOrd="0" presId="urn:microsoft.com/office/officeart/2005/8/layout/vProcess5"/>
    <dgm:cxn modelId="{799B5E10-2F08-4C81-AF58-E22600FF0A4D}" type="presParOf" srcId="{14656F72-F935-4891-A6AD-D249DCF3636E}" destId="{181C1920-0F6E-427B-9A3C-BFE6362865DD}" srcOrd="0" destOrd="0" presId="urn:microsoft.com/office/officeart/2005/8/layout/vProcess5"/>
    <dgm:cxn modelId="{F8D555F5-84CA-4962-A140-3124C6C44D17}" type="presParOf" srcId="{14656F72-F935-4891-A6AD-D249DCF3636E}" destId="{778A02F5-420F-4D58-BB4A-CB1327EB7B79}" srcOrd="1" destOrd="0" presId="urn:microsoft.com/office/officeart/2005/8/layout/vProcess5"/>
    <dgm:cxn modelId="{83E88F97-7867-410A-86F1-94E9A17158A9}" type="presParOf" srcId="{14656F72-F935-4891-A6AD-D249DCF3636E}" destId="{3F294D28-D627-46ED-8A09-0DBA3EFA3A5E}" srcOrd="2" destOrd="0" presId="urn:microsoft.com/office/officeart/2005/8/layout/vProcess5"/>
    <dgm:cxn modelId="{D6D9F345-10DB-4DB2-8C26-803163EBC3DA}" type="presParOf" srcId="{14656F72-F935-4891-A6AD-D249DCF3636E}" destId="{E068695F-518F-44F0-90E0-3A7CABD216B4}" srcOrd="3" destOrd="0" presId="urn:microsoft.com/office/officeart/2005/8/layout/vProcess5"/>
    <dgm:cxn modelId="{642B4488-1FB0-426F-AD6F-7A7DEFD6FEBC}" type="presParOf" srcId="{14656F72-F935-4891-A6AD-D249DCF3636E}" destId="{9A1ABD36-26A9-417E-AE77-C896D48E552D}" srcOrd="4" destOrd="0" presId="urn:microsoft.com/office/officeart/2005/8/layout/vProcess5"/>
    <dgm:cxn modelId="{8C58810E-13FD-4B80-82A3-010221B2677C}" type="presParOf" srcId="{14656F72-F935-4891-A6AD-D249DCF3636E}" destId="{64EF6C01-DC13-4CF7-9F63-F33FDAAD0E35}" srcOrd="5" destOrd="0" presId="urn:microsoft.com/office/officeart/2005/8/layout/vProcess5"/>
    <dgm:cxn modelId="{1266236B-E5F7-4951-BEF3-2C14377C8945}" type="presParOf" srcId="{14656F72-F935-4891-A6AD-D249DCF3636E}" destId="{81F7D980-85BC-4036-A3C8-10454B13AD0E}" srcOrd="6" destOrd="0" presId="urn:microsoft.com/office/officeart/2005/8/layout/vProcess5"/>
    <dgm:cxn modelId="{5EB6EEE2-3630-4DE7-8650-C36E07EE8102}" type="presParOf" srcId="{14656F72-F935-4891-A6AD-D249DCF3636E}" destId="{3687D2BF-65D5-416C-B45B-34997078F5AD}" srcOrd="7" destOrd="0" presId="urn:microsoft.com/office/officeart/2005/8/layout/vProcess5"/>
    <dgm:cxn modelId="{B1E2E84E-EC44-4932-A448-7E5A621C832F}" type="presParOf" srcId="{14656F72-F935-4891-A6AD-D249DCF3636E}" destId="{D7DB2035-2382-4BD9-8169-063519076766}"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38AB6E9-4EF2-495B-96E0-0FEF09CA7A05}" type="doc">
      <dgm:prSet loTypeId="urn:microsoft.com/office/officeart/2018/2/layout/IconCircle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84373EA1-D953-4E85-A522-124E7FA73BD6}">
      <dgm:prSet custT="1"/>
      <dgm:spPr/>
      <dgm:t>
        <a:bodyPr/>
        <a:lstStyle/>
        <a:p>
          <a:r>
            <a:rPr lang="en-US" sz="1600"/>
            <a:t>It is acceptable and ethical to copy the software because they have a right to the information contained in the software. </a:t>
          </a:r>
        </a:p>
      </dgm:t>
    </dgm:pt>
    <dgm:pt modelId="{9F26C05B-9C2E-47CD-B125-509B4662F93A}" type="parTrans" cxnId="{4A69B779-86C7-4347-8261-EC4B60E03462}">
      <dgm:prSet/>
      <dgm:spPr/>
      <dgm:t>
        <a:bodyPr/>
        <a:lstStyle/>
        <a:p>
          <a:endParaRPr lang="en-US" sz="4000"/>
        </a:p>
      </dgm:t>
    </dgm:pt>
    <dgm:pt modelId="{51E31EDD-53C5-40CB-85F9-D2BB5355B689}" type="sibTrans" cxnId="{4A69B779-86C7-4347-8261-EC4B60E03462}">
      <dgm:prSet phldrT="1" phldr="0"/>
      <dgm:spPr/>
      <dgm:t>
        <a:bodyPr/>
        <a:lstStyle/>
        <a:p>
          <a:endParaRPr lang="en-US" sz="2400"/>
        </a:p>
      </dgm:t>
    </dgm:pt>
    <dgm:pt modelId="{FD29A06A-9175-42AA-BF74-DBE49DDD5710}">
      <dgm:prSet custT="1"/>
      <dgm:spPr/>
      <dgm:t>
        <a:bodyPr/>
        <a:lstStyle/>
        <a:p>
          <a:r>
            <a:rPr lang="en-US" sz="1600"/>
            <a:t>Some pirates have cited their first amendment rights as an excuse for piracy. </a:t>
          </a:r>
        </a:p>
      </dgm:t>
    </dgm:pt>
    <dgm:pt modelId="{F5F6A6BB-7C65-4476-A090-D4571E3AA510}" type="parTrans" cxnId="{C54813D9-A109-46E6-984A-2277160A192F}">
      <dgm:prSet/>
      <dgm:spPr/>
      <dgm:t>
        <a:bodyPr/>
        <a:lstStyle/>
        <a:p>
          <a:endParaRPr lang="en-US" sz="4000"/>
        </a:p>
      </dgm:t>
    </dgm:pt>
    <dgm:pt modelId="{22D06C56-C1D0-462F-BACA-32B59AE9C094}" type="sibTrans" cxnId="{C54813D9-A109-46E6-984A-2277160A192F}">
      <dgm:prSet phldrT="2" phldr="0"/>
      <dgm:spPr/>
      <dgm:t>
        <a:bodyPr/>
        <a:lstStyle/>
        <a:p>
          <a:endParaRPr lang="en-US" sz="2400"/>
        </a:p>
      </dgm:t>
    </dgm:pt>
    <dgm:pt modelId="{D2F3C8B3-D425-407E-A205-35D21FD89526}">
      <dgm:prSet custT="1"/>
      <dgm:spPr/>
      <dgm:t>
        <a:bodyPr/>
        <a:lstStyle/>
        <a:p>
          <a:r>
            <a:rPr lang="en-US" sz="1600"/>
            <a:t>Software piracy doesn't hurt anyone, that it is a victimless crime. With the rising prices of software, software manufacturers are really not hurt by pirates making illegal copies of their programs..</a:t>
          </a:r>
        </a:p>
      </dgm:t>
    </dgm:pt>
    <dgm:pt modelId="{25CD2497-A9F1-497C-8AE3-484D5FA9F826}" type="parTrans" cxnId="{C5F0B590-EDD2-4960-B42E-CB313B6BC4C3}">
      <dgm:prSet/>
      <dgm:spPr/>
      <dgm:t>
        <a:bodyPr/>
        <a:lstStyle/>
        <a:p>
          <a:endParaRPr lang="en-US" sz="4000"/>
        </a:p>
      </dgm:t>
    </dgm:pt>
    <dgm:pt modelId="{890BB256-3644-4696-ACAE-B01A9FF7B32A}" type="sibTrans" cxnId="{C5F0B590-EDD2-4960-B42E-CB313B6BC4C3}">
      <dgm:prSet phldrT="3" phldr="0"/>
      <dgm:spPr/>
      <dgm:t>
        <a:bodyPr/>
        <a:lstStyle/>
        <a:p>
          <a:endParaRPr lang="en-US" sz="2400"/>
        </a:p>
      </dgm:t>
    </dgm:pt>
    <dgm:pt modelId="{A211C550-02D8-43A9-9BAC-F9551819FDEC}">
      <dgm:prSet custT="1"/>
      <dgm:spPr/>
      <dgm:t>
        <a:bodyPr/>
        <a:lstStyle/>
        <a:p>
          <a:r>
            <a:rPr lang="en-US" sz="1600"/>
            <a:t>Another common excuse runs along the lines of "the software is really not worth the money they're charging anyway."</a:t>
          </a:r>
        </a:p>
      </dgm:t>
    </dgm:pt>
    <dgm:pt modelId="{9543E4B0-EBF9-4EA1-B529-C329B00FB5D5}" type="parTrans" cxnId="{248675B6-C4FF-4FB3-90FB-0590C94E202B}">
      <dgm:prSet/>
      <dgm:spPr/>
      <dgm:t>
        <a:bodyPr/>
        <a:lstStyle/>
        <a:p>
          <a:endParaRPr lang="en-US" sz="4000"/>
        </a:p>
      </dgm:t>
    </dgm:pt>
    <dgm:pt modelId="{30F0126B-D0CE-4D4B-8D3E-D624A848759E}" type="sibTrans" cxnId="{248675B6-C4FF-4FB3-90FB-0590C94E202B}">
      <dgm:prSet phldrT="4" phldr="0"/>
      <dgm:spPr/>
      <dgm:t>
        <a:bodyPr/>
        <a:lstStyle/>
        <a:p>
          <a:endParaRPr lang="en-US" sz="2400"/>
        </a:p>
      </dgm:t>
    </dgm:pt>
    <dgm:pt modelId="{1CC0585B-52FF-486D-8472-4F13DA5ECEA7}">
      <dgm:prSet custT="1"/>
      <dgm:spPr/>
      <dgm:t>
        <a:bodyPr/>
        <a:lstStyle/>
        <a:p>
          <a:r>
            <a:rPr lang="en-US" sz="1600"/>
            <a:t>Finally, some claim that they're simply "testing" the software. "If I really like it, I'll pay for it," runs the common excuse, "but this program just sits on my hard drive and I almost never use it."</a:t>
          </a:r>
        </a:p>
      </dgm:t>
    </dgm:pt>
    <dgm:pt modelId="{F78BEF47-5BD1-4309-8272-4D55C202DBAE}" type="parTrans" cxnId="{85439157-6839-474C-8F79-E12CE6B2AC5A}">
      <dgm:prSet/>
      <dgm:spPr/>
      <dgm:t>
        <a:bodyPr/>
        <a:lstStyle/>
        <a:p>
          <a:endParaRPr lang="en-US" sz="4000"/>
        </a:p>
      </dgm:t>
    </dgm:pt>
    <dgm:pt modelId="{063FCAFF-49FA-48A2-A702-A395A618CE24}" type="sibTrans" cxnId="{85439157-6839-474C-8F79-E12CE6B2AC5A}">
      <dgm:prSet phldrT="5" phldr="0"/>
      <dgm:spPr/>
      <dgm:t>
        <a:bodyPr/>
        <a:lstStyle/>
        <a:p>
          <a:endParaRPr lang="en-US" sz="2400"/>
        </a:p>
      </dgm:t>
    </dgm:pt>
    <dgm:pt modelId="{04CE381D-269D-4DA5-827C-D8B96E0E6A01}" type="pres">
      <dgm:prSet presAssocID="{438AB6E9-4EF2-495B-96E0-0FEF09CA7A05}" presName="root" presStyleCnt="0">
        <dgm:presLayoutVars>
          <dgm:dir/>
          <dgm:resizeHandles val="exact"/>
        </dgm:presLayoutVars>
      </dgm:prSet>
      <dgm:spPr/>
    </dgm:pt>
    <dgm:pt modelId="{7DA93164-85DA-4355-985D-7770075BE499}" type="pres">
      <dgm:prSet presAssocID="{438AB6E9-4EF2-495B-96E0-0FEF09CA7A05}" presName="container" presStyleCnt="0">
        <dgm:presLayoutVars>
          <dgm:dir/>
          <dgm:resizeHandles val="exact"/>
        </dgm:presLayoutVars>
      </dgm:prSet>
      <dgm:spPr/>
    </dgm:pt>
    <dgm:pt modelId="{9674B5C3-159E-49C6-A68A-E1EB10FEE0EE}" type="pres">
      <dgm:prSet presAssocID="{84373EA1-D953-4E85-A522-124E7FA73BD6}" presName="compNode" presStyleCnt="0"/>
      <dgm:spPr/>
    </dgm:pt>
    <dgm:pt modelId="{8FFFCF4E-3A40-44EF-8E90-37C73B729347}" type="pres">
      <dgm:prSet presAssocID="{84373EA1-D953-4E85-A522-124E7FA73BD6}" presName="iconBgRect" presStyleLbl="bgShp" presStyleIdx="0" presStyleCnt="5"/>
      <dgm:spPr/>
    </dgm:pt>
    <dgm:pt modelId="{06AE2983-04DE-4F33-BCE6-8A901104C647}" type="pres">
      <dgm:prSet presAssocID="{84373EA1-D953-4E85-A522-124E7FA73BD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281A5505-34D6-442E-B61B-567977840000}" type="pres">
      <dgm:prSet presAssocID="{84373EA1-D953-4E85-A522-124E7FA73BD6}" presName="spaceRect" presStyleCnt="0"/>
      <dgm:spPr/>
    </dgm:pt>
    <dgm:pt modelId="{B1868B76-B40F-477B-A960-66C58C70C4E8}" type="pres">
      <dgm:prSet presAssocID="{84373EA1-D953-4E85-A522-124E7FA73BD6}" presName="textRect" presStyleLbl="revTx" presStyleIdx="0" presStyleCnt="5">
        <dgm:presLayoutVars>
          <dgm:chMax val="1"/>
          <dgm:chPref val="1"/>
        </dgm:presLayoutVars>
      </dgm:prSet>
      <dgm:spPr/>
    </dgm:pt>
    <dgm:pt modelId="{AD44C9AB-CD64-4985-B7C7-AE4EB6D55852}" type="pres">
      <dgm:prSet presAssocID="{51E31EDD-53C5-40CB-85F9-D2BB5355B689}" presName="sibTrans" presStyleLbl="sibTrans2D1" presStyleIdx="0" presStyleCnt="0"/>
      <dgm:spPr/>
    </dgm:pt>
    <dgm:pt modelId="{02390B9E-121E-4696-B2BD-388BD3DFDE71}" type="pres">
      <dgm:prSet presAssocID="{FD29A06A-9175-42AA-BF74-DBE49DDD5710}" presName="compNode" presStyleCnt="0"/>
      <dgm:spPr/>
    </dgm:pt>
    <dgm:pt modelId="{1F6D4D9C-ADF5-4390-B30A-9FE138EBBD44}" type="pres">
      <dgm:prSet presAssocID="{FD29A06A-9175-42AA-BF74-DBE49DDD5710}" presName="iconBgRect" presStyleLbl="bgShp" presStyleIdx="1" presStyleCnt="5"/>
      <dgm:spPr/>
    </dgm:pt>
    <dgm:pt modelId="{1A0DAF6A-3D1C-4D17-834E-C162FDD4F453}" type="pres">
      <dgm:prSet presAssocID="{FD29A06A-9175-42AA-BF74-DBE49DDD571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udge"/>
        </a:ext>
      </dgm:extLst>
    </dgm:pt>
    <dgm:pt modelId="{6C390371-94B1-4D1D-8468-2996C32D0863}" type="pres">
      <dgm:prSet presAssocID="{FD29A06A-9175-42AA-BF74-DBE49DDD5710}" presName="spaceRect" presStyleCnt="0"/>
      <dgm:spPr/>
    </dgm:pt>
    <dgm:pt modelId="{9D86648B-4CF9-44D4-BFDE-90B9B23C5C34}" type="pres">
      <dgm:prSet presAssocID="{FD29A06A-9175-42AA-BF74-DBE49DDD5710}" presName="textRect" presStyleLbl="revTx" presStyleIdx="1" presStyleCnt="5">
        <dgm:presLayoutVars>
          <dgm:chMax val="1"/>
          <dgm:chPref val="1"/>
        </dgm:presLayoutVars>
      </dgm:prSet>
      <dgm:spPr/>
    </dgm:pt>
    <dgm:pt modelId="{8996F692-61CC-49BD-95F6-4B309899F9C1}" type="pres">
      <dgm:prSet presAssocID="{22D06C56-C1D0-462F-BACA-32B59AE9C094}" presName="sibTrans" presStyleLbl="sibTrans2D1" presStyleIdx="0" presStyleCnt="0"/>
      <dgm:spPr/>
    </dgm:pt>
    <dgm:pt modelId="{D1EA71DF-6F81-4ED0-9115-BB2A2CBB6124}" type="pres">
      <dgm:prSet presAssocID="{D2F3C8B3-D425-407E-A205-35D21FD89526}" presName="compNode" presStyleCnt="0"/>
      <dgm:spPr/>
    </dgm:pt>
    <dgm:pt modelId="{A09F17C7-12F0-4EE4-85DF-F62F7D5EA27A}" type="pres">
      <dgm:prSet presAssocID="{D2F3C8B3-D425-407E-A205-35D21FD89526}" presName="iconBgRect" presStyleLbl="bgShp" presStyleIdx="2" presStyleCnt="5" custLinFactY="4903" custLinFactNeighborX="-2401" custLinFactNeighborY="100000"/>
      <dgm:spPr/>
    </dgm:pt>
    <dgm:pt modelId="{BA707EDA-62F6-497B-9648-23EC988F7ECB}" type="pres">
      <dgm:prSet presAssocID="{D2F3C8B3-D425-407E-A205-35D21FD89526}" presName="iconRect" presStyleLbl="node1" presStyleIdx="2" presStyleCnt="5" custLinFactY="66176" custLinFactNeighborX="-4139"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DB0E79A2-6CC2-450B-916B-ACCE15B71724}" type="pres">
      <dgm:prSet presAssocID="{D2F3C8B3-D425-407E-A205-35D21FD89526}" presName="spaceRect" presStyleCnt="0"/>
      <dgm:spPr/>
    </dgm:pt>
    <dgm:pt modelId="{59C30213-FA53-42FF-8FDB-682629118CEF}" type="pres">
      <dgm:prSet presAssocID="{D2F3C8B3-D425-407E-A205-35D21FD89526}" presName="textRect" presStyleLbl="revTx" presStyleIdx="2" presStyleCnt="5" custLinFactY="4903" custLinFactNeighborY="100000">
        <dgm:presLayoutVars>
          <dgm:chMax val="1"/>
          <dgm:chPref val="1"/>
        </dgm:presLayoutVars>
      </dgm:prSet>
      <dgm:spPr/>
    </dgm:pt>
    <dgm:pt modelId="{1C018D1D-7581-4E05-95B3-8EA190669716}" type="pres">
      <dgm:prSet presAssocID="{890BB256-3644-4696-ACAE-B01A9FF7B32A}" presName="sibTrans" presStyleLbl="sibTrans2D1" presStyleIdx="0" presStyleCnt="0"/>
      <dgm:spPr/>
    </dgm:pt>
    <dgm:pt modelId="{B9F83E65-7F9A-4671-A50D-A29FB766C489}" type="pres">
      <dgm:prSet presAssocID="{A211C550-02D8-43A9-9BAC-F9551819FDEC}" presName="compNode" presStyleCnt="0"/>
      <dgm:spPr/>
    </dgm:pt>
    <dgm:pt modelId="{36272DA4-951B-4EB4-86B4-E30B0F4F1352}" type="pres">
      <dgm:prSet presAssocID="{A211C550-02D8-43A9-9BAC-F9551819FDEC}" presName="iconBgRect" presStyleLbl="bgShp" presStyleIdx="3" presStyleCnt="5"/>
      <dgm:spPr/>
    </dgm:pt>
    <dgm:pt modelId="{6CA3BE1F-A2E1-41B1-B7F1-1694637436AF}" type="pres">
      <dgm:prSet presAssocID="{A211C550-02D8-43A9-9BAC-F9551819FDE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llar"/>
        </a:ext>
      </dgm:extLst>
    </dgm:pt>
    <dgm:pt modelId="{75C64382-9FAB-4B95-9668-F32B91B2C74C}" type="pres">
      <dgm:prSet presAssocID="{A211C550-02D8-43A9-9BAC-F9551819FDEC}" presName="spaceRect" presStyleCnt="0"/>
      <dgm:spPr/>
    </dgm:pt>
    <dgm:pt modelId="{2635B6A4-0B07-4F5A-80EC-97354D9AF768}" type="pres">
      <dgm:prSet presAssocID="{A211C550-02D8-43A9-9BAC-F9551819FDEC}" presName="textRect" presStyleLbl="revTx" presStyleIdx="3" presStyleCnt="5">
        <dgm:presLayoutVars>
          <dgm:chMax val="1"/>
          <dgm:chPref val="1"/>
        </dgm:presLayoutVars>
      </dgm:prSet>
      <dgm:spPr/>
    </dgm:pt>
    <dgm:pt modelId="{B538BE73-C1B2-415B-B78C-EBB09B490E6C}" type="pres">
      <dgm:prSet presAssocID="{30F0126B-D0CE-4D4B-8D3E-D624A848759E}" presName="sibTrans" presStyleLbl="sibTrans2D1" presStyleIdx="0" presStyleCnt="0"/>
      <dgm:spPr/>
    </dgm:pt>
    <dgm:pt modelId="{5DCF1164-62C9-4E38-9456-2A4904DF5D5E}" type="pres">
      <dgm:prSet presAssocID="{1CC0585B-52FF-486D-8472-4F13DA5ECEA7}" presName="compNode" presStyleCnt="0"/>
      <dgm:spPr/>
    </dgm:pt>
    <dgm:pt modelId="{1452506D-63FD-4C5B-9963-5E2FA2EAEA84}" type="pres">
      <dgm:prSet presAssocID="{1CC0585B-52FF-486D-8472-4F13DA5ECEA7}" presName="iconBgRect" presStyleLbl="bgShp" presStyleIdx="4" presStyleCnt="5"/>
      <dgm:spPr/>
    </dgm:pt>
    <dgm:pt modelId="{2854D026-2195-43CE-9A3F-53DFA4A44F04}" type="pres">
      <dgm:prSet presAssocID="{1CC0585B-52FF-486D-8472-4F13DA5ECEA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E98810EC-CC30-4592-8266-816676A90DF8}" type="pres">
      <dgm:prSet presAssocID="{1CC0585B-52FF-486D-8472-4F13DA5ECEA7}" presName="spaceRect" presStyleCnt="0"/>
      <dgm:spPr/>
    </dgm:pt>
    <dgm:pt modelId="{1F12DA6E-710D-4729-AE6B-8291B3F42A41}" type="pres">
      <dgm:prSet presAssocID="{1CC0585B-52FF-486D-8472-4F13DA5ECEA7}" presName="textRect" presStyleLbl="revTx" presStyleIdx="4" presStyleCnt="5">
        <dgm:presLayoutVars>
          <dgm:chMax val="1"/>
          <dgm:chPref val="1"/>
        </dgm:presLayoutVars>
      </dgm:prSet>
      <dgm:spPr/>
    </dgm:pt>
  </dgm:ptLst>
  <dgm:cxnLst>
    <dgm:cxn modelId="{46D17E09-5C23-418B-AFC2-CC9A7C74D60C}" type="presOf" srcId="{30F0126B-D0CE-4D4B-8D3E-D624A848759E}" destId="{B538BE73-C1B2-415B-B78C-EBB09B490E6C}" srcOrd="0" destOrd="0" presId="urn:microsoft.com/office/officeart/2018/2/layout/IconCircleList"/>
    <dgm:cxn modelId="{A4A7220B-81BB-42A9-A4D1-AB360148F0F7}" type="presOf" srcId="{438AB6E9-4EF2-495B-96E0-0FEF09CA7A05}" destId="{04CE381D-269D-4DA5-827C-D8B96E0E6A01}" srcOrd="0" destOrd="0" presId="urn:microsoft.com/office/officeart/2018/2/layout/IconCircleList"/>
    <dgm:cxn modelId="{641F3515-1AA9-4D33-99C7-D549A73DF862}" type="presOf" srcId="{51E31EDD-53C5-40CB-85F9-D2BB5355B689}" destId="{AD44C9AB-CD64-4985-B7C7-AE4EB6D55852}" srcOrd="0" destOrd="0" presId="urn:microsoft.com/office/officeart/2018/2/layout/IconCircleList"/>
    <dgm:cxn modelId="{D8B05120-0363-453D-B84F-190B5169ABEE}" type="presOf" srcId="{A211C550-02D8-43A9-9BAC-F9551819FDEC}" destId="{2635B6A4-0B07-4F5A-80EC-97354D9AF768}" srcOrd="0" destOrd="0" presId="urn:microsoft.com/office/officeart/2018/2/layout/IconCircleList"/>
    <dgm:cxn modelId="{B943A634-98C3-4B96-93F7-6CB01B5EFAB2}" type="presOf" srcId="{22D06C56-C1D0-462F-BACA-32B59AE9C094}" destId="{8996F692-61CC-49BD-95F6-4B309899F9C1}" srcOrd="0" destOrd="0" presId="urn:microsoft.com/office/officeart/2018/2/layout/IconCircleList"/>
    <dgm:cxn modelId="{FE55495F-696D-4360-96B1-6BA065FF6E03}" type="presOf" srcId="{D2F3C8B3-D425-407E-A205-35D21FD89526}" destId="{59C30213-FA53-42FF-8FDB-682629118CEF}" srcOrd="0" destOrd="0" presId="urn:microsoft.com/office/officeart/2018/2/layout/IconCircleList"/>
    <dgm:cxn modelId="{85439157-6839-474C-8F79-E12CE6B2AC5A}" srcId="{438AB6E9-4EF2-495B-96E0-0FEF09CA7A05}" destId="{1CC0585B-52FF-486D-8472-4F13DA5ECEA7}" srcOrd="4" destOrd="0" parTransId="{F78BEF47-5BD1-4309-8272-4D55C202DBAE}" sibTransId="{063FCAFF-49FA-48A2-A702-A395A618CE24}"/>
    <dgm:cxn modelId="{4A69B779-86C7-4347-8261-EC4B60E03462}" srcId="{438AB6E9-4EF2-495B-96E0-0FEF09CA7A05}" destId="{84373EA1-D953-4E85-A522-124E7FA73BD6}" srcOrd="0" destOrd="0" parTransId="{9F26C05B-9C2E-47CD-B125-509B4662F93A}" sibTransId="{51E31EDD-53C5-40CB-85F9-D2BB5355B689}"/>
    <dgm:cxn modelId="{C5F0B590-EDD2-4960-B42E-CB313B6BC4C3}" srcId="{438AB6E9-4EF2-495B-96E0-0FEF09CA7A05}" destId="{D2F3C8B3-D425-407E-A205-35D21FD89526}" srcOrd="2" destOrd="0" parTransId="{25CD2497-A9F1-497C-8AE3-484D5FA9F826}" sibTransId="{890BB256-3644-4696-ACAE-B01A9FF7B32A}"/>
    <dgm:cxn modelId="{2FF4A49D-6F3D-432E-ACFF-CD816F867310}" type="presOf" srcId="{FD29A06A-9175-42AA-BF74-DBE49DDD5710}" destId="{9D86648B-4CF9-44D4-BFDE-90B9B23C5C34}" srcOrd="0" destOrd="0" presId="urn:microsoft.com/office/officeart/2018/2/layout/IconCircleList"/>
    <dgm:cxn modelId="{89F829A6-9694-4DA0-B042-BA47F680F969}" type="presOf" srcId="{890BB256-3644-4696-ACAE-B01A9FF7B32A}" destId="{1C018D1D-7581-4E05-95B3-8EA190669716}" srcOrd="0" destOrd="0" presId="urn:microsoft.com/office/officeart/2018/2/layout/IconCircleList"/>
    <dgm:cxn modelId="{248675B6-C4FF-4FB3-90FB-0590C94E202B}" srcId="{438AB6E9-4EF2-495B-96E0-0FEF09CA7A05}" destId="{A211C550-02D8-43A9-9BAC-F9551819FDEC}" srcOrd="3" destOrd="0" parTransId="{9543E4B0-EBF9-4EA1-B529-C329B00FB5D5}" sibTransId="{30F0126B-D0CE-4D4B-8D3E-D624A848759E}"/>
    <dgm:cxn modelId="{F4EF55C4-970D-4972-A4D4-E9A5AF9C5133}" type="presOf" srcId="{84373EA1-D953-4E85-A522-124E7FA73BD6}" destId="{B1868B76-B40F-477B-A960-66C58C70C4E8}" srcOrd="0" destOrd="0" presId="urn:microsoft.com/office/officeart/2018/2/layout/IconCircleList"/>
    <dgm:cxn modelId="{C54813D9-A109-46E6-984A-2277160A192F}" srcId="{438AB6E9-4EF2-495B-96E0-0FEF09CA7A05}" destId="{FD29A06A-9175-42AA-BF74-DBE49DDD5710}" srcOrd="1" destOrd="0" parTransId="{F5F6A6BB-7C65-4476-A090-D4571E3AA510}" sibTransId="{22D06C56-C1D0-462F-BACA-32B59AE9C094}"/>
    <dgm:cxn modelId="{A6CD6EEA-DBE5-4316-AB4B-EA36A63965A4}" type="presOf" srcId="{1CC0585B-52FF-486D-8472-4F13DA5ECEA7}" destId="{1F12DA6E-710D-4729-AE6B-8291B3F42A41}" srcOrd="0" destOrd="0" presId="urn:microsoft.com/office/officeart/2018/2/layout/IconCircleList"/>
    <dgm:cxn modelId="{D650CD52-B353-4DC7-A32A-0B891AB7767B}" type="presParOf" srcId="{04CE381D-269D-4DA5-827C-D8B96E0E6A01}" destId="{7DA93164-85DA-4355-985D-7770075BE499}" srcOrd="0" destOrd="0" presId="urn:microsoft.com/office/officeart/2018/2/layout/IconCircleList"/>
    <dgm:cxn modelId="{58442CE5-A131-4A23-A633-305E6327FF55}" type="presParOf" srcId="{7DA93164-85DA-4355-985D-7770075BE499}" destId="{9674B5C3-159E-49C6-A68A-E1EB10FEE0EE}" srcOrd="0" destOrd="0" presId="urn:microsoft.com/office/officeart/2018/2/layout/IconCircleList"/>
    <dgm:cxn modelId="{119D0D8A-7CFC-4944-8D0D-33A741926FA6}" type="presParOf" srcId="{9674B5C3-159E-49C6-A68A-E1EB10FEE0EE}" destId="{8FFFCF4E-3A40-44EF-8E90-37C73B729347}" srcOrd="0" destOrd="0" presId="urn:microsoft.com/office/officeart/2018/2/layout/IconCircleList"/>
    <dgm:cxn modelId="{C77C67AB-C818-4976-883B-83C117ABE905}" type="presParOf" srcId="{9674B5C3-159E-49C6-A68A-E1EB10FEE0EE}" destId="{06AE2983-04DE-4F33-BCE6-8A901104C647}" srcOrd="1" destOrd="0" presId="urn:microsoft.com/office/officeart/2018/2/layout/IconCircleList"/>
    <dgm:cxn modelId="{656ECA7B-C3E5-483C-B99C-1FD37519FB71}" type="presParOf" srcId="{9674B5C3-159E-49C6-A68A-E1EB10FEE0EE}" destId="{281A5505-34D6-442E-B61B-567977840000}" srcOrd="2" destOrd="0" presId="urn:microsoft.com/office/officeart/2018/2/layout/IconCircleList"/>
    <dgm:cxn modelId="{2B33B63F-83BA-46E2-8BD3-2BBAC3C1E524}" type="presParOf" srcId="{9674B5C3-159E-49C6-A68A-E1EB10FEE0EE}" destId="{B1868B76-B40F-477B-A960-66C58C70C4E8}" srcOrd="3" destOrd="0" presId="urn:microsoft.com/office/officeart/2018/2/layout/IconCircleList"/>
    <dgm:cxn modelId="{1747FDB1-9E52-491F-AC61-3907FA50F232}" type="presParOf" srcId="{7DA93164-85DA-4355-985D-7770075BE499}" destId="{AD44C9AB-CD64-4985-B7C7-AE4EB6D55852}" srcOrd="1" destOrd="0" presId="urn:microsoft.com/office/officeart/2018/2/layout/IconCircleList"/>
    <dgm:cxn modelId="{8554BAD3-6ABD-49E5-8A21-DCAA7C455F9F}" type="presParOf" srcId="{7DA93164-85DA-4355-985D-7770075BE499}" destId="{02390B9E-121E-4696-B2BD-388BD3DFDE71}" srcOrd="2" destOrd="0" presId="urn:microsoft.com/office/officeart/2018/2/layout/IconCircleList"/>
    <dgm:cxn modelId="{3365D3EF-CEF8-4D5F-9B5F-AC85D8A65C36}" type="presParOf" srcId="{02390B9E-121E-4696-B2BD-388BD3DFDE71}" destId="{1F6D4D9C-ADF5-4390-B30A-9FE138EBBD44}" srcOrd="0" destOrd="0" presId="urn:microsoft.com/office/officeart/2018/2/layout/IconCircleList"/>
    <dgm:cxn modelId="{0491DA05-2E69-40BD-894E-F33255A7D27F}" type="presParOf" srcId="{02390B9E-121E-4696-B2BD-388BD3DFDE71}" destId="{1A0DAF6A-3D1C-4D17-834E-C162FDD4F453}" srcOrd="1" destOrd="0" presId="urn:microsoft.com/office/officeart/2018/2/layout/IconCircleList"/>
    <dgm:cxn modelId="{3B37948B-0E20-4C85-87C7-F4B6DECC555A}" type="presParOf" srcId="{02390B9E-121E-4696-B2BD-388BD3DFDE71}" destId="{6C390371-94B1-4D1D-8468-2996C32D0863}" srcOrd="2" destOrd="0" presId="urn:microsoft.com/office/officeart/2018/2/layout/IconCircleList"/>
    <dgm:cxn modelId="{4AD2898A-2FD3-45A0-B4B8-470F8A6EF83E}" type="presParOf" srcId="{02390B9E-121E-4696-B2BD-388BD3DFDE71}" destId="{9D86648B-4CF9-44D4-BFDE-90B9B23C5C34}" srcOrd="3" destOrd="0" presId="urn:microsoft.com/office/officeart/2018/2/layout/IconCircleList"/>
    <dgm:cxn modelId="{8EC1B0FA-D532-40B2-A907-0774FD44B2B0}" type="presParOf" srcId="{7DA93164-85DA-4355-985D-7770075BE499}" destId="{8996F692-61CC-49BD-95F6-4B309899F9C1}" srcOrd="3" destOrd="0" presId="urn:microsoft.com/office/officeart/2018/2/layout/IconCircleList"/>
    <dgm:cxn modelId="{6A8A2EFB-C331-4B51-B18E-E74E9F36F061}" type="presParOf" srcId="{7DA93164-85DA-4355-985D-7770075BE499}" destId="{D1EA71DF-6F81-4ED0-9115-BB2A2CBB6124}" srcOrd="4" destOrd="0" presId="urn:microsoft.com/office/officeart/2018/2/layout/IconCircleList"/>
    <dgm:cxn modelId="{350C6CFD-DF94-4CE1-9D6D-26A447BFADD8}" type="presParOf" srcId="{D1EA71DF-6F81-4ED0-9115-BB2A2CBB6124}" destId="{A09F17C7-12F0-4EE4-85DF-F62F7D5EA27A}" srcOrd="0" destOrd="0" presId="urn:microsoft.com/office/officeart/2018/2/layout/IconCircleList"/>
    <dgm:cxn modelId="{2995BDE4-4279-4751-933D-C3E21B353638}" type="presParOf" srcId="{D1EA71DF-6F81-4ED0-9115-BB2A2CBB6124}" destId="{BA707EDA-62F6-497B-9648-23EC988F7ECB}" srcOrd="1" destOrd="0" presId="urn:microsoft.com/office/officeart/2018/2/layout/IconCircleList"/>
    <dgm:cxn modelId="{29AA1CBF-A520-4DAD-95B9-4B92A4AA1B7A}" type="presParOf" srcId="{D1EA71DF-6F81-4ED0-9115-BB2A2CBB6124}" destId="{DB0E79A2-6CC2-450B-916B-ACCE15B71724}" srcOrd="2" destOrd="0" presId="urn:microsoft.com/office/officeart/2018/2/layout/IconCircleList"/>
    <dgm:cxn modelId="{5EE20889-90D0-4D8B-8987-4D926127AC35}" type="presParOf" srcId="{D1EA71DF-6F81-4ED0-9115-BB2A2CBB6124}" destId="{59C30213-FA53-42FF-8FDB-682629118CEF}" srcOrd="3" destOrd="0" presId="urn:microsoft.com/office/officeart/2018/2/layout/IconCircleList"/>
    <dgm:cxn modelId="{9854A036-7DCA-4B56-AB53-2ED08377459C}" type="presParOf" srcId="{7DA93164-85DA-4355-985D-7770075BE499}" destId="{1C018D1D-7581-4E05-95B3-8EA190669716}" srcOrd="5" destOrd="0" presId="urn:microsoft.com/office/officeart/2018/2/layout/IconCircleList"/>
    <dgm:cxn modelId="{27847997-88FA-48FE-A35B-438C64AAF8E4}" type="presParOf" srcId="{7DA93164-85DA-4355-985D-7770075BE499}" destId="{B9F83E65-7F9A-4671-A50D-A29FB766C489}" srcOrd="6" destOrd="0" presId="urn:microsoft.com/office/officeart/2018/2/layout/IconCircleList"/>
    <dgm:cxn modelId="{46A82967-46FA-4CA1-8A5D-2B37E488BF4C}" type="presParOf" srcId="{B9F83E65-7F9A-4671-A50D-A29FB766C489}" destId="{36272DA4-951B-4EB4-86B4-E30B0F4F1352}" srcOrd="0" destOrd="0" presId="urn:microsoft.com/office/officeart/2018/2/layout/IconCircleList"/>
    <dgm:cxn modelId="{E3FD7EFE-ED63-4B43-9B9B-00BAB41C25DF}" type="presParOf" srcId="{B9F83E65-7F9A-4671-A50D-A29FB766C489}" destId="{6CA3BE1F-A2E1-41B1-B7F1-1694637436AF}" srcOrd="1" destOrd="0" presId="urn:microsoft.com/office/officeart/2018/2/layout/IconCircleList"/>
    <dgm:cxn modelId="{9470125E-996F-4DBE-8EC8-DBF374A7F28F}" type="presParOf" srcId="{B9F83E65-7F9A-4671-A50D-A29FB766C489}" destId="{75C64382-9FAB-4B95-9668-F32B91B2C74C}" srcOrd="2" destOrd="0" presId="urn:microsoft.com/office/officeart/2018/2/layout/IconCircleList"/>
    <dgm:cxn modelId="{84CADB91-BA99-4A8A-BC80-A709B1130CA5}" type="presParOf" srcId="{B9F83E65-7F9A-4671-A50D-A29FB766C489}" destId="{2635B6A4-0B07-4F5A-80EC-97354D9AF768}" srcOrd="3" destOrd="0" presId="urn:microsoft.com/office/officeart/2018/2/layout/IconCircleList"/>
    <dgm:cxn modelId="{6677A97E-E239-4D48-8B62-819C4E3F0C22}" type="presParOf" srcId="{7DA93164-85DA-4355-985D-7770075BE499}" destId="{B538BE73-C1B2-415B-B78C-EBB09B490E6C}" srcOrd="7" destOrd="0" presId="urn:microsoft.com/office/officeart/2018/2/layout/IconCircleList"/>
    <dgm:cxn modelId="{E0CFB796-CC7F-4E45-BF6B-A2D02E9EAABB}" type="presParOf" srcId="{7DA93164-85DA-4355-985D-7770075BE499}" destId="{5DCF1164-62C9-4E38-9456-2A4904DF5D5E}" srcOrd="8" destOrd="0" presId="urn:microsoft.com/office/officeart/2018/2/layout/IconCircleList"/>
    <dgm:cxn modelId="{438D7B3F-4EA1-40D3-91EE-221F09971BFF}" type="presParOf" srcId="{5DCF1164-62C9-4E38-9456-2A4904DF5D5E}" destId="{1452506D-63FD-4C5B-9963-5E2FA2EAEA84}" srcOrd="0" destOrd="0" presId="urn:microsoft.com/office/officeart/2018/2/layout/IconCircleList"/>
    <dgm:cxn modelId="{DACDB1F8-F6E5-491F-B34E-8B3C27CF2D62}" type="presParOf" srcId="{5DCF1164-62C9-4E38-9456-2A4904DF5D5E}" destId="{2854D026-2195-43CE-9A3F-53DFA4A44F04}" srcOrd="1" destOrd="0" presId="urn:microsoft.com/office/officeart/2018/2/layout/IconCircleList"/>
    <dgm:cxn modelId="{9061D341-620D-4BCA-B0D7-E1B2ECBA4F48}" type="presParOf" srcId="{5DCF1164-62C9-4E38-9456-2A4904DF5D5E}" destId="{E98810EC-CC30-4592-8266-816676A90DF8}" srcOrd="2" destOrd="0" presId="urn:microsoft.com/office/officeart/2018/2/layout/IconCircleList"/>
    <dgm:cxn modelId="{4DECC5B5-1DE2-47E5-8687-8C7971C7E276}" type="presParOf" srcId="{5DCF1164-62C9-4E38-9456-2A4904DF5D5E}" destId="{1F12DA6E-710D-4729-AE6B-8291B3F42A41}"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6412F7F-0CBF-4258-A86F-6FB5D33A6570}" type="doc">
      <dgm:prSet loTypeId="urn:microsoft.com/office/officeart/2005/8/layout/vProcess5" loCatId="process" qsTypeId="urn:microsoft.com/office/officeart/2005/8/quickstyle/simple2" qsCatId="simple" csTypeId="urn:microsoft.com/office/officeart/2005/8/colors/colorful5" csCatId="colorful"/>
      <dgm:spPr/>
      <dgm:t>
        <a:bodyPr/>
        <a:lstStyle/>
        <a:p>
          <a:endParaRPr lang="en-US"/>
        </a:p>
      </dgm:t>
    </dgm:pt>
    <dgm:pt modelId="{A1ED48F3-183F-4DD2-84FF-F71D8267FE80}">
      <dgm:prSet custT="1"/>
      <dgm:spPr/>
      <dgm:t>
        <a:bodyPr/>
        <a:lstStyle/>
        <a:p>
          <a:r>
            <a:rPr lang="en-US" sz="2000"/>
            <a:t>It is really not a victimless crime. Due to software piracy, the industry has seen some 12 billion dollars and over 100,000 jobs lost. </a:t>
          </a:r>
        </a:p>
      </dgm:t>
    </dgm:pt>
    <dgm:pt modelId="{261C321A-66CE-49FD-BF24-9ECF30E367CC}" type="parTrans" cxnId="{4C033F24-0B92-4476-A731-1C30A58FE882}">
      <dgm:prSet/>
      <dgm:spPr/>
      <dgm:t>
        <a:bodyPr/>
        <a:lstStyle/>
        <a:p>
          <a:endParaRPr lang="en-US"/>
        </a:p>
      </dgm:t>
    </dgm:pt>
    <dgm:pt modelId="{2DD3D007-8C03-41B2-A1D6-F1250337C575}" type="sibTrans" cxnId="{4C033F24-0B92-4476-A731-1C30A58FE882}">
      <dgm:prSet custT="1"/>
      <dgm:spPr/>
      <dgm:t>
        <a:bodyPr/>
        <a:lstStyle/>
        <a:p>
          <a:endParaRPr lang="en-US" sz="3200"/>
        </a:p>
      </dgm:t>
    </dgm:pt>
    <dgm:pt modelId="{862FD50F-FA71-4C78-A5D9-F0502FEFCE51}">
      <dgm:prSet custT="1"/>
      <dgm:spPr/>
      <dgm:t>
        <a:bodyPr/>
        <a:lstStyle/>
        <a:p>
          <a:r>
            <a:rPr lang="en-US" sz="2000"/>
            <a:t>Information really does not "want to be free." </a:t>
          </a:r>
        </a:p>
      </dgm:t>
    </dgm:pt>
    <dgm:pt modelId="{47987007-85AD-42AC-8C92-C21F90A134DB}" type="parTrans" cxnId="{E07FE61E-BABE-4A80-BF93-35A6DB2BF465}">
      <dgm:prSet/>
      <dgm:spPr/>
      <dgm:t>
        <a:bodyPr/>
        <a:lstStyle/>
        <a:p>
          <a:endParaRPr lang="en-US"/>
        </a:p>
      </dgm:t>
    </dgm:pt>
    <dgm:pt modelId="{C25F7755-F3B8-4AE3-BBAE-401B12BE47FB}" type="sibTrans" cxnId="{E07FE61E-BABE-4A80-BF93-35A6DB2BF465}">
      <dgm:prSet custT="1"/>
      <dgm:spPr/>
      <dgm:t>
        <a:bodyPr/>
        <a:lstStyle/>
        <a:p>
          <a:endParaRPr lang="en-US" sz="3200"/>
        </a:p>
      </dgm:t>
    </dgm:pt>
    <dgm:pt modelId="{044552B9-F0F4-4BC8-BDD9-A5E433834D51}">
      <dgm:prSet custT="1"/>
      <dgm:spPr/>
      <dgm:t>
        <a:bodyPr/>
        <a:lstStyle/>
        <a:p>
          <a:r>
            <a:rPr lang="en-US" sz="2000"/>
            <a:t>Software piracy cannot be protected by the first amendment, because the first amendment does not cover illegal activities. </a:t>
          </a:r>
        </a:p>
      </dgm:t>
    </dgm:pt>
    <dgm:pt modelId="{91C58E15-6B3F-4091-8C27-1D69458C8403}" type="parTrans" cxnId="{D2D0E439-6A39-4993-8D6C-91004F64BAE0}">
      <dgm:prSet/>
      <dgm:spPr/>
      <dgm:t>
        <a:bodyPr/>
        <a:lstStyle/>
        <a:p>
          <a:endParaRPr lang="en-US"/>
        </a:p>
      </dgm:t>
    </dgm:pt>
    <dgm:pt modelId="{4E924BB9-E247-4BA9-B036-4FDF1C94A532}" type="sibTrans" cxnId="{D2D0E439-6A39-4993-8D6C-91004F64BAE0}">
      <dgm:prSet custT="1"/>
      <dgm:spPr/>
      <dgm:t>
        <a:bodyPr/>
        <a:lstStyle/>
        <a:p>
          <a:endParaRPr lang="en-US" sz="3200"/>
        </a:p>
      </dgm:t>
    </dgm:pt>
    <dgm:pt modelId="{BC4566BB-011F-4544-BC81-2FFE53F32EA1}">
      <dgm:prSet custT="1"/>
      <dgm:spPr/>
      <dgm:t>
        <a:bodyPr/>
        <a:lstStyle/>
        <a:p>
          <a:r>
            <a:rPr lang="en-US" sz="2000"/>
            <a:t>The claim that pirates have a right to make illegal copies of software because the software is buggy, or too expensive, or not frequently used by the pirate, is also flawed. </a:t>
          </a:r>
        </a:p>
      </dgm:t>
    </dgm:pt>
    <dgm:pt modelId="{BE764F8C-A1CC-4DB2-9083-C32F455303ED}" type="parTrans" cxnId="{DACF0F54-3F9C-48FA-8845-77B950B76691}">
      <dgm:prSet/>
      <dgm:spPr/>
      <dgm:t>
        <a:bodyPr/>
        <a:lstStyle/>
        <a:p>
          <a:endParaRPr lang="en-US"/>
        </a:p>
      </dgm:t>
    </dgm:pt>
    <dgm:pt modelId="{9120EBA4-6490-4810-81EB-0211F8281750}" type="sibTrans" cxnId="{DACF0F54-3F9C-48FA-8845-77B950B76691}">
      <dgm:prSet custT="1"/>
      <dgm:spPr/>
      <dgm:t>
        <a:bodyPr/>
        <a:lstStyle/>
        <a:p>
          <a:endParaRPr lang="en-US" sz="3200"/>
        </a:p>
      </dgm:t>
    </dgm:pt>
    <dgm:pt modelId="{E2C8B2A6-9937-47F1-A66B-3263703C5E24}">
      <dgm:prSet custT="1"/>
      <dgm:spPr/>
      <dgm:t>
        <a:bodyPr/>
        <a:lstStyle/>
        <a:p>
          <a:r>
            <a:rPr lang="en-US" sz="2000"/>
            <a:t>Pirating software costs everyone. </a:t>
          </a:r>
        </a:p>
      </dgm:t>
    </dgm:pt>
    <dgm:pt modelId="{7154ABEF-ACC1-41EE-B47F-A7E754DE1178}" type="parTrans" cxnId="{01B4DCF8-D310-4910-A785-994998874225}">
      <dgm:prSet/>
      <dgm:spPr/>
      <dgm:t>
        <a:bodyPr/>
        <a:lstStyle/>
        <a:p>
          <a:endParaRPr lang="en-US"/>
        </a:p>
      </dgm:t>
    </dgm:pt>
    <dgm:pt modelId="{284310F0-C799-4C3D-8E2E-621E3CA6F3AE}" type="sibTrans" cxnId="{01B4DCF8-D310-4910-A785-994998874225}">
      <dgm:prSet/>
      <dgm:spPr/>
      <dgm:t>
        <a:bodyPr/>
        <a:lstStyle/>
        <a:p>
          <a:endParaRPr lang="en-US"/>
        </a:p>
      </dgm:t>
    </dgm:pt>
    <dgm:pt modelId="{F0CA08BA-9C26-47D1-AE10-A80509268AF6}" type="pres">
      <dgm:prSet presAssocID="{96412F7F-0CBF-4258-A86F-6FB5D33A6570}" presName="outerComposite" presStyleCnt="0">
        <dgm:presLayoutVars>
          <dgm:chMax val="5"/>
          <dgm:dir/>
          <dgm:resizeHandles val="exact"/>
        </dgm:presLayoutVars>
      </dgm:prSet>
      <dgm:spPr/>
    </dgm:pt>
    <dgm:pt modelId="{DD907D9C-9822-4C80-918E-162CD4F418B5}" type="pres">
      <dgm:prSet presAssocID="{96412F7F-0CBF-4258-A86F-6FB5D33A6570}" presName="dummyMaxCanvas" presStyleCnt="0">
        <dgm:presLayoutVars/>
      </dgm:prSet>
      <dgm:spPr/>
    </dgm:pt>
    <dgm:pt modelId="{845BD14D-4B8F-4719-872C-314863FFB45C}" type="pres">
      <dgm:prSet presAssocID="{96412F7F-0CBF-4258-A86F-6FB5D33A6570}" presName="FiveNodes_1" presStyleLbl="node1" presStyleIdx="0" presStyleCnt="5">
        <dgm:presLayoutVars>
          <dgm:bulletEnabled val="1"/>
        </dgm:presLayoutVars>
      </dgm:prSet>
      <dgm:spPr/>
    </dgm:pt>
    <dgm:pt modelId="{936CE04E-4AB9-4600-AE0F-32118A656606}" type="pres">
      <dgm:prSet presAssocID="{96412F7F-0CBF-4258-A86F-6FB5D33A6570}" presName="FiveNodes_2" presStyleLbl="node1" presStyleIdx="1" presStyleCnt="5">
        <dgm:presLayoutVars>
          <dgm:bulletEnabled val="1"/>
        </dgm:presLayoutVars>
      </dgm:prSet>
      <dgm:spPr/>
    </dgm:pt>
    <dgm:pt modelId="{21379DCC-AC13-4C97-A86B-2476E3FB34A6}" type="pres">
      <dgm:prSet presAssocID="{96412F7F-0CBF-4258-A86F-6FB5D33A6570}" presName="FiveNodes_3" presStyleLbl="node1" presStyleIdx="2" presStyleCnt="5">
        <dgm:presLayoutVars>
          <dgm:bulletEnabled val="1"/>
        </dgm:presLayoutVars>
      </dgm:prSet>
      <dgm:spPr/>
    </dgm:pt>
    <dgm:pt modelId="{227EF920-58ED-4F10-8E72-D8B81B784DCE}" type="pres">
      <dgm:prSet presAssocID="{96412F7F-0CBF-4258-A86F-6FB5D33A6570}" presName="FiveNodes_4" presStyleLbl="node1" presStyleIdx="3" presStyleCnt="5">
        <dgm:presLayoutVars>
          <dgm:bulletEnabled val="1"/>
        </dgm:presLayoutVars>
      </dgm:prSet>
      <dgm:spPr/>
    </dgm:pt>
    <dgm:pt modelId="{4CB6DC61-7B97-43C6-AB22-CCC64F390B35}" type="pres">
      <dgm:prSet presAssocID="{96412F7F-0CBF-4258-A86F-6FB5D33A6570}" presName="FiveNodes_5" presStyleLbl="node1" presStyleIdx="4" presStyleCnt="5">
        <dgm:presLayoutVars>
          <dgm:bulletEnabled val="1"/>
        </dgm:presLayoutVars>
      </dgm:prSet>
      <dgm:spPr/>
    </dgm:pt>
    <dgm:pt modelId="{E8D84A52-F7E6-4BC2-BA88-A01313521F48}" type="pres">
      <dgm:prSet presAssocID="{96412F7F-0CBF-4258-A86F-6FB5D33A6570}" presName="FiveConn_1-2" presStyleLbl="fgAccFollowNode1" presStyleIdx="0" presStyleCnt="4">
        <dgm:presLayoutVars>
          <dgm:bulletEnabled val="1"/>
        </dgm:presLayoutVars>
      </dgm:prSet>
      <dgm:spPr/>
    </dgm:pt>
    <dgm:pt modelId="{971DDA14-78E3-48A3-B44D-8380FADE61D1}" type="pres">
      <dgm:prSet presAssocID="{96412F7F-0CBF-4258-A86F-6FB5D33A6570}" presName="FiveConn_2-3" presStyleLbl="fgAccFollowNode1" presStyleIdx="1" presStyleCnt="4">
        <dgm:presLayoutVars>
          <dgm:bulletEnabled val="1"/>
        </dgm:presLayoutVars>
      </dgm:prSet>
      <dgm:spPr/>
    </dgm:pt>
    <dgm:pt modelId="{E92BC033-BC6A-43CA-9A50-847D0DF7FAE6}" type="pres">
      <dgm:prSet presAssocID="{96412F7F-0CBF-4258-A86F-6FB5D33A6570}" presName="FiveConn_3-4" presStyleLbl="fgAccFollowNode1" presStyleIdx="2" presStyleCnt="4">
        <dgm:presLayoutVars>
          <dgm:bulletEnabled val="1"/>
        </dgm:presLayoutVars>
      </dgm:prSet>
      <dgm:spPr/>
    </dgm:pt>
    <dgm:pt modelId="{B478DFC6-4CE6-417F-BA1C-8FD833900242}" type="pres">
      <dgm:prSet presAssocID="{96412F7F-0CBF-4258-A86F-6FB5D33A6570}" presName="FiveConn_4-5" presStyleLbl="fgAccFollowNode1" presStyleIdx="3" presStyleCnt="4">
        <dgm:presLayoutVars>
          <dgm:bulletEnabled val="1"/>
        </dgm:presLayoutVars>
      </dgm:prSet>
      <dgm:spPr/>
    </dgm:pt>
    <dgm:pt modelId="{A4EDBC5F-5682-40FA-9650-AD6F7A7F981B}" type="pres">
      <dgm:prSet presAssocID="{96412F7F-0CBF-4258-A86F-6FB5D33A6570}" presName="FiveNodes_1_text" presStyleLbl="node1" presStyleIdx="4" presStyleCnt="5">
        <dgm:presLayoutVars>
          <dgm:bulletEnabled val="1"/>
        </dgm:presLayoutVars>
      </dgm:prSet>
      <dgm:spPr/>
    </dgm:pt>
    <dgm:pt modelId="{5BD2144F-4F6F-4F40-97E0-7D8C1EE8A027}" type="pres">
      <dgm:prSet presAssocID="{96412F7F-0CBF-4258-A86F-6FB5D33A6570}" presName="FiveNodes_2_text" presStyleLbl="node1" presStyleIdx="4" presStyleCnt="5">
        <dgm:presLayoutVars>
          <dgm:bulletEnabled val="1"/>
        </dgm:presLayoutVars>
      </dgm:prSet>
      <dgm:spPr/>
    </dgm:pt>
    <dgm:pt modelId="{7C43AC71-DBFC-40DF-AB11-B595472687AD}" type="pres">
      <dgm:prSet presAssocID="{96412F7F-0CBF-4258-A86F-6FB5D33A6570}" presName="FiveNodes_3_text" presStyleLbl="node1" presStyleIdx="4" presStyleCnt="5">
        <dgm:presLayoutVars>
          <dgm:bulletEnabled val="1"/>
        </dgm:presLayoutVars>
      </dgm:prSet>
      <dgm:spPr/>
    </dgm:pt>
    <dgm:pt modelId="{651F62A1-AAE8-4BBC-AF90-9D4DF78601AD}" type="pres">
      <dgm:prSet presAssocID="{96412F7F-0CBF-4258-A86F-6FB5D33A6570}" presName="FiveNodes_4_text" presStyleLbl="node1" presStyleIdx="4" presStyleCnt="5">
        <dgm:presLayoutVars>
          <dgm:bulletEnabled val="1"/>
        </dgm:presLayoutVars>
      </dgm:prSet>
      <dgm:spPr/>
    </dgm:pt>
    <dgm:pt modelId="{EBDE995D-5D14-4E64-8D2C-9D1BF00F237E}" type="pres">
      <dgm:prSet presAssocID="{96412F7F-0CBF-4258-A86F-6FB5D33A6570}" presName="FiveNodes_5_text" presStyleLbl="node1" presStyleIdx="4" presStyleCnt="5">
        <dgm:presLayoutVars>
          <dgm:bulletEnabled val="1"/>
        </dgm:presLayoutVars>
      </dgm:prSet>
      <dgm:spPr/>
    </dgm:pt>
  </dgm:ptLst>
  <dgm:cxnLst>
    <dgm:cxn modelId="{23826405-CE60-43B6-8877-57C2D793BCF1}" type="presOf" srcId="{044552B9-F0F4-4BC8-BDD9-A5E433834D51}" destId="{21379DCC-AC13-4C97-A86B-2476E3FB34A6}" srcOrd="0" destOrd="0" presId="urn:microsoft.com/office/officeart/2005/8/layout/vProcess5"/>
    <dgm:cxn modelId="{5084FF0F-BB81-4746-A4A2-09D730DA7785}" type="presOf" srcId="{96412F7F-0CBF-4258-A86F-6FB5D33A6570}" destId="{F0CA08BA-9C26-47D1-AE10-A80509268AF6}" srcOrd="0" destOrd="0" presId="urn:microsoft.com/office/officeart/2005/8/layout/vProcess5"/>
    <dgm:cxn modelId="{FE86F615-66F8-4045-9C1F-C6F4F52CDC72}" type="presOf" srcId="{044552B9-F0F4-4BC8-BDD9-A5E433834D51}" destId="{7C43AC71-DBFC-40DF-AB11-B595472687AD}" srcOrd="1" destOrd="0" presId="urn:microsoft.com/office/officeart/2005/8/layout/vProcess5"/>
    <dgm:cxn modelId="{E07FE61E-BABE-4A80-BF93-35A6DB2BF465}" srcId="{96412F7F-0CBF-4258-A86F-6FB5D33A6570}" destId="{862FD50F-FA71-4C78-A5D9-F0502FEFCE51}" srcOrd="1" destOrd="0" parTransId="{47987007-85AD-42AC-8C92-C21F90A134DB}" sibTransId="{C25F7755-F3B8-4AE3-BBAE-401B12BE47FB}"/>
    <dgm:cxn modelId="{4459E321-2724-4C6D-9CC4-08F6EE294552}" type="presOf" srcId="{C25F7755-F3B8-4AE3-BBAE-401B12BE47FB}" destId="{971DDA14-78E3-48A3-B44D-8380FADE61D1}" srcOrd="0" destOrd="0" presId="urn:microsoft.com/office/officeart/2005/8/layout/vProcess5"/>
    <dgm:cxn modelId="{4C033F24-0B92-4476-A731-1C30A58FE882}" srcId="{96412F7F-0CBF-4258-A86F-6FB5D33A6570}" destId="{A1ED48F3-183F-4DD2-84FF-F71D8267FE80}" srcOrd="0" destOrd="0" parTransId="{261C321A-66CE-49FD-BF24-9ECF30E367CC}" sibTransId="{2DD3D007-8C03-41B2-A1D6-F1250337C575}"/>
    <dgm:cxn modelId="{FBAA782A-A6F5-4EED-AEF8-930C163FFDD7}" type="presOf" srcId="{BC4566BB-011F-4544-BC81-2FFE53F32EA1}" destId="{651F62A1-AAE8-4BBC-AF90-9D4DF78601AD}" srcOrd="1" destOrd="0" presId="urn:microsoft.com/office/officeart/2005/8/layout/vProcess5"/>
    <dgm:cxn modelId="{CDB0A02E-1EBB-4604-8AEC-6158EA24FDB3}" type="presOf" srcId="{4E924BB9-E247-4BA9-B036-4FDF1C94A532}" destId="{E92BC033-BC6A-43CA-9A50-847D0DF7FAE6}" srcOrd="0" destOrd="0" presId="urn:microsoft.com/office/officeart/2005/8/layout/vProcess5"/>
    <dgm:cxn modelId="{D2D0E439-6A39-4993-8D6C-91004F64BAE0}" srcId="{96412F7F-0CBF-4258-A86F-6FB5D33A6570}" destId="{044552B9-F0F4-4BC8-BDD9-A5E433834D51}" srcOrd="2" destOrd="0" parTransId="{91C58E15-6B3F-4091-8C27-1D69458C8403}" sibTransId="{4E924BB9-E247-4BA9-B036-4FDF1C94A532}"/>
    <dgm:cxn modelId="{570F383E-1156-4E30-AC47-920321ABCFCD}" type="presOf" srcId="{A1ED48F3-183F-4DD2-84FF-F71D8267FE80}" destId="{A4EDBC5F-5682-40FA-9650-AD6F7A7F981B}" srcOrd="1" destOrd="0" presId="urn:microsoft.com/office/officeart/2005/8/layout/vProcess5"/>
    <dgm:cxn modelId="{DACF0F54-3F9C-48FA-8845-77B950B76691}" srcId="{96412F7F-0CBF-4258-A86F-6FB5D33A6570}" destId="{BC4566BB-011F-4544-BC81-2FFE53F32EA1}" srcOrd="3" destOrd="0" parTransId="{BE764F8C-A1CC-4DB2-9083-C32F455303ED}" sibTransId="{9120EBA4-6490-4810-81EB-0211F8281750}"/>
    <dgm:cxn modelId="{D3ABBC59-7084-4E05-871F-2E599C416FF5}" type="presOf" srcId="{862FD50F-FA71-4C78-A5D9-F0502FEFCE51}" destId="{5BD2144F-4F6F-4F40-97E0-7D8C1EE8A027}" srcOrd="1" destOrd="0" presId="urn:microsoft.com/office/officeart/2005/8/layout/vProcess5"/>
    <dgm:cxn modelId="{7CEBDDA2-A538-4F46-A98F-2C0E4EDCA7EE}" type="presOf" srcId="{E2C8B2A6-9937-47F1-A66B-3263703C5E24}" destId="{EBDE995D-5D14-4E64-8D2C-9D1BF00F237E}" srcOrd="1" destOrd="0" presId="urn:microsoft.com/office/officeart/2005/8/layout/vProcess5"/>
    <dgm:cxn modelId="{6B19B5B7-5E91-4C7A-A30F-262DB5BD14F3}" type="presOf" srcId="{A1ED48F3-183F-4DD2-84FF-F71D8267FE80}" destId="{845BD14D-4B8F-4719-872C-314863FFB45C}" srcOrd="0" destOrd="0" presId="urn:microsoft.com/office/officeart/2005/8/layout/vProcess5"/>
    <dgm:cxn modelId="{0A4924CB-1EEA-414A-8F83-CB51601F0AAF}" type="presOf" srcId="{BC4566BB-011F-4544-BC81-2FFE53F32EA1}" destId="{227EF920-58ED-4F10-8E72-D8B81B784DCE}" srcOrd="0" destOrd="0" presId="urn:microsoft.com/office/officeart/2005/8/layout/vProcess5"/>
    <dgm:cxn modelId="{24E7A6CD-2E16-40CC-9032-F6296938881D}" type="presOf" srcId="{E2C8B2A6-9937-47F1-A66B-3263703C5E24}" destId="{4CB6DC61-7B97-43C6-AB22-CCC64F390B35}" srcOrd="0" destOrd="0" presId="urn:microsoft.com/office/officeart/2005/8/layout/vProcess5"/>
    <dgm:cxn modelId="{3EB3DAE6-AD4A-43EF-97B8-A6F0DC980369}" type="presOf" srcId="{9120EBA4-6490-4810-81EB-0211F8281750}" destId="{B478DFC6-4CE6-417F-BA1C-8FD833900242}" srcOrd="0" destOrd="0" presId="urn:microsoft.com/office/officeart/2005/8/layout/vProcess5"/>
    <dgm:cxn modelId="{4AFB30EA-CFF3-4F89-99FE-5AEC4C5A28D9}" type="presOf" srcId="{862FD50F-FA71-4C78-A5D9-F0502FEFCE51}" destId="{936CE04E-4AB9-4600-AE0F-32118A656606}" srcOrd="0" destOrd="0" presId="urn:microsoft.com/office/officeart/2005/8/layout/vProcess5"/>
    <dgm:cxn modelId="{9BEFE4F2-B2D5-487F-B645-44085C7C412A}" type="presOf" srcId="{2DD3D007-8C03-41B2-A1D6-F1250337C575}" destId="{E8D84A52-F7E6-4BC2-BA88-A01313521F48}" srcOrd="0" destOrd="0" presId="urn:microsoft.com/office/officeart/2005/8/layout/vProcess5"/>
    <dgm:cxn modelId="{01B4DCF8-D310-4910-A785-994998874225}" srcId="{96412F7F-0CBF-4258-A86F-6FB5D33A6570}" destId="{E2C8B2A6-9937-47F1-A66B-3263703C5E24}" srcOrd="4" destOrd="0" parTransId="{7154ABEF-ACC1-41EE-B47F-A7E754DE1178}" sibTransId="{284310F0-C799-4C3D-8E2E-621E3CA6F3AE}"/>
    <dgm:cxn modelId="{BDF55C74-59E7-4995-BD1D-BAC541510347}" type="presParOf" srcId="{F0CA08BA-9C26-47D1-AE10-A80509268AF6}" destId="{DD907D9C-9822-4C80-918E-162CD4F418B5}" srcOrd="0" destOrd="0" presId="urn:microsoft.com/office/officeart/2005/8/layout/vProcess5"/>
    <dgm:cxn modelId="{94915DED-28AA-4340-8248-5ADB99572F15}" type="presParOf" srcId="{F0CA08BA-9C26-47D1-AE10-A80509268AF6}" destId="{845BD14D-4B8F-4719-872C-314863FFB45C}" srcOrd="1" destOrd="0" presId="urn:microsoft.com/office/officeart/2005/8/layout/vProcess5"/>
    <dgm:cxn modelId="{CFD68DF9-4EA3-4D27-9468-5A5ED26DCB17}" type="presParOf" srcId="{F0CA08BA-9C26-47D1-AE10-A80509268AF6}" destId="{936CE04E-4AB9-4600-AE0F-32118A656606}" srcOrd="2" destOrd="0" presId="urn:microsoft.com/office/officeart/2005/8/layout/vProcess5"/>
    <dgm:cxn modelId="{EF6AF32B-0344-42EE-B399-7E6BB0E01BF5}" type="presParOf" srcId="{F0CA08BA-9C26-47D1-AE10-A80509268AF6}" destId="{21379DCC-AC13-4C97-A86B-2476E3FB34A6}" srcOrd="3" destOrd="0" presId="urn:microsoft.com/office/officeart/2005/8/layout/vProcess5"/>
    <dgm:cxn modelId="{42BA949F-DB41-43EF-9041-4BC0401DDDFF}" type="presParOf" srcId="{F0CA08BA-9C26-47D1-AE10-A80509268AF6}" destId="{227EF920-58ED-4F10-8E72-D8B81B784DCE}" srcOrd="4" destOrd="0" presId="urn:microsoft.com/office/officeart/2005/8/layout/vProcess5"/>
    <dgm:cxn modelId="{0CE8121C-4354-4B10-8DE6-4F2FE75C8DF7}" type="presParOf" srcId="{F0CA08BA-9C26-47D1-AE10-A80509268AF6}" destId="{4CB6DC61-7B97-43C6-AB22-CCC64F390B35}" srcOrd="5" destOrd="0" presId="urn:microsoft.com/office/officeart/2005/8/layout/vProcess5"/>
    <dgm:cxn modelId="{C2362600-A879-4811-84D4-ECDD0CA911E2}" type="presParOf" srcId="{F0CA08BA-9C26-47D1-AE10-A80509268AF6}" destId="{E8D84A52-F7E6-4BC2-BA88-A01313521F48}" srcOrd="6" destOrd="0" presId="urn:microsoft.com/office/officeart/2005/8/layout/vProcess5"/>
    <dgm:cxn modelId="{B5E04891-C543-4668-AE7D-BFA1B535672E}" type="presParOf" srcId="{F0CA08BA-9C26-47D1-AE10-A80509268AF6}" destId="{971DDA14-78E3-48A3-B44D-8380FADE61D1}" srcOrd="7" destOrd="0" presId="urn:microsoft.com/office/officeart/2005/8/layout/vProcess5"/>
    <dgm:cxn modelId="{FE28D678-9115-47EB-B12B-971A244C79C5}" type="presParOf" srcId="{F0CA08BA-9C26-47D1-AE10-A80509268AF6}" destId="{E92BC033-BC6A-43CA-9A50-847D0DF7FAE6}" srcOrd="8" destOrd="0" presId="urn:microsoft.com/office/officeart/2005/8/layout/vProcess5"/>
    <dgm:cxn modelId="{FB57EE50-72CA-4078-BD8A-F7B464640796}" type="presParOf" srcId="{F0CA08BA-9C26-47D1-AE10-A80509268AF6}" destId="{B478DFC6-4CE6-417F-BA1C-8FD833900242}" srcOrd="9" destOrd="0" presId="urn:microsoft.com/office/officeart/2005/8/layout/vProcess5"/>
    <dgm:cxn modelId="{5BAE8656-9C97-435B-B3DB-5E4E4C304140}" type="presParOf" srcId="{F0CA08BA-9C26-47D1-AE10-A80509268AF6}" destId="{A4EDBC5F-5682-40FA-9650-AD6F7A7F981B}" srcOrd="10" destOrd="0" presId="urn:microsoft.com/office/officeart/2005/8/layout/vProcess5"/>
    <dgm:cxn modelId="{56BCE3F1-3037-4EED-9A03-78A9346837D1}" type="presParOf" srcId="{F0CA08BA-9C26-47D1-AE10-A80509268AF6}" destId="{5BD2144F-4F6F-4F40-97E0-7D8C1EE8A027}" srcOrd="11" destOrd="0" presId="urn:microsoft.com/office/officeart/2005/8/layout/vProcess5"/>
    <dgm:cxn modelId="{553B4D51-F83A-45DB-AEED-F48CAF3F9ED1}" type="presParOf" srcId="{F0CA08BA-9C26-47D1-AE10-A80509268AF6}" destId="{7C43AC71-DBFC-40DF-AB11-B595472687AD}" srcOrd="12" destOrd="0" presId="urn:microsoft.com/office/officeart/2005/8/layout/vProcess5"/>
    <dgm:cxn modelId="{B793130D-A24E-472E-B115-13955FF90E51}" type="presParOf" srcId="{F0CA08BA-9C26-47D1-AE10-A80509268AF6}" destId="{651F62A1-AAE8-4BBC-AF90-9D4DF78601AD}" srcOrd="13" destOrd="0" presId="urn:microsoft.com/office/officeart/2005/8/layout/vProcess5"/>
    <dgm:cxn modelId="{BCFC459C-BF7B-4134-881D-20C2B3FED9E6}" type="presParOf" srcId="{F0CA08BA-9C26-47D1-AE10-A80509268AF6}" destId="{EBDE995D-5D14-4E64-8D2C-9D1BF00F237E}"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6E1AD0-3573-4F59-8AFD-F1CF3D24BEB1}">
      <dsp:nvSpPr>
        <dsp:cNvPr id="0" name=""/>
        <dsp:cNvSpPr/>
      </dsp:nvSpPr>
      <dsp:spPr>
        <a:xfrm>
          <a:off x="749556" y="681167"/>
          <a:ext cx="1066494" cy="10664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D575B2-AD5F-4EFB-BBD3-16AE49322B12}">
      <dsp:nvSpPr>
        <dsp:cNvPr id="0" name=""/>
        <dsp:cNvSpPr/>
      </dsp:nvSpPr>
      <dsp:spPr>
        <a:xfrm>
          <a:off x="97809" y="2063100"/>
          <a:ext cx="236998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pPr>
          <a:r>
            <a:rPr lang="en-US" sz="2600" kern="1200"/>
            <a:t>What software piracy is</a:t>
          </a:r>
        </a:p>
      </dsp:txBody>
      <dsp:txXfrm>
        <a:off x="97809" y="2063100"/>
        <a:ext cx="2369988" cy="720000"/>
      </dsp:txXfrm>
    </dsp:sp>
    <dsp:sp modelId="{7EF7F59C-95A1-4D8B-8BC7-AC40531AD1DD}">
      <dsp:nvSpPr>
        <dsp:cNvPr id="0" name=""/>
        <dsp:cNvSpPr/>
      </dsp:nvSpPr>
      <dsp:spPr>
        <a:xfrm>
          <a:off x="3534292" y="681167"/>
          <a:ext cx="1066494" cy="10664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3A53F9-3BDD-453C-B3ED-EB1FBE42E0FB}">
      <dsp:nvSpPr>
        <dsp:cNvPr id="0" name=""/>
        <dsp:cNvSpPr/>
      </dsp:nvSpPr>
      <dsp:spPr>
        <a:xfrm>
          <a:off x="2882545" y="2063100"/>
          <a:ext cx="236998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pPr>
          <a:r>
            <a:rPr lang="en-US" sz="2600" kern="1200"/>
            <a:t>Software piracy in Europe</a:t>
          </a:r>
        </a:p>
      </dsp:txBody>
      <dsp:txXfrm>
        <a:off x="2882545" y="2063100"/>
        <a:ext cx="2369988" cy="720000"/>
      </dsp:txXfrm>
    </dsp:sp>
    <dsp:sp modelId="{7424414A-D3EE-4749-9EAC-3CFEF258770F}">
      <dsp:nvSpPr>
        <dsp:cNvPr id="0" name=""/>
        <dsp:cNvSpPr/>
      </dsp:nvSpPr>
      <dsp:spPr>
        <a:xfrm>
          <a:off x="6319029" y="681167"/>
          <a:ext cx="1066494" cy="10664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4258B4-448F-4121-A54C-99F7967A0D82}">
      <dsp:nvSpPr>
        <dsp:cNvPr id="0" name=""/>
        <dsp:cNvSpPr/>
      </dsp:nvSpPr>
      <dsp:spPr>
        <a:xfrm>
          <a:off x="5667282" y="2063100"/>
          <a:ext cx="236998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pPr>
          <a:r>
            <a:rPr lang="en-US" sz="2600" kern="1200"/>
            <a:t>Effects of software piracy</a:t>
          </a:r>
        </a:p>
      </dsp:txBody>
      <dsp:txXfrm>
        <a:off x="5667282" y="2063100"/>
        <a:ext cx="2369988" cy="720000"/>
      </dsp:txXfrm>
    </dsp:sp>
    <dsp:sp modelId="{EFF1DB41-A436-43BD-9D62-D03B93666457}">
      <dsp:nvSpPr>
        <dsp:cNvPr id="0" name=""/>
        <dsp:cNvSpPr/>
      </dsp:nvSpPr>
      <dsp:spPr>
        <a:xfrm>
          <a:off x="9103765" y="681167"/>
          <a:ext cx="1066494" cy="10664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19D479-2AEF-4425-B47F-8708B116BB96}">
      <dsp:nvSpPr>
        <dsp:cNvPr id="0" name=""/>
        <dsp:cNvSpPr/>
      </dsp:nvSpPr>
      <dsp:spPr>
        <a:xfrm>
          <a:off x="8452019" y="2063100"/>
          <a:ext cx="236998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pPr>
          <a:r>
            <a:rPr lang="en-US" sz="2600" kern="1200" dirty="0"/>
            <a:t>Ethics of piracy</a:t>
          </a:r>
        </a:p>
      </dsp:txBody>
      <dsp:txXfrm>
        <a:off x="8452019" y="2063100"/>
        <a:ext cx="2369988"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AA0DE-1BD4-4BF4-BF1A-0BBB37B095E0}">
      <dsp:nvSpPr>
        <dsp:cNvPr id="0" name=""/>
        <dsp:cNvSpPr/>
      </dsp:nvSpPr>
      <dsp:spPr>
        <a:xfrm>
          <a:off x="0" y="2662699"/>
          <a:ext cx="6940683" cy="1747019"/>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a:t>Copyright laws were originally put into place so that the people who develop software (programmers, writers, graphic artists, etc.) would get the proper credit and compensation for their work. When software piracy occurs, compensation is stolen from these copyright holders.</a:t>
          </a:r>
        </a:p>
      </dsp:txBody>
      <dsp:txXfrm>
        <a:off x="0" y="2662699"/>
        <a:ext cx="6940683" cy="1747019"/>
      </dsp:txXfrm>
    </dsp:sp>
    <dsp:sp modelId="{380C79A6-8F6E-4392-B358-6AA475D2F373}">
      <dsp:nvSpPr>
        <dsp:cNvPr id="0" name=""/>
        <dsp:cNvSpPr/>
      </dsp:nvSpPr>
      <dsp:spPr>
        <a:xfrm rot="10800000">
          <a:off x="0" y="1989"/>
          <a:ext cx="6940683" cy="2686915"/>
        </a:xfrm>
        <a:prstGeom prst="upArrowCallou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a:t>Software piracy is the act of stealing software that is legally protected. This stealing includes copying, distributing, modifying or selling the software.</a:t>
          </a:r>
        </a:p>
      </dsp:txBody>
      <dsp:txXfrm rot="10800000">
        <a:off x="0" y="1989"/>
        <a:ext cx="6940683" cy="17458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12A8BD-ADAC-4118-BE4F-C7258CE6B731}">
      <dsp:nvSpPr>
        <dsp:cNvPr id="0" name=""/>
        <dsp:cNvSpPr/>
      </dsp:nvSpPr>
      <dsp:spPr>
        <a:xfrm>
          <a:off x="0" y="19503"/>
          <a:ext cx="7377709" cy="727228"/>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Relaxed piracy laws in Europe fuel copyright breaches</a:t>
          </a:r>
        </a:p>
      </dsp:txBody>
      <dsp:txXfrm>
        <a:off x="35500" y="55003"/>
        <a:ext cx="7306709" cy="656228"/>
      </dsp:txXfrm>
    </dsp:sp>
    <dsp:sp modelId="{27CBC1A9-846B-4171-9D65-551BDAEA76CF}">
      <dsp:nvSpPr>
        <dsp:cNvPr id="0" name=""/>
        <dsp:cNvSpPr/>
      </dsp:nvSpPr>
      <dsp:spPr>
        <a:xfrm>
          <a:off x="0" y="804331"/>
          <a:ext cx="7377709" cy="727228"/>
        </a:xfrm>
        <a:prstGeom prst="roundRect">
          <a:avLst/>
        </a:prstGeom>
        <a:gradFill rotWithShape="0">
          <a:gsLst>
            <a:gs pos="0">
              <a:schemeClr val="accent5">
                <a:hueOff val="-661711"/>
                <a:satOff val="-3554"/>
                <a:lumOff val="1216"/>
                <a:alphaOff val="0"/>
                <a:tint val="94000"/>
                <a:satMod val="105000"/>
                <a:lumMod val="102000"/>
              </a:schemeClr>
            </a:gs>
            <a:gs pos="100000">
              <a:schemeClr val="accent5">
                <a:hueOff val="-661711"/>
                <a:satOff val="-3554"/>
                <a:lumOff val="121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VPN are the main tool used for piracy</a:t>
          </a:r>
        </a:p>
      </dsp:txBody>
      <dsp:txXfrm>
        <a:off x="35500" y="839831"/>
        <a:ext cx="7306709" cy="656228"/>
      </dsp:txXfrm>
    </dsp:sp>
    <dsp:sp modelId="{C13BD627-54DD-4F23-8A92-6F7E86EC577C}">
      <dsp:nvSpPr>
        <dsp:cNvPr id="0" name=""/>
        <dsp:cNvSpPr/>
      </dsp:nvSpPr>
      <dsp:spPr>
        <a:xfrm>
          <a:off x="0" y="1589159"/>
          <a:ext cx="7377709" cy="727228"/>
        </a:xfrm>
        <a:prstGeom prst="roundRect">
          <a:avLst/>
        </a:prstGeom>
        <a:gradFill rotWithShape="0">
          <a:gsLst>
            <a:gs pos="0">
              <a:schemeClr val="accent5">
                <a:hueOff val="-1323423"/>
                <a:satOff val="-7108"/>
                <a:lumOff val="2431"/>
                <a:alphaOff val="0"/>
                <a:tint val="94000"/>
                <a:satMod val="105000"/>
                <a:lumMod val="102000"/>
              </a:schemeClr>
            </a:gs>
            <a:gs pos="100000">
              <a:schemeClr val="accent5">
                <a:hueOff val="-1323423"/>
                <a:satOff val="-7108"/>
                <a:lumOff val="243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National laws on piracy vary significantly, even across Europe. </a:t>
          </a:r>
        </a:p>
      </dsp:txBody>
      <dsp:txXfrm>
        <a:off x="35500" y="1624659"/>
        <a:ext cx="7306709" cy="656228"/>
      </dsp:txXfrm>
    </dsp:sp>
    <dsp:sp modelId="{1A080244-6D91-4EF5-B6A5-C1F22F5942AA}">
      <dsp:nvSpPr>
        <dsp:cNvPr id="0" name=""/>
        <dsp:cNvSpPr/>
      </dsp:nvSpPr>
      <dsp:spPr>
        <a:xfrm>
          <a:off x="0" y="2373988"/>
          <a:ext cx="7377709" cy="727228"/>
        </a:xfrm>
        <a:prstGeom prst="roundRect">
          <a:avLst/>
        </a:prstGeom>
        <a:gradFill rotWithShape="0">
          <a:gsLst>
            <a:gs pos="0">
              <a:schemeClr val="accent5">
                <a:hueOff val="-1985134"/>
                <a:satOff val="-10662"/>
                <a:lumOff val="3647"/>
                <a:alphaOff val="0"/>
                <a:tint val="94000"/>
                <a:satMod val="105000"/>
                <a:lumMod val="102000"/>
              </a:schemeClr>
            </a:gs>
            <a:gs pos="100000">
              <a:schemeClr val="accent5">
                <a:hueOff val="-1985134"/>
                <a:satOff val="-10662"/>
                <a:lumOff val="364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Sweden is an example of a country with infamously lax enforcement when it comes to breaches of copyright law</a:t>
          </a:r>
        </a:p>
      </dsp:txBody>
      <dsp:txXfrm>
        <a:off x="35500" y="2409488"/>
        <a:ext cx="7306709" cy="656228"/>
      </dsp:txXfrm>
    </dsp:sp>
    <dsp:sp modelId="{72F62C61-ABB6-4A25-92DB-2ADAA67E6C50}">
      <dsp:nvSpPr>
        <dsp:cNvPr id="0" name=""/>
        <dsp:cNvSpPr/>
      </dsp:nvSpPr>
      <dsp:spPr>
        <a:xfrm>
          <a:off x="0" y="3158816"/>
          <a:ext cx="7377709" cy="727228"/>
        </a:xfrm>
        <a:prstGeom prst="roundRect">
          <a:avLst/>
        </a:prstGeom>
        <a:gradFill rotWithShape="0">
          <a:gsLst>
            <a:gs pos="0">
              <a:schemeClr val="accent5">
                <a:hueOff val="-2646845"/>
                <a:satOff val="-14216"/>
                <a:lumOff val="4862"/>
                <a:alphaOff val="0"/>
                <a:tint val="94000"/>
                <a:satMod val="105000"/>
                <a:lumMod val="102000"/>
              </a:schemeClr>
            </a:gs>
            <a:gs pos="100000">
              <a:schemeClr val="accent5">
                <a:hueOff val="-2646845"/>
                <a:satOff val="-14216"/>
                <a:lumOff val="4862"/>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 countries such as Switzerland and the Netherlands it is entirely legal to download movie and TV torrents for personal use.</a:t>
          </a:r>
        </a:p>
      </dsp:txBody>
      <dsp:txXfrm>
        <a:off x="35500" y="3194316"/>
        <a:ext cx="7306709" cy="656228"/>
      </dsp:txXfrm>
    </dsp:sp>
    <dsp:sp modelId="{F3821B79-B8F8-4E4C-BE9F-6EFAA5C53B3D}">
      <dsp:nvSpPr>
        <dsp:cNvPr id="0" name=""/>
        <dsp:cNvSpPr/>
      </dsp:nvSpPr>
      <dsp:spPr>
        <a:xfrm>
          <a:off x="0" y="3943644"/>
          <a:ext cx="7377709" cy="727228"/>
        </a:xfrm>
        <a:prstGeom prst="round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German laws are far stricter, and it is not uncommon to receive fines between €300 and €1000 for torrenting a single movie. </a:t>
          </a:r>
        </a:p>
      </dsp:txBody>
      <dsp:txXfrm>
        <a:off x="35500" y="3979144"/>
        <a:ext cx="7306709" cy="6562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B96C83-DB89-4A92-9FA3-6FEF539E6EBB}">
      <dsp:nvSpPr>
        <dsp:cNvPr id="0" name=""/>
        <dsp:cNvSpPr/>
      </dsp:nvSpPr>
      <dsp:spPr>
        <a:xfrm>
          <a:off x="3199" y="27694"/>
          <a:ext cx="2538004" cy="1522802"/>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It affects the IT&amp;C industry</a:t>
          </a:r>
        </a:p>
      </dsp:txBody>
      <dsp:txXfrm>
        <a:off x="3199" y="27694"/>
        <a:ext cx="2538004" cy="1522802"/>
      </dsp:txXfrm>
    </dsp:sp>
    <dsp:sp modelId="{2ECFCBED-EF49-4582-BF00-BE12D532FA80}">
      <dsp:nvSpPr>
        <dsp:cNvPr id="0" name=""/>
        <dsp:cNvSpPr/>
      </dsp:nvSpPr>
      <dsp:spPr>
        <a:xfrm>
          <a:off x="2795003" y="27694"/>
          <a:ext cx="2538004" cy="1522802"/>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Using pirated software is also risky for users.  </a:t>
          </a:r>
        </a:p>
      </dsp:txBody>
      <dsp:txXfrm>
        <a:off x="2795003" y="27694"/>
        <a:ext cx="2538004" cy="1522802"/>
      </dsp:txXfrm>
    </dsp:sp>
    <dsp:sp modelId="{5E26D2C2-872C-490D-A4C3-24DD623D707B}">
      <dsp:nvSpPr>
        <dsp:cNvPr id="0" name=""/>
        <dsp:cNvSpPr/>
      </dsp:nvSpPr>
      <dsp:spPr>
        <a:xfrm>
          <a:off x="5586808" y="27694"/>
          <a:ext cx="2538004" cy="1522802"/>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Increase the chances that the software will not function correctly or will fail completely;</a:t>
          </a:r>
        </a:p>
      </dsp:txBody>
      <dsp:txXfrm>
        <a:off x="5586808" y="27694"/>
        <a:ext cx="2538004" cy="1522802"/>
      </dsp:txXfrm>
    </dsp:sp>
    <dsp:sp modelId="{34643D62-B886-4311-8564-21B518FE347A}">
      <dsp:nvSpPr>
        <dsp:cNvPr id="0" name=""/>
        <dsp:cNvSpPr/>
      </dsp:nvSpPr>
      <dsp:spPr>
        <a:xfrm>
          <a:off x="8378613" y="27694"/>
          <a:ext cx="2538004" cy="1522802"/>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Forfeit access to customer support, upgrades, technical documentation, training, and bug fixes;</a:t>
          </a:r>
        </a:p>
      </dsp:txBody>
      <dsp:txXfrm>
        <a:off x="8378613" y="27694"/>
        <a:ext cx="2538004" cy="1522802"/>
      </dsp:txXfrm>
    </dsp:sp>
    <dsp:sp modelId="{FE776055-BBA3-4D6B-83FF-FF82109A9B52}">
      <dsp:nvSpPr>
        <dsp:cNvPr id="0" name=""/>
        <dsp:cNvSpPr/>
      </dsp:nvSpPr>
      <dsp:spPr>
        <a:xfrm>
          <a:off x="3199" y="1804297"/>
          <a:ext cx="2538004" cy="1522802"/>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Have no warranty to protect themselves;</a:t>
          </a:r>
        </a:p>
      </dsp:txBody>
      <dsp:txXfrm>
        <a:off x="3199" y="1804297"/>
        <a:ext cx="2538004" cy="1522802"/>
      </dsp:txXfrm>
    </dsp:sp>
    <dsp:sp modelId="{9D741D9B-5A66-4501-9E47-370E08C0AD53}">
      <dsp:nvSpPr>
        <dsp:cNvPr id="0" name=""/>
        <dsp:cNvSpPr/>
      </dsp:nvSpPr>
      <dsp:spPr>
        <a:xfrm>
          <a:off x="2795003" y="1804297"/>
          <a:ext cx="2538004" cy="1522802"/>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Increase their risk of exposure to a debilitating virus that can destroy valuable data;</a:t>
          </a:r>
        </a:p>
      </dsp:txBody>
      <dsp:txXfrm>
        <a:off x="2795003" y="1804297"/>
        <a:ext cx="2538004" cy="1522802"/>
      </dsp:txXfrm>
    </dsp:sp>
    <dsp:sp modelId="{24BA009A-8AA8-4E7D-919F-0BFCFF2DDEF0}">
      <dsp:nvSpPr>
        <dsp:cNvPr id="0" name=""/>
        <dsp:cNvSpPr/>
      </dsp:nvSpPr>
      <dsp:spPr>
        <a:xfrm>
          <a:off x="5586808" y="1804297"/>
          <a:ext cx="2538004" cy="1522802"/>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May find that the software is actually an outdated version, a beta (test) version, or a nonfunctioning copy;</a:t>
          </a:r>
        </a:p>
      </dsp:txBody>
      <dsp:txXfrm>
        <a:off x="5586808" y="1804297"/>
        <a:ext cx="2538004" cy="1522802"/>
      </dsp:txXfrm>
    </dsp:sp>
    <dsp:sp modelId="{4DAE04B4-2229-48F1-A058-88BFF44DB255}">
      <dsp:nvSpPr>
        <dsp:cNvPr id="0" name=""/>
        <dsp:cNvSpPr/>
      </dsp:nvSpPr>
      <dsp:spPr>
        <a:xfrm>
          <a:off x="8378613" y="1804297"/>
          <a:ext cx="2538004" cy="1522802"/>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Are subject to significant fines for copyright infringement; and</a:t>
          </a:r>
        </a:p>
      </dsp:txBody>
      <dsp:txXfrm>
        <a:off x="8378613" y="1804297"/>
        <a:ext cx="2538004" cy="1522802"/>
      </dsp:txXfrm>
    </dsp:sp>
    <dsp:sp modelId="{FAA315AE-3A35-4C1E-BC99-3CA45C921EE9}">
      <dsp:nvSpPr>
        <dsp:cNvPr id="0" name=""/>
        <dsp:cNvSpPr/>
      </dsp:nvSpPr>
      <dsp:spPr>
        <a:xfrm>
          <a:off x="2795003" y="3580900"/>
          <a:ext cx="2538004" cy="1522802"/>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Risk potential negative publicity and public and private embarrassment.</a:t>
          </a:r>
        </a:p>
      </dsp:txBody>
      <dsp:txXfrm>
        <a:off x="2795003" y="3580900"/>
        <a:ext cx="2538004" cy="1522802"/>
      </dsp:txXfrm>
    </dsp:sp>
    <dsp:sp modelId="{40F5226B-8A00-46AE-9F72-C44435A22F3A}">
      <dsp:nvSpPr>
        <dsp:cNvPr id="0" name=""/>
        <dsp:cNvSpPr/>
      </dsp:nvSpPr>
      <dsp:spPr>
        <a:xfrm>
          <a:off x="5586808" y="3580900"/>
          <a:ext cx="2538004" cy="1522802"/>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It is also worth noting that the use of pirated software also drives up the costs for legitimate users</a:t>
          </a:r>
        </a:p>
      </dsp:txBody>
      <dsp:txXfrm>
        <a:off x="5586808" y="3580900"/>
        <a:ext cx="2538004" cy="15228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A02F5-420F-4D58-BB4A-CB1327EB7B79}">
      <dsp:nvSpPr>
        <dsp:cNvPr id="0" name=""/>
        <dsp:cNvSpPr/>
      </dsp:nvSpPr>
      <dsp:spPr>
        <a:xfrm>
          <a:off x="0" y="0"/>
          <a:ext cx="6569344" cy="1995943"/>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Pirate Bay (sometimes abbreviated to TPB) is an online index of digital content of entertainment media and software. Founded in 2003 by Swedish think tank Piratbyrån, The Pirate Bay allows visitors to search, download, and contribute magnet links and torrent files, which facilitate peer-to-peer (P2P) file sharing among users of the BitTorrent protocol.</a:t>
          </a:r>
        </a:p>
      </dsp:txBody>
      <dsp:txXfrm>
        <a:off x="58459" y="58459"/>
        <a:ext cx="4415566" cy="1879025"/>
      </dsp:txXfrm>
    </dsp:sp>
    <dsp:sp modelId="{3F294D28-D627-46ED-8A09-0DBA3EFA3A5E}">
      <dsp:nvSpPr>
        <dsp:cNvPr id="0" name=""/>
        <dsp:cNvSpPr/>
      </dsp:nvSpPr>
      <dsp:spPr>
        <a:xfrm>
          <a:off x="579648" y="2328600"/>
          <a:ext cx="6569344" cy="1995943"/>
        </a:xfrm>
        <a:prstGeom prst="roundRect">
          <a:avLst>
            <a:gd name="adj" fmla="val 10000"/>
          </a:avLst>
        </a:prstGeom>
        <a:gradFill rotWithShape="0">
          <a:gsLst>
            <a:gs pos="0">
              <a:schemeClr val="accent5">
                <a:hueOff val="-1654278"/>
                <a:satOff val="-8885"/>
                <a:lumOff val="3039"/>
                <a:alphaOff val="0"/>
                <a:tint val="94000"/>
                <a:satMod val="105000"/>
                <a:lumMod val="102000"/>
              </a:schemeClr>
            </a:gs>
            <a:gs pos="100000">
              <a:schemeClr val="accent5">
                <a:hueOff val="-1654278"/>
                <a:satOff val="-8885"/>
                <a:lumOff val="303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Pirate Bay has sparked controversies and discussion about legal aspects of file sharing, copyright, and civil liberties and has become a platform for political initiatives against established intellectual property laws and a central figure in an anti-copyright movement. The website faced several shutdowns and domain seizures, switching to a series of new web addresses to continue operating.</a:t>
          </a:r>
        </a:p>
      </dsp:txBody>
      <dsp:txXfrm>
        <a:off x="638107" y="2387059"/>
        <a:ext cx="4575415" cy="1879025"/>
      </dsp:txXfrm>
    </dsp:sp>
    <dsp:sp modelId="{E068695F-518F-44F0-90E0-3A7CABD216B4}">
      <dsp:nvSpPr>
        <dsp:cNvPr id="0" name=""/>
        <dsp:cNvSpPr/>
      </dsp:nvSpPr>
      <dsp:spPr>
        <a:xfrm>
          <a:off x="1159296" y="4657200"/>
          <a:ext cx="6569344" cy="1995943"/>
        </a:xfrm>
        <a:prstGeom prst="roundRect">
          <a:avLst>
            <a:gd name="adj" fmla="val 10000"/>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In April 2009, the website's founders (Peter Sunde, Fredrik Neij, and Gottfrid Svartholm) were found guilty in the Pirate Bay trial in Sweden for assisting in copyright infringement and were sentenced to serve one year in prison and pay a fine. In some countries, Internet service providers (ISPs) have been ordered to block access to the website. Subsequently, proxy websites have been providing access to it. Founders Svartholm, Neij, and Sunde were all released by 2015 after having served shortened sentences.</a:t>
          </a:r>
        </a:p>
      </dsp:txBody>
      <dsp:txXfrm>
        <a:off x="1217755" y="4715659"/>
        <a:ext cx="4575415" cy="1879025"/>
      </dsp:txXfrm>
    </dsp:sp>
    <dsp:sp modelId="{9A1ABD36-26A9-417E-AE77-C896D48E552D}">
      <dsp:nvSpPr>
        <dsp:cNvPr id="0" name=""/>
        <dsp:cNvSpPr/>
      </dsp:nvSpPr>
      <dsp:spPr>
        <a:xfrm>
          <a:off x="5271981" y="1513590"/>
          <a:ext cx="1297363" cy="1297363"/>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563888" y="1513590"/>
        <a:ext cx="713549" cy="976266"/>
      </dsp:txXfrm>
    </dsp:sp>
    <dsp:sp modelId="{64EF6C01-DC13-4CF7-9F63-F33FDAAD0E35}">
      <dsp:nvSpPr>
        <dsp:cNvPr id="0" name=""/>
        <dsp:cNvSpPr/>
      </dsp:nvSpPr>
      <dsp:spPr>
        <a:xfrm>
          <a:off x="5851629" y="3828884"/>
          <a:ext cx="1297363" cy="1297363"/>
        </a:xfrm>
        <a:prstGeom prst="downArrow">
          <a:avLst>
            <a:gd name="adj1" fmla="val 55000"/>
            <a:gd name="adj2" fmla="val 45000"/>
          </a:avLst>
        </a:prstGeom>
        <a:solidFill>
          <a:schemeClr val="accent5">
            <a:tint val="40000"/>
            <a:alpha val="90000"/>
            <a:hueOff val="-3788726"/>
            <a:satOff val="-13699"/>
            <a:lumOff val="923"/>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143536" y="3828884"/>
        <a:ext cx="713549" cy="9762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FFCF4E-3A40-44EF-8E90-37C73B729347}">
      <dsp:nvSpPr>
        <dsp:cNvPr id="0" name=""/>
        <dsp:cNvSpPr/>
      </dsp:nvSpPr>
      <dsp:spPr>
        <a:xfrm>
          <a:off x="203120" y="736807"/>
          <a:ext cx="911393" cy="91139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AE2983-04DE-4F33-BCE6-8A901104C647}">
      <dsp:nvSpPr>
        <dsp:cNvPr id="0" name=""/>
        <dsp:cNvSpPr/>
      </dsp:nvSpPr>
      <dsp:spPr>
        <a:xfrm>
          <a:off x="394513" y="928200"/>
          <a:ext cx="528608" cy="5286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868B76-B40F-477B-A960-66C58C70C4E8}">
      <dsp:nvSpPr>
        <dsp:cNvPr id="0" name=""/>
        <dsp:cNvSpPr/>
      </dsp:nvSpPr>
      <dsp:spPr>
        <a:xfrm>
          <a:off x="1309812" y="736807"/>
          <a:ext cx="2148284" cy="911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It is acceptable and ethical to copy the software because they have a right to the information contained in the software. </a:t>
          </a:r>
        </a:p>
      </dsp:txBody>
      <dsp:txXfrm>
        <a:off x="1309812" y="736807"/>
        <a:ext cx="2148284" cy="911393"/>
      </dsp:txXfrm>
    </dsp:sp>
    <dsp:sp modelId="{1F6D4D9C-ADF5-4390-B30A-9FE138EBBD44}">
      <dsp:nvSpPr>
        <dsp:cNvPr id="0" name=""/>
        <dsp:cNvSpPr/>
      </dsp:nvSpPr>
      <dsp:spPr>
        <a:xfrm>
          <a:off x="3832419" y="736807"/>
          <a:ext cx="911393" cy="911393"/>
        </a:xfrm>
        <a:prstGeom prst="ellipse">
          <a:avLst/>
        </a:prstGeom>
        <a:solidFill>
          <a:schemeClr val="accent5">
            <a:hueOff val="-827139"/>
            <a:satOff val="-4443"/>
            <a:lumOff val="1519"/>
            <a:alphaOff val="0"/>
          </a:schemeClr>
        </a:solidFill>
        <a:ln>
          <a:noFill/>
        </a:ln>
        <a:effectLst/>
      </dsp:spPr>
      <dsp:style>
        <a:lnRef idx="0">
          <a:scrgbClr r="0" g="0" b="0"/>
        </a:lnRef>
        <a:fillRef idx="1">
          <a:scrgbClr r="0" g="0" b="0"/>
        </a:fillRef>
        <a:effectRef idx="0">
          <a:scrgbClr r="0" g="0" b="0"/>
        </a:effectRef>
        <a:fontRef idx="minor"/>
      </dsp:style>
    </dsp:sp>
    <dsp:sp modelId="{1A0DAF6A-3D1C-4D17-834E-C162FDD4F453}">
      <dsp:nvSpPr>
        <dsp:cNvPr id="0" name=""/>
        <dsp:cNvSpPr/>
      </dsp:nvSpPr>
      <dsp:spPr>
        <a:xfrm>
          <a:off x="4023812" y="928200"/>
          <a:ext cx="528608" cy="5286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86648B-4CF9-44D4-BFDE-90B9B23C5C34}">
      <dsp:nvSpPr>
        <dsp:cNvPr id="0" name=""/>
        <dsp:cNvSpPr/>
      </dsp:nvSpPr>
      <dsp:spPr>
        <a:xfrm>
          <a:off x="4939112" y="736807"/>
          <a:ext cx="2148284" cy="911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Some pirates have cited their first amendment rights as an excuse for piracy. </a:t>
          </a:r>
        </a:p>
      </dsp:txBody>
      <dsp:txXfrm>
        <a:off x="4939112" y="736807"/>
        <a:ext cx="2148284" cy="911393"/>
      </dsp:txXfrm>
    </dsp:sp>
    <dsp:sp modelId="{A09F17C7-12F0-4EE4-85DF-F62F7D5EA27A}">
      <dsp:nvSpPr>
        <dsp:cNvPr id="0" name=""/>
        <dsp:cNvSpPr/>
      </dsp:nvSpPr>
      <dsp:spPr>
        <a:xfrm>
          <a:off x="7439836" y="1692886"/>
          <a:ext cx="911393" cy="911393"/>
        </a:xfrm>
        <a:prstGeom prst="ellipse">
          <a:avLst/>
        </a:prstGeom>
        <a:solidFill>
          <a:schemeClr val="accent5">
            <a:hueOff val="-1654278"/>
            <a:satOff val="-8885"/>
            <a:lumOff val="3039"/>
            <a:alphaOff val="0"/>
          </a:schemeClr>
        </a:solidFill>
        <a:ln>
          <a:noFill/>
        </a:ln>
        <a:effectLst/>
      </dsp:spPr>
      <dsp:style>
        <a:lnRef idx="0">
          <a:scrgbClr r="0" g="0" b="0"/>
        </a:lnRef>
        <a:fillRef idx="1">
          <a:scrgbClr r="0" g="0" b="0"/>
        </a:fillRef>
        <a:effectRef idx="0">
          <a:scrgbClr r="0" g="0" b="0"/>
        </a:effectRef>
        <a:fontRef idx="minor"/>
      </dsp:style>
    </dsp:sp>
    <dsp:sp modelId="{BA707EDA-62F6-497B-9648-23EC988F7ECB}">
      <dsp:nvSpPr>
        <dsp:cNvPr id="0" name=""/>
        <dsp:cNvSpPr/>
      </dsp:nvSpPr>
      <dsp:spPr>
        <a:xfrm>
          <a:off x="7631232" y="1806620"/>
          <a:ext cx="528608" cy="5286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C30213-FA53-42FF-8FDB-682629118CEF}">
      <dsp:nvSpPr>
        <dsp:cNvPr id="0" name=""/>
        <dsp:cNvSpPr/>
      </dsp:nvSpPr>
      <dsp:spPr>
        <a:xfrm>
          <a:off x="8568411" y="1692886"/>
          <a:ext cx="2148284" cy="911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Software piracy doesn't hurt anyone, that it is a victimless crime. With the rising prices of software, software manufacturers are really not hurt by pirates making illegal copies of their programs..</a:t>
          </a:r>
        </a:p>
      </dsp:txBody>
      <dsp:txXfrm>
        <a:off x="8568411" y="1692886"/>
        <a:ext cx="2148284" cy="911393"/>
      </dsp:txXfrm>
    </dsp:sp>
    <dsp:sp modelId="{36272DA4-951B-4EB4-86B4-E30B0F4F1352}">
      <dsp:nvSpPr>
        <dsp:cNvPr id="0" name=""/>
        <dsp:cNvSpPr/>
      </dsp:nvSpPr>
      <dsp:spPr>
        <a:xfrm>
          <a:off x="203120" y="2323367"/>
          <a:ext cx="911393" cy="911393"/>
        </a:xfrm>
        <a:prstGeom prst="ellipse">
          <a:avLst/>
        </a:prstGeom>
        <a:solidFill>
          <a:schemeClr val="accent5">
            <a:hueOff val="-2481417"/>
            <a:satOff val="-13328"/>
            <a:lumOff val="4558"/>
            <a:alphaOff val="0"/>
          </a:schemeClr>
        </a:solidFill>
        <a:ln>
          <a:noFill/>
        </a:ln>
        <a:effectLst/>
      </dsp:spPr>
      <dsp:style>
        <a:lnRef idx="0">
          <a:scrgbClr r="0" g="0" b="0"/>
        </a:lnRef>
        <a:fillRef idx="1">
          <a:scrgbClr r="0" g="0" b="0"/>
        </a:fillRef>
        <a:effectRef idx="0">
          <a:scrgbClr r="0" g="0" b="0"/>
        </a:effectRef>
        <a:fontRef idx="minor"/>
      </dsp:style>
    </dsp:sp>
    <dsp:sp modelId="{6CA3BE1F-A2E1-41B1-B7F1-1694637436AF}">
      <dsp:nvSpPr>
        <dsp:cNvPr id="0" name=""/>
        <dsp:cNvSpPr/>
      </dsp:nvSpPr>
      <dsp:spPr>
        <a:xfrm>
          <a:off x="394513" y="2514760"/>
          <a:ext cx="528608" cy="5286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35B6A4-0B07-4F5A-80EC-97354D9AF768}">
      <dsp:nvSpPr>
        <dsp:cNvPr id="0" name=""/>
        <dsp:cNvSpPr/>
      </dsp:nvSpPr>
      <dsp:spPr>
        <a:xfrm>
          <a:off x="1309812" y="2323367"/>
          <a:ext cx="2148284" cy="911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Another common excuse runs along the lines of "the software is really not worth the money they're charging anyway."</a:t>
          </a:r>
        </a:p>
      </dsp:txBody>
      <dsp:txXfrm>
        <a:off x="1309812" y="2323367"/>
        <a:ext cx="2148284" cy="911393"/>
      </dsp:txXfrm>
    </dsp:sp>
    <dsp:sp modelId="{1452506D-63FD-4C5B-9963-5E2FA2EAEA84}">
      <dsp:nvSpPr>
        <dsp:cNvPr id="0" name=""/>
        <dsp:cNvSpPr/>
      </dsp:nvSpPr>
      <dsp:spPr>
        <a:xfrm>
          <a:off x="3832419" y="2323367"/>
          <a:ext cx="911393" cy="911393"/>
        </a:xfrm>
        <a:prstGeom prst="ellipse">
          <a:avLst/>
        </a:prstGeom>
        <a:solidFill>
          <a:schemeClr val="accent5">
            <a:hueOff val="-3308557"/>
            <a:satOff val="-17770"/>
            <a:lumOff val="6078"/>
            <a:alphaOff val="0"/>
          </a:schemeClr>
        </a:solidFill>
        <a:ln>
          <a:noFill/>
        </a:ln>
        <a:effectLst/>
      </dsp:spPr>
      <dsp:style>
        <a:lnRef idx="0">
          <a:scrgbClr r="0" g="0" b="0"/>
        </a:lnRef>
        <a:fillRef idx="1">
          <a:scrgbClr r="0" g="0" b="0"/>
        </a:fillRef>
        <a:effectRef idx="0">
          <a:scrgbClr r="0" g="0" b="0"/>
        </a:effectRef>
        <a:fontRef idx="minor"/>
      </dsp:style>
    </dsp:sp>
    <dsp:sp modelId="{2854D026-2195-43CE-9A3F-53DFA4A44F04}">
      <dsp:nvSpPr>
        <dsp:cNvPr id="0" name=""/>
        <dsp:cNvSpPr/>
      </dsp:nvSpPr>
      <dsp:spPr>
        <a:xfrm>
          <a:off x="4023812" y="2514760"/>
          <a:ext cx="528608" cy="52860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12DA6E-710D-4729-AE6B-8291B3F42A41}">
      <dsp:nvSpPr>
        <dsp:cNvPr id="0" name=""/>
        <dsp:cNvSpPr/>
      </dsp:nvSpPr>
      <dsp:spPr>
        <a:xfrm>
          <a:off x="4939112" y="2323367"/>
          <a:ext cx="2148284" cy="911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Finally, some claim that they're simply "testing" the software. "If I really like it, I'll pay for it," runs the common excuse, "but this program just sits on my hard drive and I almost never use it."</a:t>
          </a:r>
        </a:p>
      </dsp:txBody>
      <dsp:txXfrm>
        <a:off x="4939112" y="2323367"/>
        <a:ext cx="2148284" cy="91139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BD14D-4B8F-4719-872C-314863FFB45C}">
      <dsp:nvSpPr>
        <dsp:cNvPr id="0" name=""/>
        <dsp:cNvSpPr/>
      </dsp:nvSpPr>
      <dsp:spPr>
        <a:xfrm>
          <a:off x="0" y="0"/>
          <a:ext cx="8408259" cy="930401"/>
        </a:xfrm>
        <a:prstGeom prst="roundRect">
          <a:avLst>
            <a:gd name="adj" fmla="val 10000"/>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It is really not a victimless crime. Due to software piracy, the industry has seen some 12 billion dollars and over 100,000 jobs lost. </a:t>
          </a:r>
        </a:p>
      </dsp:txBody>
      <dsp:txXfrm>
        <a:off x="27251" y="27251"/>
        <a:ext cx="7295425" cy="875899"/>
      </dsp:txXfrm>
    </dsp:sp>
    <dsp:sp modelId="{936CE04E-4AB9-4600-AE0F-32118A656606}">
      <dsp:nvSpPr>
        <dsp:cNvPr id="0" name=""/>
        <dsp:cNvSpPr/>
      </dsp:nvSpPr>
      <dsp:spPr>
        <a:xfrm>
          <a:off x="627889" y="1059624"/>
          <a:ext cx="8408259" cy="930401"/>
        </a:xfrm>
        <a:prstGeom prst="roundRect">
          <a:avLst>
            <a:gd name="adj" fmla="val 10000"/>
          </a:avLst>
        </a:prstGeom>
        <a:solidFill>
          <a:schemeClr val="accent5">
            <a:hueOff val="-827139"/>
            <a:satOff val="-4443"/>
            <a:lumOff val="1519"/>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Information really does not "want to be free." </a:t>
          </a:r>
        </a:p>
      </dsp:txBody>
      <dsp:txXfrm>
        <a:off x="655140" y="1086875"/>
        <a:ext cx="7121106" cy="875899"/>
      </dsp:txXfrm>
    </dsp:sp>
    <dsp:sp modelId="{21379DCC-AC13-4C97-A86B-2476E3FB34A6}">
      <dsp:nvSpPr>
        <dsp:cNvPr id="0" name=""/>
        <dsp:cNvSpPr/>
      </dsp:nvSpPr>
      <dsp:spPr>
        <a:xfrm>
          <a:off x="1255778" y="2119248"/>
          <a:ext cx="8408259" cy="930401"/>
        </a:xfrm>
        <a:prstGeom prst="roundRect">
          <a:avLst>
            <a:gd name="adj" fmla="val 10000"/>
          </a:avLst>
        </a:prstGeom>
        <a:solidFill>
          <a:schemeClr val="accent5">
            <a:hueOff val="-1654278"/>
            <a:satOff val="-8885"/>
            <a:lumOff val="3039"/>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Software piracy cannot be protected by the first amendment, because the first amendment does not cover illegal activities. </a:t>
          </a:r>
        </a:p>
      </dsp:txBody>
      <dsp:txXfrm>
        <a:off x="1283029" y="2146499"/>
        <a:ext cx="7121106" cy="875899"/>
      </dsp:txXfrm>
    </dsp:sp>
    <dsp:sp modelId="{227EF920-58ED-4F10-8E72-D8B81B784DCE}">
      <dsp:nvSpPr>
        <dsp:cNvPr id="0" name=""/>
        <dsp:cNvSpPr/>
      </dsp:nvSpPr>
      <dsp:spPr>
        <a:xfrm>
          <a:off x="1883668" y="3178872"/>
          <a:ext cx="8408259" cy="930401"/>
        </a:xfrm>
        <a:prstGeom prst="roundRect">
          <a:avLst>
            <a:gd name="adj" fmla="val 10000"/>
          </a:avLst>
        </a:prstGeom>
        <a:solidFill>
          <a:schemeClr val="accent5">
            <a:hueOff val="-2481417"/>
            <a:satOff val="-13328"/>
            <a:lumOff val="4558"/>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claim that pirates have a right to make illegal copies of software because the software is buggy, or too expensive, or not frequently used by the pirate, is also flawed. </a:t>
          </a:r>
        </a:p>
      </dsp:txBody>
      <dsp:txXfrm>
        <a:off x="1910919" y="3206123"/>
        <a:ext cx="7121106" cy="875899"/>
      </dsp:txXfrm>
    </dsp:sp>
    <dsp:sp modelId="{4CB6DC61-7B97-43C6-AB22-CCC64F390B35}">
      <dsp:nvSpPr>
        <dsp:cNvPr id="0" name=""/>
        <dsp:cNvSpPr/>
      </dsp:nvSpPr>
      <dsp:spPr>
        <a:xfrm>
          <a:off x="2511557" y="4238497"/>
          <a:ext cx="8408259" cy="930401"/>
        </a:xfrm>
        <a:prstGeom prst="roundRect">
          <a:avLst>
            <a:gd name="adj" fmla="val 10000"/>
          </a:avLst>
        </a:prstGeom>
        <a:solidFill>
          <a:schemeClr val="accent5">
            <a:hueOff val="-3308557"/>
            <a:satOff val="-17770"/>
            <a:lumOff val="6078"/>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Pirating software costs everyone. </a:t>
          </a:r>
        </a:p>
      </dsp:txBody>
      <dsp:txXfrm>
        <a:off x="2538808" y="4265748"/>
        <a:ext cx="7121106" cy="875899"/>
      </dsp:txXfrm>
    </dsp:sp>
    <dsp:sp modelId="{E8D84A52-F7E6-4BC2-BA88-A01313521F48}">
      <dsp:nvSpPr>
        <dsp:cNvPr id="0" name=""/>
        <dsp:cNvSpPr/>
      </dsp:nvSpPr>
      <dsp:spPr>
        <a:xfrm>
          <a:off x="7803497" y="679710"/>
          <a:ext cx="604761" cy="604761"/>
        </a:xfrm>
        <a:prstGeom prst="downArrow">
          <a:avLst>
            <a:gd name="adj1" fmla="val 55000"/>
            <a:gd name="adj2" fmla="val 45000"/>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7939568" y="679710"/>
        <a:ext cx="332619" cy="455083"/>
      </dsp:txXfrm>
    </dsp:sp>
    <dsp:sp modelId="{971DDA14-78E3-48A3-B44D-8380FADE61D1}">
      <dsp:nvSpPr>
        <dsp:cNvPr id="0" name=""/>
        <dsp:cNvSpPr/>
      </dsp:nvSpPr>
      <dsp:spPr>
        <a:xfrm>
          <a:off x="8431387" y="1739334"/>
          <a:ext cx="604761" cy="604761"/>
        </a:xfrm>
        <a:prstGeom prst="downArrow">
          <a:avLst>
            <a:gd name="adj1" fmla="val 55000"/>
            <a:gd name="adj2" fmla="val 45000"/>
          </a:avLst>
        </a:prstGeom>
        <a:solidFill>
          <a:schemeClr val="accent5">
            <a:tint val="40000"/>
            <a:alpha val="90000"/>
            <a:hueOff val="-1262909"/>
            <a:satOff val="-4566"/>
            <a:lumOff val="308"/>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567458" y="1739334"/>
        <a:ext cx="332619" cy="455083"/>
      </dsp:txXfrm>
    </dsp:sp>
    <dsp:sp modelId="{E92BC033-BC6A-43CA-9A50-847D0DF7FAE6}">
      <dsp:nvSpPr>
        <dsp:cNvPr id="0" name=""/>
        <dsp:cNvSpPr/>
      </dsp:nvSpPr>
      <dsp:spPr>
        <a:xfrm>
          <a:off x="9059276" y="2783452"/>
          <a:ext cx="604761" cy="604761"/>
        </a:xfrm>
        <a:prstGeom prst="downArrow">
          <a:avLst>
            <a:gd name="adj1" fmla="val 55000"/>
            <a:gd name="adj2" fmla="val 45000"/>
          </a:avLst>
        </a:prstGeom>
        <a:solidFill>
          <a:schemeClr val="accent5">
            <a:tint val="40000"/>
            <a:alpha val="90000"/>
            <a:hueOff val="-2525817"/>
            <a:satOff val="-9133"/>
            <a:lumOff val="615"/>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9195347" y="2783452"/>
        <a:ext cx="332619" cy="455083"/>
      </dsp:txXfrm>
    </dsp:sp>
    <dsp:sp modelId="{B478DFC6-4CE6-417F-BA1C-8FD833900242}">
      <dsp:nvSpPr>
        <dsp:cNvPr id="0" name=""/>
        <dsp:cNvSpPr/>
      </dsp:nvSpPr>
      <dsp:spPr>
        <a:xfrm>
          <a:off x="9687166" y="3853414"/>
          <a:ext cx="604761" cy="604761"/>
        </a:xfrm>
        <a:prstGeom prst="downArrow">
          <a:avLst>
            <a:gd name="adj1" fmla="val 55000"/>
            <a:gd name="adj2" fmla="val 45000"/>
          </a:avLst>
        </a:prstGeom>
        <a:solidFill>
          <a:schemeClr val="accent5">
            <a:tint val="40000"/>
            <a:alpha val="90000"/>
            <a:hueOff val="-3788726"/>
            <a:satOff val="-13699"/>
            <a:lumOff val="923"/>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9823237" y="3853414"/>
        <a:ext cx="332619" cy="45508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34C97AF-424B-4DBF-8DA6-7E02D45A9BDA}"/>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compatLnSpc="0">
            <a:noAutofit/>
          </a:bodyPr>
          <a:lstStyle/>
          <a:p>
            <a:pPr marL="0" marR="0" lvl="0" indent="0" rtl="0" hangingPunct="0">
              <a:lnSpc>
                <a:spcPct val="100000"/>
              </a:lnSpc>
              <a:spcBef>
                <a:spcPts val="0"/>
              </a:spcBef>
              <a:spcAft>
                <a:spcPts val="0"/>
              </a:spcAft>
              <a:buNone/>
              <a:tabLst/>
              <a:defRPr sz="1400"/>
            </a:pPr>
            <a:endParaRPr lang="de-DE" sz="1400" b="0" i="0" u="none" strike="noStrike" kern="1200">
              <a:ln>
                <a:noFill/>
              </a:ln>
              <a:latin typeface="Arial" pitchFamily="18"/>
              <a:ea typeface="Andale Sans UI" pitchFamily="2"/>
              <a:cs typeface="Tahoma" pitchFamily="2"/>
            </a:endParaRPr>
          </a:p>
        </p:txBody>
      </p:sp>
      <p:sp>
        <p:nvSpPr>
          <p:cNvPr id="3" name="Date Placeholder 2">
            <a:extLst>
              <a:ext uri="{FF2B5EF4-FFF2-40B4-BE49-F238E27FC236}">
                <a16:creationId xmlns:a16="http://schemas.microsoft.com/office/drawing/2014/main" id="{CFC44534-B03A-43DB-92AB-F768B53541AF}"/>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compatLnSpc="0">
            <a:noAutofit/>
          </a:bodyPr>
          <a:lstStyle/>
          <a:p>
            <a:pPr marL="0" marR="0" lvl="0" indent="0" algn="r" rtl="0" hangingPunct="0">
              <a:lnSpc>
                <a:spcPct val="100000"/>
              </a:lnSpc>
              <a:spcBef>
                <a:spcPts val="0"/>
              </a:spcBef>
              <a:spcAft>
                <a:spcPts val="0"/>
              </a:spcAft>
              <a:buNone/>
              <a:tabLst/>
              <a:defRPr sz="1400"/>
            </a:pPr>
            <a:endParaRPr lang="de-DE" sz="1400" b="0" i="0" u="none" strike="noStrike" kern="1200">
              <a:ln>
                <a:noFill/>
              </a:ln>
              <a:latin typeface="Arial" pitchFamily="18"/>
              <a:ea typeface="Andale Sans UI" pitchFamily="2"/>
              <a:cs typeface="Tahoma" pitchFamily="2"/>
            </a:endParaRPr>
          </a:p>
        </p:txBody>
      </p:sp>
      <p:sp>
        <p:nvSpPr>
          <p:cNvPr id="4" name="Footer Placeholder 3">
            <a:extLst>
              <a:ext uri="{FF2B5EF4-FFF2-40B4-BE49-F238E27FC236}">
                <a16:creationId xmlns:a16="http://schemas.microsoft.com/office/drawing/2014/main" id="{C6900334-3323-4CEC-A025-3501F2C404F5}"/>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compatLnSpc="0">
            <a:noAutofit/>
          </a:bodyPr>
          <a:lstStyle/>
          <a:p>
            <a:pPr marL="0" marR="0" lvl="0" indent="0" rtl="0" hangingPunct="0">
              <a:lnSpc>
                <a:spcPct val="100000"/>
              </a:lnSpc>
              <a:spcBef>
                <a:spcPts val="0"/>
              </a:spcBef>
              <a:spcAft>
                <a:spcPts val="0"/>
              </a:spcAft>
              <a:buNone/>
              <a:tabLst/>
              <a:defRPr sz="1400"/>
            </a:pPr>
            <a:endParaRPr lang="de-DE" sz="1400" b="0" i="0" u="none" strike="noStrike" kern="1200">
              <a:ln>
                <a:noFill/>
              </a:ln>
              <a:latin typeface="Arial" pitchFamily="18"/>
              <a:ea typeface="Andale Sans UI" pitchFamily="2"/>
              <a:cs typeface="Tahoma" pitchFamily="2"/>
            </a:endParaRPr>
          </a:p>
        </p:txBody>
      </p:sp>
      <p:sp>
        <p:nvSpPr>
          <p:cNvPr id="5" name="Slide Number Placeholder 4">
            <a:extLst>
              <a:ext uri="{FF2B5EF4-FFF2-40B4-BE49-F238E27FC236}">
                <a16:creationId xmlns:a16="http://schemas.microsoft.com/office/drawing/2014/main" id="{1238E340-F621-4092-89CE-B67E39F09D79}"/>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compatLnSpc="0">
            <a:noAutofit/>
          </a:bodyPr>
          <a:lstStyle/>
          <a:p>
            <a:pPr marL="0" marR="0" lvl="0" indent="0" algn="r" rtl="0" hangingPunct="0">
              <a:lnSpc>
                <a:spcPct val="100000"/>
              </a:lnSpc>
              <a:spcBef>
                <a:spcPts val="0"/>
              </a:spcBef>
              <a:spcAft>
                <a:spcPts val="0"/>
              </a:spcAft>
              <a:buNone/>
              <a:tabLst/>
              <a:defRPr sz="1400"/>
            </a:pPr>
            <a:fld id="{418726AB-AF9A-46FE-BC81-E58D95F6B939}" type="slidenum">
              <a:t>‹#›</a:t>
            </a:fld>
            <a:endParaRPr lang="de-DE" sz="1400" b="0" i="0" u="none" strike="noStrike" kern="1200">
              <a:ln>
                <a:noFill/>
              </a:ln>
              <a:latin typeface="Arial" pitchFamily="18"/>
              <a:ea typeface="Andale Sans UI" pitchFamily="2"/>
              <a:cs typeface="Tahoma" pitchFamily="2"/>
            </a:endParaRPr>
          </a:p>
        </p:txBody>
      </p:sp>
    </p:spTree>
    <p:extLst>
      <p:ext uri="{BB962C8B-B14F-4D97-AF65-F5344CB8AC3E}">
        <p14:creationId xmlns:p14="http://schemas.microsoft.com/office/powerpoint/2010/main" val="38816823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9CBD91-E012-4C0B-A0C5-C6783AD3D06B}"/>
              </a:ext>
            </a:extLst>
          </p:cNvPr>
          <p:cNvSpPr>
            <a:spLocks noGrp="1" noRot="1" noChangeAspect="1"/>
          </p:cNvSpPr>
          <p:nvPr>
            <p:ph type="sldImg" idx="2"/>
          </p:nvPr>
        </p:nvSpPr>
        <p:spPr>
          <a:xfrm>
            <a:off x="215900" y="812800"/>
            <a:ext cx="7126288" cy="4008438"/>
          </a:xfrm>
          <a:prstGeom prst="rect">
            <a:avLst/>
          </a:prstGeom>
          <a:noFill/>
          <a:ln>
            <a:noFill/>
            <a:prstDash val="solid"/>
          </a:ln>
        </p:spPr>
      </p:sp>
      <p:sp>
        <p:nvSpPr>
          <p:cNvPr id="3" name="Notes Placeholder 2">
            <a:extLst>
              <a:ext uri="{FF2B5EF4-FFF2-40B4-BE49-F238E27FC236}">
                <a16:creationId xmlns:a16="http://schemas.microsoft.com/office/drawing/2014/main" id="{8BC2B521-0EF4-4C06-8E45-E83EBB5CAA7A}"/>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zxx-none"/>
          </a:p>
        </p:txBody>
      </p:sp>
      <p:sp>
        <p:nvSpPr>
          <p:cNvPr id="4" name="Header Placeholder 3">
            <a:extLst>
              <a:ext uri="{FF2B5EF4-FFF2-40B4-BE49-F238E27FC236}">
                <a16:creationId xmlns:a16="http://schemas.microsoft.com/office/drawing/2014/main" id="{4BDAEED9-D698-4065-90B9-5E2C4D5B5EF5}"/>
              </a:ext>
            </a:extLst>
          </p:cNvPr>
          <p:cNvSpPr txBox="1">
            <a:spLocks noGrp="1"/>
          </p:cNvSpPr>
          <p:nvPr>
            <p:ph type="hdr" sz="quarter"/>
          </p:nvPr>
        </p:nvSpPr>
        <p:spPr>
          <a:xfrm>
            <a:off x="0" y="0"/>
            <a:ext cx="3280680" cy="534240"/>
          </a:xfrm>
          <a:prstGeom prst="rect">
            <a:avLst/>
          </a:prstGeom>
          <a:noFill/>
          <a:ln>
            <a:noFill/>
          </a:ln>
        </p:spPr>
        <p:txBody>
          <a:bodyPr lIns="0" tIns="0" rIns="0" bIns="0">
            <a:noAutofit/>
          </a:bodyPr>
          <a:lstStyle>
            <a:lvl1pPr lvl="0" rtl="0" hangingPunct="0">
              <a:buNone/>
              <a:tabLst/>
              <a:defRPr lang="zxx-none" sz="1400" kern="1200">
                <a:latin typeface="Times New Roman" pitchFamily="18"/>
                <a:ea typeface="Andale Sans UI" pitchFamily="2"/>
                <a:cs typeface="Tahoma" pitchFamily="2"/>
              </a:defRPr>
            </a:lvl1pPr>
          </a:lstStyle>
          <a:p>
            <a:pPr lvl="0"/>
            <a:endParaRPr lang="zxx-none"/>
          </a:p>
        </p:txBody>
      </p:sp>
      <p:sp>
        <p:nvSpPr>
          <p:cNvPr id="5" name="Date Placeholder 4">
            <a:extLst>
              <a:ext uri="{FF2B5EF4-FFF2-40B4-BE49-F238E27FC236}">
                <a16:creationId xmlns:a16="http://schemas.microsoft.com/office/drawing/2014/main" id="{0405C21A-48AD-4DA7-AC21-8EADA2997DD1}"/>
              </a:ext>
            </a:extLst>
          </p:cNvPr>
          <p:cNvSpPr txBox="1">
            <a:spLocks noGrp="1"/>
          </p:cNvSpPr>
          <p:nvPr>
            <p:ph type="dt" idx="1"/>
          </p:nvPr>
        </p:nvSpPr>
        <p:spPr>
          <a:xfrm>
            <a:off x="4278960" y="0"/>
            <a:ext cx="3280680" cy="534240"/>
          </a:xfrm>
          <a:prstGeom prst="rect">
            <a:avLst/>
          </a:prstGeom>
          <a:noFill/>
          <a:ln>
            <a:noFill/>
          </a:ln>
        </p:spPr>
        <p:txBody>
          <a:bodyPr lIns="0" tIns="0" rIns="0" bIns="0">
            <a:noAutofit/>
          </a:bodyPr>
          <a:lstStyle>
            <a:lvl1pPr lvl="0" algn="r" rtl="0" hangingPunct="0">
              <a:buNone/>
              <a:tabLst/>
              <a:defRPr lang="zxx-none" sz="1400" kern="1200">
                <a:latin typeface="Times New Roman" pitchFamily="18"/>
                <a:ea typeface="Andale Sans UI" pitchFamily="2"/>
                <a:cs typeface="Tahoma" pitchFamily="2"/>
              </a:defRPr>
            </a:lvl1pPr>
          </a:lstStyle>
          <a:p>
            <a:pPr lvl="0"/>
            <a:endParaRPr lang="zxx-none"/>
          </a:p>
        </p:txBody>
      </p:sp>
      <p:sp>
        <p:nvSpPr>
          <p:cNvPr id="6" name="Footer Placeholder 5">
            <a:extLst>
              <a:ext uri="{FF2B5EF4-FFF2-40B4-BE49-F238E27FC236}">
                <a16:creationId xmlns:a16="http://schemas.microsoft.com/office/drawing/2014/main" id="{C2788975-9C0B-4060-ACC9-F88E0248112B}"/>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oAutofit/>
          </a:bodyPr>
          <a:lstStyle>
            <a:lvl1pPr lvl="0" rtl="0" hangingPunct="0">
              <a:buNone/>
              <a:tabLst/>
              <a:defRPr lang="zxx-none" sz="1400" kern="1200">
                <a:latin typeface="Times New Roman" pitchFamily="18"/>
                <a:ea typeface="Andale Sans UI" pitchFamily="2"/>
                <a:cs typeface="Tahoma" pitchFamily="2"/>
              </a:defRPr>
            </a:lvl1pPr>
          </a:lstStyle>
          <a:p>
            <a:pPr lvl="0"/>
            <a:endParaRPr lang="zxx-none"/>
          </a:p>
        </p:txBody>
      </p:sp>
      <p:sp>
        <p:nvSpPr>
          <p:cNvPr id="7" name="Slide Number Placeholder 6">
            <a:extLst>
              <a:ext uri="{FF2B5EF4-FFF2-40B4-BE49-F238E27FC236}">
                <a16:creationId xmlns:a16="http://schemas.microsoft.com/office/drawing/2014/main" id="{C8FA76EF-733D-4950-A7A1-AACBE4CD8F89}"/>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oAutofit/>
          </a:bodyPr>
          <a:lstStyle>
            <a:lvl1pPr lvl="0" algn="r" rtl="0" hangingPunct="0">
              <a:buNone/>
              <a:tabLst/>
              <a:defRPr lang="zxx-none" sz="1400" kern="1200">
                <a:latin typeface="Times New Roman" pitchFamily="18"/>
                <a:ea typeface="Andale Sans UI" pitchFamily="2"/>
                <a:cs typeface="Tahoma" pitchFamily="2"/>
              </a:defRPr>
            </a:lvl1pPr>
          </a:lstStyle>
          <a:p>
            <a:pPr lvl="0"/>
            <a:fld id="{9A002FA7-0456-4FBD-B7CB-4C664BEC3D89}" type="slidenum">
              <a:t>‹#›</a:t>
            </a:fld>
            <a:endParaRPr lang="zxx-none"/>
          </a:p>
        </p:txBody>
      </p:sp>
    </p:spTree>
    <p:extLst>
      <p:ext uri="{BB962C8B-B14F-4D97-AF65-F5344CB8AC3E}">
        <p14:creationId xmlns:p14="http://schemas.microsoft.com/office/powerpoint/2010/main" val="916335405"/>
      </p:ext>
    </p:extLst>
  </p:cSld>
  <p:clrMap bg1="lt1" tx1="dk1" bg2="lt2" tx2="dk2" accent1="accent1" accent2="accent2" accent3="accent3" accent4="accent4" accent5="accent5" accent6="accent6" hlink="hlink" folHlink="folHlink"/>
  <p:notesStyle>
    <a:lvl1pPr marL="216000" marR="0" indent="-216000" rtl="0" hangingPunct="0">
      <a:tabLst/>
      <a:defRPr lang="zxx-none" sz="2000" b="0" i="0" u="none" strike="noStrike" kern="1200">
        <a:ln>
          <a:noFill/>
        </a:ln>
        <a:latin typeface="Arial" pitchFamily="18"/>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E8415A2-5591-4FD7-9556-8BA73064AF34}"/>
              </a:ext>
            </a:extLst>
          </p:cNvPr>
          <p:cNvSpPr txBox="1">
            <a:spLocks noGrp="1"/>
          </p:cNvSpPr>
          <p:nvPr>
            <p:ph type="sldNum" sz="quarter" idx="5"/>
          </p:nvPr>
        </p:nvSpPr>
        <p:spPr>
          <a:ln/>
        </p:spPr>
        <p:txBody>
          <a:bodyPr lIns="0" tIns="0" rIns="0" bIns="0" anchor="b">
            <a:noAutofit/>
          </a:bodyPr>
          <a:lstStyle/>
          <a:p>
            <a:pPr lvl="0"/>
            <a:fld id="{5479C37B-5828-405D-A62C-B81D537AC5C1}" type="slidenum">
              <a:t>2</a:t>
            </a:fld>
            <a:endParaRPr lang="zxx-none"/>
          </a:p>
        </p:txBody>
      </p:sp>
      <p:sp>
        <p:nvSpPr>
          <p:cNvPr id="2" name="Slide Image Placeholder 1">
            <a:extLst>
              <a:ext uri="{FF2B5EF4-FFF2-40B4-BE49-F238E27FC236}">
                <a16:creationId xmlns:a16="http://schemas.microsoft.com/office/drawing/2014/main" id="{57115310-6E58-482F-AD49-3A6F5E24546B}"/>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DD91BA42-FA6A-42A9-B990-C36045AE29EF}"/>
              </a:ext>
            </a:extLst>
          </p:cNvPr>
          <p:cNvSpPr txBox="1">
            <a:spLocks noGrp="1"/>
          </p:cNvSpPr>
          <p:nvPr>
            <p:ph type="body" sz="quarter" idx="1"/>
          </p:nvPr>
        </p:nvSpPr>
        <p:spPr>
          <a:xfrm>
            <a:off x="756000" y="5078520"/>
            <a:ext cx="6047640" cy="4811400"/>
          </a:xfrm>
        </p:spPr>
        <p:txBody>
          <a:bodyPr>
            <a:spAutoFit/>
          </a:bodyPr>
          <a:lstStyle/>
          <a:p>
            <a:endParaRPr lang="zxx-non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92A0CD6-CCDC-40DB-AE29-A4F0C44A2BDE}"/>
              </a:ext>
            </a:extLst>
          </p:cNvPr>
          <p:cNvSpPr txBox="1">
            <a:spLocks noGrp="1"/>
          </p:cNvSpPr>
          <p:nvPr>
            <p:ph type="sldNum" sz="quarter" idx="5"/>
          </p:nvPr>
        </p:nvSpPr>
        <p:spPr>
          <a:ln/>
        </p:spPr>
        <p:txBody>
          <a:bodyPr lIns="0" tIns="0" rIns="0" bIns="0" anchor="b">
            <a:noAutofit/>
          </a:bodyPr>
          <a:lstStyle/>
          <a:p>
            <a:pPr lvl="0"/>
            <a:fld id="{8BC6E53D-342D-421A-8B1B-EB4FF5641063}" type="slidenum">
              <a:t>3</a:t>
            </a:fld>
            <a:endParaRPr lang="zxx-none"/>
          </a:p>
        </p:txBody>
      </p:sp>
      <p:sp>
        <p:nvSpPr>
          <p:cNvPr id="2" name="Slide Image Placeholder 1">
            <a:extLst>
              <a:ext uri="{FF2B5EF4-FFF2-40B4-BE49-F238E27FC236}">
                <a16:creationId xmlns:a16="http://schemas.microsoft.com/office/drawing/2014/main" id="{0091B332-283B-4804-8FAA-322CA4E194D7}"/>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B8BA5EA-334C-4ED1-9C35-D46F41166545}"/>
              </a:ext>
            </a:extLst>
          </p:cNvPr>
          <p:cNvSpPr txBox="1">
            <a:spLocks noGrp="1"/>
          </p:cNvSpPr>
          <p:nvPr>
            <p:ph type="body" sz="quarter" idx="1"/>
          </p:nvPr>
        </p:nvSpPr>
        <p:spPr/>
        <p:txBody>
          <a:bodyPr/>
          <a:lstStyle/>
          <a:p>
            <a:endParaRPr lang="zxx-non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CD8FA7D-31CD-4432-A119-7A8F165CB84F}"/>
              </a:ext>
            </a:extLst>
          </p:cNvPr>
          <p:cNvSpPr txBox="1">
            <a:spLocks noGrp="1"/>
          </p:cNvSpPr>
          <p:nvPr>
            <p:ph type="sldNum" sz="quarter" idx="5"/>
          </p:nvPr>
        </p:nvSpPr>
        <p:spPr>
          <a:ln/>
        </p:spPr>
        <p:txBody>
          <a:bodyPr lIns="0" tIns="0" rIns="0" bIns="0" anchor="b">
            <a:noAutofit/>
          </a:bodyPr>
          <a:lstStyle/>
          <a:p>
            <a:pPr lvl="0"/>
            <a:fld id="{B57E0044-CB1A-47EA-A182-D52D34233858}" type="slidenum">
              <a:t>4</a:t>
            </a:fld>
            <a:endParaRPr lang="zxx-none"/>
          </a:p>
        </p:txBody>
      </p:sp>
      <p:sp>
        <p:nvSpPr>
          <p:cNvPr id="2" name="Slide Image Placeholder 1">
            <a:extLst>
              <a:ext uri="{FF2B5EF4-FFF2-40B4-BE49-F238E27FC236}">
                <a16:creationId xmlns:a16="http://schemas.microsoft.com/office/drawing/2014/main" id="{679DA535-2E4B-449C-BA70-910F9A883A47}"/>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5DA121A6-E021-437C-8D31-4CF8AC084C80}"/>
              </a:ext>
            </a:extLst>
          </p:cNvPr>
          <p:cNvSpPr txBox="1">
            <a:spLocks noGrp="1"/>
          </p:cNvSpPr>
          <p:nvPr>
            <p:ph type="body" sz="quarter" idx="1"/>
          </p:nvPr>
        </p:nvSpPr>
        <p:spPr/>
        <p:txBody>
          <a:bodyPr/>
          <a:lstStyle/>
          <a:p>
            <a:pPr lvl="0">
              <a:lnSpc>
                <a:spcPct val="110000"/>
              </a:lnSpc>
            </a:pPr>
            <a:r>
              <a:rPr lang="zxx-none" sz="2000" dirty="0">
                <a:latin typeface="Calibri" pitchFamily="34"/>
              </a:rPr>
              <a:t>A report analysing the geography of visitors of 14,000 of the most popular piracy sites shows that Europeans have a particular problem with piracy, with the top 10 countries with the highest proportionate piracy levels all European. Latvia has the highest recorded rate of piracy, with almost half (46%) of internet users visiting pirate sites. Closely following behind are Bulgaria, Lithuania and Croatia, with Australia as the top non-European country in twelfth place on the list.</a:t>
            </a:r>
            <a:endParaRPr lang="en-US" sz="2000" dirty="0">
              <a:latin typeface="Calibri" pitchFamily="34"/>
            </a:endParaRPr>
          </a:p>
          <a:p>
            <a:pPr lvl="0">
              <a:lnSpc>
                <a:spcPct val="110000"/>
              </a:lnSpc>
            </a:pPr>
            <a:r>
              <a:rPr lang="zxx-none" sz="2000" dirty="0">
                <a:latin typeface="Calibri" pitchFamily="34"/>
              </a:rPr>
              <a:t>It should be borne in mind that increasing numbers of tech-savvy users are using Virtual Private Networks (VPNs) and internet proxies to visit pirate sites, in order to mask or change their geolocation. This means that the country-specific information we have from piracy sites may not always be entirely accurate, and should be taken more as generalised trends. What we do know for sure is that people from different countries choose to pirate movies and TV shows in different ways.</a:t>
            </a:r>
          </a:p>
          <a:p>
            <a:pPr lvl="0">
              <a:lnSpc>
                <a:spcPct val="110000"/>
              </a:lnSpc>
            </a:pPr>
            <a:r>
              <a:rPr lang="zxx-none" sz="2000" dirty="0">
                <a:latin typeface="Calibri" pitchFamily="34"/>
              </a:rPr>
              <a:t>Of course, national laws on piracy vary significantly, even across Europe. Sweden is an example of a country with infamously lax enforcement when it comes to breaches of copyright law, and in countries such as Switzerland and the Netherlands it is entirely legal to download movie and TV torrents for personal use. However, German laws are far stricter, and it is not uncommon to receive fines between €300 and €1000 for torrenting a single movie. The legal implications clearly affect consumer habits, too; whilst Sweden holds the tenth place for the highest piracy per internet user, and the Netherlands and Switzerland hold the fourteenth and twenty-sixth positions respectively, Germany just barely cracks into the top 50 at number 49.</a:t>
            </a:r>
          </a:p>
          <a:p>
            <a:pPr lvl="0">
              <a:lnSpc>
                <a:spcPct val="110000"/>
              </a:lnSpc>
            </a:pPr>
            <a:endParaRPr lang="zxx-none" sz="2000" dirty="0">
              <a:latin typeface="Calibri" pitchFamily="3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4D9C0B5-C1F6-4919-A3F5-4C4821C883A2}"/>
              </a:ext>
            </a:extLst>
          </p:cNvPr>
          <p:cNvSpPr txBox="1">
            <a:spLocks noGrp="1"/>
          </p:cNvSpPr>
          <p:nvPr>
            <p:ph type="sldNum" sz="quarter" idx="5"/>
          </p:nvPr>
        </p:nvSpPr>
        <p:spPr>
          <a:ln/>
        </p:spPr>
        <p:txBody>
          <a:bodyPr lIns="0" tIns="0" rIns="0" bIns="0" anchor="b">
            <a:noAutofit/>
          </a:bodyPr>
          <a:lstStyle/>
          <a:p>
            <a:pPr lvl="0"/>
            <a:fld id="{3C345614-645F-4354-9462-9852E0B3D685}" type="slidenum">
              <a:t>5</a:t>
            </a:fld>
            <a:endParaRPr lang="zxx-none"/>
          </a:p>
        </p:txBody>
      </p:sp>
      <p:sp>
        <p:nvSpPr>
          <p:cNvPr id="2" name="Slide Image Placeholder 1">
            <a:extLst>
              <a:ext uri="{FF2B5EF4-FFF2-40B4-BE49-F238E27FC236}">
                <a16:creationId xmlns:a16="http://schemas.microsoft.com/office/drawing/2014/main" id="{B9E0374F-D17F-4AD2-9932-AA244DF89EA7}"/>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47E1A14-DB77-4573-842B-D65C35540194}"/>
              </a:ext>
            </a:extLst>
          </p:cNvPr>
          <p:cNvSpPr txBox="1">
            <a:spLocks noGrp="1"/>
          </p:cNvSpPr>
          <p:nvPr>
            <p:ph type="body" sz="quarter" idx="1"/>
          </p:nvPr>
        </p:nvSpPr>
        <p:spPr/>
        <p:txBody>
          <a:bodyPr/>
          <a:lstStyle/>
          <a:p>
            <a:pPr lvl="0"/>
            <a:r>
              <a:rPr lang="zxx-none" sz="2000" dirty="0">
                <a:latin typeface="Calibri" pitchFamily="34"/>
              </a:rPr>
              <a:t>The losses suffered as a result of software piracy directly affect the profitability of the software industry.  Because of the money lost to pirates, publishers have fewer resources to devote to research and development of new products, have less revenue to justify lowering software prices and are forced to pass these costs on to their customers.  Consequently, software publishers, developers, and vendors are taking serious actions to protect their revenues.</a:t>
            </a:r>
          </a:p>
          <a:p>
            <a:pPr lvl="0"/>
            <a:r>
              <a:rPr lang="zxx-none" sz="2000" dirty="0">
                <a:latin typeface="Calibri" pitchFamily="34"/>
              </a:rPr>
              <a:t>Using pirated software is also risky for users.  Aside from the legal consequences of using pirated software, users of pirated software forfeit some practical benefits as well.  Those who use pirate software:</a:t>
            </a:r>
          </a:p>
          <a:p>
            <a:pPr lvl="0"/>
            <a:r>
              <a:rPr lang="zxx-none" sz="2000" dirty="0">
                <a:latin typeface="Calibri" pitchFamily="34"/>
              </a:rPr>
              <a:t>Increase the chances that the software will not function correctly or will fail completely;</a:t>
            </a:r>
          </a:p>
          <a:p>
            <a:pPr lvl="0"/>
            <a:r>
              <a:rPr lang="zxx-none" sz="2000" dirty="0">
                <a:latin typeface="Calibri" pitchFamily="34"/>
              </a:rPr>
              <a:t>Forfeit access to customer support, upgrades, technical documentation, training, and bug fixes;</a:t>
            </a:r>
          </a:p>
          <a:p>
            <a:pPr lvl="0"/>
            <a:r>
              <a:rPr lang="zxx-none" sz="2000" dirty="0">
                <a:latin typeface="Calibri" pitchFamily="34"/>
              </a:rPr>
              <a:t>Have no warranty to protect themselves;</a:t>
            </a:r>
          </a:p>
          <a:p>
            <a:pPr lvl="0"/>
            <a:r>
              <a:rPr lang="zxx-none" sz="2000" dirty="0">
                <a:latin typeface="Calibri" pitchFamily="34"/>
              </a:rPr>
              <a:t>Increase their risk of exposure to a debilitating virus that can destroy valuable data;</a:t>
            </a:r>
          </a:p>
          <a:p>
            <a:pPr lvl="0"/>
            <a:r>
              <a:rPr lang="zxx-none" sz="2000" dirty="0">
                <a:latin typeface="Calibri" pitchFamily="34"/>
              </a:rPr>
              <a:t>May find that the software is actually an outdated version, a beta (test) version, or a nonfunctioning copy;</a:t>
            </a:r>
          </a:p>
          <a:p>
            <a:pPr lvl="0"/>
            <a:r>
              <a:rPr lang="zxx-none" sz="2000" dirty="0">
                <a:latin typeface="Calibri" pitchFamily="34"/>
              </a:rPr>
              <a:t>Are subject to significant fines for copyright infringement; and</a:t>
            </a:r>
          </a:p>
          <a:p>
            <a:pPr lvl="0"/>
            <a:r>
              <a:rPr lang="zxx-none" sz="2000" dirty="0">
                <a:latin typeface="Calibri" pitchFamily="34"/>
              </a:rPr>
              <a:t>Risk potential negative publicity and public and private embarrassment.</a:t>
            </a:r>
          </a:p>
          <a:p>
            <a:pPr lvl="0"/>
            <a:r>
              <a:rPr lang="zxx-none" sz="2000" dirty="0">
                <a:latin typeface="Calibri" pitchFamily="34"/>
              </a:rPr>
              <a:t>It is also worth noting that the use of pirated software also drives up the costs for legitimate users - which gives legitimate users all the more reason to help fight piracy by reporting to SIIA those organizations and individuals who are not "playing by the rules."</a:t>
            </a:r>
          </a:p>
          <a:p>
            <a:endParaRPr lang="zxx-non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435037F-5B4E-417A-9ED2-E46015A13B6E}"/>
              </a:ext>
            </a:extLst>
          </p:cNvPr>
          <p:cNvSpPr txBox="1">
            <a:spLocks noGrp="1"/>
          </p:cNvSpPr>
          <p:nvPr>
            <p:ph type="sldNum" sz="quarter" idx="5"/>
          </p:nvPr>
        </p:nvSpPr>
        <p:spPr>
          <a:ln/>
        </p:spPr>
        <p:txBody>
          <a:bodyPr lIns="0" tIns="0" rIns="0" bIns="0" anchor="b">
            <a:noAutofit/>
          </a:bodyPr>
          <a:lstStyle/>
          <a:p>
            <a:pPr lvl="0"/>
            <a:fld id="{130F5E8D-5ED8-413E-8377-FB3A89AE6E7F}" type="slidenum">
              <a:t>6</a:t>
            </a:fld>
            <a:endParaRPr lang="zxx-none"/>
          </a:p>
        </p:txBody>
      </p:sp>
      <p:sp>
        <p:nvSpPr>
          <p:cNvPr id="2" name="Slide Image Placeholder 1">
            <a:extLst>
              <a:ext uri="{FF2B5EF4-FFF2-40B4-BE49-F238E27FC236}">
                <a16:creationId xmlns:a16="http://schemas.microsoft.com/office/drawing/2014/main" id="{C6507195-C623-4A9C-B519-F68076820FDF}"/>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CF86ACE4-8554-4109-99BA-0D7AABB4BBE2}"/>
              </a:ext>
            </a:extLst>
          </p:cNvPr>
          <p:cNvSpPr txBox="1">
            <a:spLocks noGrp="1"/>
          </p:cNvSpPr>
          <p:nvPr>
            <p:ph type="body" sz="quarter" idx="1"/>
          </p:nvPr>
        </p:nvSpPr>
        <p:spPr/>
        <p:txBody>
          <a:bodyPr/>
          <a:lstStyle/>
          <a:p>
            <a:pPr lvl="0"/>
            <a:r>
              <a:rPr lang="zxx-none" sz="2000" dirty="0">
                <a:latin typeface="Calibri" pitchFamily="34"/>
              </a:rPr>
              <a:t>The Pirate Bay (sometimes abbreviated to TPB) is an online index of digital content of entertainment media and software. Founded in 2003 by Swedish think tank Piratbyrån, The Pirate Bay allows visitors to search, download, and contribute magnet links and torrent files, which facilitate peer-to-peer (P2P) file sharing among users of the BitTorrent protocol.</a:t>
            </a:r>
          </a:p>
          <a:p>
            <a:pPr lvl="0"/>
            <a:r>
              <a:rPr lang="zxx-none" sz="2000" dirty="0">
                <a:latin typeface="Calibri" pitchFamily="34"/>
              </a:rPr>
              <a:t>The Pirate Bay has sparked controversies and discussion about legal aspects of file sharing, copyright, and civil liberties and has become a platform for political initiatives against established intellectual property laws and a central figure in an anti-copyright movement. The website faced several shutdowns and domain seizures, switching to a series of new web addresses to continue operating.</a:t>
            </a:r>
          </a:p>
          <a:p>
            <a:pPr lvl="0"/>
            <a:r>
              <a:rPr lang="zxx-none" sz="2000" dirty="0">
                <a:latin typeface="Calibri" pitchFamily="34"/>
              </a:rPr>
              <a:t>In April 2009, the website's founders (Peter Sunde, Fredrik Neij, and Gottfrid Svartholm) were found guilty in the Pirate Bay trial in Sweden for assisting in copyright infringement and were sentenced to serve one year in prison and pay a fine. In some countries, Internet service providers (ISPs) have been ordered to block access to the website. Subsequently, proxy websites have been providing access to it. Founders Svartholm, Neij, and Sunde were all released by 2015 after having served shortened sentences.</a:t>
            </a:r>
          </a:p>
          <a:p>
            <a:endParaRPr lang="zxx-non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16D949C-6DC7-4DCD-80E1-0A203F5DF842}"/>
              </a:ext>
            </a:extLst>
          </p:cNvPr>
          <p:cNvSpPr txBox="1">
            <a:spLocks noGrp="1"/>
          </p:cNvSpPr>
          <p:nvPr>
            <p:ph type="sldNum" sz="quarter" idx="5"/>
          </p:nvPr>
        </p:nvSpPr>
        <p:spPr>
          <a:ln/>
        </p:spPr>
        <p:txBody>
          <a:bodyPr lIns="0" tIns="0" rIns="0" bIns="0" anchor="b">
            <a:noAutofit/>
          </a:bodyPr>
          <a:lstStyle/>
          <a:p>
            <a:pPr lvl="0"/>
            <a:fld id="{CC0C995C-C6A8-457B-BD2A-0D6399DE1055}" type="slidenum">
              <a:t>7</a:t>
            </a:fld>
            <a:endParaRPr lang="zxx-none"/>
          </a:p>
        </p:txBody>
      </p:sp>
      <p:sp>
        <p:nvSpPr>
          <p:cNvPr id="2" name="Slide Image Placeholder 1">
            <a:extLst>
              <a:ext uri="{FF2B5EF4-FFF2-40B4-BE49-F238E27FC236}">
                <a16:creationId xmlns:a16="http://schemas.microsoft.com/office/drawing/2014/main" id="{C2886710-4C37-4AEF-AEDA-BC24A431BD08}"/>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32B4643B-0AC7-4F7F-A19A-C21042DF1833}"/>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1DA51C6-8CF8-4E5C-9655-C327DAFAA8E1}"/>
              </a:ext>
            </a:extLst>
          </p:cNvPr>
          <p:cNvSpPr txBox="1">
            <a:spLocks noGrp="1"/>
          </p:cNvSpPr>
          <p:nvPr>
            <p:ph type="sldNum" sz="quarter" idx="5"/>
          </p:nvPr>
        </p:nvSpPr>
        <p:spPr>
          <a:ln/>
        </p:spPr>
        <p:txBody>
          <a:bodyPr lIns="0" tIns="0" rIns="0" bIns="0" anchor="b">
            <a:noAutofit/>
          </a:bodyPr>
          <a:lstStyle/>
          <a:p>
            <a:pPr lvl="0"/>
            <a:fld id="{A9D7CC4A-7929-4693-B99C-14949C617736}" type="slidenum">
              <a:t>8</a:t>
            </a:fld>
            <a:endParaRPr lang="zxx-none"/>
          </a:p>
        </p:txBody>
      </p:sp>
      <p:sp>
        <p:nvSpPr>
          <p:cNvPr id="2" name="Slide Image Placeholder 1">
            <a:extLst>
              <a:ext uri="{FF2B5EF4-FFF2-40B4-BE49-F238E27FC236}">
                <a16:creationId xmlns:a16="http://schemas.microsoft.com/office/drawing/2014/main" id="{66DDCA3A-71EA-49B9-93F3-FDA51F934962}"/>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712163C-E7B9-4F2F-87B2-CAC07E6F35FB}"/>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DD49275-DCEC-4F98-A679-C137D83975B1}"/>
              </a:ext>
            </a:extLst>
          </p:cNvPr>
          <p:cNvSpPr txBox="1">
            <a:spLocks noGrp="1"/>
          </p:cNvSpPr>
          <p:nvPr>
            <p:ph type="sldNum" sz="quarter" idx="5"/>
          </p:nvPr>
        </p:nvSpPr>
        <p:spPr>
          <a:ln/>
        </p:spPr>
        <p:txBody>
          <a:bodyPr lIns="0" tIns="0" rIns="0" bIns="0" anchor="b">
            <a:noAutofit/>
          </a:bodyPr>
          <a:lstStyle/>
          <a:p>
            <a:pPr lvl="0"/>
            <a:fld id="{8CD47841-A7A0-4F80-9086-DCBE003EA5D1}" type="slidenum">
              <a:t>9</a:t>
            </a:fld>
            <a:endParaRPr lang="zxx-none"/>
          </a:p>
        </p:txBody>
      </p:sp>
      <p:sp>
        <p:nvSpPr>
          <p:cNvPr id="2" name="Slide Image Placeholder 1">
            <a:extLst>
              <a:ext uri="{FF2B5EF4-FFF2-40B4-BE49-F238E27FC236}">
                <a16:creationId xmlns:a16="http://schemas.microsoft.com/office/drawing/2014/main" id="{B7F33DA1-EEA1-4072-B59D-BAB33F0B6E95}"/>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CB12210E-B102-4FE3-8A31-04C1B00600DA}"/>
              </a:ext>
            </a:extLst>
          </p:cNvPr>
          <p:cNvSpPr txBox="1">
            <a:spLocks noGrp="1"/>
          </p:cNvSpPr>
          <p:nvPr>
            <p:ph type="body" sz="quarter" idx="1"/>
          </p:nvPr>
        </p:nvSpPr>
        <p:spPr/>
        <p:txBody>
          <a:bodyPr/>
          <a:lstStyle/>
          <a:p>
            <a:pPr lvl="0"/>
            <a:r>
              <a:rPr lang="zxx-none" sz="2000" dirty="0">
                <a:latin typeface="Calibri" pitchFamily="34"/>
              </a:rPr>
              <a:t>This view holds that piracy is really not a victimless crime. Due to software piracy, the industry has seen some 12 billion dollars and over 100,000 jobs lost. The attraction of piracy is due to its anonymity and the ease with which illegal copies of software can be made and distributed. However, every person who makes illegal copies is contributing to the monetary losses caused by piracy.</a:t>
            </a:r>
          </a:p>
          <a:p>
            <a:pPr lvl="0"/>
            <a:r>
              <a:rPr lang="zxx-none" sz="2000" dirty="0">
                <a:latin typeface="Calibri" pitchFamily="34"/>
              </a:rPr>
              <a:t>Information really does not "want to be free." People who write the software have rights to profit from it, just as people who write books have the sole right to sell them. Copying software is depriving the rightful owners of software of hard-earned wages.</a:t>
            </a:r>
          </a:p>
          <a:p>
            <a:pPr lvl="0"/>
            <a:r>
              <a:rPr lang="zxx-none" sz="2000" dirty="0">
                <a:latin typeface="Calibri" pitchFamily="34"/>
              </a:rPr>
              <a:t>Software piracy cannot be protected by the first amendment, because the first amendment does not cover illegal activities. Just as yelling "Fire!" in a crowded theater is not protected by the first amendment, neither is the distribution of illegal software.</a:t>
            </a:r>
          </a:p>
          <a:p>
            <a:pPr lvl="0"/>
            <a:r>
              <a:rPr lang="zxx-none" sz="2000" dirty="0">
                <a:latin typeface="Calibri" pitchFamily="34"/>
              </a:rPr>
              <a:t>The claim that pirates have a right to make illegal copies of software because the software is buggy, or too expensive, or not frequently used by the pirate, is also flawed. Someone might think a Rolls-Royce is too expensive and not worth the money, but this doesn't give him the right to steal it. Or, the fact that you almost never watch television doesn't give you the right to steal a TV.</a:t>
            </a:r>
          </a:p>
          <a:p>
            <a:pPr lvl="0"/>
            <a:r>
              <a:rPr lang="zxx-none" sz="2000" dirty="0">
                <a:latin typeface="Calibri" pitchFamily="34"/>
              </a:rPr>
              <a:t>Pirating software costs everyone. Since not as many copies of software are sold, the software manufacturers have to raise prices. This means that the legitimate users are incurring higher costs due to piracy.</a:t>
            </a:r>
          </a:p>
          <a:p>
            <a:pPr lvl="0"/>
            <a:r>
              <a:rPr lang="zxx-none" sz="2000" dirty="0">
                <a:latin typeface="Calibri" pitchFamily="34"/>
              </a:rPr>
              <a:t>In short, piracy is not as "victimless" a crime as it may seem. Software developers, distributors, and, ultimately, end users, are all hurt by piracy.</a:t>
            </a:r>
          </a:p>
          <a:p>
            <a:endParaRPr lang="zxx-non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13439778" cy="7559676"/>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1"/>
            <a:ext cx="2540959" cy="7559676"/>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2068465" y="1237197"/>
            <a:ext cx="9691338" cy="2631887"/>
          </a:xfrm>
        </p:spPr>
        <p:txBody>
          <a:bodyPr anchor="b">
            <a:normAutofit/>
          </a:bodyPr>
          <a:lstStyle>
            <a:lvl1pPr algn="l">
              <a:defRPr sz="5291"/>
            </a:lvl1pPr>
          </a:lstStyle>
          <a:p>
            <a:r>
              <a:rPr lang="en-US"/>
              <a:t>Click to edit Master title style</a:t>
            </a:r>
            <a:endParaRPr lang="en-US" dirty="0"/>
          </a:p>
        </p:txBody>
      </p:sp>
      <p:sp>
        <p:nvSpPr>
          <p:cNvPr id="3" name="Subtitle 2"/>
          <p:cNvSpPr>
            <a:spLocks noGrp="1"/>
          </p:cNvSpPr>
          <p:nvPr>
            <p:ph type="subTitle" idx="1"/>
          </p:nvPr>
        </p:nvSpPr>
        <p:spPr>
          <a:xfrm>
            <a:off x="2068465" y="3970580"/>
            <a:ext cx="9691338" cy="1825171"/>
          </a:xfrm>
        </p:spPr>
        <p:txBody>
          <a:bodyPr>
            <a:normAutofit/>
          </a:bodyPr>
          <a:lstStyle>
            <a:lvl1pPr marL="0" indent="0" algn="l">
              <a:buNone/>
              <a:defRPr sz="2205" cap="all" baseline="0">
                <a:solidFill>
                  <a:schemeClr val="tx2"/>
                </a:solidFill>
              </a:defRPr>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a:t>Click to edit Master subtitle style</a:t>
            </a:r>
            <a:endParaRPr lang="en-US" dirty="0"/>
          </a:p>
        </p:txBody>
      </p:sp>
      <p:sp>
        <p:nvSpPr>
          <p:cNvPr id="4" name="Date Placeholder 3"/>
          <p:cNvSpPr>
            <a:spLocks noGrp="1"/>
          </p:cNvSpPr>
          <p:nvPr>
            <p:ph type="dt" sz="half" idx="10"/>
          </p:nvPr>
        </p:nvSpPr>
        <p:spPr>
          <a:xfrm>
            <a:off x="7801850" y="5963745"/>
            <a:ext cx="3023949" cy="402483"/>
          </a:xfrm>
        </p:spPr>
        <p:txBody>
          <a:bodyPr/>
          <a:lstStyle/>
          <a:p>
            <a:pPr lvl="0"/>
            <a:endParaRPr lang="zxx-none"/>
          </a:p>
        </p:txBody>
      </p:sp>
      <p:sp>
        <p:nvSpPr>
          <p:cNvPr id="5" name="Footer Placeholder 4"/>
          <p:cNvSpPr>
            <a:spLocks noGrp="1"/>
          </p:cNvSpPr>
          <p:nvPr>
            <p:ph type="ftr" sz="quarter" idx="11"/>
          </p:nvPr>
        </p:nvSpPr>
        <p:spPr>
          <a:xfrm>
            <a:off x="2068464" y="5963745"/>
            <a:ext cx="5649386" cy="402483"/>
          </a:xfrm>
        </p:spPr>
        <p:txBody>
          <a:bodyPr/>
          <a:lstStyle/>
          <a:p>
            <a:pPr lvl="0"/>
            <a:endParaRPr lang="zxx-none"/>
          </a:p>
        </p:txBody>
      </p:sp>
      <p:sp>
        <p:nvSpPr>
          <p:cNvPr id="6" name="Slide Number Placeholder 5"/>
          <p:cNvSpPr>
            <a:spLocks noGrp="1"/>
          </p:cNvSpPr>
          <p:nvPr>
            <p:ph type="sldNum" sz="quarter" idx="12"/>
          </p:nvPr>
        </p:nvSpPr>
        <p:spPr>
          <a:xfrm>
            <a:off x="10909799" y="5963743"/>
            <a:ext cx="850005" cy="402483"/>
          </a:xfrm>
        </p:spPr>
        <p:txBody>
          <a:bodyPr/>
          <a:lstStyle/>
          <a:p>
            <a:pPr lvl="0"/>
            <a:fld id="{B9536829-2F92-47D7-A9B2-91BC4F79E3EE}" type="slidenum">
              <a:rPr lang="zxx-none" smtClean="0"/>
              <a:t>‹#›</a:t>
            </a:fld>
            <a:endParaRPr lang="zxx-none"/>
          </a:p>
        </p:txBody>
      </p:sp>
    </p:spTree>
    <p:extLst>
      <p:ext uri="{BB962C8B-B14F-4D97-AF65-F5344CB8AC3E}">
        <p14:creationId xmlns:p14="http://schemas.microsoft.com/office/powerpoint/2010/main" val="1511080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8227" y="4745096"/>
            <a:ext cx="10926823" cy="903187"/>
          </a:xfrm>
        </p:spPr>
        <p:txBody>
          <a:bodyPr anchor="b">
            <a:normAutofit/>
          </a:bodyPr>
          <a:lstStyle>
            <a:lvl1pPr>
              <a:defRPr sz="3527"/>
            </a:lvl1pPr>
          </a:lstStyle>
          <a:p>
            <a:r>
              <a:rPr lang="en-US"/>
              <a:t>Click to edit Master title style</a:t>
            </a:r>
            <a:endParaRPr lang="en-US" dirty="0"/>
          </a:p>
        </p:txBody>
      </p:sp>
      <p:sp>
        <p:nvSpPr>
          <p:cNvPr id="3" name="Picture Placeholder 2"/>
          <p:cNvSpPr>
            <a:spLocks noGrp="1" noChangeAspect="1"/>
          </p:cNvSpPr>
          <p:nvPr>
            <p:ph type="pic" idx="1"/>
          </p:nvPr>
        </p:nvSpPr>
        <p:spPr>
          <a:xfrm>
            <a:off x="1258228" y="668472"/>
            <a:ext cx="10926821" cy="363739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527"/>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258176" y="5648283"/>
            <a:ext cx="10925173" cy="752299"/>
          </a:xfrm>
        </p:spPr>
        <p:txBody>
          <a:bodyPr>
            <a:normAutofit/>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zxx-none"/>
          </a:p>
        </p:txBody>
      </p:sp>
      <p:sp>
        <p:nvSpPr>
          <p:cNvPr id="6" name="Footer Placeholder 5"/>
          <p:cNvSpPr>
            <a:spLocks noGrp="1"/>
          </p:cNvSpPr>
          <p:nvPr>
            <p:ph type="ftr" sz="quarter" idx="11"/>
          </p:nvPr>
        </p:nvSpPr>
        <p:spPr/>
        <p:txBody>
          <a:bodyPr/>
          <a:lstStyle/>
          <a:p>
            <a:pPr lvl="0"/>
            <a:endParaRPr lang="zxx-none"/>
          </a:p>
        </p:txBody>
      </p:sp>
      <p:sp>
        <p:nvSpPr>
          <p:cNvPr id="7" name="Slide Number Placeholder 6"/>
          <p:cNvSpPr>
            <a:spLocks noGrp="1"/>
          </p:cNvSpPr>
          <p:nvPr>
            <p:ph type="sldNum" sz="quarter" idx="12"/>
          </p:nvPr>
        </p:nvSpPr>
        <p:spPr/>
        <p:txBody>
          <a:bodyPr/>
          <a:lstStyle/>
          <a:p>
            <a:pPr lvl="0"/>
            <a:fld id="{A5EF4D92-E884-4BFB-891C-EC639CE353EB}" type="slidenum">
              <a:rPr lang="zxx-none" smtClean="0"/>
              <a:t>‹#›</a:t>
            </a:fld>
            <a:endParaRPr lang="zxx-none"/>
          </a:p>
        </p:txBody>
      </p:sp>
    </p:spTree>
    <p:extLst>
      <p:ext uri="{BB962C8B-B14F-4D97-AF65-F5344CB8AC3E}">
        <p14:creationId xmlns:p14="http://schemas.microsoft.com/office/powerpoint/2010/main" val="2657289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58277" y="671971"/>
            <a:ext cx="10919768" cy="3779838"/>
          </a:xfrm>
        </p:spPr>
        <p:txBody>
          <a:bodyPr anchor="ctr">
            <a:normAutofit/>
          </a:bodyPr>
          <a:lstStyle>
            <a:lvl1pPr>
              <a:defRPr sz="3968"/>
            </a:lvl1pPr>
          </a:lstStyle>
          <a:p>
            <a:r>
              <a:rPr lang="en-US"/>
              <a:t>Click to edit Master title style</a:t>
            </a:r>
            <a:endParaRPr lang="en-US" dirty="0"/>
          </a:p>
        </p:txBody>
      </p:sp>
      <p:sp>
        <p:nvSpPr>
          <p:cNvPr id="4" name="Text Placeholder 3"/>
          <p:cNvSpPr>
            <a:spLocks noGrp="1"/>
          </p:cNvSpPr>
          <p:nvPr>
            <p:ph type="body" sz="half" idx="2"/>
          </p:nvPr>
        </p:nvSpPr>
        <p:spPr>
          <a:xfrm>
            <a:off x="1258227" y="4871790"/>
            <a:ext cx="10918118" cy="1511934"/>
          </a:xfrm>
        </p:spPr>
        <p:txBody>
          <a:bodyPr anchor="ctr">
            <a:normAutofit/>
          </a:bodyPr>
          <a:lstStyle>
            <a:lvl1pPr marL="0" indent="0">
              <a:buNone/>
              <a:defRPr sz="198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zxx-none"/>
          </a:p>
        </p:txBody>
      </p:sp>
      <p:sp>
        <p:nvSpPr>
          <p:cNvPr id="6" name="Footer Placeholder 5"/>
          <p:cNvSpPr>
            <a:spLocks noGrp="1"/>
          </p:cNvSpPr>
          <p:nvPr>
            <p:ph type="ftr" sz="quarter" idx="11"/>
          </p:nvPr>
        </p:nvSpPr>
        <p:spPr/>
        <p:txBody>
          <a:bodyPr/>
          <a:lstStyle/>
          <a:p>
            <a:pPr lvl="0"/>
            <a:endParaRPr lang="zxx-none"/>
          </a:p>
        </p:txBody>
      </p:sp>
      <p:sp>
        <p:nvSpPr>
          <p:cNvPr id="7" name="Slide Number Placeholder 6"/>
          <p:cNvSpPr>
            <a:spLocks noGrp="1"/>
          </p:cNvSpPr>
          <p:nvPr>
            <p:ph type="sldNum" sz="quarter" idx="12"/>
          </p:nvPr>
        </p:nvSpPr>
        <p:spPr/>
        <p:txBody>
          <a:bodyPr/>
          <a:lstStyle/>
          <a:p>
            <a:pPr lvl="0"/>
            <a:fld id="{A5EF4D92-E884-4BFB-891C-EC639CE353EB}" type="slidenum">
              <a:rPr lang="zxx-none" smtClean="0"/>
              <a:t>‹#›</a:t>
            </a:fld>
            <a:endParaRPr lang="zxx-none"/>
          </a:p>
        </p:txBody>
      </p:sp>
    </p:spTree>
    <p:extLst>
      <p:ext uri="{BB962C8B-B14F-4D97-AF65-F5344CB8AC3E}">
        <p14:creationId xmlns:p14="http://schemas.microsoft.com/office/powerpoint/2010/main" val="2471878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94223" y="671971"/>
            <a:ext cx="10254831" cy="3029634"/>
          </a:xfrm>
        </p:spPr>
        <p:txBody>
          <a:bodyPr anchor="ctr">
            <a:normAutofit/>
          </a:bodyPr>
          <a:lstStyle>
            <a:lvl1pPr>
              <a:defRPr sz="3968"/>
            </a:lvl1pPr>
          </a:lstStyle>
          <a:p>
            <a:r>
              <a:rPr lang="en-US"/>
              <a:t>Click to edit Master title style</a:t>
            </a:r>
            <a:endParaRPr lang="en-US" dirty="0"/>
          </a:p>
        </p:txBody>
      </p:sp>
      <p:sp>
        <p:nvSpPr>
          <p:cNvPr id="12" name="Text Placeholder 3"/>
          <p:cNvSpPr>
            <a:spLocks noGrp="1"/>
          </p:cNvSpPr>
          <p:nvPr>
            <p:ph type="body" sz="half" idx="13"/>
          </p:nvPr>
        </p:nvSpPr>
        <p:spPr>
          <a:xfrm>
            <a:off x="1896742" y="3709903"/>
            <a:ext cx="9648042" cy="605136"/>
          </a:xfrm>
        </p:spPr>
        <p:txBody>
          <a:bodyPr anchor="t">
            <a:normAutofit/>
          </a:bodyPr>
          <a:lstStyle>
            <a:lvl1pPr marL="0" indent="0">
              <a:buNone/>
              <a:defRPr sz="1543"/>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4" name="Text Placeholder 3"/>
          <p:cNvSpPr>
            <a:spLocks noGrp="1"/>
          </p:cNvSpPr>
          <p:nvPr>
            <p:ph type="body" sz="half" idx="2"/>
          </p:nvPr>
        </p:nvSpPr>
        <p:spPr>
          <a:xfrm>
            <a:off x="1258227" y="4750887"/>
            <a:ext cx="10919819" cy="1641894"/>
          </a:xfrm>
        </p:spPr>
        <p:txBody>
          <a:bodyPr anchor="ctr">
            <a:normAutofit/>
          </a:bodyPr>
          <a:lstStyle>
            <a:lvl1pPr marL="0" indent="0">
              <a:buNone/>
              <a:defRPr sz="198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zxx-none"/>
          </a:p>
        </p:txBody>
      </p:sp>
      <p:sp>
        <p:nvSpPr>
          <p:cNvPr id="6" name="Footer Placeholder 5"/>
          <p:cNvSpPr>
            <a:spLocks noGrp="1"/>
          </p:cNvSpPr>
          <p:nvPr>
            <p:ph type="ftr" sz="quarter" idx="11"/>
          </p:nvPr>
        </p:nvSpPr>
        <p:spPr/>
        <p:txBody>
          <a:bodyPr/>
          <a:lstStyle/>
          <a:p>
            <a:pPr lvl="0"/>
            <a:endParaRPr lang="zxx-none"/>
          </a:p>
        </p:txBody>
      </p:sp>
      <p:sp>
        <p:nvSpPr>
          <p:cNvPr id="7" name="Slide Number Placeholder 6"/>
          <p:cNvSpPr>
            <a:spLocks noGrp="1"/>
          </p:cNvSpPr>
          <p:nvPr>
            <p:ph type="sldNum" sz="quarter" idx="12"/>
          </p:nvPr>
        </p:nvSpPr>
        <p:spPr/>
        <p:txBody>
          <a:bodyPr/>
          <a:lstStyle/>
          <a:p>
            <a:pPr lvl="0"/>
            <a:fld id="{A5EF4D92-E884-4BFB-891C-EC639CE353EB}" type="slidenum">
              <a:rPr lang="zxx-none" smtClean="0"/>
              <a:t>‹#›</a:t>
            </a:fld>
            <a:endParaRPr lang="zxx-none"/>
          </a:p>
        </p:txBody>
      </p:sp>
      <p:sp>
        <p:nvSpPr>
          <p:cNvPr id="60" name="TextBox 59"/>
          <p:cNvSpPr txBox="1"/>
          <p:nvPr/>
        </p:nvSpPr>
        <p:spPr>
          <a:xfrm>
            <a:off x="995981" y="807329"/>
            <a:ext cx="671989"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818" dirty="0">
                <a:solidFill>
                  <a:schemeClr val="tx1"/>
                </a:solidFill>
                <a:effectLst/>
              </a:rPr>
              <a:t>“</a:t>
            </a:r>
          </a:p>
        </p:txBody>
      </p:sp>
      <p:sp>
        <p:nvSpPr>
          <p:cNvPr id="61" name="TextBox 60"/>
          <p:cNvSpPr txBox="1"/>
          <p:nvPr/>
        </p:nvSpPr>
        <p:spPr>
          <a:xfrm>
            <a:off x="11615804" y="3047870"/>
            <a:ext cx="671989"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818" dirty="0">
                <a:solidFill>
                  <a:schemeClr val="tx1"/>
                </a:solidFill>
                <a:effectLst/>
              </a:rPr>
              <a:t>”</a:t>
            </a:r>
          </a:p>
        </p:txBody>
      </p:sp>
    </p:spTree>
    <p:extLst>
      <p:ext uri="{BB962C8B-B14F-4D97-AF65-F5344CB8AC3E}">
        <p14:creationId xmlns:p14="http://schemas.microsoft.com/office/powerpoint/2010/main" val="4006304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58227" y="2352386"/>
            <a:ext cx="10919818" cy="2768833"/>
          </a:xfrm>
        </p:spPr>
        <p:txBody>
          <a:bodyPr anchor="b">
            <a:normAutofit/>
          </a:bodyPr>
          <a:lstStyle>
            <a:lvl1pPr>
              <a:defRPr sz="3968"/>
            </a:lvl1pPr>
          </a:lstStyle>
          <a:p>
            <a:r>
              <a:rPr lang="en-US"/>
              <a:t>Click to edit Master title style</a:t>
            </a:r>
            <a:endParaRPr lang="en-US" dirty="0"/>
          </a:p>
        </p:txBody>
      </p:sp>
      <p:sp>
        <p:nvSpPr>
          <p:cNvPr id="4" name="Text Placeholder 3"/>
          <p:cNvSpPr>
            <a:spLocks noGrp="1"/>
          </p:cNvSpPr>
          <p:nvPr>
            <p:ph type="body" sz="half" idx="2"/>
          </p:nvPr>
        </p:nvSpPr>
        <p:spPr>
          <a:xfrm>
            <a:off x="1258176" y="5134202"/>
            <a:ext cx="10918169" cy="1257349"/>
          </a:xfrm>
        </p:spPr>
        <p:txBody>
          <a:bodyPr anchor="t">
            <a:normAutofit/>
          </a:bodyPr>
          <a:lstStyle>
            <a:lvl1pPr marL="0" indent="0">
              <a:buNone/>
              <a:defRPr sz="198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zxx-none"/>
          </a:p>
        </p:txBody>
      </p:sp>
      <p:sp>
        <p:nvSpPr>
          <p:cNvPr id="6" name="Footer Placeholder 5"/>
          <p:cNvSpPr>
            <a:spLocks noGrp="1"/>
          </p:cNvSpPr>
          <p:nvPr>
            <p:ph type="ftr" sz="quarter" idx="11"/>
          </p:nvPr>
        </p:nvSpPr>
        <p:spPr/>
        <p:txBody>
          <a:bodyPr/>
          <a:lstStyle/>
          <a:p>
            <a:pPr lvl="0"/>
            <a:endParaRPr lang="zxx-none"/>
          </a:p>
        </p:txBody>
      </p:sp>
      <p:sp>
        <p:nvSpPr>
          <p:cNvPr id="7" name="Slide Number Placeholder 6"/>
          <p:cNvSpPr>
            <a:spLocks noGrp="1"/>
          </p:cNvSpPr>
          <p:nvPr>
            <p:ph type="sldNum" sz="quarter" idx="12"/>
          </p:nvPr>
        </p:nvSpPr>
        <p:spPr/>
        <p:txBody>
          <a:bodyPr/>
          <a:lstStyle/>
          <a:p>
            <a:pPr lvl="0"/>
            <a:fld id="{A5EF4D92-E884-4BFB-891C-EC639CE353EB}" type="slidenum">
              <a:rPr lang="zxx-none" smtClean="0"/>
              <a:t>‹#›</a:t>
            </a:fld>
            <a:endParaRPr lang="zxx-none"/>
          </a:p>
        </p:txBody>
      </p:sp>
    </p:spTree>
    <p:extLst>
      <p:ext uri="{BB962C8B-B14F-4D97-AF65-F5344CB8AC3E}">
        <p14:creationId xmlns:p14="http://schemas.microsoft.com/office/powerpoint/2010/main" val="65633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258229" y="671971"/>
            <a:ext cx="10919815" cy="209991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258227" y="2948100"/>
            <a:ext cx="3524082" cy="755968"/>
          </a:xfrm>
        </p:spPr>
        <p:txBody>
          <a:bodyPr anchor="b">
            <a:noAutofit/>
          </a:bodyPr>
          <a:lstStyle>
            <a:lvl1pPr marL="0" indent="0">
              <a:lnSpc>
                <a:spcPct val="90000"/>
              </a:lnSpc>
              <a:buNone/>
              <a:defRPr sz="2646"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8" name="Text Placeholder 3"/>
          <p:cNvSpPr>
            <a:spLocks noGrp="1"/>
          </p:cNvSpPr>
          <p:nvPr>
            <p:ph type="body" sz="half" idx="15"/>
          </p:nvPr>
        </p:nvSpPr>
        <p:spPr>
          <a:xfrm>
            <a:off x="1243354" y="3704068"/>
            <a:ext cx="3537129" cy="2679657"/>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9" name="Text Placeholder 4"/>
          <p:cNvSpPr>
            <a:spLocks noGrp="1"/>
          </p:cNvSpPr>
          <p:nvPr>
            <p:ph type="body" sz="quarter" idx="3"/>
          </p:nvPr>
        </p:nvSpPr>
        <p:spPr>
          <a:xfrm>
            <a:off x="4976825" y="2951596"/>
            <a:ext cx="3510287" cy="755968"/>
          </a:xfrm>
        </p:spPr>
        <p:txBody>
          <a:bodyPr anchor="b">
            <a:noAutofit/>
          </a:bodyPr>
          <a:lstStyle>
            <a:lvl1pPr marL="0" indent="0">
              <a:lnSpc>
                <a:spcPct val="90000"/>
              </a:lnSpc>
              <a:buNone/>
              <a:defRPr sz="2646"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10" name="Text Placeholder 3"/>
          <p:cNvSpPr>
            <a:spLocks noGrp="1"/>
          </p:cNvSpPr>
          <p:nvPr>
            <p:ph type="body" sz="half" idx="16"/>
          </p:nvPr>
        </p:nvSpPr>
        <p:spPr>
          <a:xfrm>
            <a:off x="4965191" y="3707564"/>
            <a:ext cx="3522903" cy="2679657"/>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11" name="Text Placeholder 4"/>
          <p:cNvSpPr>
            <a:spLocks noGrp="1"/>
          </p:cNvSpPr>
          <p:nvPr>
            <p:ph type="body" sz="quarter" idx="13"/>
          </p:nvPr>
        </p:nvSpPr>
        <p:spPr>
          <a:xfrm>
            <a:off x="8656090" y="2948100"/>
            <a:ext cx="3521953" cy="755968"/>
          </a:xfrm>
        </p:spPr>
        <p:txBody>
          <a:bodyPr anchor="b">
            <a:noAutofit/>
          </a:bodyPr>
          <a:lstStyle>
            <a:lvl1pPr marL="0" indent="0">
              <a:lnSpc>
                <a:spcPct val="90000"/>
              </a:lnSpc>
              <a:buNone/>
              <a:defRPr sz="2646"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12" name="Text Placeholder 3"/>
          <p:cNvSpPr>
            <a:spLocks noGrp="1"/>
          </p:cNvSpPr>
          <p:nvPr>
            <p:ph type="body" sz="half" idx="17"/>
          </p:nvPr>
        </p:nvSpPr>
        <p:spPr>
          <a:xfrm>
            <a:off x="8656090" y="3704068"/>
            <a:ext cx="3521953" cy="2679657"/>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3" name="Date Placeholder 2"/>
          <p:cNvSpPr>
            <a:spLocks noGrp="1"/>
          </p:cNvSpPr>
          <p:nvPr>
            <p:ph type="dt" sz="half" idx="10"/>
          </p:nvPr>
        </p:nvSpPr>
        <p:spPr/>
        <p:txBody>
          <a:bodyPr/>
          <a:lstStyle/>
          <a:p>
            <a:pPr lvl="0"/>
            <a:endParaRPr lang="zxx-none"/>
          </a:p>
        </p:txBody>
      </p:sp>
      <p:sp>
        <p:nvSpPr>
          <p:cNvPr id="4" name="Footer Placeholder 3"/>
          <p:cNvSpPr>
            <a:spLocks noGrp="1"/>
          </p:cNvSpPr>
          <p:nvPr>
            <p:ph type="ftr" sz="quarter" idx="11"/>
          </p:nvPr>
        </p:nvSpPr>
        <p:spPr/>
        <p:txBody>
          <a:bodyPr/>
          <a:lstStyle/>
          <a:p>
            <a:pPr lvl="0"/>
            <a:endParaRPr lang="zxx-none"/>
          </a:p>
        </p:txBody>
      </p:sp>
      <p:sp>
        <p:nvSpPr>
          <p:cNvPr id="5" name="Slide Number Placeholder 4"/>
          <p:cNvSpPr>
            <a:spLocks noGrp="1"/>
          </p:cNvSpPr>
          <p:nvPr>
            <p:ph type="sldNum" sz="quarter" idx="12"/>
          </p:nvPr>
        </p:nvSpPr>
        <p:spPr/>
        <p:txBody>
          <a:bodyPr/>
          <a:lstStyle/>
          <a:p>
            <a:pPr lvl="0"/>
            <a:fld id="{A5EF4D92-E884-4BFB-891C-EC639CE353EB}" type="slidenum">
              <a:rPr lang="zxx-none" smtClean="0"/>
              <a:t>‹#›</a:t>
            </a:fld>
            <a:endParaRPr lang="zxx-none"/>
          </a:p>
        </p:txBody>
      </p:sp>
    </p:spTree>
    <p:extLst>
      <p:ext uri="{BB962C8B-B14F-4D97-AF65-F5344CB8AC3E}">
        <p14:creationId xmlns:p14="http://schemas.microsoft.com/office/powerpoint/2010/main" val="4107721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258228" y="671971"/>
            <a:ext cx="10919816" cy="209991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258229" y="4855251"/>
            <a:ext cx="3522253" cy="635222"/>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20" name="Picture Placeholder 2"/>
          <p:cNvSpPr>
            <a:spLocks noGrp="1" noChangeAspect="1"/>
          </p:cNvSpPr>
          <p:nvPr>
            <p:ph type="pic" idx="15"/>
          </p:nvPr>
        </p:nvSpPr>
        <p:spPr>
          <a:xfrm>
            <a:off x="1258229" y="2939871"/>
            <a:ext cx="3522253"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205"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258229" y="5490474"/>
            <a:ext cx="3522253" cy="901520"/>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22" name="Text Placeholder 4"/>
          <p:cNvSpPr>
            <a:spLocks noGrp="1"/>
          </p:cNvSpPr>
          <p:nvPr>
            <p:ph type="body" sz="quarter" idx="3"/>
          </p:nvPr>
        </p:nvSpPr>
        <p:spPr>
          <a:xfrm>
            <a:off x="4948479" y="4855251"/>
            <a:ext cx="3527941" cy="635222"/>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23" name="Picture Placeholder 2"/>
          <p:cNvSpPr>
            <a:spLocks noGrp="1" noChangeAspect="1"/>
          </p:cNvSpPr>
          <p:nvPr>
            <p:ph type="pic" idx="21"/>
          </p:nvPr>
        </p:nvSpPr>
        <p:spPr>
          <a:xfrm>
            <a:off x="4948479" y="2939871"/>
            <a:ext cx="3526332"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205"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946870" y="5490472"/>
            <a:ext cx="3527941" cy="893252"/>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25" name="Text Placeholder 4"/>
          <p:cNvSpPr>
            <a:spLocks noGrp="1"/>
          </p:cNvSpPr>
          <p:nvPr>
            <p:ph type="body" sz="quarter" idx="13"/>
          </p:nvPr>
        </p:nvSpPr>
        <p:spPr>
          <a:xfrm>
            <a:off x="8656229" y="4855250"/>
            <a:ext cx="3517293" cy="635222"/>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26" name="Picture Placeholder 2"/>
          <p:cNvSpPr>
            <a:spLocks noGrp="1" noChangeAspect="1"/>
          </p:cNvSpPr>
          <p:nvPr>
            <p:ph type="pic" idx="22"/>
          </p:nvPr>
        </p:nvSpPr>
        <p:spPr>
          <a:xfrm>
            <a:off x="8656091" y="2939871"/>
            <a:ext cx="3521954"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205"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8656090" y="5490470"/>
            <a:ext cx="3521953" cy="893255"/>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3" name="Date Placeholder 2"/>
          <p:cNvSpPr>
            <a:spLocks noGrp="1"/>
          </p:cNvSpPr>
          <p:nvPr>
            <p:ph type="dt" sz="half" idx="10"/>
          </p:nvPr>
        </p:nvSpPr>
        <p:spPr/>
        <p:txBody>
          <a:bodyPr/>
          <a:lstStyle/>
          <a:p>
            <a:pPr lvl="0"/>
            <a:endParaRPr lang="zxx-none"/>
          </a:p>
        </p:txBody>
      </p:sp>
      <p:sp>
        <p:nvSpPr>
          <p:cNvPr id="4" name="Footer Placeholder 3"/>
          <p:cNvSpPr>
            <a:spLocks noGrp="1"/>
          </p:cNvSpPr>
          <p:nvPr>
            <p:ph type="ftr" sz="quarter" idx="11"/>
          </p:nvPr>
        </p:nvSpPr>
        <p:spPr/>
        <p:txBody>
          <a:bodyPr/>
          <a:lstStyle/>
          <a:p>
            <a:pPr lvl="0"/>
            <a:endParaRPr lang="zxx-none"/>
          </a:p>
        </p:txBody>
      </p:sp>
      <p:sp>
        <p:nvSpPr>
          <p:cNvPr id="5" name="Slide Number Placeholder 4"/>
          <p:cNvSpPr>
            <a:spLocks noGrp="1"/>
          </p:cNvSpPr>
          <p:nvPr>
            <p:ph type="sldNum" sz="quarter" idx="12"/>
          </p:nvPr>
        </p:nvSpPr>
        <p:spPr/>
        <p:txBody>
          <a:bodyPr/>
          <a:lstStyle/>
          <a:p>
            <a:pPr lvl="0"/>
            <a:fld id="{A5EF4D92-E884-4BFB-891C-EC639CE353EB}" type="slidenum">
              <a:rPr lang="zxx-none" smtClean="0"/>
              <a:t>‹#›</a:t>
            </a:fld>
            <a:endParaRPr lang="zxx-none"/>
          </a:p>
        </p:txBody>
      </p:sp>
    </p:spTree>
    <p:extLst>
      <p:ext uri="{BB962C8B-B14F-4D97-AF65-F5344CB8AC3E}">
        <p14:creationId xmlns:p14="http://schemas.microsoft.com/office/powerpoint/2010/main" val="2749328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zxx-none"/>
          </a:p>
        </p:txBody>
      </p:sp>
      <p:sp>
        <p:nvSpPr>
          <p:cNvPr id="5" name="Footer Placeholder 4"/>
          <p:cNvSpPr>
            <a:spLocks noGrp="1"/>
          </p:cNvSpPr>
          <p:nvPr>
            <p:ph type="ftr" sz="quarter" idx="11"/>
          </p:nvPr>
        </p:nvSpPr>
        <p:spPr/>
        <p:txBody>
          <a:bodyPr/>
          <a:lstStyle/>
          <a:p>
            <a:pPr lvl="0"/>
            <a:endParaRPr lang="zxx-none"/>
          </a:p>
        </p:txBody>
      </p:sp>
      <p:sp>
        <p:nvSpPr>
          <p:cNvPr id="6" name="Slide Number Placeholder 5"/>
          <p:cNvSpPr>
            <a:spLocks noGrp="1"/>
          </p:cNvSpPr>
          <p:nvPr>
            <p:ph type="sldNum" sz="quarter" idx="12"/>
          </p:nvPr>
        </p:nvSpPr>
        <p:spPr/>
        <p:txBody>
          <a:bodyPr/>
          <a:lstStyle/>
          <a:p>
            <a:pPr lvl="0"/>
            <a:fld id="{A0772C7D-E2AD-4E77-B297-85B6D1D5B03E}" type="slidenum">
              <a:rPr lang="zxx-none" smtClean="0"/>
              <a:t>‹#›</a:t>
            </a:fld>
            <a:endParaRPr lang="zxx-none"/>
          </a:p>
        </p:txBody>
      </p:sp>
    </p:spTree>
    <p:extLst>
      <p:ext uri="{BB962C8B-B14F-4D97-AF65-F5344CB8AC3E}">
        <p14:creationId xmlns:p14="http://schemas.microsoft.com/office/powerpoint/2010/main" val="2593985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67834" y="671970"/>
            <a:ext cx="2210211" cy="57117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8226" y="671970"/>
            <a:ext cx="8541610" cy="57117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zxx-none"/>
          </a:p>
        </p:txBody>
      </p:sp>
      <p:sp>
        <p:nvSpPr>
          <p:cNvPr id="5" name="Footer Placeholder 4"/>
          <p:cNvSpPr>
            <a:spLocks noGrp="1"/>
          </p:cNvSpPr>
          <p:nvPr>
            <p:ph type="ftr" sz="quarter" idx="11"/>
          </p:nvPr>
        </p:nvSpPr>
        <p:spPr/>
        <p:txBody>
          <a:bodyPr/>
          <a:lstStyle/>
          <a:p>
            <a:pPr lvl="0"/>
            <a:endParaRPr lang="zxx-none"/>
          </a:p>
        </p:txBody>
      </p:sp>
      <p:sp>
        <p:nvSpPr>
          <p:cNvPr id="6" name="Slide Number Placeholder 5"/>
          <p:cNvSpPr>
            <a:spLocks noGrp="1"/>
          </p:cNvSpPr>
          <p:nvPr>
            <p:ph type="sldNum" sz="quarter" idx="12"/>
          </p:nvPr>
        </p:nvSpPr>
        <p:spPr/>
        <p:txBody>
          <a:bodyPr/>
          <a:lstStyle/>
          <a:p>
            <a:pPr lvl="0"/>
            <a:fld id="{CB6F6783-299D-4520-9F9F-28BE2C4EF9D9}" type="slidenum">
              <a:rPr lang="zxx-none" smtClean="0"/>
              <a:t>‹#›</a:t>
            </a:fld>
            <a:endParaRPr lang="zxx-none"/>
          </a:p>
        </p:txBody>
      </p:sp>
    </p:spTree>
    <p:extLst>
      <p:ext uri="{BB962C8B-B14F-4D97-AF65-F5344CB8AC3E}">
        <p14:creationId xmlns:p14="http://schemas.microsoft.com/office/powerpoint/2010/main" val="366441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zxx-none"/>
          </a:p>
        </p:txBody>
      </p:sp>
      <p:sp>
        <p:nvSpPr>
          <p:cNvPr id="5" name="Footer Placeholder 4"/>
          <p:cNvSpPr>
            <a:spLocks noGrp="1"/>
          </p:cNvSpPr>
          <p:nvPr>
            <p:ph type="ftr" sz="quarter" idx="11"/>
          </p:nvPr>
        </p:nvSpPr>
        <p:spPr/>
        <p:txBody>
          <a:bodyPr/>
          <a:lstStyle/>
          <a:p>
            <a:pPr lvl="0"/>
            <a:endParaRPr lang="zxx-none"/>
          </a:p>
        </p:txBody>
      </p:sp>
      <p:sp>
        <p:nvSpPr>
          <p:cNvPr id="6" name="Slide Number Placeholder 5"/>
          <p:cNvSpPr>
            <a:spLocks noGrp="1"/>
          </p:cNvSpPr>
          <p:nvPr>
            <p:ph type="sldNum" sz="quarter" idx="12"/>
          </p:nvPr>
        </p:nvSpPr>
        <p:spPr/>
        <p:txBody>
          <a:bodyPr/>
          <a:lstStyle/>
          <a:p>
            <a:pPr lvl="0"/>
            <a:fld id="{D8C01CEA-9163-40E0-A5F8-251E784242C5}" type="slidenum">
              <a:rPr lang="zxx-none" smtClean="0"/>
              <a:t>‹#›</a:t>
            </a:fld>
            <a:endParaRPr lang="zxx-none"/>
          </a:p>
        </p:txBody>
      </p:sp>
    </p:spTree>
    <p:extLst>
      <p:ext uri="{BB962C8B-B14F-4D97-AF65-F5344CB8AC3E}">
        <p14:creationId xmlns:p14="http://schemas.microsoft.com/office/powerpoint/2010/main" val="3282384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227" y="1564435"/>
            <a:ext cx="10919817" cy="3144614"/>
          </a:xfrm>
        </p:spPr>
        <p:txBody>
          <a:bodyPr anchor="b">
            <a:normAutofit/>
          </a:bodyPr>
          <a:lstStyle>
            <a:lvl1pPr>
              <a:defRPr sz="3968"/>
            </a:lvl1pPr>
          </a:lstStyle>
          <a:p>
            <a:r>
              <a:rPr lang="en-US"/>
              <a:t>Click to edit Master title style</a:t>
            </a:r>
            <a:endParaRPr lang="en-US" dirty="0"/>
          </a:p>
        </p:txBody>
      </p:sp>
      <p:sp>
        <p:nvSpPr>
          <p:cNvPr id="3" name="Text Placeholder 2"/>
          <p:cNvSpPr>
            <a:spLocks noGrp="1"/>
          </p:cNvSpPr>
          <p:nvPr>
            <p:ph type="body" idx="1"/>
          </p:nvPr>
        </p:nvSpPr>
        <p:spPr>
          <a:xfrm>
            <a:off x="1258227" y="4877040"/>
            <a:ext cx="10919817" cy="1515436"/>
          </a:xfrm>
        </p:spPr>
        <p:txBody>
          <a:bodyPr>
            <a:normAutofit/>
          </a:bodyPr>
          <a:lstStyle>
            <a:lvl1pPr marL="0" indent="0">
              <a:buNone/>
              <a:defRPr sz="1984" cap="all" baseline="0">
                <a:solidFill>
                  <a:schemeClr val="tx1">
                    <a:tint val="75000"/>
                  </a:schemeClr>
                </a:solidFill>
              </a:defRPr>
            </a:lvl1pPr>
            <a:lvl2pPr marL="503972" indent="0">
              <a:buNone/>
              <a:defRPr sz="1984">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zxx-none"/>
          </a:p>
        </p:txBody>
      </p:sp>
      <p:sp>
        <p:nvSpPr>
          <p:cNvPr id="5" name="Footer Placeholder 4"/>
          <p:cNvSpPr>
            <a:spLocks noGrp="1"/>
          </p:cNvSpPr>
          <p:nvPr>
            <p:ph type="ftr" sz="quarter" idx="11"/>
          </p:nvPr>
        </p:nvSpPr>
        <p:spPr/>
        <p:txBody>
          <a:bodyPr/>
          <a:lstStyle/>
          <a:p>
            <a:pPr lvl="0"/>
            <a:endParaRPr lang="zxx-none"/>
          </a:p>
        </p:txBody>
      </p:sp>
      <p:sp>
        <p:nvSpPr>
          <p:cNvPr id="6" name="Slide Number Placeholder 5"/>
          <p:cNvSpPr>
            <a:spLocks noGrp="1"/>
          </p:cNvSpPr>
          <p:nvPr>
            <p:ph type="sldNum" sz="quarter" idx="12"/>
          </p:nvPr>
        </p:nvSpPr>
        <p:spPr/>
        <p:txBody>
          <a:bodyPr/>
          <a:lstStyle/>
          <a:p>
            <a:pPr lvl="0"/>
            <a:fld id="{23AF2F24-D518-46BE-84DC-E8DCBF201F37}" type="slidenum">
              <a:rPr lang="zxx-none" smtClean="0"/>
              <a:t>‹#›</a:t>
            </a:fld>
            <a:endParaRPr lang="zxx-none"/>
          </a:p>
        </p:txBody>
      </p:sp>
    </p:spTree>
    <p:extLst>
      <p:ext uri="{BB962C8B-B14F-4D97-AF65-F5344CB8AC3E}">
        <p14:creationId xmlns:p14="http://schemas.microsoft.com/office/powerpoint/2010/main" val="3300902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8227" y="2479642"/>
            <a:ext cx="5377662" cy="39040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803887" y="2479642"/>
            <a:ext cx="5374158" cy="39040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lvl="0"/>
            <a:endParaRPr lang="zxx-none"/>
          </a:p>
        </p:txBody>
      </p:sp>
      <p:sp>
        <p:nvSpPr>
          <p:cNvPr id="6" name="Footer Placeholder 5"/>
          <p:cNvSpPr>
            <a:spLocks noGrp="1"/>
          </p:cNvSpPr>
          <p:nvPr>
            <p:ph type="ftr" sz="quarter" idx="11"/>
          </p:nvPr>
        </p:nvSpPr>
        <p:spPr/>
        <p:txBody>
          <a:bodyPr/>
          <a:lstStyle/>
          <a:p>
            <a:pPr lvl="0"/>
            <a:endParaRPr lang="zxx-none"/>
          </a:p>
        </p:txBody>
      </p:sp>
      <p:sp>
        <p:nvSpPr>
          <p:cNvPr id="7" name="Slide Number Placeholder 6"/>
          <p:cNvSpPr>
            <a:spLocks noGrp="1"/>
          </p:cNvSpPr>
          <p:nvPr>
            <p:ph type="sldNum" sz="quarter" idx="12"/>
          </p:nvPr>
        </p:nvSpPr>
        <p:spPr/>
        <p:txBody>
          <a:bodyPr/>
          <a:lstStyle/>
          <a:p>
            <a:pPr lvl="0"/>
            <a:fld id="{4DE7DBCA-98EF-4E83-AC77-78F06B08685E}" type="slidenum">
              <a:rPr lang="zxx-none" smtClean="0"/>
              <a:t>‹#›</a:t>
            </a:fld>
            <a:endParaRPr lang="zxx-none"/>
          </a:p>
        </p:txBody>
      </p:sp>
    </p:spTree>
    <p:extLst>
      <p:ext uri="{BB962C8B-B14F-4D97-AF65-F5344CB8AC3E}">
        <p14:creationId xmlns:p14="http://schemas.microsoft.com/office/powerpoint/2010/main" val="256136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8227" y="682472"/>
            <a:ext cx="10919817" cy="162917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0233" y="2479642"/>
            <a:ext cx="5125659" cy="908210"/>
          </a:xfrm>
        </p:spPr>
        <p:txBody>
          <a:bodyPr anchor="b"/>
          <a:lstStyle>
            <a:lvl1pPr marL="0" indent="0">
              <a:lnSpc>
                <a:spcPct val="90000"/>
              </a:lnSpc>
              <a:buNone/>
              <a:defRPr sz="2646"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1258227" y="3387852"/>
            <a:ext cx="5377664" cy="29958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055891" y="2479641"/>
            <a:ext cx="5122153" cy="908210"/>
          </a:xfrm>
        </p:spPr>
        <p:txBody>
          <a:bodyPr anchor="b"/>
          <a:lstStyle>
            <a:lvl1pPr marL="0" indent="0">
              <a:lnSpc>
                <a:spcPct val="90000"/>
              </a:lnSpc>
              <a:buNone/>
              <a:defRPr sz="2646"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6803886" y="3387852"/>
            <a:ext cx="5374157" cy="29958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lvl="0"/>
            <a:endParaRPr lang="zxx-none"/>
          </a:p>
        </p:txBody>
      </p:sp>
      <p:sp>
        <p:nvSpPr>
          <p:cNvPr id="8" name="Footer Placeholder 7"/>
          <p:cNvSpPr>
            <a:spLocks noGrp="1"/>
          </p:cNvSpPr>
          <p:nvPr>
            <p:ph type="ftr" sz="quarter" idx="11"/>
          </p:nvPr>
        </p:nvSpPr>
        <p:spPr/>
        <p:txBody>
          <a:bodyPr/>
          <a:lstStyle/>
          <a:p>
            <a:pPr lvl="0"/>
            <a:endParaRPr lang="zxx-none"/>
          </a:p>
        </p:txBody>
      </p:sp>
      <p:sp>
        <p:nvSpPr>
          <p:cNvPr id="9" name="Slide Number Placeholder 8"/>
          <p:cNvSpPr>
            <a:spLocks noGrp="1"/>
          </p:cNvSpPr>
          <p:nvPr>
            <p:ph type="sldNum" sz="quarter" idx="12"/>
          </p:nvPr>
        </p:nvSpPr>
        <p:spPr/>
        <p:txBody>
          <a:bodyPr/>
          <a:lstStyle/>
          <a:p>
            <a:pPr lvl="0"/>
            <a:fld id="{080BB36E-DE1E-497B-A14E-1269DDF8242E}" type="slidenum">
              <a:rPr lang="zxx-none" smtClean="0"/>
              <a:t>‹#›</a:t>
            </a:fld>
            <a:endParaRPr lang="zxx-none"/>
          </a:p>
        </p:txBody>
      </p:sp>
    </p:spTree>
    <p:extLst>
      <p:ext uri="{BB962C8B-B14F-4D97-AF65-F5344CB8AC3E}">
        <p14:creationId xmlns:p14="http://schemas.microsoft.com/office/powerpoint/2010/main" val="2650651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lvl="0"/>
            <a:endParaRPr lang="zxx-none"/>
          </a:p>
        </p:txBody>
      </p:sp>
      <p:sp>
        <p:nvSpPr>
          <p:cNvPr id="4" name="Footer Placeholder 3"/>
          <p:cNvSpPr>
            <a:spLocks noGrp="1"/>
          </p:cNvSpPr>
          <p:nvPr>
            <p:ph type="ftr" sz="quarter" idx="11"/>
          </p:nvPr>
        </p:nvSpPr>
        <p:spPr/>
        <p:txBody>
          <a:bodyPr/>
          <a:lstStyle/>
          <a:p>
            <a:pPr lvl="0"/>
            <a:endParaRPr lang="zxx-none"/>
          </a:p>
        </p:txBody>
      </p:sp>
      <p:sp>
        <p:nvSpPr>
          <p:cNvPr id="5" name="Slide Number Placeholder 4"/>
          <p:cNvSpPr>
            <a:spLocks noGrp="1"/>
          </p:cNvSpPr>
          <p:nvPr>
            <p:ph type="sldNum" sz="quarter" idx="12"/>
          </p:nvPr>
        </p:nvSpPr>
        <p:spPr/>
        <p:txBody>
          <a:bodyPr/>
          <a:lstStyle/>
          <a:p>
            <a:pPr lvl="0"/>
            <a:fld id="{5197B5DE-7C5B-427B-9D82-35294E551F8D}" type="slidenum">
              <a:rPr lang="zxx-none" smtClean="0"/>
              <a:t>‹#›</a:t>
            </a:fld>
            <a:endParaRPr lang="zxx-none"/>
          </a:p>
        </p:txBody>
      </p:sp>
    </p:spTree>
    <p:extLst>
      <p:ext uri="{BB962C8B-B14F-4D97-AF65-F5344CB8AC3E}">
        <p14:creationId xmlns:p14="http://schemas.microsoft.com/office/powerpoint/2010/main" val="2716552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zxx-none"/>
          </a:p>
        </p:txBody>
      </p:sp>
      <p:sp>
        <p:nvSpPr>
          <p:cNvPr id="3" name="Footer Placeholder 2"/>
          <p:cNvSpPr>
            <a:spLocks noGrp="1"/>
          </p:cNvSpPr>
          <p:nvPr>
            <p:ph type="ftr" sz="quarter" idx="11"/>
          </p:nvPr>
        </p:nvSpPr>
        <p:spPr/>
        <p:txBody>
          <a:bodyPr/>
          <a:lstStyle/>
          <a:p>
            <a:pPr lvl="0"/>
            <a:endParaRPr lang="zxx-none"/>
          </a:p>
        </p:txBody>
      </p:sp>
      <p:sp>
        <p:nvSpPr>
          <p:cNvPr id="4" name="Slide Number Placeholder 3"/>
          <p:cNvSpPr>
            <a:spLocks noGrp="1"/>
          </p:cNvSpPr>
          <p:nvPr>
            <p:ph type="sldNum" sz="quarter" idx="12"/>
          </p:nvPr>
        </p:nvSpPr>
        <p:spPr/>
        <p:txBody>
          <a:bodyPr/>
          <a:lstStyle/>
          <a:p>
            <a:pPr lvl="0"/>
            <a:fld id="{113DE9A0-4B88-43A4-9CFE-9900522D16B9}" type="slidenum">
              <a:rPr lang="zxx-none" smtClean="0"/>
              <a:t>‹#›</a:t>
            </a:fld>
            <a:endParaRPr lang="zxx-none"/>
          </a:p>
        </p:txBody>
      </p:sp>
    </p:spTree>
    <p:extLst>
      <p:ext uri="{BB962C8B-B14F-4D97-AF65-F5344CB8AC3E}">
        <p14:creationId xmlns:p14="http://schemas.microsoft.com/office/powerpoint/2010/main" val="56541735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4064" y="671972"/>
            <a:ext cx="4250678" cy="1807668"/>
          </a:xfrm>
        </p:spPr>
        <p:txBody>
          <a:bodyPr anchor="b"/>
          <a:lstStyle>
            <a:lvl1pPr>
              <a:defRPr sz="3527"/>
            </a:lvl1pPr>
          </a:lstStyle>
          <a:p>
            <a:r>
              <a:rPr lang="en-US"/>
              <a:t>Click to edit Master title style</a:t>
            </a:r>
            <a:endParaRPr lang="en-US" dirty="0"/>
          </a:p>
        </p:txBody>
      </p:sp>
      <p:sp>
        <p:nvSpPr>
          <p:cNvPr id="3" name="Content Placeholder 2"/>
          <p:cNvSpPr>
            <a:spLocks noGrp="1"/>
          </p:cNvSpPr>
          <p:nvPr>
            <p:ph idx="1"/>
          </p:nvPr>
        </p:nvSpPr>
        <p:spPr>
          <a:xfrm>
            <a:off x="5683906" y="653305"/>
            <a:ext cx="6494137" cy="57304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64064" y="2479642"/>
            <a:ext cx="4250678" cy="3904084"/>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zxx-none"/>
          </a:p>
        </p:txBody>
      </p:sp>
      <p:sp>
        <p:nvSpPr>
          <p:cNvPr id="6" name="Footer Placeholder 5"/>
          <p:cNvSpPr>
            <a:spLocks noGrp="1"/>
          </p:cNvSpPr>
          <p:nvPr>
            <p:ph type="ftr" sz="quarter" idx="11"/>
          </p:nvPr>
        </p:nvSpPr>
        <p:spPr/>
        <p:txBody>
          <a:bodyPr/>
          <a:lstStyle/>
          <a:p>
            <a:pPr lvl="0"/>
            <a:endParaRPr lang="zxx-none"/>
          </a:p>
        </p:txBody>
      </p:sp>
      <p:sp>
        <p:nvSpPr>
          <p:cNvPr id="7" name="Slide Number Placeholder 6"/>
          <p:cNvSpPr>
            <a:spLocks noGrp="1"/>
          </p:cNvSpPr>
          <p:nvPr>
            <p:ph type="sldNum" sz="quarter" idx="12"/>
          </p:nvPr>
        </p:nvSpPr>
        <p:spPr/>
        <p:txBody>
          <a:bodyPr/>
          <a:lstStyle/>
          <a:p>
            <a:pPr lvl="0"/>
            <a:fld id="{CE29D8C4-394C-4C15-BE67-A8C73474E247}" type="slidenum">
              <a:rPr lang="zxx-none" smtClean="0"/>
              <a:t>‹#›</a:t>
            </a:fld>
            <a:endParaRPr lang="zxx-none"/>
          </a:p>
        </p:txBody>
      </p:sp>
    </p:spTree>
    <p:extLst>
      <p:ext uri="{BB962C8B-B14F-4D97-AF65-F5344CB8AC3E}">
        <p14:creationId xmlns:p14="http://schemas.microsoft.com/office/powerpoint/2010/main" val="1490309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8229" y="671971"/>
            <a:ext cx="6541868" cy="1807671"/>
          </a:xfrm>
        </p:spPr>
        <p:txBody>
          <a:bodyPr anchor="b"/>
          <a:lstStyle>
            <a:lvl1pPr>
              <a:defRPr sz="3527"/>
            </a:lvl1pPr>
          </a:lstStyle>
          <a:p>
            <a:r>
              <a:rPr lang="en-US"/>
              <a:t>Click to edit Master title style</a:t>
            </a:r>
            <a:endParaRPr lang="en-US" dirty="0"/>
          </a:p>
        </p:txBody>
      </p:sp>
      <p:sp>
        <p:nvSpPr>
          <p:cNvPr id="3" name="Picture Placeholder 2"/>
          <p:cNvSpPr>
            <a:spLocks noGrp="1" noChangeAspect="1"/>
          </p:cNvSpPr>
          <p:nvPr>
            <p:ph type="pic" idx="1"/>
          </p:nvPr>
        </p:nvSpPr>
        <p:spPr>
          <a:xfrm>
            <a:off x="8136092" y="671973"/>
            <a:ext cx="4041953" cy="571175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en-US"/>
              <a:t>Click icon to add picture</a:t>
            </a:r>
            <a:endParaRPr lang="en-US" dirty="0"/>
          </a:p>
        </p:txBody>
      </p:sp>
      <p:sp>
        <p:nvSpPr>
          <p:cNvPr id="4" name="Text Placeholder 3"/>
          <p:cNvSpPr>
            <a:spLocks noGrp="1"/>
          </p:cNvSpPr>
          <p:nvPr>
            <p:ph type="body" sz="half" idx="2"/>
          </p:nvPr>
        </p:nvSpPr>
        <p:spPr>
          <a:xfrm>
            <a:off x="1258227" y="2479642"/>
            <a:ext cx="6541871" cy="3904084"/>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zxx-none"/>
          </a:p>
        </p:txBody>
      </p:sp>
      <p:sp>
        <p:nvSpPr>
          <p:cNvPr id="6" name="Footer Placeholder 5"/>
          <p:cNvSpPr>
            <a:spLocks noGrp="1"/>
          </p:cNvSpPr>
          <p:nvPr>
            <p:ph type="ftr" sz="quarter" idx="11"/>
          </p:nvPr>
        </p:nvSpPr>
        <p:spPr/>
        <p:txBody>
          <a:bodyPr/>
          <a:lstStyle/>
          <a:p>
            <a:pPr lvl="0"/>
            <a:endParaRPr lang="zxx-none"/>
          </a:p>
        </p:txBody>
      </p:sp>
      <p:sp>
        <p:nvSpPr>
          <p:cNvPr id="7" name="Slide Number Placeholder 6"/>
          <p:cNvSpPr>
            <a:spLocks noGrp="1"/>
          </p:cNvSpPr>
          <p:nvPr>
            <p:ph type="sldNum" sz="quarter" idx="12"/>
          </p:nvPr>
        </p:nvSpPr>
        <p:spPr/>
        <p:txBody>
          <a:bodyPr/>
          <a:lstStyle/>
          <a:p>
            <a:pPr lvl="0"/>
            <a:fld id="{46C232E3-48A2-449D-A7B5-6E159BC2B687}" type="slidenum">
              <a:rPr lang="zxx-none" smtClean="0"/>
              <a:t>‹#›</a:t>
            </a:fld>
            <a:endParaRPr lang="zxx-none"/>
          </a:p>
        </p:txBody>
      </p:sp>
    </p:spTree>
    <p:extLst>
      <p:ext uri="{BB962C8B-B14F-4D97-AF65-F5344CB8AC3E}">
        <p14:creationId xmlns:p14="http://schemas.microsoft.com/office/powerpoint/2010/main" val="70733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1" y="-1"/>
            <a:ext cx="13439778" cy="7559676"/>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5750" y="1"/>
            <a:ext cx="13287528" cy="7559676"/>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258229" y="681801"/>
            <a:ext cx="10919815" cy="162985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258229" y="2479643"/>
            <a:ext cx="10919816" cy="39040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0090" y="6485223"/>
            <a:ext cx="3023949" cy="402483"/>
          </a:xfrm>
          <a:prstGeom prst="rect">
            <a:avLst/>
          </a:prstGeom>
        </p:spPr>
        <p:txBody>
          <a:bodyPr vert="horz" lIns="91440" tIns="45720" rIns="91440" bIns="45720" rtlCol="0" anchor="ctr"/>
          <a:lstStyle>
            <a:lvl1pPr algn="r">
              <a:defRPr sz="1157">
                <a:solidFill>
                  <a:schemeClr val="tx1">
                    <a:tint val="75000"/>
                  </a:schemeClr>
                </a:solidFill>
              </a:defRPr>
            </a:lvl1pPr>
          </a:lstStyle>
          <a:p>
            <a:pPr lvl="0"/>
            <a:endParaRPr lang="zxx-none"/>
          </a:p>
        </p:txBody>
      </p:sp>
      <p:sp>
        <p:nvSpPr>
          <p:cNvPr id="5" name="Footer Placeholder 4"/>
          <p:cNvSpPr>
            <a:spLocks noGrp="1"/>
          </p:cNvSpPr>
          <p:nvPr>
            <p:ph type="ftr" sz="quarter" idx="3"/>
          </p:nvPr>
        </p:nvSpPr>
        <p:spPr>
          <a:xfrm>
            <a:off x="1258228" y="6485222"/>
            <a:ext cx="6877863" cy="402483"/>
          </a:xfrm>
          <a:prstGeom prst="rect">
            <a:avLst/>
          </a:prstGeom>
        </p:spPr>
        <p:txBody>
          <a:bodyPr vert="horz" lIns="91440" tIns="45720" rIns="91440" bIns="45720" rtlCol="0" anchor="ctr"/>
          <a:lstStyle>
            <a:lvl1pPr algn="l">
              <a:defRPr sz="1157" cap="all" baseline="0">
                <a:solidFill>
                  <a:schemeClr val="tx1">
                    <a:tint val="75000"/>
                  </a:schemeClr>
                </a:solidFill>
              </a:defRPr>
            </a:lvl1pPr>
          </a:lstStyle>
          <a:p>
            <a:pPr lvl="0"/>
            <a:endParaRPr lang="zxx-none"/>
          </a:p>
        </p:txBody>
      </p:sp>
      <p:sp>
        <p:nvSpPr>
          <p:cNvPr id="6" name="Slide Number Placeholder 5"/>
          <p:cNvSpPr>
            <a:spLocks noGrp="1"/>
          </p:cNvSpPr>
          <p:nvPr>
            <p:ph type="sldNum" sz="quarter" idx="4"/>
          </p:nvPr>
        </p:nvSpPr>
        <p:spPr>
          <a:xfrm>
            <a:off x="11328039" y="6485220"/>
            <a:ext cx="850005" cy="402483"/>
          </a:xfrm>
          <a:prstGeom prst="rect">
            <a:avLst/>
          </a:prstGeom>
        </p:spPr>
        <p:txBody>
          <a:bodyPr vert="horz" lIns="91440" tIns="45720" rIns="91440" bIns="45720" rtlCol="0" anchor="ctr"/>
          <a:lstStyle>
            <a:lvl1pPr algn="r">
              <a:defRPr sz="1157">
                <a:solidFill>
                  <a:schemeClr val="tx1">
                    <a:tint val="75000"/>
                  </a:schemeClr>
                </a:solidFill>
              </a:defRPr>
            </a:lvl1pPr>
          </a:lstStyle>
          <a:p>
            <a:pPr lvl="0"/>
            <a:fld id="{A5EF4D92-E884-4BFB-891C-EC639CE353EB}" type="slidenum">
              <a:rPr lang="zxx-none" smtClean="0"/>
              <a:t>‹#›</a:t>
            </a:fld>
            <a:endParaRPr lang="zxx-none"/>
          </a:p>
        </p:txBody>
      </p:sp>
    </p:spTree>
    <p:extLst>
      <p:ext uri="{BB962C8B-B14F-4D97-AF65-F5344CB8AC3E}">
        <p14:creationId xmlns:p14="http://schemas.microsoft.com/office/powerpoint/2010/main" val="1128371418"/>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1007943" rtl="0" eaLnBrk="1" latinLnBrk="0" hangingPunct="1">
        <a:lnSpc>
          <a:spcPct val="90000"/>
        </a:lnSpc>
        <a:spcBef>
          <a:spcPct val="0"/>
        </a:spcBef>
        <a:buNone/>
        <a:defRPr sz="3968" kern="1200" cap="all" baseline="0">
          <a:solidFill>
            <a:schemeClr val="tx1"/>
          </a:solidFill>
          <a:latin typeface="+mj-lt"/>
          <a:ea typeface="+mj-ea"/>
          <a:cs typeface="+mj-cs"/>
        </a:defRPr>
      </a:lvl1pPr>
    </p:titleStyle>
    <p:bodyStyle>
      <a:lvl1pPr marL="251986" indent="-251986" algn="l" defTabSz="1007943" rtl="0" eaLnBrk="1" latinLnBrk="0" hangingPunct="1">
        <a:lnSpc>
          <a:spcPct val="120000"/>
        </a:lnSpc>
        <a:spcBef>
          <a:spcPts val="1102"/>
        </a:spcBef>
        <a:buSzPct val="125000"/>
        <a:buFont typeface="Arial" panose="020B0604020202020204" pitchFamily="34" charset="0"/>
        <a:buChar char="•"/>
        <a:defRPr sz="2646" kern="1200">
          <a:solidFill>
            <a:schemeClr val="tx1"/>
          </a:solidFill>
          <a:latin typeface="+mn-lt"/>
          <a:ea typeface="+mn-ea"/>
          <a:cs typeface="+mn-cs"/>
        </a:defRPr>
      </a:lvl1pPr>
      <a:lvl2pPr marL="755957" indent="-251986" algn="l" defTabSz="1007943" rtl="0" eaLnBrk="1" latinLnBrk="0" hangingPunct="1">
        <a:lnSpc>
          <a:spcPct val="120000"/>
        </a:lnSpc>
        <a:spcBef>
          <a:spcPts val="551"/>
        </a:spcBef>
        <a:buSzPct val="125000"/>
        <a:buFont typeface="Arial" panose="020B0604020202020204" pitchFamily="34" charset="0"/>
        <a:buChar char="•"/>
        <a:defRPr sz="2205" kern="1200">
          <a:solidFill>
            <a:schemeClr val="tx1"/>
          </a:solidFill>
          <a:latin typeface="+mn-lt"/>
          <a:ea typeface="+mn-ea"/>
          <a:cs typeface="+mn-cs"/>
        </a:defRPr>
      </a:lvl2pPr>
      <a:lvl3pPr marL="1259929" indent="-251986" algn="l" defTabSz="1007943" rtl="0" eaLnBrk="1" latinLnBrk="0" hangingPunct="1">
        <a:lnSpc>
          <a:spcPct val="120000"/>
        </a:lnSpc>
        <a:spcBef>
          <a:spcPts val="551"/>
        </a:spcBef>
        <a:buSzPct val="125000"/>
        <a:buFont typeface="Arial" panose="020B0604020202020204" pitchFamily="34" charset="0"/>
        <a:buChar char="•"/>
        <a:defRPr sz="1984" kern="1200">
          <a:solidFill>
            <a:schemeClr val="tx1"/>
          </a:solidFill>
          <a:latin typeface="+mn-lt"/>
          <a:ea typeface="+mn-ea"/>
          <a:cs typeface="+mn-cs"/>
        </a:defRPr>
      </a:lvl3pPr>
      <a:lvl4pPr marL="1763900" indent="-251986" algn="l" defTabSz="1007943" rtl="0" eaLnBrk="1" latinLnBrk="0" hangingPunct="1">
        <a:lnSpc>
          <a:spcPct val="120000"/>
        </a:lnSpc>
        <a:spcBef>
          <a:spcPts val="551"/>
        </a:spcBef>
        <a:buSzPct val="125000"/>
        <a:buFont typeface="Arial" panose="020B0604020202020204" pitchFamily="34" charset="0"/>
        <a:buChar char="•"/>
        <a:defRPr sz="1764" kern="1200">
          <a:solidFill>
            <a:schemeClr val="tx1"/>
          </a:solidFill>
          <a:latin typeface="+mn-lt"/>
          <a:ea typeface="+mn-ea"/>
          <a:cs typeface="+mn-cs"/>
        </a:defRPr>
      </a:lvl4pPr>
      <a:lvl5pPr marL="2267872" indent="-251986" algn="l" defTabSz="1007943" rtl="0" eaLnBrk="1" latinLnBrk="0" hangingPunct="1">
        <a:lnSpc>
          <a:spcPct val="120000"/>
        </a:lnSpc>
        <a:spcBef>
          <a:spcPts val="551"/>
        </a:spcBef>
        <a:buSzPct val="125000"/>
        <a:buFont typeface="Arial" panose="020B0604020202020204" pitchFamily="34" charset="0"/>
        <a:buChar char="•"/>
        <a:defRPr sz="1764" kern="1200">
          <a:solidFill>
            <a:schemeClr val="tx1"/>
          </a:solidFill>
          <a:latin typeface="+mn-lt"/>
          <a:ea typeface="+mn-ea"/>
          <a:cs typeface="+mn-cs"/>
        </a:defRPr>
      </a:lvl5pPr>
      <a:lvl6pPr marL="2771844"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6pPr>
      <a:lvl7pPr marL="3275815"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7pPr>
      <a:lvl8pPr marL="3779787"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8pPr>
      <a:lvl9pPr marL="4283758"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jpeg"/><Relationship Id="rId7" Type="http://schemas.openxmlformats.org/officeDocument/2006/relationships/diagramColors" Target="../diagrams/colors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jpeg"/><Relationship Id="rId7" Type="http://schemas.openxmlformats.org/officeDocument/2006/relationships/diagramColors" Target="../diagrams/colors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F0D9B597-44FE-4382-844F-37B189AA3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439775" cy="7559675"/>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C8C3EE31-9653-4721-B82E-FB6A877A17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2540950" cy="7559674"/>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88" name="Rectangle 5">
              <a:extLst>
                <a:ext uri="{FF2B5EF4-FFF2-40B4-BE49-F238E27FC236}">
                  <a16:creationId xmlns:a16="http://schemas.microsoft.com/office/drawing/2014/main" id="{8AC74F2D-D4CC-4BFA-BC8B-9DCE79BD1CD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9" name="Freeform 6">
              <a:extLst>
                <a:ext uri="{FF2B5EF4-FFF2-40B4-BE49-F238E27FC236}">
                  <a16:creationId xmlns:a16="http://schemas.microsoft.com/office/drawing/2014/main" id="{40D72125-F870-463E-A1C1-5D42190E31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7">
              <a:extLst>
                <a:ext uri="{FF2B5EF4-FFF2-40B4-BE49-F238E27FC236}">
                  <a16:creationId xmlns:a16="http://schemas.microsoft.com/office/drawing/2014/main" id="{02BB89C7-4DEB-49B7-BCB7-71CCDBB37E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Rectangle 8">
              <a:extLst>
                <a:ext uri="{FF2B5EF4-FFF2-40B4-BE49-F238E27FC236}">
                  <a16:creationId xmlns:a16="http://schemas.microsoft.com/office/drawing/2014/main" id="{FC9AE52B-C3ED-48D8-862C-DB14895EC2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2" name="Freeform 9">
              <a:extLst>
                <a:ext uri="{FF2B5EF4-FFF2-40B4-BE49-F238E27FC236}">
                  <a16:creationId xmlns:a16="http://schemas.microsoft.com/office/drawing/2014/main" id="{F3575BC1-F7AC-438F-A6DE-A4F297404A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10">
              <a:extLst>
                <a:ext uri="{FF2B5EF4-FFF2-40B4-BE49-F238E27FC236}">
                  <a16:creationId xmlns:a16="http://schemas.microsoft.com/office/drawing/2014/main" id="{74CCB4D9-0D95-42AC-B746-09DD52348E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11">
              <a:extLst>
                <a:ext uri="{FF2B5EF4-FFF2-40B4-BE49-F238E27FC236}">
                  <a16:creationId xmlns:a16="http://schemas.microsoft.com/office/drawing/2014/main" id="{BAAE969C-BA8C-4A84-BFC9-317B30946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12">
              <a:extLst>
                <a:ext uri="{FF2B5EF4-FFF2-40B4-BE49-F238E27FC236}">
                  <a16:creationId xmlns:a16="http://schemas.microsoft.com/office/drawing/2014/main" id="{42849723-C42E-4087-A6C4-0118819E9F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13">
              <a:extLst>
                <a:ext uri="{FF2B5EF4-FFF2-40B4-BE49-F238E27FC236}">
                  <a16:creationId xmlns:a16="http://schemas.microsoft.com/office/drawing/2014/main" id="{782A2A90-FA26-459B-9C53-B283B92A6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14">
              <a:extLst>
                <a:ext uri="{FF2B5EF4-FFF2-40B4-BE49-F238E27FC236}">
                  <a16:creationId xmlns:a16="http://schemas.microsoft.com/office/drawing/2014/main" id="{175F8F84-D60D-4570-A16B-2FB74A2EE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15">
              <a:extLst>
                <a:ext uri="{FF2B5EF4-FFF2-40B4-BE49-F238E27FC236}">
                  <a16:creationId xmlns:a16="http://schemas.microsoft.com/office/drawing/2014/main" id="{2FED68D0-AC99-40D9-A8C6-80AF3207D4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16">
              <a:extLst>
                <a:ext uri="{FF2B5EF4-FFF2-40B4-BE49-F238E27FC236}">
                  <a16:creationId xmlns:a16="http://schemas.microsoft.com/office/drawing/2014/main" id="{09A9EC56-1AC6-46EC-986E-C94FB23433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17">
              <a:extLst>
                <a:ext uri="{FF2B5EF4-FFF2-40B4-BE49-F238E27FC236}">
                  <a16:creationId xmlns:a16="http://schemas.microsoft.com/office/drawing/2014/main" id="{8EFE827B-D69B-41C1-B2CB-7F64D5FB61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18">
              <a:extLst>
                <a:ext uri="{FF2B5EF4-FFF2-40B4-BE49-F238E27FC236}">
                  <a16:creationId xmlns:a16="http://schemas.microsoft.com/office/drawing/2014/main" id="{C38C76CF-9423-4DAA-B918-3F7AC3E29D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19">
              <a:extLst>
                <a:ext uri="{FF2B5EF4-FFF2-40B4-BE49-F238E27FC236}">
                  <a16:creationId xmlns:a16="http://schemas.microsoft.com/office/drawing/2014/main" id="{84F2C43C-94ED-49D5-89A1-67DA0427F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20">
              <a:extLst>
                <a:ext uri="{FF2B5EF4-FFF2-40B4-BE49-F238E27FC236}">
                  <a16:creationId xmlns:a16="http://schemas.microsoft.com/office/drawing/2014/main" id="{D72C9AF9-63FC-420F-8EE0-59492AAA4E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21">
              <a:extLst>
                <a:ext uri="{FF2B5EF4-FFF2-40B4-BE49-F238E27FC236}">
                  <a16:creationId xmlns:a16="http://schemas.microsoft.com/office/drawing/2014/main" id="{32830749-7C31-4CC8-AE7C-2934CFA80E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22">
              <a:extLst>
                <a:ext uri="{FF2B5EF4-FFF2-40B4-BE49-F238E27FC236}">
                  <a16:creationId xmlns:a16="http://schemas.microsoft.com/office/drawing/2014/main" id="{98EC3330-0250-4E04-BC37-D462DD68E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23">
              <a:extLst>
                <a:ext uri="{FF2B5EF4-FFF2-40B4-BE49-F238E27FC236}">
                  <a16:creationId xmlns:a16="http://schemas.microsoft.com/office/drawing/2014/main" id="{D4621A4A-4016-4624-91EF-EC5D754A4A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24">
              <a:extLst>
                <a:ext uri="{FF2B5EF4-FFF2-40B4-BE49-F238E27FC236}">
                  <a16:creationId xmlns:a16="http://schemas.microsoft.com/office/drawing/2014/main" id="{05BA79A1-323C-4067-82AB-9CDC100A53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25">
              <a:extLst>
                <a:ext uri="{FF2B5EF4-FFF2-40B4-BE49-F238E27FC236}">
                  <a16:creationId xmlns:a16="http://schemas.microsoft.com/office/drawing/2014/main" id="{B1FE360C-3944-49AA-946F-4AF4E36A02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26">
              <a:extLst>
                <a:ext uri="{FF2B5EF4-FFF2-40B4-BE49-F238E27FC236}">
                  <a16:creationId xmlns:a16="http://schemas.microsoft.com/office/drawing/2014/main" id="{C9D1815F-0615-43D2-80E7-05F63788FA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27">
              <a:extLst>
                <a:ext uri="{FF2B5EF4-FFF2-40B4-BE49-F238E27FC236}">
                  <a16:creationId xmlns:a16="http://schemas.microsoft.com/office/drawing/2014/main" id="{8E4EDE05-2358-418A-90B3-53B65B2F82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28">
              <a:extLst>
                <a:ext uri="{FF2B5EF4-FFF2-40B4-BE49-F238E27FC236}">
                  <a16:creationId xmlns:a16="http://schemas.microsoft.com/office/drawing/2014/main" id="{971BD567-9274-4164-9595-9A0C2F97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29">
              <a:extLst>
                <a:ext uri="{FF2B5EF4-FFF2-40B4-BE49-F238E27FC236}">
                  <a16:creationId xmlns:a16="http://schemas.microsoft.com/office/drawing/2014/main" id="{5DE0F000-DAFC-4221-8BA4-9FBD4191E5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30">
              <a:extLst>
                <a:ext uri="{FF2B5EF4-FFF2-40B4-BE49-F238E27FC236}">
                  <a16:creationId xmlns:a16="http://schemas.microsoft.com/office/drawing/2014/main" id="{4B572F03-1B5A-459B-820A-5870F97F29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31">
              <a:extLst>
                <a:ext uri="{FF2B5EF4-FFF2-40B4-BE49-F238E27FC236}">
                  <a16:creationId xmlns:a16="http://schemas.microsoft.com/office/drawing/2014/main" id="{5763FE40-F16B-4A16-B810-78CB85CD0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32">
              <a:extLst>
                <a:ext uri="{FF2B5EF4-FFF2-40B4-BE49-F238E27FC236}">
                  <a16:creationId xmlns:a16="http://schemas.microsoft.com/office/drawing/2014/main" id="{A67BAC47-EDFC-452A-AA0E-A79FB933CD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Rectangle 33">
              <a:extLst>
                <a:ext uri="{FF2B5EF4-FFF2-40B4-BE49-F238E27FC236}">
                  <a16:creationId xmlns:a16="http://schemas.microsoft.com/office/drawing/2014/main" id="{E29BE8B4-FB49-49C6-B852-B4DA72415C2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7" name="Freeform 34">
              <a:extLst>
                <a:ext uri="{FF2B5EF4-FFF2-40B4-BE49-F238E27FC236}">
                  <a16:creationId xmlns:a16="http://schemas.microsoft.com/office/drawing/2014/main" id="{239C74B5-224C-4910-B159-8EC0EB4CF5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35">
              <a:extLst>
                <a:ext uri="{FF2B5EF4-FFF2-40B4-BE49-F238E27FC236}">
                  <a16:creationId xmlns:a16="http://schemas.microsoft.com/office/drawing/2014/main" id="{88773546-FCAD-4678-94A0-96551DF40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36">
              <a:extLst>
                <a:ext uri="{FF2B5EF4-FFF2-40B4-BE49-F238E27FC236}">
                  <a16:creationId xmlns:a16="http://schemas.microsoft.com/office/drawing/2014/main" id="{5328F6EF-3A99-49BC-A191-201EB310C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37">
              <a:extLst>
                <a:ext uri="{FF2B5EF4-FFF2-40B4-BE49-F238E27FC236}">
                  <a16:creationId xmlns:a16="http://schemas.microsoft.com/office/drawing/2014/main" id="{C13CE4CF-8CFE-4FA9-A162-8DDBE395D3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38">
              <a:extLst>
                <a:ext uri="{FF2B5EF4-FFF2-40B4-BE49-F238E27FC236}">
                  <a16:creationId xmlns:a16="http://schemas.microsoft.com/office/drawing/2014/main" id="{C70C67BC-DEDA-404B-8B4C-CD6464ABD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39">
              <a:extLst>
                <a:ext uri="{FF2B5EF4-FFF2-40B4-BE49-F238E27FC236}">
                  <a16:creationId xmlns:a16="http://schemas.microsoft.com/office/drawing/2014/main" id="{F20AEEE0-DD26-4416-9191-C0325CE45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40">
              <a:extLst>
                <a:ext uri="{FF2B5EF4-FFF2-40B4-BE49-F238E27FC236}">
                  <a16:creationId xmlns:a16="http://schemas.microsoft.com/office/drawing/2014/main" id="{83F7D38C-85A7-4268-B620-BA24706161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41">
              <a:extLst>
                <a:ext uri="{FF2B5EF4-FFF2-40B4-BE49-F238E27FC236}">
                  <a16:creationId xmlns:a16="http://schemas.microsoft.com/office/drawing/2014/main" id="{8706F359-01F8-4FD2-92DE-83589361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42">
              <a:extLst>
                <a:ext uri="{FF2B5EF4-FFF2-40B4-BE49-F238E27FC236}">
                  <a16:creationId xmlns:a16="http://schemas.microsoft.com/office/drawing/2014/main" id="{9CAE1294-6FFE-4139-9740-6C5FEB6FC9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43">
              <a:extLst>
                <a:ext uri="{FF2B5EF4-FFF2-40B4-BE49-F238E27FC236}">
                  <a16:creationId xmlns:a16="http://schemas.microsoft.com/office/drawing/2014/main" id="{ED1E37D4-8621-42B7-9CFD-DFEFF5440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44">
              <a:extLst>
                <a:ext uri="{FF2B5EF4-FFF2-40B4-BE49-F238E27FC236}">
                  <a16:creationId xmlns:a16="http://schemas.microsoft.com/office/drawing/2014/main" id="{12BF8DF1-CFCC-4E69-9382-AF93AE896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Rectangle 45">
              <a:extLst>
                <a:ext uri="{FF2B5EF4-FFF2-40B4-BE49-F238E27FC236}">
                  <a16:creationId xmlns:a16="http://schemas.microsoft.com/office/drawing/2014/main" id="{4539B6C3-C684-44B5-BA12-44A008065E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1" name="Freeform 46">
              <a:extLst>
                <a:ext uri="{FF2B5EF4-FFF2-40B4-BE49-F238E27FC236}">
                  <a16:creationId xmlns:a16="http://schemas.microsoft.com/office/drawing/2014/main" id="{6559161D-B0C4-4946-81A2-70FA736F2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47">
              <a:extLst>
                <a:ext uri="{FF2B5EF4-FFF2-40B4-BE49-F238E27FC236}">
                  <a16:creationId xmlns:a16="http://schemas.microsoft.com/office/drawing/2014/main" id="{FECC7763-10A6-4D3E-AE8A-FAB36343AA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48">
              <a:extLst>
                <a:ext uri="{FF2B5EF4-FFF2-40B4-BE49-F238E27FC236}">
                  <a16:creationId xmlns:a16="http://schemas.microsoft.com/office/drawing/2014/main" id="{AC63922A-A837-4BCD-81E7-851DF98784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49">
              <a:extLst>
                <a:ext uri="{FF2B5EF4-FFF2-40B4-BE49-F238E27FC236}">
                  <a16:creationId xmlns:a16="http://schemas.microsoft.com/office/drawing/2014/main" id="{7B1EB967-DAE5-4B60-B2CD-2BD9A80B22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50">
              <a:extLst>
                <a:ext uri="{FF2B5EF4-FFF2-40B4-BE49-F238E27FC236}">
                  <a16:creationId xmlns:a16="http://schemas.microsoft.com/office/drawing/2014/main" id="{772DD816-312C-46DC-95B3-EF63B1DA7E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3" name="Freeform 51">
              <a:extLst>
                <a:ext uri="{FF2B5EF4-FFF2-40B4-BE49-F238E27FC236}">
                  <a16:creationId xmlns:a16="http://schemas.microsoft.com/office/drawing/2014/main" id="{A4E47C07-A822-4176-BFB2-4A213E0552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4" name="Freeform 52">
              <a:extLst>
                <a:ext uri="{FF2B5EF4-FFF2-40B4-BE49-F238E27FC236}">
                  <a16:creationId xmlns:a16="http://schemas.microsoft.com/office/drawing/2014/main" id="{38C68823-AA26-403D-BEB7-151C97778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 name="Freeform 53">
              <a:extLst>
                <a:ext uri="{FF2B5EF4-FFF2-40B4-BE49-F238E27FC236}">
                  <a16:creationId xmlns:a16="http://schemas.microsoft.com/office/drawing/2014/main" id="{1F1217E9-6866-485A-98E5-459525CAF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 name="Freeform 54">
              <a:extLst>
                <a:ext uri="{FF2B5EF4-FFF2-40B4-BE49-F238E27FC236}">
                  <a16:creationId xmlns:a16="http://schemas.microsoft.com/office/drawing/2014/main" id="{4E074791-E288-4B51-A989-F30F8F40A4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 name="Freeform 55">
              <a:extLst>
                <a:ext uri="{FF2B5EF4-FFF2-40B4-BE49-F238E27FC236}">
                  <a16:creationId xmlns:a16="http://schemas.microsoft.com/office/drawing/2014/main" id="{0EE53479-033A-4997-B6C0-93666F83C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1" name="Freeform 56">
              <a:extLst>
                <a:ext uri="{FF2B5EF4-FFF2-40B4-BE49-F238E27FC236}">
                  <a16:creationId xmlns:a16="http://schemas.microsoft.com/office/drawing/2014/main" id="{8626A850-100B-46B6-A232-7463B865E2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2" name="Freeform 57">
              <a:extLst>
                <a:ext uri="{FF2B5EF4-FFF2-40B4-BE49-F238E27FC236}">
                  <a16:creationId xmlns:a16="http://schemas.microsoft.com/office/drawing/2014/main" id="{CA31CF06-64E1-4C00-882F-DBA77401AB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3" name="Freeform 58">
              <a:extLst>
                <a:ext uri="{FF2B5EF4-FFF2-40B4-BE49-F238E27FC236}">
                  <a16:creationId xmlns:a16="http://schemas.microsoft.com/office/drawing/2014/main" id="{47F64B8D-529D-4BFA-A3DF-86E0048AC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214" name="Picture 2">
            <a:extLst>
              <a:ext uri="{FF2B5EF4-FFF2-40B4-BE49-F238E27FC236}">
                <a16:creationId xmlns:a16="http://schemas.microsoft.com/office/drawing/2014/main" id="{4AD7CCAE-23DD-43CB-AAE6-77536DABC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4130"/>
            <a:ext cx="13439778" cy="7559675"/>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9836250-F613-4CA6-9610-F881E4F13507}"/>
              </a:ext>
            </a:extLst>
          </p:cNvPr>
          <p:cNvSpPr>
            <a:spLocks noGrp="1"/>
          </p:cNvSpPr>
          <p:nvPr>
            <p:ph type="ctrTitle"/>
          </p:nvPr>
        </p:nvSpPr>
        <p:spPr>
          <a:xfrm>
            <a:off x="5653527" y="1227187"/>
            <a:ext cx="6767763" cy="2641897"/>
          </a:xfrm>
        </p:spPr>
        <p:txBody>
          <a:bodyPr>
            <a:normAutofit/>
          </a:bodyPr>
          <a:lstStyle/>
          <a:p>
            <a:r>
              <a:rPr lang="zxx-none">
                <a:solidFill>
                  <a:srgbClr val="FFFFFF"/>
                </a:solidFill>
                <a:latin typeface="Calibri" pitchFamily="34"/>
              </a:rPr>
              <a:t>Software piracy</a:t>
            </a:r>
            <a:endParaRPr lang="ro-RO">
              <a:solidFill>
                <a:srgbClr val="FFFFFF"/>
              </a:solidFill>
            </a:endParaRPr>
          </a:p>
        </p:txBody>
      </p:sp>
      <p:sp>
        <p:nvSpPr>
          <p:cNvPr id="3" name="Subtitle 2">
            <a:extLst>
              <a:ext uri="{FF2B5EF4-FFF2-40B4-BE49-F238E27FC236}">
                <a16:creationId xmlns:a16="http://schemas.microsoft.com/office/drawing/2014/main" id="{2EA2BD13-00DD-44C8-B827-9368357192C5}"/>
              </a:ext>
            </a:extLst>
          </p:cNvPr>
          <p:cNvSpPr>
            <a:spLocks noGrp="1"/>
          </p:cNvSpPr>
          <p:nvPr>
            <p:ph type="subTitle" idx="1"/>
          </p:nvPr>
        </p:nvSpPr>
        <p:spPr>
          <a:xfrm>
            <a:off x="5653684" y="3970579"/>
            <a:ext cx="6807355" cy="2262744"/>
          </a:xfrm>
        </p:spPr>
        <p:txBody>
          <a:bodyPr>
            <a:normAutofit/>
          </a:bodyPr>
          <a:lstStyle/>
          <a:p>
            <a:r>
              <a:rPr lang="ro-RO">
                <a:solidFill>
                  <a:schemeClr val="bg2"/>
                </a:solidFill>
              </a:rPr>
              <a:t>David Vlad-Alexandru, 932</a:t>
            </a:r>
          </a:p>
        </p:txBody>
      </p:sp>
      <p:sp useBgFill="1">
        <p:nvSpPr>
          <p:cNvPr id="215" name="Round Diagonal Corner Rectangle 6">
            <a:extLst>
              <a:ext uri="{FF2B5EF4-FFF2-40B4-BE49-F238E27FC236}">
                <a16:creationId xmlns:a16="http://schemas.microsoft.com/office/drawing/2014/main" id="{487719ED-1FF5-4BE5-BB4B-ABA2A6667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946" y="890733"/>
            <a:ext cx="4212528" cy="5769950"/>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4" name="Graphic 143" descr="Computer">
            <a:extLst>
              <a:ext uri="{FF2B5EF4-FFF2-40B4-BE49-F238E27FC236}">
                <a16:creationId xmlns:a16="http://schemas.microsoft.com/office/drawing/2014/main" id="{8A7514E6-459D-4B45-AD7A-514FEEF4C7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52233" y="2023732"/>
            <a:ext cx="3503952" cy="3503952"/>
          </a:xfrm>
          <a:prstGeom prst="rect">
            <a:avLst/>
          </a:prstGeom>
        </p:spPr>
      </p:pic>
    </p:spTree>
    <p:extLst>
      <p:ext uri="{BB962C8B-B14F-4D97-AF65-F5344CB8AC3E}">
        <p14:creationId xmlns:p14="http://schemas.microsoft.com/office/powerpoint/2010/main" val="133454999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AFD38-BCE4-49B5-87CA-B619F1A652C9}"/>
              </a:ext>
            </a:extLst>
          </p:cNvPr>
          <p:cNvSpPr txBox="1">
            <a:spLocks noGrp="1"/>
          </p:cNvSpPr>
          <p:nvPr>
            <p:ph type="title"/>
          </p:nvPr>
        </p:nvSpPr>
        <p:spPr>
          <a:xfrm>
            <a:off x="1258229" y="681801"/>
            <a:ext cx="10919815" cy="1629850"/>
          </a:xfrm>
        </p:spPr>
        <p:txBody>
          <a:bodyPr>
            <a:normAutofit/>
          </a:bodyPr>
          <a:lstStyle/>
          <a:p>
            <a:pPr lvl="0"/>
            <a:r>
              <a:rPr lang="ro-RO">
                <a:latin typeface="Calibri" pitchFamily="34"/>
              </a:rPr>
              <a:t>Agenda</a:t>
            </a:r>
            <a:endParaRPr lang="zxx-none">
              <a:latin typeface="Calibri" pitchFamily="34"/>
            </a:endParaRPr>
          </a:p>
        </p:txBody>
      </p:sp>
      <p:graphicFrame>
        <p:nvGraphicFramePr>
          <p:cNvPr id="5" name="Subtitle 2">
            <a:extLst>
              <a:ext uri="{FF2B5EF4-FFF2-40B4-BE49-F238E27FC236}">
                <a16:creationId xmlns:a16="http://schemas.microsoft.com/office/drawing/2014/main" id="{7117665E-DE6C-4579-96C8-7D13C4070E01}"/>
              </a:ext>
            </a:extLst>
          </p:cNvPr>
          <p:cNvGraphicFramePr>
            <a:graphicFrameLocks noGrp="1"/>
          </p:cNvGraphicFramePr>
          <p:nvPr>
            <p:ph idx="1"/>
            <p:extLst>
              <p:ext uri="{D42A27DB-BD31-4B8C-83A1-F6EECF244321}">
                <p14:modId xmlns:p14="http://schemas.microsoft.com/office/powerpoint/2010/main" val="3146412819"/>
              </p:ext>
            </p:extLst>
          </p:nvPr>
        </p:nvGraphicFramePr>
        <p:xfrm>
          <a:off x="1258229" y="2666301"/>
          <a:ext cx="10919817" cy="34642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9AA19A-D2E5-47F2-AF0A-1AF60D42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436415" cy="7559675"/>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91A1E618-D29E-4367-8C34-500E34D05B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3067" y="0"/>
            <a:ext cx="13436414" cy="7559675"/>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81F2BFD0-D896-4BA3-BA8F-0C866BD024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345722" cy="7559675"/>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E768552D-D282-4F68-A829-290A4E83179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B24AFF31-9CD5-4E66-92F8-23BBAA24FB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2267C9D4-1770-45DD-AAFC-481CD7F9AA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10DD6E0B-EC58-4D78-8125-AD2172CD2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23D6129D-742B-422D-A589-6692C16715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9EA94B27-F456-4ED8-8882-77632BDA0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5B7F96AD-560C-44A0-A513-B06758743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86701218-3235-4E29-9935-1315B5CCAA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046B7BE0-D335-42EA-9893-4FA7654F1F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1CE912BA-808B-403C-B26F-8083A682E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D974F65A-298C-4395-B461-99B9B49A07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700B2930-989F-49DC-B909-8150145AD09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95CB5A4-5145-4F55-95D0-6FB820C84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54BB8F48-D800-442A-A603-979FE924B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6E863078-201C-4DC0-8D49-077300CE5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A07EBB6-75B0-4867-9AAF-7A645F4148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FA40A456-C685-468E-802E-FC9DF586AFD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F101202F-1B2A-414C-83B7-9327E599C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4CC9B21F-B169-47E9-9B97-3BB645B29C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BC5FF733-2B71-4734-AD6A-5B35D99A3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0BCEB342-9AFC-4DCB-B92F-E08DC9594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3B9B4933-5C48-49CF-9C6A-A29413150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404FC76C-600A-482C-8386-F77ACBCC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E8C5D50B-A590-4AAE-A748-113B62DADA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6C045F21-7031-4278-BFEE-A9E856ADA9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20EE11A6-3412-4362-8A81-592A15F2A1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A376EBB9-93F5-4B6F-95B3-C36B6C851E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2E5FA043-72DD-4F7B-BA29-017EC8E781B6}"/>
              </a:ext>
            </a:extLst>
          </p:cNvPr>
          <p:cNvSpPr txBox="1">
            <a:spLocks noGrp="1"/>
          </p:cNvSpPr>
          <p:nvPr>
            <p:ph type="title"/>
          </p:nvPr>
        </p:nvSpPr>
        <p:spPr>
          <a:xfrm>
            <a:off x="940662" y="1382341"/>
            <a:ext cx="3225668" cy="4411708"/>
          </a:xfrm>
        </p:spPr>
        <p:txBody>
          <a:bodyPr>
            <a:normAutofit/>
          </a:bodyPr>
          <a:lstStyle/>
          <a:p>
            <a:pPr lvl="0"/>
            <a:r>
              <a:rPr lang="zxx-none" dirty="0">
                <a:solidFill>
                  <a:srgbClr val="FFFFFF"/>
                </a:solidFill>
                <a:latin typeface="Calibri" pitchFamily="34"/>
              </a:rPr>
              <a:t>What i</a:t>
            </a:r>
            <a:r>
              <a:rPr lang="en-US" dirty="0">
                <a:solidFill>
                  <a:srgbClr val="FFFFFF"/>
                </a:solidFill>
                <a:latin typeface="Calibri" pitchFamily="34"/>
              </a:rPr>
              <a:t>s it?</a:t>
            </a:r>
            <a:endParaRPr lang="zxx-none" dirty="0">
              <a:solidFill>
                <a:srgbClr val="FFFFFF"/>
              </a:solidFill>
              <a:latin typeface="Calibri" pitchFamily="34"/>
            </a:endParaRPr>
          </a:p>
        </p:txBody>
      </p:sp>
      <p:sp useBgFill="1">
        <p:nvSpPr>
          <p:cNvPr id="43" name="Round Diagonal Corner Rectangle 6">
            <a:extLst>
              <a:ext uri="{FF2B5EF4-FFF2-40B4-BE49-F238E27FC236}">
                <a16:creationId xmlns:a16="http://schemas.microsoft.com/office/drawing/2014/main" id="{092ADBCF-B973-4C52-B740-4963E95B3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5443" y="940758"/>
            <a:ext cx="7702601" cy="524757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3FDD94EF-2C73-4E4C-8332-A75D8AC6BE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43773" y="0"/>
            <a:ext cx="743737" cy="7549177"/>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46" name="Freeform 32">
              <a:extLst>
                <a:ext uri="{FF2B5EF4-FFF2-40B4-BE49-F238E27FC236}">
                  <a16:creationId xmlns:a16="http://schemas.microsoft.com/office/drawing/2014/main" id="{16EF4FCE-B4BF-485E-B545-95827107AD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7" name="Freeform 33">
              <a:extLst>
                <a:ext uri="{FF2B5EF4-FFF2-40B4-BE49-F238E27FC236}">
                  <a16:creationId xmlns:a16="http://schemas.microsoft.com/office/drawing/2014/main" id="{C2DD2F29-32E6-486A-A295-CB29680AD9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8" name="Freeform 34">
              <a:extLst>
                <a:ext uri="{FF2B5EF4-FFF2-40B4-BE49-F238E27FC236}">
                  <a16:creationId xmlns:a16="http://schemas.microsoft.com/office/drawing/2014/main" id="{B1A76276-E7B7-4550-9AFF-0A2E9EAEA4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9" name="Freeform 35">
              <a:extLst>
                <a:ext uri="{FF2B5EF4-FFF2-40B4-BE49-F238E27FC236}">
                  <a16:creationId xmlns:a16="http://schemas.microsoft.com/office/drawing/2014/main" id="{EAFC4E0E-3390-457C-BCC9-A2479C10F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36">
              <a:extLst>
                <a:ext uri="{FF2B5EF4-FFF2-40B4-BE49-F238E27FC236}">
                  <a16:creationId xmlns:a16="http://schemas.microsoft.com/office/drawing/2014/main" id="{D0E59BF7-C450-4448-B71A-80ECD878D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37">
              <a:extLst>
                <a:ext uri="{FF2B5EF4-FFF2-40B4-BE49-F238E27FC236}">
                  <a16:creationId xmlns:a16="http://schemas.microsoft.com/office/drawing/2014/main" id="{BAB182A0-0A27-42D3-A9D0-56E8B7F4A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38">
              <a:extLst>
                <a:ext uri="{FF2B5EF4-FFF2-40B4-BE49-F238E27FC236}">
                  <a16:creationId xmlns:a16="http://schemas.microsoft.com/office/drawing/2014/main" id="{4C9A08D9-525C-448E-A071-78226848F4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39">
              <a:extLst>
                <a:ext uri="{FF2B5EF4-FFF2-40B4-BE49-F238E27FC236}">
                  <a16:creationId xmlns:a16="http://schemas.microsoft.com/office/drawing/2014/main" id="{E7818D96-423C-499F-A080-00EF0B9D4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40">
              <a:extLst>
                <a:ext uri="{FF2B5EF4-FFF2-40B4-BE49-F238E27FC236}">
                  <a16:creationId xmlns:a16="http://schemas.microsoft.com/office/drawing/2014/main" id="{059B8971-2367-46BA-8FCC-D001A6C369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Rectangle 41">
              <a:extLst>
                <a:ext uri="{FF2B5EF4-FFF2-40B4-BE49-F238E27FC236}">
                  <a16:creationId xmlns:a16="http://schemas.microsoft.com/office/drawing/2014/main" id="{E4DF0A08-11EF-495A-980F-2ED66FBB81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grpSp>
      <p:graphicFrame>
        <p:nvGraphicFramePr>
          <p:cNvPr id="5" name="Text Placeholder 2">
            <a:extLst>
              <a:ext uri="{FF2B5EF4-FFF2-40B4-BE49-F238E27FC236}">
                <a16:creationId xmlns:a16="http://schemas.microsoft.com/office/drawing/2014/main" id="{15F2C151-4097-47C5-A91D-02B4CB93C21C}"/>
              </a:ext>
            </a:extLst>
          </p:cNvPr>
          <p:cNvGraphicFramePr>
            <a:graphicFrameLocks noGrp="1"/>
          </p:cNvGraphicFramePr>
          <p:nvPr>
            <p:ph idx="1"/>
            <p:extLst>
              <p:ext uri="{D42A27DB-BD31-4B8C-83A1-F6EECF244321}">
                <p14:modId xmlns:p14="http://schemas.microsoft.com/office/powerpoint/2010/main" val="3892163367"/>
              </p:ext>
            </p:extLst>
          </p:nvPr>
        </p:nvGraphicFramePr>
        <p:xfrm>
          <a:off x="4876718" y="1382341"/>
          <a:ext cx="6940683" cy="44117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2" name="Rectangle 15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3439775" cy="75596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 name="Group 15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23" y="-12548"/>
            <a:ext cx="1345722" cy="7559672"/>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5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6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7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8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311" y="-2"/>
            <a:ext cx="4477197" cy="7559675"/>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185" name="Rectangle 18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42"/>
            <a:ext cx="4470688" cy="7559675"/>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87" name="Group 18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12" y="-11020"/>
            <a:ext cx="1345722" cy="7559672"/>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8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20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21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311" y="-14592"/>
            <a:ext cx="4478512" cy="7559675"/>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AA3D770-E142-4895-BCE3-44361EBC9CF6}"/>
              </a:ext>
            </a:extLst>
          </p:cNvPr>
          <p:cNvSpPr txBox="1">
            <a:spLocks noGrp="1"/>
          </p:cNvSpPr>
          <p:nvPr>
            <p:ph type="title"/>
          </p:nvPr>
        </p:nvSpPr>
        <p:spPr>
          <a:xfrm>
            <a:off x="940662" y="1250775"/>
            <a:ext cx="3024071" cy="4690377"/>
          </a:xfrm>
        </p:spPr>
        <p:txBody>
          <a:bodyPr>
            <a:normAutofit/>
          </a:bodyPr>
          <a:lstStyle/>
          <a:p>
            <a:pPr lvl="0"/>
            <a:r>
              <a:rPr lang="zxx-none">
                <a:solidFill>
                  <a:srgbClr val="FFFFFF"/>
                </a:solidFill>
                <a:latin typeface="Calibri" pitchFamily="34"/>
              </a:rPr>
              <a:t>Software Piracy in Europe</a:t>
            </a:r>
          </a:p>
        </p:txBody>
      </p:sp>
      <p:graphicFrame>
        <p:nvGraphicFramePr>
          <p:cNvPr id="97" name="Text Placeholder 2">
            <a:extLst>
              <a:ext uri="{FF2B5EF4-FFF2-40B4-BE49-F238E27FC236}">
                <a16:creationId xmlns:a16="http://schemas.microsoft.com/office/drawing/2014/main" id="{993D3156-966D-41B9-A95C-EFF8C1EDF93A}"/>
              </a:ext>
            </a:extLst>
          </p:cNvPr>
          <p:cNvGraphicFramePr>
            <a:graphicFrameLocks noGrp="1"/>
          </p:cNvGraphicFramePr>
          <p:nvPr>
            <p:ph idx="1"/>
            <p:extLst>
              <p:ext uri="{D42A27DB-BD31-4B8C-83A1-F6EECF244321}">
                <p14:modId xmlns:p14="http://schemas.microsoft.com/office/powerpoint/2010/main" val="2949809902"/>
              </p:ext>
            </p:extLst>
          </p:nvPr>
        </p:nvGraphicFramePr>
        <p:xfrm>
          <a:off x="5139334" y="1250776"/>
          <a:ext cx="7377709" cy="46903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D6A22-0588-4AA7-9845-75A1464B5973}"/>
              </a:ext>
            </a:extLst>
          </p:cNvPr>
          <p:cNvSpPr txBox="1">
            <a:spLocks noGrp="1"/>
          </p:cNvSpPr>
          <p:nvPr>
            <p:ph type="title"/>
          </p:nvPr>
        </p:nvSpPr>
        <p:spPr>
          <a:xfrm>
            <a:off x="1258229" y="681801"/>
            <a:ext cx="10919815" cy="1629850"/>
          </a:xfrm>
        </p:spPr>
        <p:txBody>
          <a:bodyPr>
            <a:normAutofit/>
          </a:bodyPr>
          <a:lstStyle/>
          <a:p>
            <a:pPr lvl="0"/>
            <a:r>
              <a:rPr lang="zxx-none">
                <a:latin typeface="Calibri" pitchFamily="34"/>
              </a:rPr>
              <a:t>Effects</a:t>
            </a:r>
          </a:p>
        </p:txBody>
      </p:sp>
      <p:graphicFrame>
        <p:nvGraphicFramePr>
          <p:cNvPr id="5" name="Text Placeholder 2">
            <a:extLst>
              <a:ext uri="{FF2B5EF4-FFF2-40B4-BE49-F238E27FC236}">
                <a16:creationId xmlns:a16="http://schemas.microsoft.com/office/drawing/2014/main" id="{4DC35A21-EF96-4208-915B-789C16D046D0}"/>
              </a:ext>
            </a:extLst>
          </p:cNvPr>
          <p:cNvGraphicFramePr>
            <a:graphicFrameLocks noGrp="1"/>
          </p:cNvGraphicFramePr>
          <p:nvPr>
            <p:ph idx="1"/>
            <p:extLst>
              <p:ext uri="{D42A27DB-BD31-4B8C-83A1-F6EECF244321}">
                <p14:modId xmlns:p14="http://schemas.microsoft.com/office/powerpoint/2010/main" val="3396329411"/>
              </p:ext>
            </p:extLst>
          </p:nvPr>
        </p:nvGraphicFramePr>
        <p:xfrm>
          <a:off x="1258229" y="1850315"/>
          <a:ext cx="10919817" cy="51313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3439775" cy="75596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23" y="-12548"/>
            <a:ext cx="1345722" cy="7559672"/>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311" y="-2"/>
            <a:ext cx="4477197" cy="7559675"/>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42"/>
            <a:ext cx="4470688" cy="7559675"/>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12" y="-11020"/>
            <a:ext cx="1345722" cy="7559672"/>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311" y="-14592"/>
            <a:ext cx="4478512" cy="7559675"/>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AD76059-1F27-4CF2-865D-AF018869DF64}"/>
              </a:ext>
            </a:extLst>
          </p:cNvPr>
          <p:cNvSpPr txBox="1">
            <a:spLocks noGrp="1"/>
          </p:cNvSpPr>
          <p:nvPr>
            <p:ph type="title"/>
          </p:nvPr>
        </p:nvSpPr>
        <p:spPr>
          <a:xfrm>
            <a:off x="940662" y="1250775"/>
            <a:ext cx="3024071" cy="4690377"/>
          </a:xfrm>
        </p:spPr>
        <p:txBody>
          <a:bodyPr>
            <a:normAutofit/>
          </a:bodyPr>
          <a:lstStyle/>
          <a:p>
            <a:pPr lvl="0"/>
            <a:r>
              <a:rPr lang="zxx-none">
                <a:solidFill>
                  <a:srgbClr val="FFFFFF"/>
                </a:solidFill>
                <a:latin typeface="Calibri" pitchFamily="34"/>
              </a:rPr>
              <a:t>The Pirate Bay</a:t>
            </a:r>
          </a:p>
        </p:txBody>
      </p:sp>
      <p:graphicFrame>
        <p:nvGraphicFramePr>
          <p:cNvPr id="42" name="Text Placeholder 2">
            <a:extLst>
              <a:ext uri="{FF2B5EF4-FFF2-40B4-BE49-F238E27FC236}">
                <a16:creationId xmlns:a16="http://schemas.microsoft.com/office/drawing/2014/main" id="{2EC0EA1F-AFB8-4519-AF86-8FFC2ABC1412}"/>
              </a:ext>
            </a:extLst>
          </p:cNvPr>
          <p:cNvGraphicFramePr>
            <a:graphicFrameLocks noGrp="1"/>
          </p:cNvGraphicFramePr>
          <p:nvPr>
            <p:ph idx="1"/>
            <p:extLst>
              <p:ext uri="{D42A27DB-BD31-4B8C-83A1-F6EECF244321}">
                <p14:modId xmlns:p14="http://schemas.microsoft.com/office/powerpoint/2010/main" val="3785145045"/>
              </p:ext>
            </p:extLst>
          </p:nvPr>
        </p:nvGraphicFramePr>
        <p:xfrm>
          <a:off x="5139334" y="355003"/>
          <a:ext cx="7728641" cy="66531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999" y="-15748"/>
            <a:ext cx="13439775" cy="75596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49" y="0"/>
            <a:ext cx="1345722" cy="7559675"/>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6A3AEB5-6A1D-4F6F-B4AF-B1DD314ECB7B}"/>
              </a:ext>
            </a:extLst>
          </p:cNvPr>
          <p:cNvSpPr txBox="1">
            <a:spLocks noGrp="1"/>
          </p:cNvSpPr>
          <p:nvPr>
            <p:ph type="title"/>
          </p:nvPr>
        </p:nvSpPr>
        <p:spPr>
          <a:xfrm>
            <a:off x="1258229" y="1193446"/>
            <a:ext cx="3163083" cy="5190280"/>
          </a:xfrm>
        </p:spPr>
        <p:txBody>
          <a:bodyPr>
            <a:normAutofit/>
          </a:bodyPr>
          <a:lstStyle/>
          <a:p>
            <a:pPr lvl="0" algn="r"/>
            <a:r>
              <a:rPr lang="zxx-none" sz="4400">
                <a:latin typeface="Calibri" pitchFamily="34"/>
              </a:rPr>
              <a:t>Ethics of Piracy</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0634" y="1603519"/>
            <a:ext cx="0" cy="402248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970ECF59-00AC-4D09-8EAB-87D2283C7266}"/>
              </a:ext>
            </a:extLst>
          </p:cNvPr>
          <p:cNvSpPr txBox="1">
            <a:spLocks noGrp="1"/>
          </p:cNvSpPr>
          <p:nvPr>
            <p:ph idx="1"/>
          </p:nvPr>
        </p:nvSpPr>
        <p:spPr>
          <a:xfrm>
            <a:off x="5839955" y="1193446"/>
            <a:ext cx="6339841" cy="5190280"/>
          </a:xfrm>
        </p:spPr>
        <p:txBody>
          <a:bodyPr anchor="ctr">
            <a:normAutofit/>
          </a:bodyPr>
          <a:lstStyle/>
          <a:p>
            <a:pPr lvl="0"/>
            <a:r>
              <a:rPr lang="zxx-none" sz="2000" dirty="0">
                <a:latin typeface="Calibri" pitchFamily="34"/>
              </a:rPr>
              <a:t>The software pirates and those trying to protect software copyrights approach the ethics of piracy from two different viewpoints. There are two contrasting ethical views on the issue of piracy, and both have their valid points.</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28022" y="0"/>
            <a:ext cx="743737" cy="7549177"/>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29438-BE11-4F72-AAD5-E93A61A0BA73}"/>
              </a:ext>
            </a:extLst>
          </p:cNvPr>
          <p:cNvSpPr txBox="1">
            <a:spLocks noGrp="1"/>
          </p:cNvSpPr>
          <p:nvPr>
            <p:ph type="title"/>
          </p:nvPr>
        </p:nvSpPr>
        <p:spPr>
          <a:xfrm>
            <a:off x="1258229" y="681801"/>
            <a:ext cx="10919815" cy="1629850"/>
          </a:xfrm>
        </p:spPr>
        <p:txBody>
          <a:bodyPr>
            <a:normAutofit/>
          </a:bodyPr>
          <a:lstStyle/>
          <a:p>
            <a:pPr lvl="0"/>
            <a:r>
              <a:rPr lang="zxx-none">
                <a:latin typeface="Calibri" pitchFamily="34"/>
              </a:rPr>
              <a:t>Why Piracy is ethical</a:t>
            </a:r>
          </a:p>
        </p:txBody>
      </p:sp>
      <p:graphicFrame>
        <p:nvGraphicFramePr>
          <p:cNvPr id="5" name="Text Placeholder 2">
            <a:extLst>
              <a:ext uri="{FF2B5EF4-FFF2-40B4-BE49-F238E27FC236}">
                <a16:creationId xmlns:a16="http://schemas.microsoft.com/office/drawing/2014/main" id="{671D1470-23E1-49B8-A183-980576EB95FA}"/>
              </a:ext>
            </a:extLst>
          </p:cNvPr>
          <p:cNvGraphicFramePr>
            <a:graphicFrameLocks noGrp="1"/>
          </p:cNvGraphicFramePr>
          <p:nvPr>
            <p:ph idx="1"/>
            <p:extLst>
              <p:ext uri="{D42A27DB-BD31-4B8C-83A1-F6EECF244321}">
                <p14:modId xmlns:p14="http://schemas.microsoft.com/office/powerpoint/2010/main" val="3891563144"/>
              </p:ext>
            </p:extLst>
          </p:nvPr>
        </p:nvGraphicFramePr>
        <p:xfrm>
          <a:off x="1258229" y="2159000"/>
          <a:ext cx="10919817" cy="39715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43977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AEA48-15D4-4D73-8AC6-CF9F6545AD24}"/>
              </a:ext>
            </a:extLst>
          </p:cNvPr>
          <p:cNvSpPr txBox="1">
            <a:spLocks noGrp="1"/>
          </p:cNvSpPr>
          <p:nvPr>
            <p:ph type="title"/>
          </p:nvPr>
        </p:nvSpPr>
        <p:spPr>
          <a:xfrm>
            <a:off x="1258229" y="681801"/>
            <a:ext cx="10919815" cy="1629850"/>
          </a:xfrm>
        </p:spPr>
        <p:txBody>
          <a:bodyPr>
            <a:normAutofit/>
          </a:bodyPr>
          <a:lstStyle/>
          <a:p>
            <a:pPr lvl="0"/>
            <a:r>
              <a:rPr lang="zxx-none">
                <a:latin typeface="Calibri" pitchFamily="34"/>
              </a:rPr>
              <a:t>Why piracy is unethical</a:t>
            </a:r>
          </a:p>
        </p:txBody>
      </p:sp>
      <p:graphicFrame>
        <p:nvGraphicFramePr>
          <p:cNvPr id="5" name="Text Placeholder 2">
            <a:extLst>
              <a:ext uri="{FF2B5EF4-FFF2-40B4-BE49-F238E27FC236}">
                <a16:creationId xmlns:a16="http://schemas.microsoft.com/office/drawing/2014/main" id="{D4E01B6E-1DE9-447A-9AD9-69FCFAB745EC}"/>
              </a:ext>
            </a:extLst>
          </p:cNvPr>
          <p:cNvGraphicFramePr>
            <a:graphicFrameLocks noGrp="1"/>
          </p:cNvGraphicFramePr>
          <p:nvPr>
            <p:ph idx="1"/>
            <p:extLst>
              <p:ext uri="{D42A27DB-BD31-4B8C-83A1-F6EECF244321}">
                <p14:modId xmlns:p14="http://schemas.microsoft.com/office/powerpoint/2010/main" val="358904123"/>
              </p:ext>
            </p:extLst>
          </p:nvPr>
        </p:nvGraphicFramePr>
        <p:xfrm>
          <a:off x="1258229" y="1993900"/>
          <a:ext cx="10919817" cy="51688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1961</Words>
  <Application>Microsoft Office PowerPoint</Application>
  <PresentationFormat>Custom</PresentationFormat>
  <Paragraphs>76</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Times New Roman</vt:lpstr>
      <vt:lpstr>Tw Cen MT</vt:lpstr>
      <vt:lpstr>Circuit</vt:lpstr>
      <vt:lpstr>Software piracy</vt:lpstr>
      <vt:lpstr>Agenda</vt:lpstr>
      <vt:lpstr>What is it?</vt:lpstr>
      <vt:lpstr>Software Piracy in Europe</vt:lpstr>
      <vt:lpstr>Effects</vt:lpstr>
      <vt:lpstr>The Pirate Bay</vt:lpstr>
      <vt:lpstr>Ethics of Piracy</vt:lpstr>
      <vt:lpstr>Why Piracy is ethical</vt:lpstr>
      <vt:lpstr>Why piracy is unethical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piracy</dc:title>
  <dc:creator>Natalia Constantin</dc:creator>
  <cp:lastModifiedBy>Natalia Constantin</cp:lastModifiedBy>
  <cp:revision>1</cp:revision>
  <dcterms:created xsi:type="dcterms:W3CDTF">2020-04-09T14:05:44Z</dcterms:created>
  <dcterms:modified xsi:type="dcterms:W3CDTF">2020-04-09T14:07:03Z</dcterms:modified>
</cp:coreProperties>
</file>