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8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5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F8122-1305-4F34-BCD7-200C34EAA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Vladimir Mikheev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523019-D664-4E0F-9C2E-05C8AA97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Junior Data Analyst  </a:t>
            </a:r>
            <a:endParaRPr lang="ru-RU" sz="2200" dirty="0"/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CF392DFD-A97C-43C0-8BC9-1CDB43605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-1" b="-1"/>
          <a:stretch/>
        </p:blipFill>
        <p:spPr>
          <a:xfrm>
            <a:off x="6692316" y="1743958"/>
            <a:ext cx="4251235" cy="4251235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91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7475509-76BD-410B-9412-77B2D5C2927D}"/>
              </a:ext>
            </a:extLst>
          </p:cNvPr>
          <p:cNvSpPr/>
          <p:nvPr/>
        </p:nvSpPr>
        <p:spPr>
          <a:xfrm>
            <a:off x="742664" y="3429000"/>
            <a:ext cx="6572534" cy="3150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National Research University Higher School of Economics</a:t>
            </a:r>
            <a:endParaRPr lang="ru-RU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B3417-2E1D-416E-AB1D-1B7F180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experience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4027B-CB57-407D-A118-D5E055CC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394" y="757335"/>
            <a:ext cx="1719606" cy="756551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5422CF6-EC70-49E5-AEFE-F4EE99F636D1}"/>
              </a:ext>
            </a:extLst>
          </p:cNvPr>
          <p:cNvSpPr/>
          <p:nvPr/>
        </p:nvSpPr>
        <p:spPr>
          <a:xfrm>
            <a:off x="4148914" y="4218375"/>
            <a:ext cx="2525263" cy="20814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Centre for Computational Educational Sciences</a:t>
            </a:r>
            <a:endParaRPr lang="ru-RU" b="1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BAB42EC-1556-4995-8F97-009EE7BB7256}"/>
              </a:ext>
            </a:extLst>
          </p:cNvPr>
          <p:cNvSpPr txBox="1">
            <a:spLocks/>
          </p:cNvSpPr>
          <p:nvPr/>
        </p:nvSpPr>
        <p:spPr>
          <a:xfrm>
            <a:off x="342114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1EF935-D40D-4390-8CF4-4B3EF5348F69}"/>
              </a:ext>
            </a:extLst>
          </p:cNvPr>
          <p:cNvSpPr/>
          <p:nvPr/>
        </p:nvSpPr>
        <p:spPr>
          <a:xfrm>
            <a:off x="963106" y="4227803"/>
            <a:ext cx="2458038" cy="20719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Vision Modeling Lab</a:t>
            </a:r>
            <a:endParaRPr lang="ru-RU" b="1" dirty="0"/>
          </a:p>
          <a:p>
            <a:pPr algn="ctr"/>
            <a:endParaRPr lang="ru-RU" dirty="0"/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27DDEBC3-6E92-4047-A6C8-CE685C037384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3421144" y="5259085"/>
            <a:ext cx="727770" cy="471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C10E7C4-07FE-426E-8436-E112333107CD}"/>
              </a:ext>
            </a:extLst>
          </p:cNvPr>
          <p:cNvSpPr/>
          <p:nvPr/>
        </p:nvSpPr>
        <p:spPr>
          <a:xfrm>
            <a:off x="8669517" y="4167272"/>
            <a:ext cx="2071992" cy="20719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Criteo</a:t>
            </a:r>
            <a:endParaRPr lang="ru-RU" dirty="0"/>
          </a:p>
          <a:p>
            <a:pPr algn="ctr"/>
            <a:endParaRPr lang="ru-RU" dirty="0"/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B8B2A59F-4AE8-4330-88BE-73C70EE985DB}"/>
              </a:ext>
            </a:extLst>
          </p:cNvPr>
          <p:cNvCxnSpPr>
            <a:cxnSpLocks/>
          </p:cNvCxnSpPr>
          <p:nvPr/>
        </p:nvCxnSpPr>
        <p:spPr>
          <a:xfrm>
            <a:off x="6674177" y="5259084"/>
            <a:ext cx="1995340" cy="0"/>
          </a:xfrm>
          <a:prstGeom prst="straightConnector1">
            <a:avLst/>
          </a:prstGeom>
          <a:ln w="158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3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0951F-E730-47FE-9269-9F3211C5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sz="4400" dirty="0"/>
              <a:t>Vision Modeling Lab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8C1DE-3EC6-47B4-B693-22F7F5A2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2" y="2955401"/>
            <a:ext cx="4903226" cy="372222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 design, programming and conduction of eye tracking experiments;</a:t>
            </a:r>
          </a:p>
          <a:p>
            <a:pPr lvl="1"/>
            <a:r>
              <a:rPr lang="en-US" dirty="0"/>
              <a:t> parsing of eye tracker logs and analysis of results.</a:t>
            </a:r>
            <a:endParaRPr lang="ru-RU" dirty="0"/>
          </a:p>
        </p:txBody>
      </p:sp>
      <p:pic>
        <p:nvPicPr>
          <p:cNvPr id="4" name="Рисунок 3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DA05784-6652-4C60-992C-84749EEBA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72" y="96440"/>
            <a:ext cx="6387190" cy="3991992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533B13-AE56-4006-9C1B-C90A030C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438" y="4185504"/>
            <a:ext cx="3516193" cy="263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8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8AF93-5BBC-4C25-AACC-FD67897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Centre for Computational Educational Sciences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B7491-DEB1-4CCB-B211-7FB2C66F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8840" cy="4351338"/>
          </a:xfrm>
        </p:spPr>
        <p:txBody>
          <a:bodyPr/>
          <a:lstStyle/>
          <a:p>
            <a:r>
              <a:rPr lang="en-US" dirty="0"/>
              <a:t> API retrieval, parsing and analysis of students' activity logs on Coursera platform;</a:t>
            </a:r>
          </a:p>
          <a:p>
            <a:r>
              <a:rPr lang="en-US" dirty="0"/>
              <a:t> analytical reports for Direction of Online Education in HSE;</a:t>
            </a:r>
          </a:p>
          <a:p>
            <a:r>
              <a:rPr lang="en-US" dirty="0"/>
              <a:t> teaching of statistics on the program of professional retraining in HSE.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542D73-4588-4480-AAF2-46FD6CD2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872" y="1456129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9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3932C-D82B-42C1-991F-F1D3261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Skills: Communication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FE377-F06A-4DF5-93F2-4584D3EE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Russian: Native;</a:t>
            </a:r>
          </a:p>
          <a:p>
            <a:r>
              <a:rPr lang="en-US" dirty="0"/>
              <a:t> English: C1 (IELTS, 2017 - 7);</a:t>
            </a:r>
          </a:p>
          <a:p>
            <a:r>
              <a:rPr lang="en-US" dirty="0"/>
              <a:t> English speaking Master program; </a:t>
            </a:r>
          </a:p>
          <a:p>
            <a:r>
              <a:rPr lang="en-US" dirty="0"/>
              <a:t> 4-month Internship in Catholic University of Leuven, Belgium (2016-2017);</a:t>
            </a:r>
          </a:p>
          <a:p>
            <a:r>
              <a:rPr lang="en-US" dirty="0"/>
              <a:t> Prizewinner of Science Slam HSE (2019, 2020).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28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8DB5-9064-4544-8CC6-697C876E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Skills: Programming and Analyses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CCC7A-D381-47E7-B09B-24323A34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825625"/>
            <a:ext cx="9707880" cy="4351338"/>
          </a:xfrm>
        </p:spPr>
        <p:txBody>
          <a:bodyPr>
            <a:normAutofit/>
          </a:bodyPr>
          <a:lstStyle/>
          <a:p>
            <a:r>
              <a:rPr lang="en-US" dirty="0"/>
              <a:t> R: </a:t>
            </a:r>
          </a:p>
          <a:p>
            <a:pPr lvl="1"/>
            <a:r>
              <a:rPr lang="en-US" dirty="0"/>
              <a:t> ggplot2, </a:t>
            </a:r>
            <a:r>
              <a:rPr lang="en-US" dirty="0" err="1"/>
              <a:t>data.table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glmer</a:t>
            </a:r>
            <a:r>
              <a:rPr lang="en-US" dirty="0"/>
              <a:t>, </a:t>
            </a:r>
            <a:r>
              <a:rPr lang="en-US" dirty="0" err="1"/>
              <a:t>pscl</a:t>
            </a:r>
            <a:r>
              <a:rPr lang="en-US" dirty="0"/>
              <a:t>, </a:t>
            </a:r>
            <a:r>
              <a:rPr lang="en-US" dirty="0" err="1"/>
              <a:t>aer</a:t>
            </a:r>
            <a:r>
              <a:rPr lang="en-US" dirty="0"/>
              <a:t>, </a:t>
            </a:r>
            <a:r>
              <a:rPr lang="en-US" dirty="0" err="1"/>
              <a:t>Rmarkdown</a:t>
            </a:r>
            <a:r>
              <a:rPr lang="en-US" dirty="0"/>
              <a:t>;</a:t>
            </a:r>
          </a:p>
          <a:p>
            <a:r>
              <a:rPr lang="en-US" dirty="0"/>
              <a:t> Python: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pandas, matplotlib, requests, Django;</a:t>
            </a:r>
          </a:p>
          <a:p>
            <a:r>
              <a:rPr lang="en-US" dirty="0"/>
              <a:t> SQL</a:t>
            </a:r>
          </a:p>
          <a:p>
            <a:r>
              <a:rPr lang="en-US" dirty="0"/>
              <a:t> Tableau</a:t>
            </a:r>
          </a:p>
          <a:p>
            <a:r>
              <a:rPr lang="en-US" dirty="0"/>
              <a:t> Generalized Linear Mixed Models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GitHub - python/cpython: The Python programming language">
            <a:extLst>
              <a:ext uri="{FF2B5EF4-FFF2-40B4-BE49-F238E27FC236}">
                <a16:creationId xmlns:a16="http://schemas.microsoft.com/office/drawing/2014/main" id="{465C2A5D-0B97-44AB-870A-D7C50882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75" y="2867274"/>
            <a:ext cx="554477" cy="55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 Packages – Bradbury Population Genomics Lab">
            <a:extLst>
              <a:ext uri="{FF2B5EF4-FFF2-40B4-BE49-F238E27FC236}">
                <a16:creationId xmlns:a16="http://schemas.microsoft.com/office/drawing/2014/main" id="{AA4AA630-9CE7-4EA4-9C72-94A40E46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75" y="1791972"/>
            <a:ext cx="554477" cy="55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36967C-8DD9-4CB9-8807-6BA565C8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80" y="4513633"/>
            <a:ext cx="858268" cy="62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4144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190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Rockwell</vt:lpstr>
      <vt:lpstr>Segoe UI</vt:lpstr>
      <vt:lpstr>ExploreVTI</vt:lpstr>
      <vt:lpstr>Vladimir Mikheev</vt:lpstr>
      <vt:lpstr>Working experience</vt:lpstr>
      <vt:lpstr>Vision Modeling Lab</vt:lpstr>
      <vt:lpstr>Centre for Computational Educational Sciences</vt:lpstr>
      <vt:lpstr>Skills: Communication</vt:lpstr>
      <vt:lpstr>Skills: Programming and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Vladimir Mikheev</dc:title>
  <dc:creator>Михеев Владимир Юрьевич</dc:creator>
  <cp:lastModifiedBy>Михеев Владимир Юрьевич</cp:lastModifiedBy>
  <cp:revision>11</cp:revision>
  <dcterms:created xsi:type="dcterms:W3CDTF">2021-06-22T18:28:42Z</dcterms:created>
  <dcterms:modified xsi:type="dcterms:W3CDTF">2021-06-23T07:34:31Z</dcterms:modified>
</cp:coreProperties>
</file>