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3DF9A-FDA0-42B1-AD30-C6DB0B02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BD8E28-62E1-492B-BC65-F3423139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C8C4C-BF78-4669-8A7D-E7858763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C590D8-2993-45ED-AFCA-7BFCAB2D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C5927-F688-4F33-A177-593C6EAB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329A8-2D5B-4D7D-A9A8-F25A665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ACB08B-6975-4B6A-90C9-DBBEB14D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CADFD-B015-49FB-B43C-6505BD37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955F8-7ACD-4F42-B0AD-66E3BB00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0648C-A9B7-4F5F-A3AD-0529B00B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1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1F6A2-F277-4776-AF30-E370C07A5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B8425-734B-4B00-BFDB-EB30ABF8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CC74D-AE61-4A42-B9BD-0AF6A76D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447D7-3854-4EEB-8E38-25448613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5BDAC-B424-4684-8956-E655CE6B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170C-6AD4-472C-9904-8D71A1D3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CD68B-B599-4E29-A165-BA8F6802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B4207-0D11-420F-B316-161F6602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FDD46-85C4-4050-BE37-6F5D85E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86CC5-8C95-4DD3-A201-1C14153C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F9F6B-0F5D-4F78-8854-746BDE23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A2BAB-65F6-4B04-AE71-822E8EB4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F213A-8A28-44A8-8B60-8D4EC897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DBD521-73F1-4360-8DDC-FECA78C1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F2EE4-A100-4BBD-A0DD-6236FA39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9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B237C-CF98-4462-A04D-1D1C87A4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04182-617F-47C8-8778-833B8DF00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B49461-90A5-467C-BB4C-84938D50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45A40-7AB6-463B-ADC1-A44DCB85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3BE47-720C-4E53-BE18-73A66327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CEE170-BBED-4BA2-993A-0188668B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AE67-B487-426C-B22F-43F6610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1EFDFD-6DE8-4569-B1F1-F128CA21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9E6C07-A223-412E-92FA-AA5CBF7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A6C84A-8800-43F4-9886-0038405E1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00267B-75E7-4B53-BF06-2CB502F3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79B588-E065-41A3-B56B-36979A6B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8B93AF-1E4B-4112-A7DA-8C5A44D3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D39CA-3F1B-4F21-8ECE-28DE9B9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E8ACB-3D20-4287-89C5-C5DBB4DE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17F4AA-18D3-492A-ABE1-364D3DFF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C8E0F9-462E-4ABF-904A-15B93896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BAEA3D-A55C-446F-BC7B-37285B07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9F4E7A-1A9C-4287-BB51-8D5ECAE4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04276-8601-45D4-A9D3-BBA82C4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1F2FF2-7CE8-455C-8B47-F0ACEAF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C45A3-16B4-4FA7-B344-9ABDB58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99683-6B30-4D2E-8C46-12230891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1DDA00-E148-4201-8743-D446A840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0DC967-18E1-4406-8CFB-291F7E13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BCCC6-37B3-4CC9-875D-3C0CE59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E0819C-AB03-44E4-9B6A-7CF4AAB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0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ADB90-335D-4D96-9597-907E856F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F4428F-131B-48F8-A9C3-77BB34A4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770C0-A1AC-4529-956A-2F374F80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95E581-C888-4118-8BCE-02146DFA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660B-93AE-4291-AF4D-5DEACC83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C27F2-11A8-43B1-AF97-24360F6B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567AF-2752-447B-BD97-CF4B7FA9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B78378-47F5-479F-BE00-9005542D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C7659-7494-4479-A92B-D7748FA5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C42C-06D2-43AF-A8DE-F601F0B21FB1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43E91-93F7-4F0E-98E8-71EDB60F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C9E92-0E16-4522-9C1D-3E0CCF88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2432-C1F0-4006-915B-D74342C9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729-5354-4935-992B-7FDCF4741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«Поведение студентов на онлайн курсе»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8D2D3-3AE1-4A01-B875-33C4F8441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Михеев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19446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70BE9-E5B5-4191-B303-1A2483E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86E61-0E0D-4B86-B8C7-5A0A1F98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Поведение студентов «Основы программирования на </a:t>
            </a:r>
            <a:r>
              <a:rPr lang="en-US" dirty="0"/>
              <a:t>Python</a:t>
            </a:r>
            <a:r>
              <a:rPr lang="ru-RU" dirty="0"/>
              <a:t>» на платформе </a:t>
            </a:r>
            <a:r>
              <a:rPr lang="en-US" dirty="0"/>
              <a:t>Coursera</a:t>
            </a:r>
          </a:p>
          <a:p>
            <a:r>
              <a:rPr lang="ru-RU" dirty="0"/>
              <a:t>Есть данные по 5962 студентам закончивших курс</a:t>
            </a:r>
          </a:p>
          <a:p>
            <a:r>
              <a:rPr lang="ru-RU" dirty="0"/>
              <a:t>Переменные в базе данных:</a:t>
            </a:r>
          </a:p>
          <a:p>
            <a:pPr lvl="1"/>
            <a:r>
              <a:rPr lang="ru-RU" dirty="0"/>
              <a:t>Оплачивал студент курс или нет</a:t>
            </a:r>
          </a:p>
          <a:p>
            <a:pPr lvl="1"/>
            <a:r>
              <a:rPr lang="ru-RU" dirty="0"/>
              <a:t>Сколько видео он посмотрел</a:t>
            </a:r>
          </a:p>
          <a:p>
            <a:pPr lvl="1"/>
            <a:r>
              <a:rPr lang="ru-RU" dirty="0"/>
              <a:t>Сколько вопросов и ответов написал на форуме</a:t>
            </a:r>
          </a:p>
          <a:p>
            <a:pPr lvl="1"/>
            <a:r>
              <a:rPr lang="ru-RU" dirty="0"/>
              <a:t>Сколько страниц форума посетил</a:t>
            </a:r>
          </a:p>
          <a:p>
            <a:pPr lvl="1"/>
            <a:r>
              <a:rPr lang="ru-RU" dirty="0"/>
              <a:t>Как долго проходил курс</a:t>
            </a:r>
          </a:p>
        </p:txBody>
      </p:sp>
    </p:spTree>
    <p:extLst>
      <p:ext uri="{BB962C8B-B14F-4D97-AF65-F5344CB8AC3E}">
        <p14:creationId xmlns:p14="http://schemas.microsoft.com/office/powerpoint/2010/main" val="28399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FD9BF-8553-4AB3-8437-20CF22CA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6A3CB-2851-40E0-8FFC-7C46B4C0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Разделить поведение студентов на кластеры</a:t>
            </a:r>
          </a:p>
          <a:p>
            <a:r>
              <a:rPr lang="ru-RU" dirty="0"/>
              <a:t>Понять как кластеры влияют на вероятность оплатить курс</a:t>
            </a:r>
          </a:p>
        </p:txBody>
      </p:sp>
    </p:spTree>
    <p:extLst>
      <p:ext uri="{BB962C8B-B14F-4D97-AF65-F5344CB8AC3E}">
        <p14:creationId xmlns:p14="http://schemas.microsoft.com/office/powerpoint/2010/main" val="326780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8CDAA-FBFA-4E21-B53A-A9F7834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13119-E7ED-41BF-B7BB-F5C64FCE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Построили графики по посещению форума, количеству сообщений на форуме, просмотру видео, длительности прохождения курсы</a:t>
            </a:r>
          </a:p>
          <a:p>
            <a:r>
              <a:rPr lang="ru-RU" dirty="0"/>
              <a:t>Графики строились по разному числу кластеров – выбрал 4 как наиболее оптимальное число кластеров.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49BFF-6A82-4A9B-91D4-B965344B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использованная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87094-1435-4473-ABB9-A0468A85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С помощью </a:t>
            </a:r>
            <a:r>
              <a:rPr lang="en-US" dirty="0" err="1"/>
              <a:t>Kmeans</a:t>
            </a:r>
            <a:r>
              <a:rPr lang="ru-RU" dirty="0"/>
              <a:t> разделил данные на 4 кластера:</a:t>
            </a:r>
            <a:endParaRPr lang="en-US" dirty="0"/>
          </a:p>
          <a:p>
            <a:pPr lvl="1"/>
            <a:r>
              <a:rPr lang="ru-RU" b="0" i="0" dirty="0">
                <a:solidFill>
                  <a:srgbClr val="000000"/>
                </a:solidFill>
                <a:effectLst/>
              </a:rPr>
              <a:t>0 – меньше всех посещают форум, мало смотрят видео, задают вопросы</a:t>
            </a:r>
          </a:p>
          <a:p>
            <a:pPr lvl="1"/>
            <a:r>
              <a:rPr lang="ru-RU" b="0" i="0" dirty="0">
                <a:solidFill>
                  <a:srgbClr val="000000"/>
                </a:solidFill>
                <a:effectLst/>
              </a:rPr>
              <a:t>1 - смотрят много видео, средне посещают форум, часто пишут вопросы и ответы</a:t>
            </a:r>
          </a:p>
          <a:p>
            <a:pPr lvl="1"/>
            <a:r>
              <a:rPr lang="ru-RU" b="0" i="0" dirty="0">
                <a:solidFill>
                  <a:srgbClr val="000000"/>
                </a:solidFill>
                <a:effectLst/>
              </a:rPr>
              <a:t>2 - смотрят много видео, много посещают форум, на форуме не пишут</a:t>
            </a:r>
          </a:p>
          <a:p>
            <a:pPr lvl="1"/>
            <a:r>
              <a:rPr lang="ru-RU" b="0" i="0" dirty="0">
                <a:solidFill>
                  <a:srgbClr val="000000"/>
                </a:solidFill>
                <a:effectLst/>
              </a:rPr>
              <a:t>3 - смотрят больше всех видео, больше всех посещают форум, быстрее всех проходят курс</a:t>
            </a:r>
          </a:p>
          <a:p>
            <a:r>
              <a:rPr lang="ru-RU" dirty="0">
                <a:solidFill>
                  <a:srgbClr val="000000"/>
                </a:solidFill>
              </a:rPr>
              <a:t>С помощью логистической регрессии предсказываем как кластеры влияют на вероятность оплатить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AE287-58FE-4C0F-AB47-B97621C2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6AC7D-D201-4CB8-9661-FD515443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906" y="1825625"/>
            <a:ext cx="4428893" cy="4351338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Во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всех кластерах кроме первого количество оплативших меньше. Первый кластер выделяет только тем, что в нем меньше всего студентов посещавших форум.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F265C1-C13C-4C0E-BD1C-3DA61478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386366" cy="37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B305B-1910-4145-8192-B2249684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какими проблемами столкнулся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185FE-3D15-4E10-BAC5-262B1391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Имелись данные по 58 курсам, но тогда пришлось бы группировать студентов по курсам. Пока не умею учитывать это при кластеризации поэтому взял только один курс.</a:t>
            </a:r>
          </a:p>
          <a:p>
            <a:r>
              <a:rPr lang="ru-RU" dirty="0"/>
              <a:t>Тяжело делать на Питоне, то что уже умеешь делать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668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259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Тема Office</vt:lpstr>
      <vt:lpstr>Проект «Поведение студентов на онлайн курсе»</vt:lpstr>
      <vt:lpstr>Данные</vt:lpstr>
      <vt:lpstr>Задача</vt:lpstr>
      <vt:lpstr>Разведочный анализ</vt:lpstr>
      <vt:lpstr>Модель, использованная в проекте</vt:lpstr>
      <vt:lpstr>Результат</vt:lpstr>
      <vt:lpstr>С какими проблемами столкнулся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«Поведение студентов на онлайн курсе»</dc:title>
  <dc:creator>Михеев Владимир Юрьевич</dc:creator>
  <cp:lastModifiedBy>Михеев Владимир Юрьевич</cp:lastModifiedBy>
  <cp:revision>4</cp:revision>
  <dcterms:created xsi:type="dcterms:W3CDTF">2021-06-21T19:25:12Z</dcterms:created>
  <dcterms:modified xsi:type="dcterms:W3CDTF">2021-06-21T20:09:16Z</dcterms:modified>
</cp:coreProperties>
</file>