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KHYc6qW1jg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703CC-2440-4D65-AF24-82E1D6D895AE}"/>
              </a:ext>
            </a:extLst>
          </p:cNvPr>
          <p:cNvSpPr txBox="1"/>
          <p:nvPr/>
        </p:nvSpPr>
        <p:spPr>
          <a:xfrm>
            <a:off x="3147269" y="1271895"/>
            <a:ext cx="5897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Pygame.</a:t>
            </a:r>
            <a:endParaRPr lang="ru-RU" sz="4800" dirty="0">
              <a:latin typeface="Arial Black" panose="020B0A04020102020204" pitchFamily="34" charset="0"/>
            </a:endParaRPr>
          </a:p>
          <a:p>
            <a:pPr algn="ctr"/>
            <a:r>
              <a:rPr lang="ru-RU" sz="4800" dirty="0">
                <a:latin typeface="Arial Black" panose="020B0A04020102020204" pitchFamily="34" charset="0"/>
              </a:rPr>
              <a:t>Игра 3072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16DBD-E5AE-417D-9D62-A52A8976326B}"/>
              </a:ext>
            </a:extLst>
          </p:cNvPr>
          <p:cNvSpPr txBox="1"/>
          <p:nvPr/>
        </p:nvSpPr>
        <p:spPr>
          <a:xfrm>
            <a:off x="3600274" y="3641503"/>
            <a:ext cx="49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Сделал работу</a:t>
            </a:r>
            <a:r>
              <a:rPr lang="en-US" sz="2400" dirty="0"/>
              <a:t>: </a:t>
            </a:r>
            <a:r>
              <a:rPr lang="ru-RU" sz="2400" dirty="0"/>
              <a:t>Владислав Шелухин</a:t>
            </a:r>
          </a:p>
        </p:txBody>
      </p:sp>
    </p:spTree>
    <p:extLst>
      <p:ext uri="{BB962C8B-B14F-4D97-AF65-F5344CB8AC3E}">
        <p14:creationId xmlns:p14="http://schemas.microsoft.com/office/powerpoint/2010/main" val="160875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41838-8D0E-44A5-BFEE-79EEB012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7029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Идея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F6BF9-BA5B-4DA3-A8A3-28996140F8BB}"/>
              </a:ext>
            </a:extLst>
          </p:cNvPr>
          <p:cNvSpPr txBox="1"/>
          <p:nvPr/>
        </p:nvSpPr>
        <p:spPr>
          <a:xfrm>
            <a:off x="1167009" y="2091483"/>
            <a:ext cx="10130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Игра 3072 </a:t>
            </a:r>
            <a:r>
              <a:rPr lang="ru-RU" sz="2400" dirty="0"/>
              <a:t>– это головоломка, в которой нужно смахивая квадраты в разные стороны, получить 3072</a:t>
            </a:r>
            <a:r>
              <a:rPr lang="en-US" sz="2400" dirty="0"/>
              <a:t>. </a:t>
            </a:r>
            <a:r>
              <a:rPr lang="ru-RU" sz="2400" dirty="0"/>
              <a:t>Нажимая на стрелочку, все квадраты на поле смахиваются в соответствующую сторону, если встретятся</a:t>
            </a:r>
            <a:r>
              <a:rPr lang="en-US" sz="2400" dirty="0"/>
              <a:t> </a:t>
            </a:r>
            <a:r>
              <a:rPr lang="ru-RU" sz="2400" dirty="0"/>
              <a:t>2 квадрата с одинаковым значением получится 1 квадрат с значением суммы двух эти квадратов.</a:t>
            </a:r>
          </a:p>
          <a:p>
            <a:r>
              <a:rPr lang="ru-RU" sz="2400" dirty="0"/>
              <a:t>Эта игра развивает логические способности, особенно когда ее программируешь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10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A9A41-ACA1-494B-9DCA-2B6082F0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03" y="343126"/>
            <a:ext cx="5742193" cy="781000"/>
          </a:xfrm>
        </p:spPr>
        <p:txBody>
          <a:bodyPr>
            <a:normAutofit/>
          </a:bodyPr>
          <a:lstStyle/>
          <a:p>
            <a:r>
              <a:rPr lang="ru-RU" sz="4000" dirty="0"/>
              <a:t>описание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0F7E1-F801-4C31-BF73-BC6BEDA41BFB}"/>
              </a:ext>
            </a:extLst>
          </p:cNvPr>
          <p:cNvSpPr txBox="1"/>
          <p:nvPr/>
        </p:nvSpPr>
        <p:spPr>
          <a:xfrm>
            <a:off x="1090568" y="1870745"/>
            <a:ext cx="10100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main.py </a:t>
            </a:r>
            <a:r>
              <a:rPr lang="ru-RU" dirty="0"/>
              <a:t>я написал основной игровой цикл и функции, отвечающие за разные экраны (например, при выигрыше вызывается функция </a:t>
            </a:r>
            <a:r>
              <a:rPr lang="en-US" dirty="0" err="1"/>
              <a:t>win_screen</a:t>
            </a:r>
            <a:r>
              <a:rPr lang="en-US" dirty="0"/>
              <a:t>() </a:t>
            </a:r>
            <a:r>
              <a:rPr lang="ru-RU" dirty="0"/>
              <a:t>и игрок</a:t>
            </a:r>
            <a:r>
              <a:rPr lang="en-US" dirty="0"/>
              <a:t> </a:t>
            </a:r>
            <a:r>
              <a:rPr lang="ru-RU" dirty="0"/>
              <a:t>может либо продолжить играть, либо начать заново.</a:t>
            </a:r>
            <a:r>
              <a:rPr lang="en-US" dirty="0"/>
              <a:t> </a:t>
            </a:r>
            <a:r>
              <a:rPr lang="ru-RU" dirty="0"/>
              <a:t>Здесь же и происходит соединение с базами данных для сохранения игры при выходе и счета. Базы данных и изображения находятся в папке </a:t>
            </a:r>
            <a:r>
              <a:rPr lang="en-US" dirty="0"/>
              <a:t>data\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data\images. </a:t>
            </a:r>
            <a:r>
              <a:rPr lang="ru-RU" dirty="0"/>
              <a:t>В файле </a:t>
            </a:r>
            <a:r>
              <a:rPr lang="en-US" dirty="0"/>
              <a:t>colors_for_squares.py </a:t>
            </a:r>
            <a:r>
              <a:rPr lang="ru-RU" dirty="0"/>
              <a:t>я сделал словарь с ключами значений квадратов и их соответствующими цветами в </a:t>
            </a:r>
            <a:r>
              <a:rPr lang="en-US" dirty="0"/>
              <a:t>RGB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/>
              <a:t>board.py</a:t>
            </a:r>
            <a:r>
              <a:rPr lang="ru-RU" dirty="0"/>
              <a:t> находится класс </a:t>
            </a:r>
            <a:r>
              <a:rPr lang="en-US" dirty="0"/>
              <a:t>Board</a:t>
            </a:r>
            <a:r>
              <a:rPr lang="ru-RU" dirty="0"/>
              <a:t>, в котором и лежит механика игры. При инициализации объекта класса </a:t>
            </a:r>
            <a:r>
              <a:rPr lang="en-US" dirty="0"/>
              <a:t>Board </a:t>
            </a:r>
            <a:r>
              <a:rPr lang="ru-RU" dirty="0"/>
              <a:t>на вход вводим ширину и высоту поля. В классе есть много методов</a:t>
            </a:r>
            <a:r>
              <a:rPr lang="en-US" dirty="0"/>
              <a:t>, render</a:t>
            </a:r>
            <a:r>
              <a:rPr lang="ru-RU" dirty="0"/>
              <a:t> </a:t>
            </a:r>
            <a:r>
              <a:rPr lang="ru-RU" dirty="0" err="1"/>
              <a:t>отрисовывает</a:t>
            </a:r>
            <a:r>
              <a:rPr lang="ru-RU" dirty="0"/>
              <a:t> само поле </a:t>
            </a:r>
            <a:r>
              <a:rPr lang="ru-RU" dirty="0" err="1"/>
              <a:t>поклеточно</a:t>
            </a:r>
            <a:r>
              <a:rPr lang="ru-RU" dirty="0"/>
              <a:t>, при этом если в клетке есть какое-то значение, то оно </a:t>
            </a:r>
            <a:r>
              <a:rPr lang="ru-RU" dirty="0" err="1"/>
              <a:t>отрисовывается</a:t>
            </a:r>
            <a:r>
              <a:rPr lang="ru-RU" dirty="0"/>
              <a:t> в методе </a:t>
            </a:r>
            <a:r>
              <a:rPr lang="en-US" dirty="0" err="1"/>
              <a:t>render_value</a:t>
            </a:r>
            <a:r>
              <a:rPr lang="en-US" dirty="0"/>
              <a:t>.</a:t>
            </a:r>
            <a:r>
              <a:rPr lang="ru-RU" dirty="0"/>
              <a:t> Движение это одна из самых сложных частей проекта и она реализуется в методе </a:t>
            </a:r>
            <a:r>
              <a:rPr lang="en-US" dirty="0"/>
              <a:t>move</a:t>
            </a:r>
            <a:r>
              <a:rPr lang="ru-RU" dirty="0"/>
              <a:t> и принимает направление движения, в конце каждого движения, если остаются клетки генерируется случайным квадрат со значением 3 или 6.  В общем есть еще много вещей, о которых можно рассказать, но я покажу вам видео, в котором можно посмотреть как работает игра.</a:t>
            </a:r>
          </a:p>
        </p:txBody>
      </p:sp>
    </p:spTree>
    <p:extLst>
      <p:ext uri="{BB962C8B-B14F-4D97-AF65-F5344CB8AC3E}">
        <p14:creationId xmlns:p14="http://schemas.microsoft.com/office/powerpoint/2010/main" val="142444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ультимедиа в Интернете 3" title="Проект по pygame. Игра 3072">
            <a:hlinkClick r:id="" action="ppaction://media"/>
            <a:extLst>
              <a:ext uri="{FF2B5EF4-FFF2-40B4-BE49-F238E27FC236}">
                <a16:creationId xmlns:a16="http://schemas.microsoft.com/office/drawing/2014/main" id="{0EC4B17C-EDD7-4D5B-B331-A555690987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5376" y="111154"/>
            <a:ext cx="11241248" cy="63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754C0-B439-4442-8E61-B374A40C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0" y="787741"/>
            <a:ext cx="3212699" cy="814555"/>
          </a:xfrm>
        </p:spPr>
        <p:txBody>
          <a:bodyPr>
            <a:normAutofit/>
          </a:bodyPr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52C79-45CE-44A7-AB95-3503137385D6}"/>
              </a:ext>
            </a:extLst>
          </p:cNvPr>
          <p:cNvSpPr txBox="1"/>
          <p:nvPr/>
        </p:nvSpPr>
        <p:spPr>
          <a:xfrm>
            <a:off x="1230384" y="2097248"/>
            <a:ext cx="9731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Написав эту игру, я узнал что-то новое о </a:t>
            </a:r>
            <a:r>
              <a:rPr lang="en-US" sz="2400" dirty="0" err="1"/>
              <a:t>pygame</a:t>
            </a:r>
            <a:r>
              <a:rPr lang="en-US" sz="2400" dirty="0"/>
              <a:t>,</a:t>
            </a:r>
            <a:r>
              <a:rPr lang="ru-RU" sz="2400" dirty="0"/>
              <a:t> и в принципе о питоне, закрепил то, что уже знаю. Немного поработал с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/>
              <a:t>запросами и базами данных, поломал голову, работая с механикой игры(движением квадратов). В игру можно добавить то, чтобы пользователь мог сам вводить размеры игрового поля и в зависимости от размера, высчитывать размеры квадратов, добавлять в БД сохранения для пользовательского размера поля. Также можно добавить рейтинг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166350920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86</TotalTime>
  <Words>369</Words>
  <Application>Microsoft Office PowerPoint</Application>
  <PresentationFormat>Широкоэкранный</PresentationFormat>
  <Paragraphs>10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Arial Black</vt:lpstr>
      <vt:lpstr>Gill Sans MT</vt:lpstr>
      <vt:lpstr>Галерея</vt:lpstr>
      <vt:lpstr>Презентация PowerPoint</vt:lpstr>
      <vt:lpstr>Идея проекта</vt:lpstr>
      <vt:lpstr>описание реализации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Шелухин</dc:creator>
  <cp:lastModifiedBy>Влад Шелухин</cp:lastModifiedBy>
  <cp:revision>8</cp:revision>
  <dcterms:created xsi:type="dcterms:W3CDTF">2024-01-31T14:14:24Z</dcterms:created>
  <dcterms:modified xsi:type="dcterms:W3CDTF">2024-01-31T15:43:25Z</dcterms:modified>
</cp:coreProperties>
</file>