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1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6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33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43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1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1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5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6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8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04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6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8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0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78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B02A8D-5777-4C36-B925-DF3424184E6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4FA4BC-33A7-45FD-9CFA-D1BEB77B2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4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mRriiEns1c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DC43-6A8B-4C0C-AE93-BFBFBAC1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64" y="2470875"/>
            <a:ext cx="9144000" cy="8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TeammateFinder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35A98-789C-478B-AC19-51AE5F0795B3}"/>
              </a:ext>
            </a:extLst>
          </p:cNvPr>
          <p:cNvSpPr txBox="1"/>
          <p:nvPr/>
        </p:nvSpPr>
        <p:spPr>
          <a:xfrm>
            <a:off x="2893497" y="324433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Бот в телеграмме, найдет союзника для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7F642-F086-4F18-B008-AD45F226ADE5}"/>
              </a:ext>
            </a:extLst>
          </p:cNvPr>
          <p:cNvSpPr txBox="1"/>
          <p:nvPr/>
        </p:nvSpPr>
        <p:spPr>
          <a:xfrm>
            <a:off x="914399" y="5609357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сделал</a:t>
            </a:r>
            <a:r>
              <a:rPr lang="en-US" dirty="0"/>
              <a:t>:</a:t>
            </a:r>
            <a:r>
              <a:rPr lang="ru-RU" dirty="0"/>
              <a:t> Владислав Шелухин</a:t>
            </a:r>
          </a:p>
        </p:txBody>
      </p:sp>
    </p:spTree>
    <p:extLst>
      <p:ext uri="{BB962C8B-B14F-4D97-AF65-F5344CB8AC3E}">
        <p14:creationId xmlns:p14="http://schemas.microsoft.com/office/powerpoint/2010/main" val="278270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6B814-38D1-4886-8A70-1876A40B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C373A-7130-4367-8201-4280D02F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Данный бот, является больше развлекательным, так как он может найти тебе абсолютно случайного человека для игры. Но все таки в нем действительно можно найти напарника, если ты хочешь с кем то вместе сыграть в ту игру, которую ты выберешь</a:t>
            </a:r>
          </a:p>
        </p:txBody>
      </p:sp>
    </p:spTree>
    <p:extLst>
      <p:ext uri="{BB962C8B-B14F-4D97-AF65-F5344CB8AC3E}">
        <p14:creationId xmlns:p14="http://schemas.microsoft.com/office/powerpoint/2010/main" val="40234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6ECD-B861-4205-BB7F-4C4DFC5C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92509-0FEF-4AFA-A07E-51ED7FB8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main.py </a:t>
            </a:r>
            <a:r>
              <a:rPr lang="ru-RU" dirty="0"/>
              <a:t>я сделал все, что связано с ботом. Обработчики для команд, функции. А самое интересное содержится в</a:t>
            </a:r>
            <a:r>
              <a:rPr lang="en-US" dirty="0"/>
              <a:t> requests_to_db.py. </a:t>
            </a:r>
            <a:r>
              <a:rPr lang="ru-RU" dirty="0"/>
              <a:t>Здесь формируются запросы в базу данных</a:t>
            </a:r>
            <a:r>
              <a:rPr lang="en-US" dirty="0"/>
              <a:t>: </a:t>
            </a:r>
            <a:r>
              <a:rPr lang="ru-RU" dirty="0"/>
              <a:t>чтение, запись, обновление. Также тут происходит запись игр, которые выбрал пользователь, запись контактной информации о пользователе и конечно же поиск напарника по общим интересам. После написании команды </a:t>
            </a:r>
            <a:r>
              <a:rPr lang="en-US" dirty="0"/>
              <a:t>/find</a:t>
            </a:r>
            <a:r>
              <a:rPr lang="ru-RU" dirty="0"/>
              <a:t> происходит поиск и когда союзник найден и тому кто нашел, и тому кого нашли приходит сообщение содержащее имя пользователей в телеграмме, их информация о себе и схожие игры.</a:t>
            </a:r>
          </a:p>
        </p:txBody>
      </p:sp>
    </p:spTree>
    <p:extLst>
      <p:ext uri="{BB962C8B-B14F-4D97-AF65-F5344CB8AC3E}">
        <p14:creationId xmlns:p14="http://schemas.microsoft.com/office/powerpoint/2010/main" val="61189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A19BC-2BA5-4256-B3BB-FB87BE3A9EB8}"/>
              </a:ext>
            </a:extLst>
          </p:cNvPr>
          <p:cNvSpPr txBox="1"/>
          <p:nvPr/>
        </p:nvSpPr>
        <p:spPr>
          <a:xfrm>
            <a:off x="3293615" y="727969"/>
            <a:ext cx="4652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Как это выглядит?</a:t>
            </a:r>
          </a:p>
        </p:txBody>
      </p:sp>
      <p:pic>
        <p:nvPicPr>
          <p:cNvPr id="5" name="Мультимедиа в Интернете 4" title="2024 04 29 17 51 14">
            <a:hlinkClick r:id="" action="ppaction://media"/>
            <a:extLst>
              <a:ext uri="{FF2B5EF4-FFF2-40B4-BE49-F238E27FC236}">
                <a16:creationId xmlns:a16="http://schemas.microsoft.com/office/drawing/2014/main" id="{20A6F5E9-9C12-4903-AC4B-73E810178D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8586" y="1460160"/>
            <a:ext cx="8877966" cy="501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E8264-3E72-48CA-B552-B8048F5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C15B-3FA2-4DE5-B257-9B761D98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этот проект я получше изучил библиотеку </a:t>
            </a:r>
            <a:r>
              <a:rPr lang="en-US" dirty="0"/>
              <a:t>telegram-bot-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ru-RU" dirty="0"/>
              <a:t>поизучал документацию, повторил знания базы данных подумал о реализации моих идей. В этом боте можно еще много чего доработать и улучшить. Например, можно ускорить поиск тиммейта, так как при большом количестве пользователей он может работать медленно. Также можно добавить новые функции в боте, которые улучшат работу и взаимодействие с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24094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239</Words>
  <Application>Microsoft Office PowerPoint</Application>
  <PresentationFormat>Широкоэкранный</PresentationFormat>
  <Paragraphs>10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TeammateFinder</vt:lpstr>
      <vt:lpstr>Идея проекта</vt:lpstr>
      <vt:lpstr>Описание реализации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TeammateFinder</dc:title>
  <dc:creator>Влад Шелухин</dc:creator>
  <cp:lastModifiedBy>Влад Шелухин</cp:lastModifiedBy>
  <cp:revision>5</cp:revision>
  <dcterms:created xsi:type="dcterms:W3CDTF">2024-04-29T14:18:50Z</dcterms:created>
  <dcterms:modified xsi:type="dcterms:W3CDTF">2024-04-29T14:55:57Z</dcterms:modified>
</cp:coreProperties>
</file>