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6263-5BCA-4F86-B803-EAA3E419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News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BE0C8-DB19-4CE4-9D69-2B186A484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 Adrian Dumitriu</a:t>
            </a:r>
          </a:p>
        </p:txBody>
      </p:sp>
    </p:spTree>
    <p:extLst>
      <p:ext uri="{BB962C8B-B14F-4D97-AF65-F5344CB8AC3E}">
        <p14:creationId xmlns:p14="http://schemas.microsoft.com/office/powerpoint/2010/main" val="15796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A6D1-22E5-4D65-9179-2392701D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Mobile features /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659A-C139-44E4-87FA-0AD6E52F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create a prototype App that can deliver news from different sources to Android</a:t>
            </a:r>
          </a:p>
          <a:p>
            <a:r>
              <a:rPr lang="en-US" dirty="0"/>
              <a:t>User will be able to find different news, including the hot ones, from multiple sources</a:t>
            </a:r>
          </a:p>
          <a:p>
            <a:r>
              <a:rPr lang="en-US" dirty="0"/>
              <a:t>WEB SERVICE:  The app uses News </a:t>
            </a:r>
            <a:r>
              <a:rPr lang="en-US" dirty="0" err="1"/>
              <a:t>Api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https://newsapi.org</a:t>
            </a:r>
            <a:r>
              <a:rPr lang="en-US" dirty="0"/>
              <a:t> and it has access to multiple sources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2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ECAC-B09C-4A67-8563-0DBF0905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5B1F-6208-4B64-8C96-5CC99B88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app has been used 3 different designs , for 3 different activities:</a:t>
            </a:r>
          </a:p>
          <a:p>
            <a:pPr marL="0" indent="0">
              <a:buNone/>
            </a:pPr>
            <a:r>
              <a:rPr lang="en-US" dirty="0"/>
              <a:t>-First, for the main page, to load all the news sources</a:t>
            </a:r>
          </a:p>
          <a:p>
            <a:pPr marL="0" indent="0">
              <a:buNone/>
            </a:pPr>
            <a:r>
              <a:rPr lang="en-US" dirty="0"/>
              <a:t>-Second, to display the hot news and the others from the source</a:t>
            </a:r>
          </a:p>
          <a:p>
            <a:pPr marL="0" indent="0">
              <a:buNone/>
            </a:pPr>
            <a:r>
              <a:rPr lang="en-US" dirty="0"/>
              <a:t>-Third, to display the article to read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7E1D-2194-459F-A639-4794C604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A767D-F60D-4D82-99D9-210FD12BE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376"/>
            <a:ext cx="1704473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D9022-EC25-4E3A-A73E-538B99CC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55" y="2026579"/>
            <a:ext cx="1646722" cy="3449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B888E-CCF9-4540-B485-98091690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137" y="2068376"/>
            <a:ext cx="1635166" cy="3429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B91AD1-B50E-42ED-A9EF-9301CE807BC5}"/>
              </a:ext>
            </a:extLst>
          </p:cNvPr>
          <p:cNvCxnSpPr>
            <a:cxnSpLocks/>
          </p:cNvCxnSpPr>
          <p:nvPr/>
        </p:nvCxnSpPr>
        <p:spPr>
          <a:xfrm>
            <a:off x="3523376" y="3793195"/>
            <a:ext cx="1382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1E6D2-062D-4F67-8AAF-452FCA28AF1B}"/>
              </a:ext>
            </a:extLst>
          </p:cNvPr>
          <p:cNvCxnSpPr>
            <a:cxnSpLocks/>
          </p:cNvCxnSpPr>
          <p:nvPr/>
        </p:nvCxnSpPr>
        <p:spPr>
          <a:xfrm>
            <a:off x="7357145" y="3793195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AE89-1B73-4ADD-B51E-82310470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and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7EA5-F423-4A48-BB26-500BE257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language used has been Kotlin</a:t>
            </a:r>
          </a:p>
          <a:p>
            <a:r>
              <a:rPr lang="en-US" dirty="0"/>
              <a:t>Libraries:</a:t>
            </a:r>
          </a:p>
          <a:p>
            <a:pPr marL="0" indent="0">
              <a:buNone/>
            </a:pPr>
            <a:r>
              <a:rPr lang="en-US" dirty="0"/>
              <a:t>-Retrofit , to get the API working</a:t>
            </a:r>
          </a:p>
          <a:p>
            <a:pPr marL="0" indent="0">
              <a:buNone/>
            </a:pPr>
            <a:r>
              <a:rPr lang="en-US" dirty="0"/>
              <a:t>-Recycler View, to display a scrolling list of news</a:t>
            </a:r>
          </a:p>
          <a:p>
            <a:pPr marL="0" indent="0">
              <a:buNone/>
            </a:pPr>
            <a:r>
              <a:rPr lang="en-US" dirty="0"/>
              <a:t>-Card View, to border the news and the sources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GSon</a:t>
            </a:r>
            <a:r>
              <a:rPr lang="en-US" dirty="0"/>
              <a:t> to use Java Objects</a:t>
            </a:r>
          </a:p>
          <a:p>
            <a:pPr marL="0" indent="0">
              <a:buNone/>
            </a:pPr>
            <a:r>
              <a:rPr lang="en-US" dirty="0"/>
              <a:t>-Picasso to load images from URL</a:t>
            </a:r>
          </a:p>
          <a:p>
            <a:pPr marL="0" indent="0">
              <a:buNone/>
            </a:pPr>
            <a:r>
              <a:rPr lang="en-US" dirty="0"/>
              <a:t>-Diagonal Layout to make the Ken Burns effect on the hot news</a:t>
            </a:r>
          </a:p>
          <a:p>
            <a:pPr marL="0" indent="0">
              <a:buNone/>
            </a:pPr>
            <a:r>
              <a:rPr lang="en-US" dirty="0"/>
              <a:t>-Paper for a simple and fast object storage option in Android</a:t>
            </a:r>
          </a:p>
          <a:p>
            <a:pPr marL="0" indent="0">
              <a:buNone/>
            </a:pPr>
            <a:r>
              <a:rPr lang="en-US" dirty="0"/>
              <a:t>-Alert Dialog for the loading animation with dots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9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97BB-2BE1-4741-AD17-2B42FF5D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7DF1-D31A-46A1-8ADB-02821DE1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display in every news not working</a:t>
            </a:r>
          </a:p>
          <a:p>
            <a:r>
              <a:rPr lang="en-US" dirty="0"/>
              <a:t>Other news from the second activity are not showing, just the “hot news” from every source</a:t>
            </a:r>
          </a:p>
        </p:txBody>
      </p:sp>
    </p:spTree>
    <p:extLst>
      <p:ext uri="{BB962C8B-B14F-4D97-AF65-F5344CB8AC3E}">
        <p14:creationId xmlns:p14="http://schemas.microsoft.com/office/powerpoint/2010/main" val="11508081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240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The News App</vt:lpstr>
      <vt:lpstr>Introduction and Mobile features / Framework</vt:lpstr>
      <vt:lpstr>Design PAttern</vt:lpstr>
      <vt:lpstr>Design</vt:lpstr>
      <vt:lpstr>Libraries used and language</vt:lpstr>
      <vt:lpstr>Problems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News App</dc:title>
  <dc:creator>Dumitriu Vlad</dc:creator>
  <cp:lastModifiedBy>Dumitriu Vlad</cp:lastModifiedBy>
  <cp:revision>5</cp:revision>
  <dcterms:created xsi:type="dcterms:W3CDTF">2019-01-14T09:09:03Z</dcterms:created>
  <dcterms:modified xsi:type="dcterms:W3CDTF">2019-01-14T09:48:33Z</dcterms:modified>
</cp:coreProperties>
</file>