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3D49-22F8-4D63-8A16-526AD105D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GIS </a:t>
            </a:r>
            <a:r>
              <a:rPr lang="en-US" dirty="0" err="1"/>
              <a:t>Projekat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DEC76-9E6B-4106-8721-81BEB1241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616" y="5151569"/>
            <a:ext cx="2829800" cy="584068"/>
          </a:xfrm>
        </p:spPr>
        <p:txBody>
          <a:bodyPr/>
          <a:lstStyle/>
          <a:p>
            <a:r>
              <a:rPr lang="en-US" dirty="0"/>
              <a:t>Vladeta Mani</a:t>
            </a:r>
            <a:r>
              <a:rPr lang="sr-Latn-RS" dirty="0"/>
              <a:t>ć 1429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3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7CF-97A6-48E6-8FA3-FEF6D30F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GeoServer Workspace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E5BEF-3EFB-4C87-A551-6EBD02A20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34" y="2196309"/>
            <a:ext cx="8215618" cy="357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6B52-F276-4CB2-9D63-4CBC28B1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Geoserver LayerS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B36E4-73C4-4027-BD02-1FCD2230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2097088"/>
            <a:ext cx="8383398" cy="338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8668-459B-4279-A024-57BFA73E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Geoserver stores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9DF08-A7D3-4C2A-A768-5EFFF896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55" y="2025280"/>
            <a:ext cx="9163574" cy="42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E708-BCAD-4AC8-884C-CC27F44C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Leaflet js web klijent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52E46-18D2-42C4-9D15-D852DF95A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11" y="1912385"/>
            <a:ext cx="5187074" cy="43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D2E5-FDBB-434D-B326-9A7F8B5F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Odabir različitih slojeva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EDE2E-371E-40B1-B254-B22E19667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68340"/>
            <a:ext cx="5133999" cy="4271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B0715-195A-4341-8962-23EE73B1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12" y="1968339"/>
            <a:ext cx="5141591" cy="42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2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5033-3001-43B0-A113-6039C2EA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Popup za prikaz naziva lokacije ili oblasti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A34978-14AD-42F9-A7D8-D1862236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78" y="2097088"/>
            <a:ext cx="5094468" cy="423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C9421-4461-4C9A-8F2D-A96216B3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46" y="2081034"/>
            <a:ext cx="5094468" cy="424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66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27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GIS Projekat 2</vt:lpstr>
      <vt:lpstr>GeoServer Workspace</vt:lpstr>
      <vt:lpstr>Geoserver LayerS</vt:lpstr>
      <vt:lpstr>Geoserver stores</vt:lpstr>
      <vt:lpstr>Leaflet js web klijent</vt:lpstr>
      <vt:lpstr>Odabir različitih slojeva</vt:lpstr>
      <vt:lpstr>Popup za prikaz naziva lokacije ili oblasti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Projekat 2</dc:title>
  <dc:creator>Vladeta Manic</dc:creator>
  <cp:lastModifiedBy>Vladeta Manic</cp:lastModifiedBy>
  <cp:revision>1</cp:revision>
  <dcterms:created xsi:type="dcterms:W3CDTF">2022-02-04T18:37:48Z</dcterms:created>
  <dcterms:modified xsi:type="dcterms:W3CDTF">2022-02-04T19:02:36Z</dcterms:modified>
</cp:coreProperties>
</file>