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48C0-5D7A-B144-121F-C9BA4FD16A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Kaa IoT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F71E8-70E9-7F1F-EF27-6525C22B0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Vladeta Manic 1429</a:t>
            </a:r>
          </a:p>
        </p:txBody>
      </p:sp>
    </p:spTree>
    <p:extLst>
      <p:ext uri="{BB962C8B-B14F-4D97-AF65-F5344CB8AC3E}">
        <p14:creationId xmlns:p14="http://schemas.microsoft.com/office/powerpoint/2010/main" val="2552884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7ADC-61EC-5929-E4FC-E5ECEE88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uredjaja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3F0EF-0037-7E2C-6F93-6C5EBB20C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708951" cy="3416300"/>
          </a:xfrm>
        </p:spPr>
        <p:txBody>
          <a:bodyPr/>
          <a:lstStyle/>
          <a:p>
            <a:r>
              <a:rPr lang="en-US" dirty="0" err="1"/>
              <a:t>Prilikom</a:t>
            </a:r>
            <a:r>
              <a:rPr lang="en-US" dirty="0"/>
              <a:t> </a:t>
            </a:r>
            <a:r>
              <a:rPr lang="en-US" dirty="0" err="1"/>
              <a:t>kreiranja</a:t>
            </a:r>
            <a:r>
              <a:rPr lang="en-US" dirty="0"/>
              <a:t> </a:t>
            </a:r>
            <a:r>
              <a:rPr lang="en-US" dirty="0" err="1"/>
              <a:t>uredjaja</a:t>
            </a:r>
            <a:r>
              <a:rPr lang="en-US" dirty="0"/>
              <a:t> </a:t>
            </a:r>
            <a:r>
              <a:rPr lang="en-US" dirty="0" err="1"/>
              <a:t>biramo</a:t>
            </a:r>
            <a:r>
              <a:rPr lang="en-US" dirty="0"/>
              <a:t> </a:t>
            </a:r>
            <a:r>
              <a:rPr lang="en-US" dirty="0" err="1"/>
              <a:t>kojoj</a:t>
            </a:r>
            <a:r>
              <a:rPr lang="en-US" dirty="0"/>
              <a:t> </a:t>
            </a:r>
            <a:r>
              <a:rPr lang="en-US" dirty="0" err="1"/>
              <a:t>aplikaciji</a:t>
            </a:r>
            <a:r>
              <a:rPr lang="en-US" dirty="0"/>
              <a:t> </a:t>
            </a:r>
            <a:r>
              <a:rPr lang="sr-Latn-RS" dirty="0"/>
              <a:t>želimo da dodamo uređaj i endpoint token pomoću koga možemo da mu pristupimo, po želji možemo i da grupisemo uređaje i da im dodamo opis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B4D287-4591-F2F5-985D-979BF379A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254" y="2364097"/>
            <a:ext cx="5002164" cy="432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8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A392B-FFA7-6258-58EE-A62DDEDE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Prikaz uređaja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FEC315-A039-0C1C-6545-8DAFAFF94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236" y="1954636"/>
            <a:ext cx="9384127" cy="4417502"/>
          </a:xfrm>
        </p:spPr>
      </p:pic>
    </p:spTree>
    <p:extLst>
      <p:ext uri="{BB962C8B-B14F-4D97-AF65-F5344CB8AC3E}">
        <p14:creationId xmlns:p14="http://schemas.microsoft.com/office/powerpoint/2010/main" val="3409585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CD9CC-173C-6622-7628-CC971E58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Podešavanje prikaza na dasboardu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1B8B0-DAEF-94A7-88BC-8A03461C9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825500"/>
          </a:xfrm>
        </p:spPr>
        <p:txBody>
          <a:bodyPr/>
          <a:lstStyle/>
          <a:p>
            <a:r>
              <a:rPr lang="sr-Latn-RS" dirty="0"/>
              <a:t>Kaa platforma nudi raznolik prikaz podataka na dasboardu pomoću različitih widget-a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4FA3B1-EA88-BBB3-7E67-219CEED29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315474"/>
            <a:ext cx="6736360" cy="2959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EEBCFA-BA7F-CCE3-B669-F973CC839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813" y="2994870"/>
            <a:ext cx="3656120" cy="372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35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4D5B-5E2E-8FFD-854F-83C06041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Simulacija senzora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BBB8D-D60F-8DE7-97A7-1B35AC0BF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514" y="2423586"/>
            <a:ext cx="8825659" cy="1054100"/>
          </a:xfrm>
        </p:spPr>
        <p:txBody>
          <a:bodyPr/>
          <a:lstStyle/>
          <a:p>
            <a:r>
              <a:rPr lang="sr-Latn-RS" dirty="0"/>
              <a:t>Simulacija senzora se vrši iščitavanjem podataka iz fajla korišćenjem python skripte koja podatke prosleđuje Kaa platformi pomoću MQTT massage broker-a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BA96C2-A365-A0C9-3E1D-114D87802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391" y="3798124"/>
            <a:ext cx="5753903" cy="11241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5628C-186B-3BD3-5A6C-008BD265C64F}"/>
              </a:ext>
            </a:extLst>
          </p:cNvPr>
          <p:cNvSpPr txBox="1"/>
          <p:nvPr/>
        </p:nvSpPr>
        <p:spPr>
          <a:xfrm>
            <a:off x="3377967" y="5058003"/>
            <a:ext cx="543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Podešavanje parametara za konekciju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129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FEB3-F8C3-9FBA-A5B5-43A280C3F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Povezivanje sa serverom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A7E5F7-E7E9-C221-5A6D-23DDE9865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543" y="2371042"/>
            <a:ext cx="8824913" cy="21159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6B4FF8-0CEA-86C7-7313-47BC4D166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992" y="4694402"/>
            <a:ext cx="9050013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111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8F5B-B435-7661-BD75-A3312BE5F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Izgled poruke i slanje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21CF32-4AC3-260D-78D4-675C38928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1910824"/>
            <a:ext cx="5153744" cy="23148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3E6DAE-BAF1-8B7D-C434-3156B59BC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50" y="4307587"/>
            <a:ext cx="9726382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64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2648-48EA-09F1-403F-DC5A2462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3352" y="3565867"/>
            <a:ext cx="5665296" cy="706964"/>
          </a:xfrm>
        </p:spPr>
        <p:txBody>
          <a:bodyPr/>
          <a:lstStyle/>
          <a:p>
            <a:r>
              <a:rPr lang="sr-Latn-RS" sz="4800" b="1" dirty="0">
                <a:solidFill>
                  <a:schemeClr val="tx2"/>
                </a:solidFill>
              </a:rPr>
              <a:t>HVALA NA PAŽNJI</a:t>
            </a:r>
            <a:endParaRPr lang="en-US" sz="4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3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C9F6-8ACF-1125-FBA9-ABB4112E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Arhitektura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21A7D5-FAD7-44F7-2C24-ED2DBAE5E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6871" y="1756476"/>
            <a:ext cx="6664634" cy="4758275"/>
          </a:xfrm>
        </p:spPr>
      </p:pic>
    </p:spTree>
    <p:extLst>
      <p:ext uri="{BB962C8B-B14F-4D97-AF65-F5344CB8AC3E}">
        <p14:creationId xmlns:p14="http://schemas.microsoft.com/office/powerpoint/2010/main" val="275703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E6A-1078-1991-E732-E061C7D6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Kaa </a:t>
            </a:r>
            <a:r>
              <a:rPr lang="en-US" dirty="0" err="1"/>
              <a:t>koncepti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B4BC5-8980-92D4-E8D2-92CF72608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525086"/>
            <a:ext cx="4180444" cy="3494714"/>
          </a:xfrm>
        </p:spPr>
        <p:txBody>
          <a:bodyPr>
            <a:normAutofit/>
          </a:bodyPr>
          <a:lstStyle/>
          <a:p>
            <a:r>
              <a:rPr lang="en-US" dirty="0"/>
              <a:t>Endpoints</a:t>
            </a:r>
          </a:p>
          <a:p>
            <a:r>
              <a:rPr lang="en-US" dirty="0"/>
              <a:t>Endpoint ID</a:t>
            </a:r>
          </a:p>
          <a:p>
            <a:r>
              <a:rPr lang="en-US" dirty="0"/>
              <a:t>Endpoint token</a:t>
            </a:r>
          </a:p>
          <a:p>
            <a:r>
              <a:rPr lang="en-US" dirty="0"/>
              <a:t>Endpoint metadata</a:t>
            </a:r>
          </a:p>
          <a:p>
            <a:r>
              <a:rPr lang="en-US" dirty="0"/>
              <a:t>Data sample</a:t>
            </a:r>
          </a:p>
          <a:p>
            <a:r>
              <a:rPr lang="en-US" dirty="0"/>
              <a:t>Kaa client</a:t>
            </a:r>
          </a:p>
          <a:p>
            <a:r>
              <a:rPr lang="en-US" dirty="0"/>
              <a:t>Applications and application versions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CE81FF-33E3-06F8-52C1-CD417600B384}"/>
              </a:ext>
            </a:extLst>
          </p:cNvPr>
          <p:cNvSpPr txBox="1">
            <a:spLocks/>
          </p:cNvSpPr>
          <p:nvPr/>
        </p:nvSpPr>
        <p:spPr>
          <a:xfrm>
            <a:off x="7003480" y="2525086"/>
            <a:ext cx="4180444" cy="3494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Solutions</a:t>
            </a:r>
          </a:p>
          <a:p>
            <a:r>
              <a:rPr lang="en-US" dirty="0"/>
              <a:t>Kaa services</a:t>
            </a:r>
          </a:p>
          <a:p>
            <a:r>
              <a:rPr lang="en-US" dirty="0"/>
              <a:t>Extension services</a:t>
            </a:r>
          </a:p>
          <a:p>
            <a:r>
              <a:rPr lang="en-US" dirty="0"/>
              <a:t>Tenant</a:t>
            </a:r>
          </a:p>
          <a:p>
            <a:r>
              <a:rPr lang="en-US" dirty="0"/>
              <a:t>Service interface protocols</a:t>
            </a:r>
          </a:p>
          <a:p>
            <a:r>
              <a:rPr lang="en-US" dirty="0"/>
              <a:t>Blueprint</a:t>
            </a:r>
          </a:p>
          <a:p>
            <a:r>
              <a:rPr lang="en-US" dirty="0"/>
              <a:t>Communication protocols</a:t>
            </a:r>
          </a:p>
        </p:txBody>
      </p:sp>
    </p:spTree>
    <p:extLst>
      <p:ext uri="{BB962C8B-B14F-4D97-AF65-F5344CB8AC3E}">
        <p14:creationId xmlns:p14="http://schemas.microsoft.com/office/powerpoint/2010/main" val="108396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1F70-7E70-E3FF-7ADF-41B67A7A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264204-BEE6-0BA6-D1B2-5280BD391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3739" y="2754501"/>
            <a:ext cx="6804521" cy="3416300"/>
          </a:xfrm>
        </p:spPr>
      </p:pic>
    </p:spTree>
    <p:extLst>
      <p:ext uri="{BB962C8B-B14F-4D97-AF65-F5344CB8AC3E}">
        <p14:creationId xmlns:p14="http://schemas.microsoft.com/office/powerpoint/2010/main" val="165206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8495-55C9-4C7F-BEE1-05AA78CD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Kaa </a:t>
            </a:r>
            <a:r>
              <a:rPr lang="en-US" dirty="0" err="1"/>
              <a:t>servisi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25579-7F79-35B9-CD17-16787AC7D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848" y="2197102"/>
            <a:ext cx="8825659" cy="159472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Dizajn</a:t>
            </a:r>
            <a:r>
              <a:rPr lang="en-US" dirty="0"/>
              <a:t> Kaa </a:t>
            </a:r>
            <a:r>
              <a:rPr lang="en-US" dirty="0" err="1"/>
              <a:t>platforme</a:t>
            </a:r>
            <a:r>
              <a:rPr lang="en-US" dirty="0"/>
              <a:t> </a:t>
            </a:r>
            <a:r>
              <a:rPr lang="en-US" dirty="0" err="1"/>
              <a:t>zasnovan</a:t>
            </a:r>
            <a:r>
              <a:rPr lang="en-US" dirty="0"/>
              <a:t> je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mikroservisima</a:t>
            </a:r>
            <a:r>
              <a:rPr lang="en-US" dirty="0"/>
              <a:t>. </a:t>
            </a:r>
            <a:r>
              <a:rPr lang="en-US" dirty="0" err="1"/>
              <a:t>Mikroservise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čine</a:t>
            </a:r>
            <a:r>
              <a:rPr lang="en-US" dirty="0"/>
              <a:t> Kaa </a:t>
            </a:r>
            <a:r>
              <a:rPr lang="en-US" dirty="0" err="1"/>
              <a:t>platformu</a:t>
            </a:r>
            <a:r>
              <a:rPr lang="en-US" dirty="0"/>
              <a:t> </a:t>
            </a:r>
            <a:r>
              <a:rPr lang="en-US" dirty="0" err="1"/>
              <a:t>jednostavno</a:t>
            </a:r>
            <a:r>
              <a:rPr lang="en-US" dirty="0"/>
              <a:t> se </a:t>
            </a:r>
            <a:r>
              <a:rPr lang="en-US" dirty="0" err="1"/>
              <a:t>nazivaju</a:t>
            </a:r>
            <a:r>
              <a:rPr lang="en-US" dirty="0"/>
              <a:t> Kaa </a:t>
            </a:r>
            <a:r>
              <a:rPr lang="en-US" dirty="0" err="1"/>
              <a:t>servisi</a:t>
            </a:r>
            <a:r>
              <a:rPr lang="en-US" dirty="0"/>
              <a:t>,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servisi</a:t>
            </a:r>
            <a:r>
              <a:rPr lang="en-US" dirty="0"/>
              <a:t>. </a:t>
            </a:r>
            <a:r>
              <a:rPr lang="en-US" dirty="0" err="1"/>
              <a:t>Servis</a:t>
            </a:r>
            <a:r>
              <a:rPr lang="en-US" dirty="0"/>
              <a:t> je </a:t>
            </a:r>
            <a:r>
              <a:rPr lang="en-US" dirty="0" err="1"/>
              <a:t>softverski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koji </a:t>
            </a:r>
            <a:r>
              <a:rPr lang="en-US" dirty="0" err="1"/>
              <a:t>nudi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deo </a:t>
            </a:r>
            <a:r>
              <a:rPr lang="en-US" dirty="0" err="1"/>
              <a:t>funkcionalnosti</a:t>
            </a:r>
            <a:r>
              <a:rPr lang="en-US" dirty="0"/>
              <a:t> u </a:t>
            </a:r>
            <a:r>
              <a:rPr lang="en-US" dirty="0" err="1"/>
              <a:t>praktične</a:t>
            </a:r>
            <a:r>
              <a:rPr lang="en-US" dirty="0"/>
              <a:t> </a:t>
            </a:r>
            <a:r>
              <a:rPr lang="en-US" dirty="0" err="1"/>
              <a:t>svrhe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bezbednost</a:t>
            </a:r>
            <a:r>
              <a:rPr lang="en-US" dirty="0"/>
              <a:t>, </a:t>
            </a:r>
            <a:r>
              <a:rPr lang="en-US" dirty="0" err="1"/>
              <a:t>prikupljanje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, transport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skladištenje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, </a:t>
            </a:r>
            <a:r>
              <a:rPr lang="en-US" dirty="0" err="1"/>
              <a:t>komunikacija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uređajem</a:t>
            </a:r>
            <a:r>
              <a:rPr lang="en-US" dirty="0"/>
              <a:t> </a:t>
            </a:r>
            <a:r>
              <a:rPr lang="en-US" dirty="0" err="1"/>
              <a:t>itd</a:t>
            </a:r>
            <a:r>
              <a:rPr lang="en-US" dirty="0"/>
              <a:t>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F3E8B0-2B8C-B445-47CB-649C77A69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70757A"/>
                </a:solidFill>
                <a:effectLst/>
                <a:latin typeface="inherit"/>
              </a:rPr>
              <a:t>je softverski modul koji nudi neki deo funkcionalnosti u praktične svrhe kao što su bezbednost, prikupljanje podataka, transport i skladištenje podataka, komunikacija i upravljanje uređajem itd.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BE1D36-F901-233A-AC53-2531D41ED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967" y="3861839"/>
            <a:ext cx="4006079" cy="251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7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5FBE-99E7-8D92-AE6E-271C4B89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Extension </a:t>
            </a:r>
            <a:r>
              <a:rPr lang="en-US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servisi</a:t>
            </a:r>
            <a:br>
              <a:rPr lang="en-US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3755D-BE94-3DD5-C238-E057DE3C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18" y="2284719"/>
            <a:ext cx="11325137" cy="176716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Ekstenzije</a:t>
            </a:r>
            <a:r>
              <a:rPr lang="en-US" dirty="0"/>
              <a:t> (</a:t>
            </a:r>
            <a:r>
              <a:rPr lang="en-US" dirty="0" err="1"/>
              <a:t>usluge</a:t>
            </a:r>
            <a:r>
              <a:rPr lang="en-US" dirty="0"/>
              <a:t> </a:t>
            </a:r>
            <a:r>
              <a:rPr lang="en-US" dirty="0" err="1"/>
              <a:t>proširenja</a:t>
            </a:r>
            <a:r>
              <a:rPr lang="en-US" dirty="0"/>
              <a:t>)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posebne</a:t>
            </a:r>
            <a:r>
              <a:rPr lang="en-US" dirty="0"/>
              <a:t> </a:t>
            </a:r>
            <a:r>
              <a:rPr lang="en-US" dirty="0" err="1"/>
              <a:t>usluge</a:t>
            </a:r>
            <a:r>
              <a:rPr lang="en-US" dirty="0"/>
              <a:t> Kaa </a:t>
            </a:r>
            <a:r>
              <a:rPr lang="en-US" dirty="0" err="1"/>
              <a:t>platforme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implementiraju</a:t>
            </a:r>
            <a:r>
              <a:rPr lang="en-US" dirty="0"/>
              <a:t> </a:t>
            </a:r>
            <a:r>
              <a:rPr lang="en-US" dirty="0" err="1"/>
              <a:t>različite</a:t>
            </a:r>
            <a:r>
              <a:rPr lang="en-US" dirty="0"/>
              <a:t> IoT </a:t>
            </a:r>
            <a:r>
              <a:rPr lang="en-US" dirty="0" err="1"/>
              <a:t>funkcionalnosti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platforma</a:t>
            </a:r>
            <a:r>
              <a:rPr lang="en-US" dirty="0"/>
              <a:t> </a:t>
            </a:r>
            <a:r>
              <a:rPr lang="en-US" dirty="0" err="1"/>
              <a:t>nudi</a:t>
            </a:r>
            <a:r>
              <a:rPr lang="en-US" dirty="0"/>
              <a:t> do </a:t>
            </a:r>
            <a:r>
              <a:rPr lang="en-US" dirty="0" err="1"/>
              <a:t>krajnjih</a:t>
            </a:r>
            <a:r>
              <a:rPr lang="en-US" dirty="0"/>
              <a:t> </a:t>
            </a:r>
            <a:r>
              <a:rPr lang="en-US" dirty="0" err="1"/>
              <a:t>tačaka</a:t>
            </a:r>
            <a:r>
              <a:rPr lang="en-US" dirty="0"/>
              <a:t>, </a:t>
            </a:r>
            <a:r>
              <a:rPr lang="en-US" dirty="0" err="1"/>
              <a:t>npr</a:t>
            </a:r>
            <a:r>
              <a:rPr lang="en-US" dirty="0"/>
              <a:t>. </a:t>
            </a:r>
            <a:r>
              <a:rPr lang="en-US" dirty="0" err="1"/>
              <a:t>prikupljanje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, </a:t>
            </a:r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konfiguracijom</a:t>
            </a:r>
            <a:r>
              <a:rPr lang="en-US" dirty="0"/>
              <a:t>, </a:t>
            </a:r>
            <a:r>
              <a:rPr lang="en-US" dirty="0" err="1"/>
              <a:t>sinhronizacija</a:t>
            </a:r>
            <a:r>
              <a:rPr lang="en-US" dirty="0"/>
              <a:t> </a:t>
            </a:r>
            <a:r>
              <a:rPr lang="en-US" dirty="0" err="1"/>
              <a:t>atributa</a:t>
            </a:r>
            <a:r>
              <a:rPr lang="en-US" dirty="0"/>
              <a:t> </a:t>
            </a:r>
            <a:r>
              <a:rPr lang="en-US" dirty="0" err="1"/>
              <a:t>metapodataka</a:t>
            </a:r>
            <a:r>
              <a:rPr lang="en-US" dirty="0"/>
              <a:t>, </a:t>
            </a:r>
            <a:r>
              <a:rPr lang="en-US" dirty="0" err="1"/>
              <a:t>itd</a:t>
            </a:r>
            <a:r>
              <a:rPr lang="en-US" dirty="0"/>
              <a:t>. Kao </a:t>
            </a:r>
            <a:r>
              <a:rPr lang="en-US" dirty="0" err="1"/>
              <a:t>pravilo</a:t>
            </a:r>
            <a:r>
              <a:rPr lang="en-US" dirty="0"/>
              <a:t>,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vidite</a:t>
            </a:r>
            <a:r>
              <a:rPr lang="en-US" dirty="0"/>
              <a:t> </a:t>
            </a:r>
            <a:r>
              <a:rPr lang="en-US" dirty="0" err="1"/>
              <a:t>kratko</a:t>
            </a:r>
            <a:r>
              <a:rPr lang="en-US" dirty="0"/>
              <a:t>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usluge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završava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„Ks“—to je </a:t>
            </a:r>
            <a:r>
              <a:rPr lang="en-US" dirty="0" err="1"/>
              <a:t>verovatno</a:t>
            </a:r>
            <a:r>
              <a:rPr lang="en-US" dirty="0"/>
              <a:t> </a:t>
            </a:r>
            <a:r>
              <a:rPr lang="en-US" dirty="0" err="1"/>
              <a:t>usluga</a:t>
            </a:r>
            <a:r>
              <a:rPr lang="en-US" dirty="0"/>
              <a:t> </a:t>
            </a:r>
            <a:r>
              <a:rPr lang="en-US" dirty="0" err="1"/>
              <a:t>proširenja</a:t>
            </a:r>
            <a:r>
              <a:rPr lang="en-US" dirty="0"/>
              <a:t>. </a:t>
            </a:r>
            <a:r>
              <a:rPr lang="en-US" dirty="0" err="1"/>
              <a:t>Primeri</a:t>
            </a:r>
            <a:r>
              <a:rPr lang="en-US" dirty="0"/>
              <a:t> </a:t>
            </a:r>
            <a:r>
              <a:rPr lang="en-US" dirty="0" err="1"/>
              <a:t>proširenja</a:t>
            </a:r>
            <a:r>
              <a:rPr lang="en-US" dirty="0"/>
              <a:t> </a:t>
            </a:r>
            <a:r>
              <a:rPr lang="en-US" dirty="0" err="1"/>
              <a:t>platforme</a:t>
            </a:r>
            <a:r>
              <a:rPr lang="en-US" dirty="0"/>
              <a:t> Kaa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proširenje</a:t>
            </a:r>
            <a:r>
              <a:rPr lang="en-US" dirty="0"/>
              <a:t> za </a:t>
            </a:r>
            <a:r>
              <a:rPr lang="en-US" dirty="0" err="1"/>
              <a:t>prikupljanje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(DCKS), </a:t>
            </a:r>
            <a:r>
              <a:rPr lang="en-US" dirty="0" err="1"/>
              <a:t>proširenje</a:t>
            </a:r>
            <a:r>
              <a:rPr lang="en-US" dirty="0"/>
              <a:t> </a:t>
            </a:r>
            <a:r>
              <a:rPr lang="en-US" dirty="0" err="1"/>
              <a:t>metapodataka</a:t>
            </a:r>
            <a:r>
              <a:rPr lang="en-US" dirty="0"/>
              <a:t> </a:t>
            </a:r>
            <a:r>
              <a:rPr lang="en-US" dirty="0" err="1"/>
              <a:t>krajnje</a:t>
            </a:r>
            <a:r>
              <a:rPr lang="en-US" dirty="0"/>
              <a:t> </a:t>
            </a:r>
            <a:r>
              <a:rPr lang="en-US" dirty="0" err="1"/>
              <a:t>tačke</a:t>
            </a:r>
            <a:r>
              <a:rPr lang="en-US" dirty="0"/>
              <a:t> (EPMKS), </a:t>
            </a:r>
            <a:r>
              <a:rPr lang="en-US" dirty="0" err="1"/>
              <a:t>proširenje</a:t>
            </a:r>
            <a:r>
              <a:rPr lang="en-US" dirty="0"/>
              <a:t> za </a:t>
            </a:r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konfiguracijom</a:t>
            </a:r>
            <a:r>
              <a:rPr lang="en-US" dirty="0"/>
              <a:t> (CMKS) </a:t>
            </a:r>
            <a:r>
              <a:rPr lang="en-US" dirty="0" err="1"/>
              <a:t>itd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BDE222-8F7A-8A54-F5B3-730C997B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980" y="3983583"/>
            <a:ext cx="5112039" cy="281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77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FFFF4-ABBC-C385-57C3-46B32907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Komunikacioni</a:t>
            </a:r>
            <a:r>
              <a:rPr lang="en-US" dirty="0"/>
              <a:t> </a:t>
            </a:r>
            <a:r>
              <a:rPr lang="en-US" dirty="0" err="1"/>
              <a:t>protokoli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8387A-165E-604F-8F98-2EE93C52B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2468031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Glavni</a:t>
            </a:r>
            <a:r>
              <a:rPr lang="en-US" dirty="0"/>
              <a:t> </a:t>
            </a:r>
            <a:r>
              <a:rPr lang="en-US" dirty="0" err="1"/>
              <a:t>komunikacioni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Kaa </a:t>
            </a:r>
            <a:r>
              <a:rPr lang="en-US" dirty="0" err="1"/>
              <a:t>platforme</a:t>
            </a:r>
            <a:r>
              <a:rPr lang="en-US" dirty="0"/>
              <a:t> je 1/KP, koji je </a:t>
            </a:r>
            <a:r>
              <a:rPr lang="en-US" dirty="0" err="1"/>
              <a:t>zasnovan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MQTT. </a:t>
            </a:r>
            <a:r>
              <a:rPr lang="en-US" dirty="0" err="1"/>
              <a:t>Protokol</a:t>
            </a:r>
            <a:r>
              <a:rPr lang="en-US" dirty="0"/>
              <a:t> je </a:t>
            </a:r>
            <a:r>
              <a:rPr lang="en-US" dirty="0" err="1"/>
              <a:t>veoma</a:t>
            </a:r>
            <a:r>
              <a:rPr lang="en-US" dirty="0"/>
              <a:t> </a:t>
            </a:r>
            <a:r>
              <a:rPr lang="en-US" dirty="0" err="1"/>
              <a:t>uopšten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ne </a:t>
            </a:r>
            <a:r>
              <a:rPr lang="en-US" dirty="0" err="1"/>
              <a:t>nameće</a:t>
            </a:r>
            <a:r>
              <a:rPr lang="en-US" dirty="0"/>
              <a:t> </a:t>
            </a:r>
            <a:r>
              <a:rPr lang="en-US" dirty="0" err="1"/>
              <a:t>nikakva</a:t>
            </a:r>
            <a:r>
              <a:rPr lang="en-US" dirty="0"/>
              <a:t> </a:t>
            </a:r>
            <a:r>
              <a:rPr lang="en-US" dirty="0" err="1"/>
              <a:t>dodatna</a:t>
            </a:r>
            <a:r>
              <a:rPr lang="en-US" dirty="0"/>
              <a:t> </a:t>
            </a:r>
            <a:r>
              <a:rPr lang="en-US" dirty="0" err="1"/>
              <a:t>ograničenja</a:t>
            </a:r>
            <a:r>
              <a:rPr lang="en-US" dirty="0"/>
              <a:t> </a:t>
            </a:r>
            <a:r>
              <a:rPr lang="en-US" dirty="0" err="1"/>
              <a:t>klijentima</a:t>
            </a:r>
            <a:r>
              <a:rPr lang="en-US" dirty="0"/>
              <a:t> po </a:t>
            </a:r>
            <a:r>
              <a:rPr lang="en-US" dirty="0" err="1"/>
              <a:t>pitanju</a:t>
            </a:r>
            <a:r>
              <a:rPr lang="en-US" dirty="0"/>
              <a:t> </a:t>
            </a:r>
            <a:r>
              <a:rPr lang="en-US" dirty="0" err="1"/>
              <a:t>formata</a:t>
            </a:r>
            <a:r>
              <a:rPr lang="en-US" dirty="0"/>
              <a:t>. </a:t>
            </a:r>
            <a:r>
              <a:rPr lang="en-US" dirty="0" err="1"/>
              <a:t>Dizajniran</a:t>
            </a:r>
            <a:r>
              <a:rPr lang="en-US" dirty="0"/>
              <a:t> je da </a:t>
            </a:r>
            <a:r>
              <a:rPr lang="en-US" dirty="0" err="1"/>
              <a:t>omogući</a:t>
            </a:r>
            <a:r>
              <a:rPr lang="en-US" dirty="0"/>
              <a:t> </a:t>
            </a:r>
            <a:r>
              <a:rPr lang="en-US" dirty="0" err="1"/>
              <a:t>višestrukim</a:t>
            </a:r>
            <a:r>
              <a:rPr lang="en-US" dirty="0"/>
              <a:t> </a:t>
            </a:r>
            <a:r>
              <a:rPr lang="en-US" dirty="0" err="1"/>
              <a:t>krajnjim</a:t>
            </a:r>
            <a:r>
              <a:rPr lang="en-US" dirty="0"/>
              <a:t> </a:t>
            </a:r>
            <a:r>
              <a:rPr lang="en-US" dirty="0" err="1"/>
              <a:t>tačkama</a:t>
            </a:r>
            <a:r>
              <a:rPr lang="en-US" dirty="0"/>
              <a:t> da </a:t>
            </a:r>
            <a:r>
              <a:rPr lang="en-US" dirty="0" err="1"/>
              <a:t>komuniciraju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jedne</a:t>
            </a:r>
            <a:r>
              <a:rPr lang="en-US" dirty="0"/>
              <a:t> </a:t>
            </a:r>
            <a:r>
              <a:rPr lang="en-US" dirty="0" err="1"/>
              <a:t>veze</a:t>
            </a:r>
            <a:r>
              <a:rPr lang="en-US" dirty="0"/>
              <a:t> I da </a:t>
            </a:r>
            <a:r>
              <a:rPr lang="en-US" dirty="0" err="1"/>
              <a:t>prolaze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MQTT </a:t>
            </a:r>
            <a:r>
              <a:rPr lang="en-US" dirty="0" err="1"/>
              <a:t>gatewaye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brokere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4/ESP (Extension Service Protocol) je protocol koji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ostatak</a:t>
            </a:r>
            <a:r>
              <a:rPr lang="en-US" dirty="0"/>
              <a:t> </a:t>
            </a:r>
            <a:r>
              <a:rPr lang="en-US" dirty="0" err="1"/>
              <a:t>platforme</a:t>
            </a:r>
            <a:r>
              <a:rPr lang="en-US" dirty="0"/>
              <a:t> da bi </a:t>
            </a:r>
            <a:r>
              <a:rPr lang="en-US" dirty="0" err="1"/>
              <a:t>komunicirao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krajnjim</a:t>
            </a:r>
            <a:r>
              <a:rPr lang="en-US" dirty="0"/>
              <a:t> </a:t>
            </a:r>
            <a:r>
              <a:rPr lang="en-US" dirty="0" err="1"/>
              <a:t>tackama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409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2B88-0D9C-D029-35BB-DBB345697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47166"/>
            <a:ext cx="8825659" cy="706964"/>
          </a:xfrm>
        </p:spPr>
        <p:txBody>
          <a:bodyPr/>
          <a:lstStyle/>
          <a:p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naloga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D5D6CA-38B5-DD54-EAFB-351A36EAF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367" y="1774246"/>
            <a:ext cx="6885142" cy="48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31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D91B-03E2-2598-DDA6-6AF9BC9A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I </a:t>
            </a:r>
            <a:r>
              <a:rPr lang="en-US" dirty="0" err="1"/>
              <a:t>prikaz</a:t>
            </a:r>
            <a:r>
              <a:rPr lang="en-US" dirty="0"/>
              <a:t> </a:t>
            </a:r>
            <a:r>
              <a:rPr lang="en-US" dirty="0" err="1"/>
              <a:t>aplikacija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219398-62A4-5DF9-1CD8-1B674203F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1496" y="1680633"/>
            <a:ext cx="7816265" cy="35170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882018-5049-C319-9936-3475B058A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30" y="4459714"/>
            <a:ext cx="10586906" cy="227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58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54</TotalTime>
  <Words>379</Words>
  <Application>Microsoft Office PowerPoint</Application>
  <PresentationFormat>Widescreen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inherit</vt:lpstr>
      <vt:lpstr>Lato</vt:lpstr>
      <vt:lpstr>Wingdings 3</vt:lpstr>
      <vt:lpstr>Ion Boardroom</vt:lpstr>
      <vt:lpstr>Kaa IoT</vt:lpstr>
      <vt:lpstr>Arhitektura</vt:lpstr>
      <vt:lpstr>Kaa koncepti</vt:lpstr>
      <vt:lpstr>Endpoints</vt:lpstr>
      <vt:lpstr>Kaa servisi</vt:lpstr>
      <vt:lpstr>Extension servisi </vt:lpstr>
      <vt:lpstr>Komunikacioni protokoli</vt:lpstr>
      <vt:lpstr>Kreiranje naloga</vt:lpstr>
      <vt:lpstr>Kreiranje aplikacije I prikaz aplikacija</vt:lpstr>
      <vt:lpstr>Kreiranje uredjaja</vt:lpstr>
      <vt:lpstr>Prikaz uređaja</vt:lpstr>
      <vt:lpstr>Podešavanje prikaza na dasboardu</vt:lpstr>
      <vt:lpstr>Simulacija senzora</vt:lpstr>
      <vt:lpstr>Povezivanje sa serverom</vt:lpstr>
      <vt:lpstr>Izgled poruke i slanje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Kaa IoT</dc:title>
  <dc:creator>Vladeta Manic</dc:creator>
  <cp:lastModifiedBy>Vladeta Manic</cp:lastModifiedBy>
  <cp:revision>1</cp:revision>
  <dcterms:created xsi:type="dcterms:W3CDTF">2022-06-17T07:51:09Z</dcterms:created>
  <dcterms:modified xsi:type="dcterms:W3CDTF">2022-06-17T08:45:35Z</dcterms:modified>
</cp:coreProperties>
</file>