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3" r:id="rId3"/>
    <p:sldId id="264" r:id="rId4"/>
  </p:sldIdLst>
  <p:sldSz cx="12192000" cy="6858000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9CDE5"/>
    <a:srgbClr val="BDD7EE"/>
    <a:srgbClr val="B7DEE8"/>
    <a:srgbClr val="B2C4E2"/>
    <a:srgbClr val="BAD2E8"/>
    <a:srgbClr val="5B9BD5"/>
    <a:srgbClr val="0075BB"/>
    <a:srgbClr val="0F2D69"/>
    <a:srgbClr val="0E5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29837" cy="4988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3" y="0"/>
            <a:ext cx="2929837" cy="4988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70057-72D5-41FA-9EA6-E8D66892CF56}" type="datetimeFigureOut">
              <a:rPr lang="x-none" smtClean="0"/>
              <a:t>04.12.2024</a:t>
            </a:fld>
            <a:endParaRPr lang="x-non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1244600"/>
            <a:ext cx="5957887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43664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3" y="9443664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F4CC-3F6F-4AC3-85DA-0A0FA0A8EAE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936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8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9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53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9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9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1930-6DD4-482B-88CD-6EEBF2CCD32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FE07-2E20-45ED-B1E5-0A7C8BEC5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7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"/>
            <a:ext cx="12192000" cy="68759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827772" y="-202546"/>
            <a:ext cx="12192000" cy="6893858"/>
          </a:xfrm>
          <a:prstGeom prst="rect">
            <a:avLst/>
          </a:prstGeom>
          <a:gradFill>
            <a:gsLst>
              <a:gs pos="0">
                <a:schemeClr val="bg1">
                  <a:alpha val="97000"/>
                </a:schemeClr>
              </a:gs>
              <a:gs pos="100000">
                <a:schemeClr val="accent1">
                  <a:lumMod val="5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8389" y="939527"/>
            <a:ext cx="8148306" cy="4844149"/>
          </a:xfrm>
          <a:custGeom>
            <a:avLst/>
            <a:gdLst>
              <a:gd name="connsiteX0" fmla="*/ 0 w 6213602"/>
              <a:gd name="connsiteY0" fmla="*/ 0 h 1942353"/>
              <a:gd name="connsiteX1" fmla="*/ 6213602 w 6213602"/>
              <a:gd name="connsiteY1" fmla="*/ 0 h 1942353"/>
              <a:gd name="connsiteX2" fmla="*/ 6213602 w 6213602"/>
              <a:gd name="connsiteY2" fmla="*/ 1942353 h 1942353"/>
              <a:gd name="connsiteX3" fmla="*/ 0 w 6213602"/>
              <a:gd name="connsiteY3" fmla="*/ 1942353 h 1942353"/>
              <a:gd name="connsiteX4" fmla="*/ 0 w 6213602"/>
              <a:gd name="connsiteY4" fmla="*/ 0 h 1942353"/>
              <a:gd name="connsiteX0" fmla="*/ 0 w 6436802"/>
              <a:gd name="connsiteY0" fmla="*/ 0 h 1942353"/>
              <a:gd name="connsiteX1" fmla="*/ 6436802 w 6436802"/>
              <a:gd name="connsiteY1" fmla="*/ 7200 h 1942353"/>
              <a:gd name="connsiteX2" fmla="*/ 6213602 w 6436802"/>
              <a:gd name="connsiteY2" fmla="*/ 1942353 h 1942353"/>
              <a:gd name="connsiteX3" fmla="*/ 0 w 6436802"/>
              <a:gd name="connsiteY3" fmla="*/ 1942353 h 1942353"/>
              <a:gd name="connsiteX4" fmla="*/ 0 w 64368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213602 w 7401602"/>
              <a:gd name="connsiteY2" fmla="*/ 19423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7032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127202 w 7401602"/>
              <a:gd name="connsiteY2" fmla="*/ 19279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71208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71496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1602" h="1942353">
                <a:moveTo>
                  <a:pt x="0" y="0"/>
                </a:moveTo>
                <a:lnTo>
                  <a:pt x="7401602" y="14400"/>
                </a:lnTo>
                <a:lnTo>
                  <a:pt x="7149602" y="1935153"/>
                </a:lnTo>
                <a:lnTo>
                  <a:pt x="0" y="19423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357188" algn="ctr">
              <a:defRPr/>
            </a:pP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араллелограмм 8"/>
          <p:cNvSpPr/>
          <p:nvPr/>
        </p:nvSpPr>
        <p:spPr>
          <a:xfrm>
            <a:off x="8541022" y="-166688"/>
            <a:ext cx="3650978" cy="6858000"/>
          </a:xfrm>
          <a:prstGeom prst="parallelogram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9011" y="1148317"/>
            <a:ext cx="6827857" cy="2230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0075B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5DB0992-9ED4-41F4-B46B-72EBD24E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04" y="1519338"/>
            <a:ext cx="2411594" cy="2547280"/>
          </a:xfrm>
        </p:spPr>
      </p:pic>
      <p:sp>
        <p:nvSpPr>
          <p:cNvPr id="19" name="Параллелограмм 17">
            <a:extLst>
              <a:ext uri="{FF2B5EF4-FFF2-40B4-BE49-F238E27FC236}">
                <a16:creationId xmlns:a16="http://schemas.microsoft.com/office/drawing/2014/main" id="{0FEBD2F1-D18E-4CB5-A355-904CD3B3B438}"/>
              </a:ext>
            </a:extLst>
          </p:cNvPr>
          <p:cNvSpPr/>
          <p:nvPr/>
        </p:nvSpPr>
        <p:spPr>
          <a:xfrm>
            <a:off x="8398919" y="-17929"/>
            <a:ext cx="842471" cy="5929201"/>
          </a:xfrm>
          <a:custGeom>
            <a:avLst/>
            <a:gdLst>
              <a:gd name="connsiteX0" fmla="*/ 0 w 3650978"/>
              <a:gd name="connsiteY0" fmla="*/ 6858000 h 6858000"/>
              <a:gd name="connsiteX1" fmla="*/ 912745 w 3650978"/>
              <a:gd name="connsiteY1" fmla="*/ 0 h 6858000"/>
              <a:gd name="connsiteX2" fmla="*/ 3650978 w 3650978"/>
              <a:gd name="connsiteY2" fmla="*/ 0 h 6858000"/>
              <a:gd name="connsiteX3" fmla="*/ 2738234 w 3650978"/>
              <a:gd name="connsiteY3" fmla="*/ 6858000 h 6858000"/>
              <a:gd name="connsiteX4" fmla="*/ 0 w 3650978"/>
              <a:gd name="connsiteY4" fmla="*/ 6858000 h 6858000"/>
              <a:gd name="connsiteX0" fmla="*/ 0 w 3650978"/>
              <a:gd name="connsiteY0" fmla="*/ 6858000 h 6858000"/>
              <a:gd name="connsiteX1" fmla="*/ 3151120 w 3650978"/>
              <a:gd name="connsiteY1" fmla="*/ 9525 h 6858000"/>
              <a:gd name="connsiteX2" fmla="*/ 3650978 w 3650978"/>
              <a:gd name="connsiteY2" fmla="*/ 0 h 6858000"/>
              <a:gd name="connsiteX3" fmla="*/ 2738234 w 3650978"/>
              <a:gd name="connsiteY3" fmla="*/ 6858000 h 6858000"/>
              <a:gd name="connsiteX4" fmla="*/ 0 w 3650978"/>
              <a:gd name="connsiteY4" fmla="*/ 6858000 h 6858000"/>
              <a:gd name="connsiteX0" fmla="*/ 0 w 1298303"/>
              <a:gd name="connsiteY0" fmla="*/ 6848475 h 6858000"/>
              <a:gd name="connsiteX1" fmla="*/ 798445 w 1298303"/>
              <a:gd name="connsiteY1" fmla="*/ 9525 h 6858000"/>
              <a:gd name="connsiteX2" fmla="*/ 1298303 w 1298303"/>
              <a:gd name="connsiteY2" fmla="*/ 0 h 6858000"/>
              <a:gd name="connsiteX3" fmla="*/ 385559 w 1298303"/>
              <a:gd name="connsiteY3" fmla="*/ 6858000 h 6858000"/>
              <a:gd name="connsiteX4" fmla="*/ 0 w 1298303"/>
              <a:gd name="connsiteY4" fmla="*/ 6848475 h 6858000"/>
              <a:gd name="connsiteX0" fmla="*/ 0 w 1298303"/>
              <a:gd name="connsiteY0" fmla="*/ 6848475 h 6858000"/>
              <a:gd name="connsiteX1" fmla="*/ 931795 w 1298303"/>
              <a:gd name="connsiteY1" fmla="*/ 9525 h 6858000"/>
              <a:gd name="connsiteX2" fmla="*/ 1298303 w 1298303"/>
              <a:gd name="connsiteY2" fmla="*/ 0 h 6858000"/>
              <a:gd name="connsiteX3" fmla="*/ 385559 w 1298303"/>
              <a:gd name="connsiteY3" fmla="*/ 6858000 h 6858000"/>
              <a:gd name="connsiteX4" fmla="*/ 0 w 1298303"/>
              <a:gd name="connsiteY4" fmla="*/ 6848475 h 6858000"/>
              <a:gd name="connsiteX0" fmla="*/ 0 w 1222103"/>
              <a:gd name="connsiteY0" fmla="*/ 6838950 h 6858000"/>
              <a:gd name="connsiteX1" fmla="*/ 855595 w 1222103"/>
              <a:gd name="connsiteY1" fmla="*/ 9525 h 6858000"/>
              <a:gd name="connsiteX2" fmla="*/ 1222103 w 1222103"/>
              <a:gd name="connsiteY2" fmla="*/ 0 h 6858000"/>
              <a:gd name="connsiteX3" fmla="*/ 309359 w 1222103"/>
              <a:gd name="connsiteY3" fmla="*/ 6858000 h 6858000"/>
              <a:gd name="connsiteX4" fmla="*/ 0 w 1222103"/>
              <a:gd name="connsiteY4" fmla="*/ 6838950 h 6858000"/>
              <a:gd name="connsiteX0" fmla="*/ 0 w 1222103"/>
              <a:gd name="connsiteY0" fmla="*/ 6838950 h 6858000"/>
              <a:gd name="connsiteX1" fmla="*/ 893695 w 1222103"/>
              <a:gd name="connsiteY1" fmla="*/ 0 h 6858000"/>
              <a:gd name="connsiteX2" fmla="*/ 1222103 w 1222103"/>
              <a:gd name="connsiteY2" fmla="*/ 0 h 6858000"/>
              <a:gd name="connsiteX3" fmla="*/ 309359 w 1222103"/>
              <a:gd name="connsiteY3" fmla="*/ 6858000 h 6858000"/>
              <a:gd name="connsiteX4" fmla="*/ 0 w 1222103"/>
              <a:gd name="connsiteY4" fmla="*/ 6838950 h 6858000"/>
              <a:gd name="connsiteX0" fmla="*/ 0 w 1241153"/>
              <a:gd name="connsiteY0" fmla="*/ 6867525 h 6867525"/>
              <a:gd name="connsiteX1" fmla="*/ 912745 w 1241153"/>
              <a:gd name="connsiteY1" fmla="*/ 0 h 6867525"/>
              <a:gd name="connsiteX2" fmla="*/ 1241153 w 1241153"/>
              <a:gd name="connsiteY2" fmla="*/ 0 h 6867525"/>
              <a:gd name="connsiteX3" fmla="*/ 328409 w 1241153"/>
              <a:gd name="connsiteY3" fmla="*/ 6858000 h 6867525"/>
              <a:gd name="connsiteX4" fmla="*/ 0 w 1241153"/>
              <a:gd name="connsiteY4" fmla="*/ 6867525 h 6867525"/>
              <a:gd name="connsiteX0" fmla="*/ 0 w 1241153"/>
              <a:gd name="connsiteY0" fmla="*/ 6848475 h 6858000"/>
              <a:gd name="connsiteX1" fmla="*/ 912745 w 1241153"/>
              <a:gd name="connsiteY1" fmla="*/ 0 h 6858000"/>
              <a:gd name="connsiteX2" fmla="*/ 1241153 w 1241153"/>
              <a:gd name="connsiteY2" fmla="*/ 0 h 6858000"/>
              <a:gd name="connsiteX3" fmla="*/ 328409 w 1241153"/>
              <a:gd name="connsiteY3" fmla="*/ 6858000 h 6858000"/>
              <a:gd name="connsiteX4" fmla="*/ 0 w 1241153"/>
              <a:gd name="connsiteY4" fmla="*/ 6848475 h 6858000"/>
              <a:gd name="connsiteX0" fmla="*/ 0 w 1241153"/>
              <a:gd name="connsiteY0" fmla="*/ 6867525 h 6867525"/>
              <a:gd name="connsiteX1" fmla="*/ 912745 w 1241153"/>
              <a:gd name="connsiteY1" fmla="*/ 0 h 6867525"/>
              <a:gd name="connsiteX2" fmla="*/ 1241153 w 1241153"/>
              <a:gd name="connsiteY2" fmla="*/ 0 h 6867525"/>
              <a:gd name="connsiteX3" fmla="*/ 328409 w 1241153"/>
              <a:gd name="connsiteY3" fmla="*/ 6858000 h 6867525"/>
              <a:gd name="connsiteX4" fmla="*/ 0 w 1241153"/>
              <a:gd name="connsiteY4" fmla="*/ 6867525 h 6867525"/>
              <a:gd name="connsiteX0" fmla="*/ 0 w 1241153"/>
              <a:gd name="connsiteY0" fmla="*/ 6891431 h 6891431"/>
              <a:gd name="connsiteX1" fmla="*/ 1139851 w 1241153"/>
              <a:gd name="connsiteY1" fmla="*/ 0 h 6891431"/>
              <a:gd name="connsiteX2" fmla="*/ 1241153 w 1241153"/>
              <a:gd name="connsiteY2" fmla="*/ 23906 h 6891431"/>
              <a:gd name="connsiteX3" fmla="*/ 328409 w 1241153"/>
              <a:gd name="connsiteY3" fmla="*/ 6881906 h 6891431"/>
              <a:gd name="connsiteX4" fmla="*/ 0 w 1241153"/>
              <a:gd name="connsiteY4" fmla="*/ 6891431 h 6891431"/>
              <a:gd name="connsiteX0" fmla="*/ 0 w 1008071"/>
              <a:gd name="connsiteY0" fmla="*/ 6879478 h 6881906"/>
              <a:gd name="connsiteX1" fmla="*/ 906769 w 1008071"/>
              <a:gd name="connsiteY1" fmla="*/ 0 h 6881906"/>
              <a:gd name="connsiteX2" fmla="*/ 1008071 w 1008071"/>
              <a:gd name="connsiteY2" fmla="*/ 23906 h 6881906"/>
              <a:gd name="connsiteX3" fmla="*/ 95327 w 1008071"/>
              <a:gd name="connsiteY3" fmla="*/ 6881906 h 6881906"/>
              <a:gd name="connsiteX4" fmla="*/ 0 w 1008071"/>
              <a:gd name="connsiteY4" fmla="*/ 6879478 h 6881906"/>
              <a:gd name="connsiteX0" fmla="*/ 0 w 1008071"/>
              <a:gd name="connsiteY0" fmla="*/ 6855572 h 6858000"/>
              <a:gd name="connsiteX1" fmla="*/ 906769 w 1008071"/>
              <a:gd name="connsiteY1" fmla="*/ 5976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7526 h 6869954"/>
              <a:gd name="connsiteX1" fmla="*/ 906769 w 1008071"/>
              <a:gd name="connsiteY1" fmla="*/ 0 h 6869954"/>
              <a:gd name="connsiteX2" fmla="*/ 1008071 w 1008071"/>
              <a:gd name="connsiteY2" fmla="*/ 11954 h 6869954"/>
              <a:gd name="connsiteX3" fmla="*/ 95327 w 1008071"/>
              <a:gd name="connsiteY3" fmla="*/ 6869954 h 6869954"/>
              <a:gd name="connsiteX4" fmla="*/ 0 w 1008071"/>
              <a:gd name="connsiteY4" fmla="*/ 6867526 h 6869954"/>
              <a:gd name="connsiteX0" fmla="*/ 0 w 1008071"/>
              <a:gd name="connsiteY0" fmla="*/ 6855572 h 6858000"/>
              <a:gd name="connsiteX1" fmla="*/ 906769 w 1008071"/>
              <a:gd name="connsiteY1" fmla="*/ 5976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73502 h 6875930"/>
              <a:gd name="connsiteX1" fmla="*/ 906769 w 1008071"/>
              <a:gd name="connsiteY1" fmla="*/ 0 h 6875930"/>
              <a:gd name="connsiteX2" fmla="*/ 1008071 w 1008071"/>
              <a:gd name="connsiteY2" fmla="*/ 17930 h 6875930"/>
              <a:gd name="connsiteX3" fmla="*/ 95327 w 1008071"/>
              <a:gd name="connsiteY3" fmla="*/ 6875930 h 6875930"/>
              <a:gd name="connsiteX4" fmla="*/ 0 w 1008071"/>
              <a:gd name="connsiteY4" fmla="*/ 6873502 h 6875930"/>
              <a:gd name="connsiteX0" fmla="*/ 0 w 1008071"/>
              <a:gd name="connsiteY0" fmla="*/ 6855572 h 6858000"/>
              <a:gd name="connsiteX1" fmla="*/ 900793 w 1008071"/>
              <a:gd name="connsiteY1" fmla="*/ 23905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1549 h 6863977"/>
              <a:gd name="connsiteX1" fmla="*/ 906769 w 1008071"/>
              <a:gd name="connsiteY1" fmla="*/ 0 h 6863977"/>
              <a:gd name="connsiteX2" fmla="*/ 1008071 w 1008071"/>
              <a:gd name="connsiteY2" fmla="*/ 5977 h 6863977"/>
              <a:gd name="connsiteX3" fmla="*/ 95327 w 1008071"/>
              <a:gd name="connsiteY3" fmla="*/ 6863977 h 6863977"/>
              <a:gd name="connsiteX4" fmla="*/ 0 w 1008071"/>
              <a:gd name="connsiteY4" fmla="*/ 6861549 h 6863977"/>
              <a:gd name="connsiteX0" fmla="*/ 0 w 1008071"/>
              <a:gd name="connsiteY0" fmla="*/ 6855572 h 6858000"/>
              <a:gd name="connsiteX1" fmla="*/ 906769 w 1008071"/>
              <a:gd name="connsiteY1" fmla="*/ 17928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7526 h 6869954"/>
              <a:gd name="connsiteX1" fmla="*/ 906769 w 1008071"/>
              <a:gd name="connsiteY1" fmla="*/ 0 h 6869954"/>
              <a:gd name="connsiteX2" fmla="*/ 1008071 w 1008071"/>
              <a:gd name="connsiteY2" fmla="*/ 11954 h 6869954"/>
              <a:gd name="connsiteX3" fmla="*/ 95327 w 1008071"/>
              <a:gd name="connsiteY3" fmla="*/ 6869954 h 6869954"/>
              <a:gd name="connsiteX4" fmla="*/ 0 w 1008071"/>
              <a:gd name="connsiteY4" fmla="*/ 6867526 h 6869954"/>
              <a:gd name="connsiteX0" fmla="*/ 0 w 1008071"/>
              <a:gd name="connsiteY0" fmla="*/ 6855573 h 6858001"/>
              <a:gd name="connsiteX1" fmla="*/ 906769 w 1008071"/>
              <a:gd name="connsiteY1" fmla="*/ 0 h 6858001"/>
              <a:gd name="connsiteX2" fmla="*/ 1008071 w 1008071"/>
              <a:gd name="connsiteY2" fmla="*/ 1 h 6858001"/>
              <a:gd name="connsiteX3" fmla="*/ 95327 w 1008071"/>
              <a:gd name="connsiteY3" fmla="*/ 6858001 h 6858001"/>
              <a:gd name="connsiteX4" fmla="*/ 0 w 1008071"/>
              <a:gd name="connsiteY4" fmla="*/ 6855573 h 6858001"/>
              <a:gd name="connsiteX0" fmla="*/ 0 w 1008071"/>
              <a:gd name="connsiteY0" fmla="*/ 6869973 h 6872401"/>
              <a:gd name="connsiteX1" fmla="*/ 957169 w 1008071"/>
              <a:gd name="connsiteY1" fmla="*/ 0 h 6872401"/>
              <a:gd name="connsiteX2" fmla="*/ 1008071 w 1008071"/>
              <a:gd name="connsiteY2" fmla="*/ 14401 h 6872401"/>
              <a:gd name="connsiteX3" fmla="*/ 95327 w 1008071"/>
              <a:gd name="connsiteY3" fmla="*/ 6872401 h 6872401"/>
              <a:gd name="connsiteX4" fmla="*/ 0 w 1008071"/>
              <a:gd name="connsiteY4" fmla="*/ 6869973 h 6872401"/>
              <a:gd name="connsiteX0" fmla="*/ 0 w 964871"/>
              <a:gd name="connsiteY0" fmla="*/ 6855573 h 6872401"/>
              <a:gd name="connsiteX1" fmla="*/ 913969 w 964871"/>
              <a:gd name="connsiteY1" fmla="*/ 0 h 6872401"/>
              <a:gd name="connsiteX2" fmla="*/ 964871 w 964871"/>
              <a:gd name="connsiteY2" fmla="*/ 14401 h 6872401"/>
              <a:gd name="connsiteX3" fmla="*/ 52127 w 964871"/>
              <a:gd name="connsiteY3" fmla="*/ 6872401 h 6872401"/>
              <a:gd name="connsiteX4" fmla="*/ 0 w 964871"/>
              <a:gd name="connsiteY4" fmla="*/ 6855573 h 6872401"/>
              <a:gd name="connsiteX0" fmla="*/ 0 w 972071"/>
              <a:gd name="connsiteY0" fmla="*/ 6877173 h 6877173"/>
              <a:gd name="connsiteX1" fmla="*/ 921169 w 972071"/>
              <a:gd name="connsiteY1" fmla="*/ 0 h 6877173"/>
              <a:gd name="connsiteX2" fmla="*/ 972071 w 972071"/>
              <a:gd name="connsiteY2" fmla="*/ 14401 h 6877173"/>
              <a:gd name="connsiteX3" fmla="*/ 59327 w 972071"/>
              <a:gd name="connsiteY3" fmla="*/ 6872401 h 6877173"/>
              <a:gd name="connsiteX4" fmla="*/ 0 w 972071"/>
              <a:gd name="connsiteY4" fmla="*/ 6877173 h 6877173"/>
              <a:gd name="connsiteX0" fmla="*/ 0 w 972071"/>
              <a:gd name="connsiteY0" fmla="*/ 6886677 h 6886677"/>
              <a:gd name="connsiteX1" fmla="*/ 921169 w 972071"/>
              <a:gd name="connsiteY1" fmla="*/ 9504 h 6886677"/>
              <a:gd name="connsiteX2" fmla="*/ 972071 w 972071"/>
              <a:gd name="connsiteY2" fmla="*/ 0 h 6886677"/>
              <a:gd name="connsiteX3" fmla="*/ 59327 w 972071"/>
              <a:gd name="connsiteY3" fmla="*/ 6881905 h 6886677"/>
              <a:gd name="connsiteX4" fmla="*/ 0 w 972071"/>
              <a:gd name="connsiteY4" fmla="*/ 6886677 h 6886677"/>
              <a:gd name="connsiteX0" fmla="*/ 0 w 972071"/>
              <a:gd name="connsiteY0" fmla="*/ 6877173 h 6877173"/>
              <a:gd name="connsiteX1" fmla="*/ 921169 w 972071"/>
              <a:gd name="connsiteY1" fmla="*/ 0 h 6877173"/>
              <a:gd name="connsiteX2" fmla="*/ 972071 w 972071"/>
              <a:gd name="connsiteY2" fmla="*/ 14401 h 6877173"/>
              <a:gd name="connsiteX3" fmla="*/ 59327 w 972071"/>
              <a:gd name="connsiteY3" fmla="*/ 6872401 h 6877173"/>
              <a:gd name="connsiteX4" fmla="*/ 0 w 972071"/>
              <a:gd name="connsiteY4" fmla="*/ 6877173 h 6877173"/>
              <a:gd name="connsiteX0" fmla="*/ 0 w 978048"/>
              <a:gd name="connsiteY0" fmla="*/ 6880701 h 6880701"/>
              <a:gd name="connsiteX1" fmla="*/ 921169 w 978048"/>
              <a:gd name="connsiteY1" fmla="*/ 3528 h 6880701"/>
              <a:gd name="connsiteX2" fmla="*/ 978048 w 978048"/>
              <a:gd name="connsiteY2" fmla="*/ 0 h 6880701"/>
              <a:gd name="connsiteX3" fmla="*/ 59327 w 978048"/>
              <a:gd name="connsiteY3" fmla="*/ 6875929 h 6880701"/>
              <a:gd name="connsiteX4" fmla="*/ 0 w 978048"/>
              <a:gd name="connsiteY4" fmla="*/ 6880701 h 6880701"/>
              <a:gd name="connsiteX0" fmla="*/ 0 w 972071"/>
              <a:gd name="connsiteY0" fmla="*/ 6874724 h 6875929"/>
              <a:gd name="connsiteX1" fmla="*/ 915192 w 972071"/>
              <a:gd name="connsiteY1" fmla="*/ 3528 h 6875929"/>
              <a:gd name="connsiteX2" fmla="*/ 972071 w 972071"/>
              <a:gd name="connsiteY2" fmla="*/ 0 h 6875929"/>
              <a:gd name="connsiteX3" fmla="*/ 53350 w 972071"/>
              <a:gd name="connsiteY3" fmla="*/ 6875929 h 6875929"/>
              <a:gd name="connsiteX4" fmla="*/ 0 w 972071"/>
              <a:gd name="connsiteY4" fmla="*/ 6874724 h 6875929"/>
              <a:gd name="connsiteX0" fmla="*/ 0 w 915192"/>
              <a:gd name="connsiteY0" fmla="*/ 6871196 h 6872401"/>
              <a:gd name="connsiteX1" fmla="*/ 915192 w 915192"/>
              <a:gd name="connsiteY1" fmla="*/ 0 h 6872401"/>
              <a:gd name="connsiteX2" fmla="*/ 842471 w 915192"/>
              <a:gd name="connsiteY2" fmla="*/ 946872 h 6872401"/>
              <a:gd name="connsiteX3" fmla="*/ 53350 w 915192"/>
              <a:gd name="connsiteY3" fmla="*/ 6872401 h 6872401"/>
              <a:gd name="connsiteX4" fmla="*/ 0 w 915192"/>
              <a:gd name="connsiteY4" fmla="*/ 6871196 h 6872401"/>
              <a:gd name="connsiteX0" fmla="*/ 0 w 842471"/>
              <a:gd name="connsiteY0" fmla="*/ 5924324 h 5925529"/>
              <a:gd name="connsiteX1" fmla="*/ 785592 w 842471"/>
              <a:gd name="connsiteY1" fmla="*/ 10728 h 5925529"/>
              <a:gd name="connsiteX2" fmla="*/ 842471 w 842471"/>
              <a:gd name="connsiteY2" fmla="*/ 0 h 5925529"/>
              <a:gd name="connsiteX3" fmla="*/ 53350 w 842471"/>
              <a:gd name="connsiteY3" fmla="*/ 5925529 h 5925529"/>
              <a:gd name="connsiteX4" fmla="*/ 0 w 842471"/>
              <a:gd name="connsiteY4" fmla="*/ 5924324 h 5925529"/>
              <a:gd name="connsiteX0" fmla="*/ 0 w 842471"/>
              <a:gd name="connsiteY0" fmla="*/ 5927996 h 5929201"/>
              <a:gd name="connsiteX1" fmla="*/ 785592 w 842471"/>
              <a:gd name="connsiteY1" fmla="*/ 0 h 5929201"/>
              <a:gd name="connsiteX2" fmla="*/ 842471 w 842471"/>
              <a:gd name="connsiteY2" fmla="*/ 3672 h 5929201"/>
              <a:gd name="connsiteX3" fmla="*/ 53350 w 842471"/>
              <a:gd name="connsiteY3" fmla="*/ 5929201 h 5929201"/>
              <a:gd name="connsiteX4" fmla="*/ 0 w 842471"/>
              <a:gd name="connsiteY4" fmla="*/ 5927996 h 59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471" h="5929201">
                <a:moveTo>
                  <a:pt x="0" y="5927996"/>
                </a:moveTo>
                <a:lnTo>
                  <a:pt x="785592" y="0"/>
                </a:lnTo>
                <a:lnTo>
                  <a:pt x="842471" y="3672"/>
                </a:lnTo>
                <a:lnTo>
                  <a:pt x="53350" y="5929201"/>
                </a:lnTo>
                <a:lnTo>
                  <a:pt x="0" y="5927996"/>
                </a:lnTo>
                <a:close/>
              </a:path>
            </a:pathLst>
          </a:custGeom>
          <a:solidFill>
            <a:srgbClr val="00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0" y="4989203"/>
            <a:ext cx="7142400" cy="0"/>
          </a:xfrm>
          <a:prstGeom prst="line">
            <a:avLst/>
          </a:prstGeom>
          <a:ln w="12700">
            <a:solidFill>
              <a:srgbClr val="00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5D6759-AB40-4DF4-9F39-CB3A3F494183}"/>
              </a:ext>
            </a:extLst>
          </p:cNvPr>
          <p:cNvSpPr/>
          <p:nvPr/>
        </p:nvSpPr>
        <p:spPr>
          <a:xfrm>
            <a:off x="2928739" y="5429734"/>
            <a:ext cx="4286250" cy="707886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ru-RU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algn="r" eaLnBrk="1" hangingPunct="1">
              <a:defRPr/>
            </a:pPr>
            <a:endParaRPr lang="ru-RU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12994"/>
              </p:ext>
            </p:extLst>
          </p:nvPr>
        </p:nvGraphicFramePr>
        <p:xfrm>
          <a:off x="132610" y="-98300"/>
          <a:ext cx="7636723" cy="250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19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Name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the</a:t>
                      </a:r>
                      <a:r>
                        <a:rPr lang="en-US" sz="1800" baseline="0" dirty="0"/>
                        <a:t> </a:t>
                      </a:r>
                      <a:r>
                        <a:rPr lang="de-DE" sz="1800" dirty="0" err="1"/>
                        <a:t>faculty</a:t>
                      </a:r>
                      <a:r>
                        <a:rPr lang="de-DE" sz="1800" dirty="0"/>
                        <a:t>/</a:t>
                      </a:r>
                      <a:r>
                        <a:rPr lang="de-DE" sz="1800" dirty="0" err="1"/>
                        <a:t>speciality</a:t>
                      </a:r>
                      <a:endParaRPr lang="ru-RU" sz="1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Faculty of Humanities and Communications</a:t>
                      </a:r>
                      <a:endParaRPr kumimoji="0" lang="ru-RU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History Education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Belarusian Philology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Philology Education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5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Roman</a:t>
                      </a:r>
                      <a:r>
                        <a:rPr lang="en-US" sz="2200" b="0" i="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 and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Germanic Philology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3641FBAE-703F-4820-AF41-9023FE2F2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91684"/>
              </p:ext>
            </p:extLst>
          </p:nvPr>
        </p:nvGraphicFramePr>
        <p:xfrm>
          <a:off x="146294" y="2661007"/>
          <a:ext cx="7636723" cy="34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5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Name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faculty</a:t>
                      </a:r>
                      <a:r>
                        <a:rPr lang="de-DE" sz="1800" dirty="0"/>
                        <a:t>/</a:t>
                      </a:r>
                      <a:r>
                        <a:rPr lang="de-DE" sz="1800" dirty="0" err="1"/>
                        <a:t>speciality</a:t>
                      </a:r>
                      <a:endParaRPr lang="ru-RU" sz="1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The</a:t>
                      </a:r>
                      <a:r>
                        <a:rPr lang="en-US" sz="2200" b="1" baseline="0" dirty="0"/>
                        <a:t> </a:t>
                      </a:r>
                      <a:r>
                        <a:rPr lang="en-US" sz="2200" b="1" dirty="0"/>
                        <a:t>Faculty of Mathematics and Information Technology</a:t>
                      </a:r>
                      <a:endParaRPr lang="ru-RU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Information Systems and Technologies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Software Engineering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Applied Informatics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Applied Mathematics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Information Resources Management</a:t>
                      </a:r>
                      <a:endParaRPr lang="ru-RU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Physics and Mathematics Education </a:t>
                      </a: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Mathematics and Computer     Science</a:t>
                      </a: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7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Physics and Mathematics Education </a:t>
                      </a: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Mathematics and Physics</a:t>
                      </a:r>
                      <a:r>
                        <a:rPr lang="ru-RU" sz="20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4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"/>
            <a:ext cx="12192000" cy="68759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827772" y="-202546"/>
            <a:ext cx="12192000" cy="6893858"/>
          </a:xfrm>
          <a:prstGeom prst="rect">
            <a:avLst/>
          </a:prstGeom>
          <a:gradFill>
            <a:gsLst>
              <a:gs pos="0">
                <a:schemeClr val="bg1">
                  <a:alpha val="97000"/>
                </a:schemeClr>
              </a:gs>
              <a:gs pos="100000">
                <a:schemeClr val="accent1">
                  <a:lumMod val="5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8389" y="939527"/>
            <a:ext cx="8148306" cy="4844149"/>
          </a:xfrm>
          <a:custGeom>
            <a:avLst/>
            <a:gdLst>
              <a:gd name="connsiteX0" fmla="*/ 0 w 6213602"/>
              <a:gd name="connsiteY0" fmla="*/ 0 h 1942353"/>
              <a:gd name="connsiteX1" fmla="*/ 6213602 w 6213602"/>
              <a:gd name="connsiteY1" fmla="*/ 0 h 1942353"/>
              <a:gd name="connsiteX2" fmla="*/ 6213602 w 6213602"/>
              <a:gd name="connsiteY2" fmla="*/ 1942353 h 1942353"/>
              <a:gd name="connsiteX3" fmla="*/ 0 w 6213602"/>
              <a:gd name="connsiteY3" fmla="*/ 1942353 h 1942353"/>
              <a:gd name="connsiteX4" fmla="*/ 0 w 6213602"/>
              <a:gd name="connsiteY4" fmla="*/ 0 h 1942353"/>
              <a:gd name="connsiteX0" fmla="*/ 0 w 6436802"/>
              <a:gd name="connsiteY0" fmla="*/ 0 h 1942353"/>
              <a:gd name="connsiteX1" fmla="*/ 6436802 w 6436802"/>
              <a:gd name="connsiteY1" fmla="*/ 7200 h 1942353"/>
              <a:gd name="connsiteX2" fmla="*/ 6213602 w 6436802"/>
              <a:gd name="connsiteY2" fmla="*/ 1942353 h 1942353"/>
              <a:gd name="connsiteX3" fmla="*/ 0 w 6436802"/>
              <a:gd name="connsiteY3" fmla="*/ 1942353 h 1942353"/>
              <a:gd name="connsiteX4" fmla="*/ 0 w 64368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213602 w 7401602"/>
              <a:gd name="connsiteY2" fmla="*/ 19423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7032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127202 w 7401602"/>
              <a:gd name="connsiteY2" fmla="*/ 19279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71208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71496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1602" h="1942353">
                <a:moveTo>
                  <a:pt x="0" y="0"/>
                </a:moveTo>
                <a:lnTo>
                  <a:pt x="7401602" y="14400"/>
                </a:lnTo>
                <a:lnTo>
                  <a:pt x="7149602" y="1935153"/>
                </a:lnTo>
                <a:lnTo>
                  <a:pt x="0" y="19423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357188" algn="ctr">
              <a:defRPr/>
            </a:pP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араллелограмм 8"/>
          <p:cNvSpPr/>
          <p:nvPr/>
        </p:nvSpPr>
        <p:spPr>
          <a:xfrm>
            <a:off x="8541022" y="-166688"/>
            <a:ext cx="3650978" cy="6858000"/>
          </a:xfrm>
          <a:prstGeom prst="parallelogram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9011" y="1148317"/>
            <a:ext cx="6827857" cy="2230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0075B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5DB0992-9ED4-41F4-B46B-72EBD24E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04" y="1519338"/>
            <a:ext cx="2411594" cy="2547280"/>
          </a:xfrm>
        </p:spPr>
      </p:pic>
      <p:sp>
        <p:nvSpPr>
          <p:cNvPr id="19" name="Параллелограмм 17">
            <a:extLst>
              <a:ext uri="{FF2B5EF4-FFF2-40B4-BE49-F238E27FC236}">
                <a16:creationId xmlns:a16="http://schemas.microsoft.com/office/drawing/2014/main" id="{0FEBD2F1-D18E-4CB5-A355-904CD3B3B438}"/>
              </a:ext>
            </a:extLst>
          </p:cNvPr>
          <p:cNvSpPr/>
          <p:nvPr/>
        </p:nvSpPr>
        <p:spPr>
          <a:xfrm>
            <a:off x="8398919" y="-17929"/>
            <a:ext cx="842471" cy="5929201"/>
          </a:xfrm>
          <a:custGeom>
            <a:avLst/>
            <a:gdLst>
              <a:gd name="connsiteX0" fmla="*/ 0 w 3650978"/>
              <a:gd name="connsiteY0" fmla="*/ 6858000 h 6858000"/>
              <a:gd name="connsiteX1" fmla="*/ 912745 w 3650978"/>
              <a:gd name="connsiteY1" fmla="*/ 0 h 6858000"/>
              <a:gd name="connsiteX2" fmla="*/ 3650978 w 3650978"/>
              <a:gd name="connsiteY2" fmla="*/ 0 h 6858000"/>
              <a:gd name="connsiteX3" fmla="*/ 2738234 w 3650978"/>
              <a:gd name="connsiteY3" fmla="*/ 6858000 h 6858000"/>
              <a:gd name="connsiteX4" fmla="*/ 0 w 3650978"/>
              <a:gd name="connsiteY4" fmla="*/ 6858000 h 6858000"/>
              <a:gd name="connsiteX0" fmla="*/ 0 w 3650978"/>
              <a:gd name="connsiteY0" fmla="*/ 6858000 h 6858000"/>
              <a:gd name="connsiteX1" fmla="*/ 3151120 w 3650978"/>
              <a:gd name="connsiteY1" fmla="*/ 9525 h 6858000"/>
              <a:gd name="connsiteX2" fmla="*/ 3650978 w 3650978"/>
              <a:gd name="connsiteY2" fmla="*/ 0 h 6858000"/>
              <a:gd name="connsiteX3" fmla="*/ 2738234 w 3650978"/>
              <a:gd name="connsiteY3" fmla="*/ 6858000 h 6858000"/>
              <a:gd name="connsiteX4" fmla="*/ 0 w 3650978"/>
              <a:gd name="connsiteY4" fmla="*/ 6858000 h 6858000"/>
              <a:gd name="connsiteX0" fmla="*/ 0 w 1298303"/>
              <a:gd name="connsiteY0" fmla="*/ 6848475 h 6858000"/>
              <a:gd name="connsiteX1" fmla="*/ 798445 w 1298303"/>
              <a:gd name="connsiteY1" fmla="*/ 9525 h 6858000"/>
              <a:gd name="connsiteX2" fmla="*/ 1298303 w 1298303"/>
              <a:gd name="connsiteY2" fmla="*/ 0 h 6858000"/>
              <a:gd name="connsiteX3" fmla="*/ 385559 w 1298303"/>
              <a:gd name="connsiteY3" fmla="*/ 6858000 h 6858000"/>
              <a:gd name="connsiteX4" fmla="*/ 0 w 1298303"/>
              <a:gd name="connsiteY4" fmla="*/ 6848475 h 6858000"/>
              <a:gd name="connsiteX0" fmla="*/ 0 w 1298303"/>
              <a:gd name="connsiteY0" fmla="*/ 6848475 h 6858000"/>
              <a:gd name="connsiteX1" fmla="*/ 931795 w 1298303"/>
              <a:gd name="connsiteY1" fmla="*/ 9525 h 6858000"/>
              <a:gd name="connsiteX2" fmla="*/ 1298303 w 1298303"/>
              <a:gd name="connsiteY2" fmla="*/ 0 h 6858000"/>
              <a:gd name="connsiteX3" fmla="*/ 385559 w 1298303"/>
              <a:gd name="connsiteY3" fmla="*/ 6858000 h 6858000"/>
              <a:gd name="connsiteX4" fmla="*/ 0 w 1298303"/>
              <a:gd name="connsiteY4" fmla="*/ 6848475 h 6858000"/>
              <a:gd name="connsiteX0" fmla="*/ 0 w 1222103"/>
              <a:gd name="connsiteY0" fmla="*/ 6838950 h 6858000"/>
              <a:gd name="connsiteX1" fmla="*/ 855595 w 1222103"/>
              <a:gd name="connsiteY1" fmla="*/ 9525 h 6858000"/>
              <a:gd name="connsiteX2" fmla="*/ 1222103 w 1222103"/>
              <a:gd name="connsiteY2" fmla="*/ 0 h 6858000"/>
              <a:gd name="connsiteX3" fmla="*/ 309359 w 1222103"/>
              <a:gd name="connsiteY3" fmla="*/ 6858000 h 6858000"/>
              <a:gd name="connsiteX4" fmla="*/ 0 w 1222103"/>
              <a:gd name="connsiteY4" fmla="*/ 6838950 h 6858000"/>
              <a:gd name="connsiteX0" fmla="*/ 0 w 1222103"/>
              <a:gd name="connsiteY0" fmla="*/ 6838950 h 6858000"/>
              <a:gd name="connsiteX1" fmla="*/ 893695 w 1222103"/>
              <a:gd name="connsiteY1" fmla="*/ 0 h 6858000"/>
              <a:gd name="connsiteX2" fmla="*/ 1222103 w 1222103"/>
              <a:gd name="connsiteY2" fmla="*/ 0 h 6858000"/>
              <a:gd name="connsiteX3" fmla="*/ 309359 w 1222103"/>
              <a:gd name="connsiteY3" fmla="*/ 6858000 h 6858000"/>
              <a:gd name="connsiteX4" fmla="*/ 0 w 1222103"/>
              <a:gd name="connsiteY4" fmla="*/ 6838950 h 6858000"/>
              <a:gd name="connsiteX0" fmla="*/ 0 w 1241153"/>
              <a:gd name="connsiteY0" fmla="*/ 6867525 h 6867525"/>
              <a:gd name="connsiteX1" fmla="*/ 912745 w 1241153"/>
              <a:gd name="connsiteY1" fmla="*/ 0 h 6867525"/>
              <a:gd name="connsiteX2" fmla="*/ 1241153 w 1241153"/>
              <a:gd name="connsiteY2" fmla="*/ 0 h 6867525"/>
              <a:gd name="connsiteX3" fmla="*/ 328409 w 1241153"/>
              <a:gd name="connsiteY3" fmla="*/ 6858000 h 6867525"/>
              <a:gd name="connsiteX4" fmla="*/ 0 w 1241153"/>
              <a:gd name="connsiteY4" fmla="*/ 6867525 h 6867525"/>
              <a:gd name="connsiteX0" fmla="*/ 0 w 1241153"/>
              <a:gd name="connsiteY0" fmla="*/ 6848475 h 6858000"/>
              <a:gd name="connsiteX1" fmla="*/ 912745 w 1241153"/>
              <a:gd name="connsiteY1" fmla="*/ 0 h 6858000"/>
              <a:gd name="connsiteX2" fmla="*/ 1241153 w 1241153"/>
              <a:gd name="connsiteY2" fmla="*/ 0 h 6858000"/>
              <a:gd name="connsiteX3" fmla="*/ 328409 w 1241153"/>
              <a:gd name="connsiteY3" fmla="*/ 6858000 h 6858000"/>
              <a:gd name="connsiteX4" fmla="*/ 0 w 1241153"/>
              <a:gd name="connsiteY4" fmla="*/ 6848475 h 6858000"/>
              <a:gd name="connsiteX0" fmla="*/ 0 w 1241153"/>
              <a:gd name="connsiteY0" fmla="*/ 6867525 h 6867525"/>
              <a:gd name="connsiteX1" fmla="*/ 912745 w 1241153"/>
              <a:gd name="connsiteY1" fmla="*/ 0 h 6867525"/>
              <a:gd name="connsiteX2" fmla="*/ 1241153 w 1241153"/>
              <a:gd name="connsiteY2" fmla="*/ 0 h 6867525"/>
              <a:gd name="connsiteX3" fmla="*/ 328409 w 1241153"/>
              <a:gd name="connsiteY3" fmla="*/ 6858000 h 6867525"/>
              <a:gd name="connsiteX4" fmla="*/ 0 w 1241153"/>
              <a:gd name="connsiteY4" fmla="*/ 6867525 h 6867525"/>
              <a:gd name="connsiteX0" fmla="*/ 0 w 1241153"/>
              <a:gd name="connsiteY0" fmla="*/ 6891431 h 6891431"/>
              <a:gd name="connsiteX1" fmla="*/ 1139851 w 1241153"/>
              <a:gd name="connsiteY1" fmla="*/ 0 h 6891431"/>
              <a:gd name="connsiteX2" fmla="*/ 1241153 w 1241153"/>
              <a:gd name="connsiteY2" fmla="*/ 23906 h 6891431"/>
              <a:gd name="connsiteX3" fmla="*/ 328409 w 1241153"/>
              <a:gd name="connsiteY3" fmla="*/ 6881906 h 6891431"/>
              <a:gd name="connsiteX4" fmla="*/ 0 w 1241153"/>
              <a:gd name="connsiteY4" fmla="*/ 6891431 h 6891431"/>
              <a:gd name="connsiteX0" fmla="*/ 0 w 1008071"/>
              <a:gd name="connsiteY0" fmla="*/ 6879478 h 6881906"/>
              <a:gd name="connsiteX1" fmla="*/ 906769 w 1008071"/>
              <a:gd name="connsiteY1" fmla="*/ 0 h 6881906"/>
              <a:gd name="connsiteX2" fmla="*/ 1008071 w 1008071"/>
              <a:gd name="connsiteY2" fmla="*/ 23906 h 6881906"/>
              <a:gd name="connsiteX3" fmla="*/ 95327 w 1008071"/>
              <a:gd name="connsiteY3" fmla="*/ 6881906 h 6881906"/>
              <a:gd name="connsiteX4" fmla="*/ 0 w 1008071"/>
              <a:gd name="connsiteY4" fmla="*/ 6879478 h 6881906"/>
              <a:gd name="connsiteX0" fmla="*/ 0 w 1008071"/>
              <a:gd name="connsiteY0" fmla="*/ 6855572 h 6858000"/>
              <a:gd name="connsiteX1" fmla="*/ 906769 w 1008071"/>
              <a:gd name="connsiteY1" fmla="*/ 5976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7526 h 6869954"/>
              <a:gd name="connsiteX1" fmla="*/ 906769 w 1008071"/>
              <a:gd name="connsiteY1" fmla="*/ 0 h 6869954"/>
              <a:gd name="connsiteX2" fmla="*/ 1008071 w 1008071"/>
              <a:gd name="connsiteY2" fmla="*/ 11954 h 6869954"/>
              <a:gd name="connsiteX3" fmla="*/ 95327 w 1008071"/>
              <a:gd name="connsiteY3" fmla="*/ 6869954 h 6869954"/>
              <a:gd name="connsiteX4" fmla="*/ 0 w 1008071"/>
              <a:gd name="connsiteY4" fmla="*/ 6867526 h 6869954"/>
              <a:gd name="connsiteX0" fmla="*/ 0 w 1008071"/>
              <a:gd name="connsiteY0" fmla="*/ 6855572 h 6858000"/>
              <a:gd name="connsiteX1" fmla="*/ 906769 w 1008071"/>
              <a:gd name="connsiteY1" fmla="*/ 5976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73502 h 6875930"/>
              <a:gd name="connsiteX1" fmla="*/ 906769 w 1008071"/>
              <a:gd name="connsiteY1" fmla="*/ 0 h 6875930"/>
              <a:gd name="connsiteX2" fmla="*/ 1008071 w 1008071"/>
              <a:gd name="connsiteY2" fmla="*/ 17930 h 6875930"/>
              <a:gd name="connsiteX3" fmla="*/ 95327 w 1008071"/>
              <a:gd name="connsiteY3" fmla="*/ 6875930 h 6875930"/>
              <a:gd name="connsiteX4" fmla="*/ 0 w 1008071"/>
              <a:gd name="connsiteY4" fmla="*/ 6873502 h 6875930"/>
              <a:gd name="connsiteX0" fmla="*/ 0 w 1008071"/>
              <a:gd name="connsiteY0" fmla="*/ 6855572 h 6858000"/>
              <a:gd name="connsiteX1" fmla="*/ 900793 w 1008071"/>
              <a:gd name="connsiteY1" fmla="*/ 23905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1549 h 6863977"/>
              <a:gd name="connsiteX1" fmla="*/ 906769 w 1008071"/>
              <a:gd name="connsiteY1" fmla="*/ 0 h 6863977"/>
              <a:gd name="connsiteX2" fmla="*/ 1008071 w 1008071"/>
              <a:gd name="connsiteY2" fmla="*/ 5977 h 6863977"/>
              <a:gd name="connsiteX3" fmla="*/ 95327 w 1008071"/>
              <a:gd name="connsiteY3" fmla="*/ 6863977 h 6863977"/>
              <a:gd name="connsiteX4" fmla="*/ 0 w 1008071"/>
              <a:gd name="connsiteY4" fmla="*/ 6861549 h 6863977"/>
              <a:gd name="connsiteX0" fmla="*/ 0 w 1008071"/>
              <a:gd name="connsiteY0" fmla="*/ 6855572 h 6858000"/>
              <a:gd name="connsiteX1" fmla="*/ 906769 w 1008071"/>
              <a:gd name="connsiteY1" fmla="*/ 17928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7526 h 6869954"/>
              <a:gd name="connsiteX1" fmla="*/ 906769 w 1008071"/>
              <a:gd name="connsiteY1" fmla="*/ 0 h 6869954"/>
              <a:gd name="connsiteX2" fmla="*/ 1008071 w 1008071"/>
              <a:gd name="connsiteY2" fmla="*/ 11954 h 6869954"/>
              <a:gd name="connsiteX3" fmla="*/ 95327 w 1008071"/>
              <a:gd name="connsiteY3" fmla="*/ 6869954 h 6869954"/>
              <a:gd name="connsiteX4" fmla="*/ 0 w 1008071"/>
              <a:gd name="connsiteY4" fmla="*/ 6867526 h 6869954"/>
              <a:gd name="connsiteX0" fmla="*/ 0 w 1008071"/>
              <a:gd name="connsiteY0" fmla="*/ 6855573 h 6858001"/>
              <a:gd name="connsiteX1" fmla="*/ 906769 w 1008071"/>
              <a:gd name="connsiteY1" fmla="*/ 0 h 6858001"/>
              <a:gd name="connsiteX2" fmla="*/ 1008071 w 1008071"/>
              <a:gd name="connsiteY2" fmla="*/ 1 h 6858001"/>
              <a:gd name="connsiteX3" fmla="*/ 95327 w 1008071"/>
              <a:gd name="connsiteY3" fmla="*/ 6858001 h 6858001"/>
              <a:gd name="connsiteX4" fmla="*/ 0 w 1008071"/>
              <a:gd name="connsiteY4" fmla="*/ 6855573 h 6858001"/>
              <a:gd name="connsiteX0" fmla="*/ 0 w 1008071"/>
              <a:gd name="connsiteY0" fmla="*/ 6869973 h 6872401"/>
              <a:gd name="connsiteX1" fmla="*/ 957169 w 1008071"/>
              <a:gd name="connsiteY1" fmla="*/ 0 h 6872401"/>
              <a:gd name="connsiteX2" fmla="*/ 1008071 w 1008071"/>
              <a:gd name="connsiteY2" fmla="*/ 14401 h 6872401"/>
              <a:gd name="connsiteX3" fmla="*/ 95327 w 1008071"/>
              <a:gd name="connsiteY3" fmla="*/ 6872401 h 6872401"/>
              <a:gd name="connsiteX4" fmla="*/ 0 w 1008071"/>
              <a:gd name="connsiteY4" fmla="*/ 6869973 h 6872401"/>
              <a:gd name="connsiteX0" fmla="*/ 0 w 964871"/>
              <a:gd name="connsiteY0" fmla="*/ 6855573 h 6872401"/>
              <a:gd name="connsiteX1" fmla="*/ 913969 w 964871"/>
              <a:gd name="connsiteY1" fmla="*/ 0 h 6872401"/>
              <a:gd name="connsiteX2" fmla="*/ 964871 w 964871"/>
              <a:gd name="connsiteY2" fmla="*/ 14401 h 6872401"/>
              <a:gd name="connsiteX3" fmla="*/ 52127 w 964871"/>
              <a:gd name="connsiteY3" fmla="*/ 6872401 h 6872401"/>
              <a:gd name="connsiteX4" fmla="*/ 0 w 964871"/>
              <a:gd name="connsiteY4" fmla="*/ 6855573 h 6872401"/>
              <a:gd name="connsiteX0" fmla="*/ 0 w 972071"/>
              <a:gd name="connsiteY0" fmla="*/ 6877173 h 6877173"/>
              <a:gd name="connsiteX1" fmla="*/ 921169 w 972071"/>
              <a:gd name="connsiteY1" fmla="*/ 0 h 6877173"/>
              <a:gd name="connsiteX2" fmla="*/ 972071 w 972071"/>
              <a:gd name="connsiteY2" fmla="*/ 14401 h 6877173"/>
              <a:gd name="connsiteX3" fmla="*/ 59327 w 972071"/>
              <a:gd name="connsiteY3" fmla="*/ 6872401 h 6877173"/>
              <a:gd name="connsiteX4" fmla="*/ 0 w 972071"/>
              <a:gd name="connsiteY4" fmla="*/ 6877173 h 6877173"/>
              <a:gd name="connsiteX0" fmla="*/ 0 w 972071"/>
              <a:gd name="connsiteY0" fmla="*/ 6886677 h 6886677"/>
              <a:gd name="connsiteX1" fmla="*/ 921169 w 972071"/>
              <a:gd name="connsiteY1" fmla="*/ 9504 h 6886677"/>
              <a:gd name="connsiteX2" fmla="*/ 972071 w 972071"/>
              <a:gd name="connsiteY2" fmla="*/ 0 h 6886677"/>
              <a:gd name="connsiteX3" fmla="*/ 59327 w 972071"/>
              <a:gd name="connsiteY3" fmla="*/ 6881905 h 6886677"/>
              <a:gd name="connsiteX4" fmla="*/ 0 w 972071"/>
              <a:gd name="connsiteY4" fmla="*/ 6886677 h 6886677"/>
              <a:gd name="connsiteX0" fmla="*/ 0 w 972071"/>
              <a:gd name="connsiteY0" fmla="*/ 6877173 h 6877173"/>
              <a:gd name="connsiteX1" fmla="*/ 921169 w 972071"/>
              <a:gd name="connsiteY1" fmla="*/ 0 h 6877173"/>
              <a:gd name="connsiteX2" fmla="*/ 972071 w 972071"/>
              <a:gd name="connsiteY2" fmla="*/ 14401 h 6877173"/>
              <a:gd name="connsiteX3" fmla="*/ 59327 w 972071"/>
              <a:gd name="connsiteY3" fmla="*/ 6872401 h 6877173"/>
              <a:gd name="connsiteX4" fmla="*/ 0 w 972071"/>
              <a:gd name="connsiteY4" fmla="*/ 6877173 h 6877173"/>
              <a:gd name="connsiteX0" fmla="*/ 0 w 978048"/>
              <a:gd name="connsiteY0" fmla="*/ 6880701 h 6880701"/>
              <a:gd name="connsiteX1" fmla="*/ 921169 w 978048"/>
              <a:gd name="connsiteY1" fmla="*/ 3528 h 6880701"/>
              <a:gd name="connsiteX2" fmla="*/ 978048 w 978048"/>
              <a:gd name="connsiteY2" fmla="*/ 0 h 6880701"/>
              <a:gd name="connsiteX3" fmla="*/ 59327 w 978048"/>
              <a:gd name="connsiteY3" fmla="*/ 6875929 h 6880701"/>
              <a:gd name="connsiteX4" fmla="*/ 0 w 978048"/>
              <a:gd name="connsiteY4" fmla="*/ 6880701 h 6880701"/>
              <a:gd name="connsiteX0" fmla="*/ 0 w 972071"/>
              <a:gd name="connsiteY0" fmla="*/ 6874724 h 6875929"/>
              <a:gd name="connsiteX1" fmla="*/ 915192 w 972071"/>
              <a:gd name="connsiteY1" fmla="*/ 3528 h 6875929"/>
              <a:gd name="connsiteX2" fmla="*/ 972071 w 972071"/>
              <a:gd name="connsiteY2" fmla="*/ 0 h 6875929"/>
              <a:gd name="connsiteX3" fmla="*/ 53350 w 972071"/>
              <a:gd name="connsiteY3" fmla="*/ 6875929 h 6875929"/>
              <a:gd name="connsiteX4" fmla="*/ 0 w 972071"/>
              <a:gd name="connsiteY4" fmla="*/ 6874724 h 6875929"/>
              <a:gd name="connsiteX0" fmla="*/ 0 w 915192"/>
              <a:gd name="connsiteY0" fmla="*/ 6871196 h 6872401"/>
              <a:gd name="connsiteX1" fmla="*/ 915192 w 915192"/>
              <a:gd name="connsiteY1" fmla="*/ 0 h 6872401"/>
              <a:gd name="connsiteX2" fmla="*/ 842471 w 915192"/>
              <a:gd name="connsiteY2" fmla="*/ 946872 h 6872401"/>
              <a:gd name="connsiteX3" fmla="*/ 53350 w 915192"/>
              <a:gd name="connsiteY3" fmla="*/ 6872401 h 6872401"/>
              <a:gd name="connsiteX4" fmla="*/ 0 w 915192"/>
              <a:gd name="connsiteY4" fmla="*/ 6871196 h 6872401"/>
              <a:gd name="connsiteX0" fmla="*/ 0 w 842471"/>
              <a:gd name="connsiteY0" fmla="*/ 5924324 h 5925529"/>
              <a:gd name="connsiteX1" fmla="*/ 785592 w 842471"/>
              <a:gd name="connsiteY1" fmla="*/ 10728 h 5925529"/>
              <a:gd name="connsiteX2" fmla="*/ 842471 w 842471"/>
              <a:gd name="connsiteY2" fmla="*/ 0 h 5925529"/>
              <a:gd name="connsiteX3" fmla="*/ 53350 w 842471"/>
              <a:gd name="connsiteY3" fmla="*/ 5925529 h 5925529"/>
              <a:gd name="connsiteX4" fmla="*/ 0 w 842471"/>
              <a:gd name="connsiteY4" fmla="*/ 5924324 h 5925529"/>
              <a:gd name="connsiteX0" fmla="*/ 0 w 842471"/>
              <a:gd name="connsiteY0" fmla="*/ 5927996 h 5929201"/>
              <a:gd name="connsiteX1" fmla="*/ 785592 w 842471"/>
              <a:gd name="connsiteY1" fmla="*/ 0 h 5929201"/>
              <a:gd name="connsiteX2" fmla="*/ 842471 w 842471"/>
              <a:gd name="connsiteY2" fmla="*/ 3672 h 5929201"/>
              <a:gd name="connsiteX3" fmla="*/ 53350 w 842471"/>
              <a:gd name="connsiteY3" fmla="*/ 5929201 h 5929201"/>
              <a:gd name="connsiteX4" fmla="*/ 0 w 842471"/>
              <a:gd name="connsiteY4" fmla="*/ 5927996 h 59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471" h="5929201">
                <a:moveTo>
                  <a:pt x="0" y="5927996"/>
                </a:moveTo>
                <a:lnTo>
                  <a:pt x="785592" y="0"/>
                </a:lnTo>
                <a:lnTo>
                  <a:pt x="842471" y="3672"/>
                </a:lnTo>
                <a:lnTo>
                  <a:pt x="53350" y="5929201"/>
                </a:lnTo>
                <a:lnTo>
                  <a:pt x="0" y="5927996"/>
                </a:lnTo>
                <a:close/>
              </a:path>
            </a:pathLst>
          </a:custGeom>
          <a:solidFill>
            <a:srgbClr val="00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0" y="4989203"/>
            <a:ext cx="7142400" cy="0"/>
          </a:xfrm>
          <a:prstGeom prst="line">
            <a:avLst/>
          </a:prstGeom>
          <a:ln w="12700">
            <a:solidFill>
              <a:srgbClr val="00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5D6759-AB40-4DF4-9F39-CB3A3F494183}"/>
              </a:ext>
            </a:extLst>
          </p:cNvPr>
          <p:cNvSpPr/>
          <p:nvPr/>
        </p:nvSpPr>
        <p:spPr>
          <a:xfrm>
            <a:off x="2928739" y="5429734"/>
            <a:ext cx="4286250" cy="707886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ru-RU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algn="r" eaLnBrk="1" hangingPunct="1">
              <a:defRPr/>
            </a:pPr>
            <a:endParaRPr lang="ru-RU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80631"/>
              </p:ext>
            </p:extLst>
          </p:nvPr>
        </p:nvGraphicFramePr>
        <p:xfrm>
          <a:off x="118389" y="3288991"/>
          <a:ext cx="7748337" cy="112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1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The Faculty of Chemical, Biological and Geographical Sciences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de-DE" sz="1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Science Education </a:t>
                      </a: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de-DE" sz="1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</a:t>
                      </a: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Chemistry</a:t>
                      </a: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44769"/>
              </p:ext>
            </p:extLst>
          </p:nvPr>
        </p:nvGraphicFramePr>
        <p:xfrm>
          <a:off x="118389" y="4632376"/>
          <a:ext cx="7865165" cy="1379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93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The Faculty of Art and Graphics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(Object and Space Design)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 Education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267" marR="10267" marT="1026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8295660-7F9C-4B97-B558-BCC38731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3662"/>
              </p:ext>
            </p:extLst>
          </p:nvPr>
        </p:nvGraphicFramePr>
        <p:xfrm>
          <a:off x="118389" y="411247"/>
          <a:ext cx="7636723" cy="258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493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Name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faculty</a:t>
                      </a:r>
                      <a:r>
                        <a:rPr lang="de-DE" sz="1800" dirty="0"/>
                        <a:t>/</a:t>
                      </a:r>
                      <a:r>
                        <a:rPr lang="de-DE" sz="1800" dirty="0" err="1"/>
                        <a:t>speciality</a:t>
                      </a:r>
                      <a:endParaRPr lang="ru-RU" sz="1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9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Faculty of Pedagogy</a:t>
                      </a:r>
                      <a:endParaRPr lang="ru-RU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0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Preschool Education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0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de-DE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Primary</a:t>
                      </a:r>
                      <a:r>
                        <a:rPr lang="de-DE" sz="2200" b="0" i="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de-DE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Education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0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Music Education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0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Special and Inclusive Education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0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"/>
            <a:ext cx="12192000" cy="68759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827772" y="-202546"/>
            <a:ext cx="12192000" cy="6893858"/>
          </a:xfrm>
          <a:prstGeom prst="rect">
            <a:avLst/>
          </a:prstGeom>
          <a:gradFill>
            <a:gsLst>
              <a:gs pos="0">
                <a:schemeClr val="bg1">
                  <a:alpha val="97000"/>
                </a:schemeClr>
              </a:gs>
              <a:gs pos="100000">
                <a:schemeClr val="accent1">
                  <a:lumMod val="5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8389" y="939527"/>
            <a:ext cx="8148306" cy="4844149"/>
          </a:xfrm>
          <a:custGeom>
            <a:avLst/>
            <a:gdLst>
              <a:gd name="connsiteX0" fmla="*/ 0 w 6213602"/>
              <a:gd name="connsiteY0" fmla="*/ 0 h 1942353"/>
              <a:gd name="connsiteX1" fmla="*/ 6213602 w 6213602"/>
              <a:gd name="connsiteY1" fmla="*/ 0 h 1942353"/>
              <a:gd name="connsiteX2" fmla="*/ 6213602 w 6213602"/>
              <a:gd name="connsiteY2" fmla="*/ 1942353 h 1942353"/>
              <a:gd name="connsiteX3" fmla="*/ 0 w 6213602"/>
              <a:gd name="connsiteY3" fmla="*/ 1942353 h 1942353"/>
              <a:gd name="connsiteX4" fmla="*/ 0 w 6213602"/>
              <a:gd name="connsiteY4" fmla="*/ 0 h 1942353"/>
              <a:gd name="connsiteX0" fmla="*/ 0 w 6436802"/>
              <a:gd name="connsiteY0" fmla="*/ 0 h 1942353"/>
              <a:gd name="connsiteX1" fmla="*/ 6436802 w 6436802"/>
              <a:gd name="connsiteY1" fmla="*/ 7200 h 1942353"/>
              <a:gd name="connsiteX2" fmla="*/ 6213602 w 6436802"/>
              <a:gd name="connsiteY2" fmla="*/ 1942353 h 1942353"/>
              <a:gd name="connsiteX3" fmla="*/ 0 w 6436802"/>
              <a:gd name="connsiteY3" fmla="*/ 1942353 h 1942353"/>
              <a:gd name="connsiteX4" fmla="*/ 0 w 64368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213602 w 7401602"/>
              <a:gd name="connsiteY2" fmla="*/ 19423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7032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6127202 w 7401602"/>
              <a:gd name="connsiteY2" fmla="*/ 19279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71208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  <a:gd name="connsiteX0" fmla="*/ 0 w 7401602"/>
              <a:gd name="connsiteY0" fmla="*/ 0 h 1942353"/>
              <a:gd name="connsiteX1" fmla="*/ 7401602 w 7401602"/>
              <a:gd name="connsiteY1" fmla="*/ 14400 h 1942353"/>
              <a:gd name="connsiteX2" fmla="*/ 7149602 w 7401602"/>
              <a:gd name="connsiteY2" fmla="*/ 1935153 h 1942353"/>
              <a:gd name="connsiteX3" fmla="*/ 0 w 7401602"/>
              <a:gd name="connsiteY3" fmla="*/ 1942353 h 1942353"/>
              <a:gd name="connsiteX4" fmla="*/ 0 w 7401602"/>
              <a:gd name="connsiteY4" fmla="*/ 0 h 19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1602" h="1942353">
                <a:moveTo>
                  <a:pt x="0" y="0"/>
                </a:moveTo>
                <a:lnTo>
                  <a:pt x="7401602" y="14400"/>
                </a:lnTo>
                <a:lnTo>
                  <a:pt x="7149602" y="1935153"/>
                </a:lnTo>
                <a:lnTo>
                  <a:pt x="0" y="19423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357188" algn="ctr">
              <a:defRPr/>
            </a:pP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араллелограмм 8"/>
          <p:cNvSpPr/>
          <p:nvPr/>
        </p:nvSpPr>
        <p:spPr>
          <a:xfrm>
            <a:off x="8541022" y="-166688"/>
            <a:ext cx="3650978" cy="6858000"/>
          </a:xfrm>
          <a:prstGeom prst="parallelogram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9011" y="1148317"/>
            <a:ext cx="6827857" cy="2230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0075B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5DB0992-9ED4-41F4-B46B-72EBD24E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04" y="1519338"/>
            <a:ext cx="2411594" cy="2547280"/>
          </a:xfrm>
        </p:spPr>
      </p:pic>
      <p:sp>
        <p:nvSpPr>
          <p:cNvPr id="19" name="Параллелограмм 17">
            <a:extLst>
              <a:ext uri="{FF2B5EF4-FFF2-40B4-BE49-F238E27FC236}">
                <a16:creationId xmlns:a16="http://schemas.microsoft.com/office/drawing/2014/main" id="{0FEBD2F1-D18E-4CB5-A355-904CD3B3B438}"/>
              </a:ext>
            </a:extLst>
          </p:cNvPr>
          <p:cNvSpPr/>
          <p:nvPr/>
        </p:nvSpPr>
        <p:spPr>
          <a:xfrm>
            <a:off x="8398919" y="-17929"/>
            <a:ext cx="842471" cy="5929201"/>
          </a:xfrm>
          <a:custGeom>
            <a:avLst/>
            <a:gdLst>
              <a:gd name="connsiteX0" fmla="*/ 0 w 3650978"/>
              <a:gd name="connsiteY0" fmla="*/ 6858000 h 6858000"/>
              <a:gd name="connsiteX1" fmla="*/ 912745 w 3650978"/>
              <a:gd name="connsiteY1" fmla="*/ 0 h 6858000"/>
              <a:gd name="connsiteX2" fmla="*/ 3650978 w 3650978"/>
              <a:gd name="connsiteY2" fmla="*/ 0 h 6858000"/>
              <a:gd name="connsiteX3" fmla="*/ 2738234 w 3650978"/>
              <a:gd name="connsiteY3" fmla="*/ 6858000 h 6858000"/>
              <a:gd name="connsiteX4" fmla="*/ 0 w 3650978"/>
              <a:gd name="connsiteY4" fmla="*/ 6858000 h 6858000"/>
              <a:gd name="connsiteX0" fmla="*/ 0 w 3650978"/>
              <a:gd name="connsiteY0" fmla="*/ 6858000 h 6858000"/>
              <a:gd name="connsiteX1" fmla="*/ 3151120 w 3650978"/>
              <a:gd name="connsiteY1" fmla="*/ 9525 h 6858000"/>
              <a:gd name="connsiteX2" fmla="*/ 3650978 w 3650978"/>
              <a:gd name="connsiteY2" fmla="*/ 0 h 6858000"/>
              <a:gd name="connsiteX3" fmla="*/ 2738234 w 3650978"/>
              <a:gd name="connsiteY3" fmla="*/ 6858000 h 6858000"/>
              <a:gd name="connsiteX4" fmla="*/ 0 w 3650978"/>
              <a:gd name="connsiteY4" fmla="*/ 6858000 h 6858000"/>
              <a:gd name="connsiteX0" fmla="*/ 0 w 1298303"/>
              <a:gd name="connsiteY0" fmla="*/ 6848475 h 6858000"/>
              <a:gd name="connsiteX1" fmla="*/ 798445 w 1298303"/>
              <a:gd name="connsiteY1" fmla="*/ 9525 h 6858000"/>
              <a:gd name="connsiteX2" fmla="*/ 1298303 w 1298303"/>
              <a:gd name="connsiteY2" fmla="*/ 0 h 6858000"/>
              <a:gd name="connsiteX3" fmla="*/ 385559 w 1298303"/>
              <a:gd name="connsiteY3" fmla="*/ 6858000 h 6858000"/>
              <a:gd name="connsiteX4" fmla="*/ 0 w 1298303"/>
              <a:gd name="connsiteY4" fmla="*/ 6848475 h 6858000"/>
              <a:gd name="connsiteX0" fmla="*/ 0 w 1298303"/>
              <a:gd name="connsiteY0" fmla="*/ 6848475 h 6858000"/>
              <a:gd name="connsiteX1" fmla="*/ 931795 w 1298303"/>
              <a:gd name="connsiteY1" fmla="*/ 9525 h 6858000"/>
              <a:gd name="connsiteX2" fmla="*/ 1298303 w 1298303"/>
              <a:gd name="connsiteY2" fmla="*/ 0 h 6858000"/>
              <a:gd name="connsiteX3" fmla="*/ 385559 w 1298303"/>
              <a:gd name="connsiteY3" fmla="*/ 6858000 h 6858000"/>
              <a:gd name="connsiteX4" fmla="*/ 0 w 1298303"/>
              <a:gd name="connsiteY4" fmla="*/ 6848475 h 6858000"/>
              <a:gd name="connsiteX0" fmla="*/ 0 w 1222103"/>
              <a:gd name="connsiteY0" fmla="*/ 6838950 h 6858000"/>
              <a:gd name="connsiteX1" fmla="*/ 855595 w 1222103"/>
              <a:gd name="connsiteY1" fmla="*/ 9525 h 6858000"/>
              <a:gd name="connsiteX2" fmla="*/ 1222103 w 1222103"/>
              <a:gd name="connsiteY2" fmla="*/ 0 h 6858000"/>
              <a:gd name="connsiteX3" fmla="*/ 309359 w 1222103"/>
              <a:gd name="connsiteY3" fmla="*/ 6858000 h 6858000"/>
              <a:gd name="connsiteX4" fmla="*/ 0 w 1222103"/>
              <a:gd name="connsiteY4" fmla="*/ 6838950 h 6858000"/>
              <a:gd name="connsiteX0" fmla="*/ 0 w 1222103"/>
              <a:gd name="connsiteY0" fmla="*/ 6838950 h 6858000"/>
              <a:gd name="connsiteX1" fmla="*/ 893695 w 1222103"/>
              <a:gd name="connsiteY1" fmla="*/ 0 h 6858000"/>
              <a:gd name="connsiteX2" fmla="*/ 1222103 w 1222103"/>
              <a:gd name="connsiteY2" fmla="*/ 0 h 6858000"/>
              <a:gd name="connsiteX3" fmla="*/ 309359 w 1222103"/>
              <a:gd name="connsiteY3" fmla="*/ 6858000 h 6858000"/>
              <a:gd name="connsiteX4" fmla="*/ 0 w 1222103"/>
              <a:gd name="connsiteY4" fmla="*/ 6838950 h 6858000"/>
              <a:gd name="connsiteX0" fmla="*/ 0 w 1241153"/>
              <a:gd name="connsiteY0" fmla="*/ 6867525 h 6867525"/>
              <a:gd name="connsiteX1" fmla="*/ 912745 w 1241153"/>
              <a:gd name="connsiteY1" fmla="*/ 0 h 6867525"/>
              <a:gd name="connsiteX2" fmla="*/ 1241153 w 1241153"/>
              <a:gd name="connsiteY2" fmla="*/ 0 h 6867525"/>
              <a:gd name="connsiteX3" fmla="*/ 328409 w 1241153"/>
              <a:gd name="connsiteY3" fmla="*/ 6858000 h 6867525"/>
              <a:gd name="connsiteX4" fmla="*/ 0 w 1241153"/>
              <a:gd name="connsiteY4" fmla="*/ 6867525 h 6867525"/>
              <a:gd name="connsiteX0" fmla="*/ 0 w 1241153"/>
              <a:gd name="connsiteY0" fmla="*/ 6848475 h 6858000"/>
              <a:gd name="connsiteX1" fmla="*/ 912745 w 1241153"/>
              <a:gd name="connsiteY1" fmla="*/ 0 h 6858000"/>
              <a:gd name="connsiteX2" fmla="*/ 1241153 w 1241153"/>
              <a:gd name="connsiteY2" fmla="*/ 0 h 6858000"/>
              <a:gd name="connsiteX3" fmla="*/ 328409 w 1241153"/>
              <a:gd name="connsiteY3" fmla="*/ 6858000 h 6858000"/>
              <a:gd name="connsiteX4" fmla="*/ 0 w 1241153"/>
              <a:gd name="connsiteY4" fmla="*/ 6848475 h 6858000"/>
              <a:gd name="connsiteX0" fmla="*/ 0 w 1241153"/>
              <a:gd name="connsiteY0" fmla="*/ 6867525 h 6867525"/>
              <a:gd name="connsiteX1" fmla="*/ 912745 w 1241153"/>
              <a:gd name="connsiteY1" fmla="*/ 0 h 6867525"/>
              <a:gd name="connsiteX2" fmla="*/ 1241153 w 1241153"/>
              <a:gd name="connsiteY2" fmla="*/ 0 h 6867525"/>
              <a:gd name="connsiteX3" fmla="*/ 328409 w 1241153"/>
              <a:gd name="connsiteY3" fmla="*/ 6858000 h 6867525"/>
              <a:gd name="connsiteX4" fmla="*/ 0 w 1241153"/>
              <a:gd name="connsiteY4" fmla="*/ 6867525 h 6867525"/>
              <a:gd name="connsiteX0" fmla="*/ 0 w 1241153"/>
              <a:gd name="connsiteY0" fmla="*/ 6891431 h 6891431"/>
              <a:gd name="connsiteX1" fmla="*/ 1139851 w 1241153"/>
              <a:gd name="connsiteY1" fmla="*/ 0 h 6891431"/>
              <a:gd name="connsiteX2" fmla="*/ 1241153 w 1241153"/>
              <a:gd name="connsiteY2" fmla="*/ 23906 h 6891431"/>
              <a:gd name="connsiteX3" fmla="*/ 328409 w 1241153"/>
              <a:gd name="connsiteY3" fmla="*/ 6881906 h 6891431"/>
              <a:gd name="connsiteX4" fmla="*/ 0 w 1241153"/>
              <a:gd name="connsiteY4" fmla="*/ 6891431 h 6891431"/>
              <a:gd name="connsiteX0" fmla="*/ 0 w 1008071"/>
              <a:gd name="connsiteY0" fmla="*/ 6879478 h 6881906"/>
              <a:gd name="connsiteX1" fmla="*/ 906769 w 1008071"/>
              <a:gd name="connsiteY1" fmla="*/ 0 h 6881906"/>
              <a:gd name="connsiteX2" fmla="*/ 1008071 w 1008071"/>
              <a:gd name="connsiteY2" fmla="*/ 23906 h 6881906"/>
              <a:gd name="connsiteX3" fmla="*/ 95327 w 1008071"/>
              <a:gd name="connsiteY3" fmla="*/ 6881906 h 6881906"/>
              <a:gd name="connsiteX4" fmla="*/ 0 w 1008071"/>
              <a:gd name="connsiteY4" fmla="*/ 6879478 h 6881906"/>
              <a:gd name="connsiteX0" fmla="*/ 0 w 1008071"/>
              <a:gd name="connsiteY0" fmla="*/ 6855572 h 6858000"/>
              <a:gd name="connsiteX1" fmla="*/ 906769 w 1008071"/>
              <a:gd name="connsiteY1" fmla="*/ 5976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7526 h 6869954"/>
              <a:gd name="connsiteX1" fmla="*/ 906769 w 1008071"/>
              <a:gd name="connsiteY1" fmla="*/ 0 h 6869954"/>
              <a:gd name="connsiteX2" fmla="*/ 1008071 w 1008071"/>
              <a:gd name="connsiteY2" fmla="*/ 11954 h 6869954"/>
              <a:gd name="connsiteX3" fmla="*/ 95327 w 1008071"/>
              <a:gd name="connsiteY3" fmla="*/ 6869954 h 6869954"/>
              <a:gd name="connsiteX4" fmla="*/ 0 w 1008071"/>
              <a:gd name="connsiteY4" fmla="*/ 6867526 h 6869954"/>
              <a:gd name="connsiteX0" fmla="*/ 0 w 1008071"/>
              <a:gd name="connsiteY0" fmla="*/ 6855572 h 6858000"/>
              <a:gd name="connsiteX1" fmla="*/ 906769 w 1008071"/>
              <a:gd name="connsiteY1" fmla="*/ 5976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73502 h 6875930"/>
              <a:gd name="connsiteX1" fmla="*/ 906769 w 1008071"/>
              <a:gd name="connsiteY1" fmla="*/ 0 h 6875930"/>
              <a:gd name="connsiteX2" fmla="*/ 1008071 w 1008071"/>
              <a:gd name="connsiteY2" fmla="*/ 17930 h 6875930"/>
              <a:gd name="connsiteX3" fmla="*/ 95327 w 1008071"/>
              <a:gd name="connsiteY3" fmla="*/ 6875930 h 6875930"/>
              <a:gd name="connsiteX4" fmla="*/ 0 w 1008071"/>
              <a:gd name="connsiteY4" fmla="*/ 6873502 h 6875930"/>
              <a:gd name="connsiteX0" fmla="*/ 0 w 1008071"/>
              <a:gd name="connsiteY0" fmla="*/ 6855572 h 6858000"/>
              <a:gd name="connsiteX1" fmla="*/ 900793 w 1008071"/>
              <a:gd name="connsiteY1" fmla="*/ 23905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1549 h 6863977"/>
              <a:gd name="connsiteX1" fmla="*/ 906769 w 1008071"/>
              <a:gd name="connsiteY1" fmla="*/ 0 h 6863977"/>
              <a:gd name="connsiteX2" fmla="*/ 1008071 w 1008071"/>
              <a:gd name="connsiteY2" fmla="*/ 5977 h 6863977"/>
              <a:gd name="connsiteX3" fmla="*/ 95327 w 1008071"/>
              <a:gd name="connsiteY3" fmla="*/ 6863977 h 6863977"/>
              <a:gd name="connsiteX4" fmla="*/ 0 w 1008071"/>
              <a:gd name="connsiteY4" fmla="*/ 6861549 h 6863977"/>
              <a:gd name="connsiteX0" fmla="*/ 0 w 1008071"/>
              <a:gd name="connsiteY0" fmla="*/ 6855572 h 6858000"/>
              <a:gd name="connsiteX1" fmla="*/ 906769 w 1008071"/>
              <a:gd name="connsiteY1" fmla="*/ 17928 h 6858000"/>
              <a:gd name="connsiteX2" fmla="*/ 1008071 w 1008071"/>
              <a:gd name="connsiteY2" fmla="*/ 0 h 6858000"/>
              <a:gd name="connsiteX3" fmla="*/ 95327 w 1008071"/>
              <a:gd name="connsiteY3" fmla="*/ 6858000 h 6858000"/>
              <a:gd name="connsiteX4" fmla="*/ 0 w 1008071"/>
              <a:gd name="connsiteY4" fmla="*/ 6855572 h 6858000"/>
              <a:gd name="connsiteX0" fmla="*/ 0 w 1008071"/>
              <a:gd name="connsiteY0" fmla="*/ 6867526 h 6869954"/>
              <a:gd name="connsiteX1" fmla="*/ 906769 w 1008071"/>
              <a:gd name="connsiteY1" fmla="*/ 0 h 6869954"/>
              <a:gd name="connsiteX2" fmla="*/ 1008071 w 1008071"/>
              <a:gd name="connsiteY2" fmla="*/ 11954 h 6869954"/>
              <a:gd name="connsiteX3" fmla="*/ 95327 w 1008071"/>
              <a:gd name="connsiteY3" fmla="*/ 6869954 h 6869954"/>
              <a:gd name="connsiteX4" fmla="*/ 0 w 1008071"/>
              <a:gd name="connsiteY4" fmla="*/ 6867526 h 6869954"/>
              <a:gd name="connsiteX0" fmla="*/ 0 w 1008071"/>
              <a:gd name="connsiteY0" fmla="*/ 6855573 h 6858001"/>
              <a:gd name="connsiteX1" fmla="*/ 906769 w 1008071"/>
              <a:gd name="connsiteY1" fmla="*/ 0 h 6858001"/>
              <a:gd name="connsiteX2" fmla="*/ 1008071 w 1008071"/>
              <a:gd name="connsiteY2" fmla="*/ 1 h 6858001"/>
              <a:gd name="connsiteX3" fmla="*/ 95327 w 1008071"/>
              <a:gd name="connsiteY3" fmla="*/ 6858001 h 6858001"/>
              <a:gd name="connsiteX4" fmla="*/ 0 w 1008071"/>
              <a:gd name="connsiteY4" fmla="*/ 6855573 h 6858001"/>
              <a:gd name="connsiteX0" fmla="*/ 0 w 1008071"/>
              <a:gd name="connsiteY0" fmla="*/ 6869973 h 6872401"/>
              <a:gd name="connsiteX1" fmla="*/ 957169 w 1008071"/>
              <a:gd name="connsiteY1" fmla="*/ 0 h 6872401"/>
              <a:gd name="connsiteX2" fmla="*/ 1008071 w 1008071"/>
              <a:gd name="connsiteY2" fmla="*/ 14401 h 6872401"/>
              <a:gd name="connsiteX3" fmla="*/ 95327 w 1008071"/>
              <a:gd name="connsiteY3" fmla="*/ 6872401 h 6872401"/>
              <a:gd name="connsiteX4" fmla="*/ 0 w 1008071"/>
              <a:gd name="connsiteY4" fmla="*/ 6869973 h 6872401"/>
              <a:gd name="connsiteX0" fmla="*/ 0 w 964871"/>
              <a:gd name="connsiteY0" fmla="*/ 6855573 h 6872401"/>
              <a:gd name="connsiteX1" fmla="*/ 913969 w 964871"/>
              <a:gd name="connsiteY1" fmla="*/ 0 h 6872401"/>
              <a:gd name="connsiteX2" fmla="*/ 964871 w 964871"/>
              <a:gd name="connsiteY2" fmla="*/ 14401 h 6872401"/>
              <a:gd name="connsiteX3" fmla="*/ 52127 w 964871"/>
              <a:gd name="connsiteY3" fmla="*/ 6872401 h 6872401"/>
              <a:gd name="connsiteX4" fmla="*/ 0 w 964871"/>
              <a:gd name="connsiteY4" fmla="*/ 6855573 h 6872401"/>
              <a:gd name="connsiteX0" fmla="*/ 0 w 972071"/>
              <a:gd name="connsiteY0" fmla="*/ 6877173 h 6877173"/>
              <a:gd name="connsiteX1" fmla="*/ 921169 w 972071"/>
              <a:gd name="connsiteY1" fmla="*/ 0 h 6877173"/>
              <a:gd name="connsiteX2" fmla="*/ 972071 w 972071"/>
              <a:gd name="connsiteY2" fmla="*/ 14401 h 6877173"/>
              <a:gd name="connsiteX3" fmla="*/ 59327 w 972071"/>
              <a:gd name="connsiteY3" fmla="*/ 6872401 h 6877173"/>
              <a:gd name="connsiteX4" fmla="*/ 0 w 972071"/>
              <a:gd name="connsiteY4" fmla="*/ 6877173 h 6877173"/>
              <a:gd name="connsiteX0" fmla="*/ 0 w 972071"/>
              <a:gd name="connsiteY0" fmla="*/ 6886677 h 6886677"/>
              <a:gd name="connsiteX1" fmla="*/ 921169 w 972071"/>
              <a:gd name="connsiteY1" fmla="*/ 9504 h 6886677"/>
              <a:gd name="connsiteX2" fmla="*/ 972071 w 972071"/>
              <a:gd name="connsiteY2" fmla="*/ 0 h 6886677"/>
              <a:gd name="connsiteX3" fmla="*/ 59327 w 972071"/>
              <a:gd name="connsiteY3" fmla="*/ 6881905 h 6886677"/>
              <a:gd name="connsiteX4" fmla="*/ 0 w 972071"/>
              <a:gd name="connsiteY4" fmla="*/ 6886677 h 6886677"/>
              <a:gd name="connsiteX0" fmla="*/ 0 w 972071"/>
              <a:gd name="connsiteY0" fmla="*/ 6877173 h 6877173"/>
              <a:gd name="connsiteX1" fmla="*/ 921169 w 972071"/>
              <a:gd name="connsiteY1" fmla="*/ 0 h 6877173"/>
              <a:gd name="connsiteX2" fmla="*/ 972071 w 972071"/>
              <a:gd name="connsiteY2" fmla="*/ 14401 h 6877173"/>
              <a:gd name="connsiteX3" fmla="*/ 59327 w 972071"/>
              <a:gd name="connsiteY3" fmla="*/ 6872401 h 6877173"/>
              <a:gd name="connsiteX4" fmla="*/ 0 w 972071"/>
              <a:gd name="connsiteY4" fmla="*/ 6877173 h 6877173"/>
              <a:gd name="connsiteX0" fmla="*/ 0 w 978048"/>
              <a:gd name="connsiteY0" fmla="*/ 6880701 h 6880701"/>
              <a:gd name="connsiteX1" fmla="*/ 921169 w 978048"/>
              <a:gd name="connsiteY1" fmla="*/ 3528 h 6880701"/>
              <a:gd name="connsiteX2" fmla="*/ 978048 w 978048"/>
              <a:gd name="connsiteY2" fmla="*/ 0 h 6880701"/>
              <a:gd name="connsiteX3" fmla="*/ 59327 w 978048"/>
              <a:gd name="connsiteY3" fmla="*/ 6875929 h 6880701"/>
              <a:gd name="connsiteX4" fmla="*/ 0 w 978048"/>
              <a:gd name="connsiteY4" fmla="*/ 6880701 h 6880701"/>
              <a:gd name="connsiteX0" fmla="*/ 0 w 972071"/>
              <a:gd name="connsiteY0" fmla="*/ 6874724 h 6875929"/>
              <a:gd name="connsiteX1" fmla="*/ 915192 w 972071"/>
              <a:gd name="connsiteY1" fmla="*/ 3528 h 6875929"/>
              <a:gd name="connsiteX2" fmla="*/ 972071 w 972071"/>
              <a:gd name="connsiteY2" fmla="*/ 0 h 6875929"/>
              <a:gd name="connsiteX3" fmla="*/ 53350 w 972071"/>
              <a:gd name="connsiteY3" fmla="*/ 6875929 h 6875929"/>
              <a:gd name="connsiteX4" fmla="*/ 0 w 972071"/>
              <a:gd name="connsiteY4" fmla="*/ 6874724 h 6875929"/>
              <a:gd name="connsiteX0" fmla="*/ 0 w 915192"/>
              <a:gd name="connsiteY0" fmla="*/ 6871196 h 6872401"/>
              <a:gd name="connsiteX1" fmla="*/ 915192 w 915192"/>
              <a:gd name="connsiteY1" fmla="*/ 0 h 6872401"/>
              <a:gd name="connsiteX2" fmla="*/ 842471 w 915192"/>
              <a:gd name="connsiteY2" fmla="*/ 946872 h 6872401"/>
              <a:gd name="connsiteX3" fmla="*/ 53350 w 915192"/>
              <a:gd name="connsiteY3" fmla="*/ 6872401 h 6872401"/>
              <a:gd name="connsiteX4" fmla="*/ 0 w 915192"/>
              <a:gd name="connsiteY4" fmla="*/ 6871196 h 6872401"/>
              <a:gd name="connsiteX0" fmla="*/ 0 w 842471"/>
              <a:gd name="connsiteY0" fmla="*/ 5924324 h 5925529"/>
              <a:gd name="connsiteX1" fmla="*/ 785592 w 842471"/>
              <a:gd name="connsiteY1" fmla="*/ 10728 h 5925529"/>
              <a:gd name="connsiteX2" fmla="*/ 842471 w 842471"/>
              <a:gd name="connsiteY2" fmla="*/ 0 h 5925529"/>
              <a:gd name="connsiteX3" fmla="*/ 53350 w 842471"/>
              <a:gd name="connsiteY3" fmla="*/ 5925529 h 5925529"/>
              <a:gd name="connsiteX4" fmla="*/ 0 w 842471"/>
              <a:gd name="connsiteY4" fmla="*/ 5924324 h 5925529"/>
              <a:gd name="connsiteX0" fmla="*/ 0 w 842471"/>
              <a:gd name="connsiteY0" fmla="*/ 5927996 h 5929201"/>
              <a:gd name="connsiteX1" fmla="*/ 785592 w 842471"/>
              <a:gd name="connsiteY1" fmla="*/ 0 h 5929201"/>
              <a:gd name="connsiteX2" fmla="*/ 842471 w 842471"/>
              <a:gd name="connsiteY2" fmla="*/ 3672 h 5929201"/>
              <a:gd name="connsiteX3" fmla="*/ 53350 w 842471"/>
              <a:gd name="connsiteY3" fmla="*/ 5929201 h 5929201"/>
              <a:gd name="connsiteX4" fmla="*/ 0 w 842471"/>
              <a:gd name="connsiteY4" fmla="*/ 5927996 h 59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471" h="5929201">
                <a:moveTo>
                  <a:pt x="0" y="5927996"/>
                </a:moveTo>
                <a:lnTo>
                  <a:pt x="785592" y="0"/>
                </a:lnTo>
                <a:lnTo>
                  <a:pt x="842471" y="3672"/>
                </a:lnTo>
                <a:lnTo>
                  <a:pt x="53350" y="5929201"/>
                </a:lnTo>
                <a:lnTo>
                  <a:pt x="0" y="5927996"/>
                </a:lnTo>
                <a:close/>
              </a:path>
            </a:pathLst>
          </a:custGeom>
          <a:solidFill>
            <a:srgbClr val="00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0" y="4989203"/>
            <a:ext cx="7142400" cy="0"/>
          </a:xfrm>
          <a:prstGeom prst="line">
            <a:avLst/>
          </a:prstGeom>
          <a:ln w="12700">
            <a:solidFill>
              <a:srgbClr val="00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5D6759-AB40-4DF4-9F39-CB3A3F494183}"/>
              </a:ext>
            </a:extLst>
          </p:cNvPr>
          <p:cNvSpPr/>
          <p:nvPr/>
        </p:nvSpPr>
        <p:spPr>
          <a:xfrm>
            <a:off x="2928739" y="5429734"/>
            <a:ext cx="4286250" cy="707886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ru-RU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algn="r" eaLnBrk="1" hangingPunct="1">
              <a:defRPr/>
            </a:pPr>
            <a:endParaRPr lang="ru-RU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1955"/>
              </p:ext>
            </p:extLst>
          </p:nvPr>
        </p:nvGraphicFramePr>
        <p:xfrm>
          <a:off x="118389" y="2662925"/>
          <a:ext cx="7667630" cy="146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Faculty of Social Pedagogy and Psychology</a:t>
                      </a:r>
                      <a:endParaRPr kumimoji="0" lang="ru-RU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Social</a:t>
                      </a:r>
                      <a:r>
                        <a:rPr lang="en-US" sz="2200" b="0" i="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 P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edagogy and Psychology Education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sychology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9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Social Work and Counselling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09459"/>
              </p:ext>
            </p:extLst>
          </p:nvPr>
        </p:nvGraphicFramePr>
        <p:xfrm>
          <a:off x="118389" y="4412441"/>
          <a:ext cx="7667629" cy="137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Faculty of Physical Culture and Sports</a:t>
                      </a:r>
                      <a:endParaRPr kumimoji="0" lang="ru-RU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Education in the Field of Physical Culture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6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Coaching by Sport (indicating the type of sport) 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B33689DA-32F2-4166-887B-0DAD4CC4D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0966"/>
              </p:ext>
            </p:extLst>
          </p:nvPr>
        </p:nvGraphicFramePr>
        <p:xfrm>
          <a:off x="118389" y="541363"/>
          <a:ext cx="7625420" cy="174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9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Faculty of Law</a:t>
                      </a:r>
                      <a:endParaRPr kumimoji="0" lang="ru-RU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Jurisprudence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9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International Law</a:t>
                      </a:r>
                      <a:endParaRPr lang="ru-RU" sz="2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653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199</Words>
  <Application>Microsoft Office PowerPoint</Application>
  <PresentationFormat>Широкоэкранный</PresentationFormat>
  <Paragraphs>43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alena zaleskaya</cp:lastModifiedBy>
  <cp:revision>333</cp:revision>
  <cp:lastPrinted>2023-09-01T11:42:59Z</cp:lastPrinted>
  <dcterms:created xsi:type="dcterms:W3CDTF">2021-09-11T19:26:57Z</dcterms:created>
  <dcterms:modified xsi:type="dcterms:W3CDTF">2024-12-04T20:09:57Z</dcterms:modified>
</cp:coreProperties>
</file>