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3467-0FA1-4D93-9C8D-6E37888C4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A3EDF-A92D-442A-BAC6-19CE317F9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646E-EC6E-4423-8A7B-3309C17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F78E-D794-4482-A233-7DA820E1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5938-F334-4E22-AA89-AA39BA5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B4C8-ED9B-49A8-8224-93280CD6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7D7C1-23EC-4B00-9D40-DC7AF4245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528A-2599-45A8-9F43-CD5F4027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0829-B072-4A53-B207-AC6AD4A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0B33-8FF5-47B0-A35C-E9710121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61A2B-BA74-4BE7-8D3C-9EFB3518E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3F7D6-457E-4AEB-9492-CF067A5F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6E54-010B-436B-9BF5-56520695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7562-675E-4C51-AFE4-86292A1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3551-F305-4A94-8A97-91D9C88F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5D44-EBB6-4E87-AE55-E7238FE0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EAC2-068E-4D73-A65F-844C7E3E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0D08-22EE-48B7-9C06-44FDC438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9BE8-3BF5-49E2-A65B-8EE84AFD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A1E5-7DE5-4AE7-BDE4-DA08C86C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3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E00D-150F-4F0C-A0B3-D6A47395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062E-8B3B-4B49-8D69-5CAF88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0E187-DB6C-4089-BF32-CF0B8AE7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EABB-195D-4A25-A59F-B04B0DD9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D477-2342-48F1-934F-06DC4D7C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5FA6-72A9-434E-B82C-97C355D9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70A-37E3-4D53-B87E-0C68DD6B3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D6960-25E4-4A8C-B99F-F72F5DF2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3264-056F-4AC1-8C6C-48319A3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74BB-C050-4D9E-A046-07F12740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6676F-4163-444D-B9DB-ADCB702D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9099-A712-412E-BED7-3E36EC06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26110-A8F5-4A3E-91BB-F06A8598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4EE1-4CD1-4DAB-89D9-E1B27C33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5C0B6-9DF4-4298-991A-2CA07B8CF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D4AB-E76A-4F85-B166-70F298B49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644C0-5A3A-411F-BB01-2C9E05BB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B458B-3A04-4D92-8A50-EBE9B4D5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273E9-1B60-4461-8302-35259C7D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3F8B-F41F-4D9F-8F56-41FE385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71A21-3DA5-464B-A375-961E52C9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3BD1F-DAB3-4460-A5FB-06D67EAF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26B0-9A29-4E56-99DD-3B404283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9F236-6214-4D42-9D5A-EF496DD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68FC6-69D3-485A-A5B9-2D046F28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F3E9-50A4-4D56-9F67-AFF8BAF7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0207-B3D1-47A1-9FB2-1A7F875D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FB65-9C75-4455-95B1-D55A47F05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288C9-6E63-4B6A-BF03-B0702D12F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F7506-6F29-4C46-A31A-11D92AE0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7756-67EA-4404-9D07-8B9B10E0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50019-6536-4A34-AB96-F25156A7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029C-6244-480C-B888-9AC754C7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E223F-2121-438C-8AD2-6F6D2411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D9142-7E96-470B-B1FB-2E7BB67E7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DF50B-D210-4A85-951B-084B6046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37EB7-21CA-44DC-8F19-3A40F481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9116D-086C-4FA2-B641-E96B2DFA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84435-B5C3-4CE5-8D6E-C944B096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A1D51-61B1-43EE-B830-8893357C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BF074-A374-4DB0-819D-4DC6AB41B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88CB-781D-468A-81E2-9FE4BB43C999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2334-EA4F-4A12-9655-57ECE353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B7DF-5C21-46BC-8199-22F389A4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DDF3-14B2-4A93-A510-D5968C6F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7BAB-415C-4C1B-A818-9753E69E7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PowerBi</a:t>
            </a:r>
            <a:r>
              <a:rPr lang="en-US" dirty="0"/>
              <a:t> Monitor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6EC05-2981-4708-8D91-5AC0FB218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Modifying the Web Config, Registering AD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8294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1F61-EA7A-470B-82C3-659BE4A8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Web.Config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53BB-F23D-4293-997B-039085B5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&lt;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  <a:p>
            <a:r>
              <a:rPr lang="en-US" dirty="0"/>
              <a:t>    &lt;add key="</a:t>
            </a:r>
            <a:r>
              <a:rPr lang="en-US" dirty="0" err="1"/>
              <a:t>webpages:Version</a:t>
            </a:r>
            <a:r>
              <a:rPr lang="en-US" dirty="0"/>
              <a:t>" value="3.0.0.0" /&gt;</a:t>
            </a:r>
          </a:p>
          <a:p>
            <a:r>
              <a:rPr lang="en-US" dirty="0"/>
              <a:t>    &lt;add key="</a:t>
            </a:r>
            <a:r>
              <a:rPr lang="en-US" dirty="0" err="1"/>
              <a:t>webpages:Enabled</a:t>
            </a:r>
            <a:r>
              <a:rPr lang="en-US" dirty="0"/>
              <a:t>" value="false" /&gt;</a:t>
            </a:r>
          </a:p>
          <a:p>
            <a:r>
              <a:rPr lang="en-US" dirty="0"/>
              <a:t>    &lt;add key="</a:t>
            </a:r>
            <a:r>
              <a:rPr lang="en-US" dirty="0" err="1"/>
              <a:t>ClientValidationEnabled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&lt;add key="</a:t>
            </a:r>
            <a:r>
              <a:rPr lang="en-US" dirty="0" err="1"/>
              <a:t>UnobtrusiveJavaScriptEnabled</a:t>
            </a:r>
            <a:r>
              <a:rPr lang="en-US" dirty="0"/>
              <a:t>" value="true" /&gt;</a:t>
            </a:r>
          </a:p>
          <a:p>
            <a:r>
              <a:rPr lang="en-US" dirty="0">
                <a:highlight>
                  <a:srgbClr val="FFFF00"/>
                </a:highlight>
              </a:rPr>
              <a:t>    &lt;add key="</a:t>
            </a:r>
            <a:r>
              <a:rPr lang="en-US" dirty="0" err="1">
                <a:highlight>
                  <a:srgbClr val="FFFF00"/>
                </a:highlight>
              </a:rPr>
              <a:t>SPA_ClientID</a:t>
            </a:r>
            <a:r>
              <a:rPr lang="en-US" dirty="0">
                <a:highlight>
                  <a:srgbClr val="FFFF00"/>
                </a:highlight>
              </a:rPr>
              <a:t>" value=""/&gt;    &lt;!--</a:t>
            </a:r>
            <a:r>
              <a:rPr lang="en-US" dirty="0" err="1">
                <a:highlight>
                  <a:srgbClr val="FFFF00"/>
                </a:highlight>
              </a:rPr>
              <a:t>Demo_AdventureWorks_SPA</a:t>
            </a:r>
            <a:r>
              <a:rPr lang="en-US" dirty="0">
                <a:highlight>
                  <a:srgbClr val="FFFF00"/>
                </a:highlight>
              </a:rPr>
              <a:t>--&gt;</a:t>
            </a:r>
          </a:p>
          <a:p>
            <a:r>
              <a:rPr lang="en-US" dirty="0">
                <a:highlight>
                  <a:srgbClr val="FFFF00"/>
                </a:highlight>
              </a:rPr>
              <a:t>    &lt;add key="</a:t>
            </a:r>
            <a:r>
              <a:rPr lang="en-US" dirty="0" err="1">
                <a:highlight>
                  <a:srgbClr val="FFFF00"/>
                </a:highlight>
              </a:rPr>
              <a:t>SPA_ClientSecret</a:t>
            </a:r>
            <a:r>
              <a:rPr lang="en-US" dirty="0">
                <a:highlight>
                  <a:srgbClr val="FFFF00"/>
                </a:highlight>
              </a:rPr>
              <a:t>" value=""/&gt;</a:t>
            </a:r>
          </a:p>
          <a:p>
            <a:r>
              <a:rPr lang="en-US" dirty="0">
                <a:highlight>
                  <a:srgbClr val="FFFF00"/>
                </a:highlight>
              </a:rPr>
              <a:t>  </a:t>
            </a:r>
          </a:p>
          <a:p>
            <a:r>
              <a:rPr lang="en-US" dirty="0">
                <a:highlight>
                  <a:srgbClr val="FFFF00"/>
                </a:highlight>
              </a:rPr>
              <a:t>    &lt;add key="</a:t>
            </a:r>
            <a:r>
              <a:rPr lang="en-US" dirty="0" err="1">
                <a:highlight>
                  <a:srgbClr val="FFFF00"/>
                </a:highlight>
              </a:rPr>
              <a:t>Demo_AdventureWorks_SPA_NotAdmin</a:t>
            </a:r>
            <a:r>
              <a:rPr lang="en-US" dirty="0">
                <a:highlight>
                  <a:srgbClr val="FFFF00"/>
                </a:highlight>
              </a:rPr>
              <a:t>" value="" /&gt;    &lt;!--</a:t>
            </a:r>
            <a:r>
              <a:rPr lang="en-US" dirty="0" err="1">
                <a:highlight>
                  <a:srgbClr val="FFFF00"/>
                </a:highlight>
              </a:rPr>
              <a:t>Demo_AdventureWorks_SPA_NotAdmin</a:t>
            </a:r>
            <a:r>
              <a:rPr lang="en-US" dirty="0">
                <a:highlight>
                  <a:srgbClr val="FFFF00"/>
                </a:highlight>
              </a:rPr>
              <a:t>--&gt;</a:t>
            </a:r>
          </a:p>
          <a:p>
            <a:r>
              <a:rPr lang="en-US" dirty="0">
                <a:highlight>
                  <a:srgbClr val="FFFF00"/>
                </a:highlight>
              </a:rPr>
              <a:t>    &lt;add key="</a:t>
            </a:r>
            <a:r>
              <a:rPr lang="en-US" dirty="0" err="1">
                <a:highlight>
                  <a:srgbClr val="FFFF00"/>
                </a:highlight>
              </a:rPr>
              <a:t>Demo_AdventureWorks_SPA_NotAdmin_ClientSecret</a:t>
            </a:r>
            <a:r>
              <a:rPr lang="en-US" dirty="0">
                <a:highlight>
                  <a:srgbClr val="FFFF00"/>
                </a:highlight>
              </a:rPr>
              <a:t>" value="" /&gt;</a:t>
            </a:r>
          </a:p>
          <a:p>
            <a:r>
              <a:rPr lang="en-US" dirty="0">
                <a:highlight>
                  <a:srgbClr val="FFFF00"/>
                </a:highlight>
              </a:rPr>
              <a:t>  </a:t>
            </a:r>
          </a:p>
          <a:p>
            <a:r>
              <a:rPr lang="en-US" dirty="0">
                <a:highlight>
                  <a:srgbClr val="FFFF00"/>
                </a:highlight>
              </a:rPr>
              <a:t>    &lt;add key="</a:t>
            </a:r>
            <a:r>
              <a:rPr lang="en-US" dirty="0" err="1">
                <a:highlight>
                  <a:srgbClr val="FFFF00"/>
                </a:highlight>
              </a:rPr>
              <a:t>ida:Audience</a:t>
            </a:r>
            <a:r>
              <a:rPr lang="en-US" dirty="0">
                <a:highlight>
                  <a:srgbClr val="FFFF00"/>
                </a:highlight>
              </a:rPr>
              <a:t>" value="https://dmsandbox.onmicrosoft.com/</a:t>
            </a:r>
            <a:r>
              <a:rPr lang="en-US" dirty="0" err="1">
                <a:highlight>
                  <a:srgbClr val="FFFF00"/>
                </a:highlight>
              </a:rPr>
              <a:t>Demo_AdventureWorks</a:t>
            </a:r>
            <a:r>
              <a:rPr lang="en-US" dirty="0">
                <a:highlight>
                  <a:srgbClr val="FFFF00"/>
                </a:highlight>
              </a:rPr>
              <a:t>" /&gt;</a:t>
            </a:r>
          </a:p>
          <a:p>
            <a:r>
              <a:rPr lang="en-US" dirty="0">
                <a:highlight>
                  <a:srgbClr val="FFFF00"/>
                </a:highlight>
              </a:rPr>
              <a:t>    &lt;add key="</a:t>
            </a:r>
            <a:r>
              <a:rPr lang="en-US" dirty="0" err="1">
                <a:highlight>
                  <a:srgbClr val="FFFF00"/>
                </a:highlight>
              </a:rPr>
              <a:t>TenanntId</a:t>
            </a:r>
            <a:r>
              <a:rPr lang="en-US" dirty="0">
                <a:highlight>
                  <a:srgbClr val="FFFF00"/>
                </a:highlight>
              </a:rPr>
              <a:t>" value="" /&gt;   </a:t>
            </a:r>
          </a:p>
          <a:p>
            <a:r>
              <a:rPr lang="en-US" dirty="0">
                <a:highlight>
                  <a:srgbClr val="FFFF00"/>
                </a:highlight>
              </a:rPr>
              <a:t>    &lt;add key="</a:t>
            </a:r>
            <a:r>
              <a:rPr lang="en-US" dirty="0" err="1">
                <a:highlight>
                  <a:srgbClr val="FFFF00"/>
                </a:highlight>
              </a:rPr>
              <a:t>RedirectUrl</a:t>
            </a:r>
            <a:r>
              <a:rPr lang="en-US" dirty="0">
                <a:highlight>
                  <a:srgbClr val="FFFF00"/>
                </a:highlight>
              </a:rPr>
              <a:t>" value="http://localhost:13527/" /&gt;   </a:t>
            </a:r>
          </a:p>
        </p:txBody>
      </p:sp>
    </p:spTree>
    <p:extLst>
      <p:ext uri="{BB962C8B-B14F-4D97-AF65-F5344CB8AC3E}">
        <p14:creationId xmlns:p14="http://schemas.microsoft.com/office/powerpoint/2010/main" val="377325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F556-6AAC-4B71-BFE3-939F89FD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Tenant (Azure Active Directory-&gt;Overview)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71F8E5-93C8-4C25-8F4A-E81AFC92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416" y="1886449"/>
            <a:ext cx="6211167" cy="42296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BE3BC9E-65BA-47FF-828F-B961F810344D}"/>
              </a:ext>
            </a:extLst>
          </p:cNvPr>
          <p:cNvSpPr/>
          <p:nvPr/>
        </p:nvSpPr>
        <p:spPr>
          <a:xfrm>
            <a:off x="5514535" y="3798277"/>
            <a:ext cx="3067762" cy="534572"/>
          </a:xfrm>
          <a:prstGeom prst="ellipse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6DE1-1477-4523-8153-E50A0110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B5EF-5E50-453F-8590-F050A348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Active Directory-&gt;App </a:t>
            </a:r>
            <a:r>
              <a:rPr lang="en-US" dirty="0" err="1"/>
              <a:t>Registreation</a:t>
            </a:r>
            <a:r>
              <a:rPr lang="en-US" dirty="0"/>
              <a:t> -&gt;New Registration</a:t>
            </a:r>
          </a:p>
          <a:p>
            <a:r>
              <a:rPr lang="en-US" dirty="0"/>
              <a:t>Registering SPA and </a:t>
            </a:r>
            <a:r>
              <a:rPr lang="en-US" dirty="0" err="1"/>
              <a:t>TheApp</a:t>
            </a:r>
            <a:r>
              <a:rPr lang="en-US" dirty="0"/>
              <a:t> is mandatory</a:t>
            </a:r>
          </a:p>
          <a:p>
            <a:r>
              <a:rPr lang="en-US" dirty="0"/>
              <a:t>Registering </a:t>
            </a:r>
            <a:r>
              <a:rPr lang="en-US" dirty="0" err="1"/>
              <a:t>SPA_NotAdmin</a:t>
            </a:r>
            <a:r>
              <a:rPr lang="en-US" dirty="0"/>
              <a:t> is optional (in case you want to provide access to the app from non </a:t>
            </a:r>
            <a:r>
              <a:rPr lang="en-US" dirty="0" err="1"/>
              <a:t>PowerBi</a:t>
            </a:r>
            <a:r>
              <a:rPr lang="en-US" dirty="0"/>
              <a:t> admin account).</a:t>
            </a:r>
          </a:p>
          <a:p>
            <a:endParaRPr lang="en-US" dirty="0"/>
          </a:p>
          <a:p>
            <a:r>
              <a:rPr lang="en-US" dirty="0"/>
              <a:t>Registering the SPA app: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0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17EE-657A-4683-B684-0DED41D6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FA0403-A3BD-43A2-B169-60561A94F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54" y="2515186"/>
            <a:ext cx="7439396" cy="415966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B554ABF-DF07-47DE-A5EE-CF238E2FDBF0}"/>
              </a:ext>
            </a:extLst>
          </p:cNvPr>
          <p:cNvSpPr/>
          <p:nvPr/>
        </p:nvSpPr>
        <p:spPr>
          <a:xfrm>
            <a:off x="6686549" y="4501662"/>
            <a:ext cx="3582865" cy="737088"/>
          </a:xfrm>
          <a:prstGeom prst="ellipse">
            <a:avLst/>
          </a:prstGeom>
          <a:gradFill>
            <a:gsLst>
              <a:gs pos="44000">
                <a:schemeClr val="accent1">
                  <a:lumMod val="5000"/>
                  <a:lumOff val="95000"/>
                  <a:alpha val="23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7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B16B-5A1F-43C3-8254-293C2E03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Secret (Certificates &amp; secrets)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FA02C9-E4BE-4BF1-BB1F-0DA5A660C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169" y="1825625"/>
            <a:ext cx="69976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6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8CF-0885-4225-8ED9-72E14C9A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</a:t>
            </a:r>
            <a:r>
              <a:rPr lang="en-US" dirty="0" err="1"/>
              <a:t>Api</a:t>
            </a:r>
            <a:r>
              <a:rPr lang="en-US" dirty="0"/>
              <a:t> permissions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CAA9A-CFD6-4CC1-9507-8CE9FEB3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510" y="1825625"/>
            <a:ext cx="8320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8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7A79-5ECA-428F-9F27-DAA5C813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ida:Audience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5807EF-96B2-44A2-A153-74B41B0F7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393" y="1825625"/>
            <a:ext cx="8083214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AD6149-7A18-48A0-8CEF-42C13C41C976}"/>
              </a:ext>
            </a:extLst>
          </p:cNvPr>
          <p:cNvSpPr/>
          <p:nvPr/>
        </p:nvSpPr>
        <p:spPr>
          <a:xfrm>
            <a:off x="7258929" y="3429000"/>
            <a:ext cx="2878678" cy="34114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267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Deploying PowerBi Monitor Web Application</vt:lpstr>
      <vt:lpstr>Web.Config </vt:lpstr>
      <vt:lpstr>AD Tenant (Azure Active Directory-&gt;Overview)</vt:lpstr>
      <vt:lpstr>Registering AD Applications</vt:lpstr>
      <vt:lpstr>Client ID</vt:lpstr>
      <vt:lpstr>Client Secret (Certificates &amp; secrets)</vt:lpstr>
      <vt:lpstr>SPA Api permissions</vt:lpstr>
      <vt:lpstr>ida:Audience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PowerBi Monitor Web Application</dc:title>
  <dc:creator>Vladimir Gedgafov</dc:creator>
  <cp:lastModifiedBy>Vladimir Gedgafov</cp:lastModifiedBy>
  <cp:revision>8</cp:revision>
  <dcterms:created xsi:type="dcterms:W3CDTF">2020-01-17T17:58:30Z</dcterms:created>
  <dcterms:modified xsi:type="dcterms:W3CDTF">2020-01-17T22:42:14Z</dcterms:modified>
</cp:coreProperties>
</file>