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4D923-9591-4797-9635-DA7D89438BD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B30B273-77CF-4BDF-9183-DFA215AAFCBE}">
      <dgm:prSet phldrT="[Текст]" custT="1"/>
      <dgm:spPr/>
      <dgm:t>
        <a:bodyPr/>
        <a:lstStyle/>
        <a:p>
          <a:r>
            <a:rPr lang="en-US" sz="3200" dirty="0" smtClean="0"/>
            <a:t>MS Power Point </a:t>
          </a:r>
          <a:endParaRPr lang="ru-RU" sz="3200" dirty="0"/>
        </a:p>
      </dgm:t>
    </dgm:pt>
    <dgm:pt modelId="{49504B54-CA14-4B53-8F6C-0FB0695FEE25}" type="parTrans" cxnId="{781D0ECE-4FC9-486D-937F-6903F7F25E55}">
      <dgm:prSet/>
      <dgm:spPr/>
      <dgm:t>
        <a:bodyPr/>
        <a:lstStyle/>
        <a:p>
          <a:endParaRPr lang="ru-RU"/>
        </a:p>
      </dgm:t>
    </dgm:pt>
    <dgm:pt modelId="{9987730C-ECDB-41C4-A7DB-386A166FC476}" type="sibTrans" cxnId="{781D0ECE-4FC9-486D-937F-6903F7F25E55}">
      <dgm:prSet/>
      <dgm:spPr/>
      <dgm:t>
        <a:bodyPr/>
        <a:lstStyle/>
        <a:p>
          <a:endParaRPr lang="ru-RU"/>
        </a:p>
      </dgm:t>
    </dgm:pt>
    <dgm:pt modelId="{D940F63E-FD34-419B-AC78-40A709B4B6E3}">
      <dgm:prSet phldrT="[Текст]" custT="1"/>
      <dgm:spPr/>
      <dgm:t>
        <a:bodyPr/>
        <a:lstStyle/>
        <a:p>
          <a:r>
            <a:rPr lang="en-US" sz="3200" dirty="0" smtClean="0"/>
            <a:t>MS</a:t>
          </a:r>
          <a:r>
            <a:rPr lang="en-US" sz="5500" dirty="0" smtClean="0"/>
            <a:t> </a:t>
          </a:r>
          <a:r>
            <a:rPr lang="en-US" sz="3200" dirty="0" smtClean="0"/>
            <a:t>World</a:t>
          </a:r>
          <a:endParaRPr lang="ru-RU" sz="3200" dirty="0"/>
        </a:p>
      </dgm:t>
    </dgm:pt>
    <dgm:pt modelId="{A27E7F38-5A8C-4D64-8C59-18CD40D3C445}" type="parTrans" cxnId="{15AD9653-2EB0-47AF-A966-A84D856CEB9E}">
      <dgm:prSet/>
      <dgm:spPr/>
      <dgm:t>
        <a:bodyPr/>
        <a:lstStyle/>
        <a:p>
          <a:endParaRPr lang="ru-RU"/>
        </a:p>
      </dgm:t>
    </dgm:pt>
    <dgm:pt modelId="{A5EA89F8-500D-4169-98DD-5390E460A11A}" type="sibTrans" cxnId="{15AD9653-2EB0-47AF-A966-A84D856CEB9E}">
      <dgm:prSet/>
      <dgm:spPr/>
      <dgm:t>
        <a:bodyPr/>
        <a:lstStyle/>
        <a:p>
          <a:endParaRPr lang="ru-RU"/>
        </a:p>
      </dgm:t>
    </dgm:pt>
    <dgm:pt modelId="{BC69CE90-D62E-4CBE-A3D8-F0F0346FE3DD}">
      <dgm:prSet phldrT="[Текст]" custT="1"/>
      <dgm:spPr/>
      <dgm:t>
        <a:bodyPr/>
        <a:lstStyle/>
        <a:p>
          <a:r>
            <a:rPr lang="en-US" sz="3200" dirty="0" smtClean="0"/>
            <a:t>MS Excel</a:t>
          </a:r>
          <a:endParaRPr lang="ru-RU" sz="3200" dirty="0"/>
        </a:p>
      </dgm:t>
    </dgm:pt>
    <dgm:pt modelId="{E579A7A9-6BFF-4AB6-B206-46DAD1930DB0}" type="parTrans" cxnId="{3F423FDC-092F-4CF1-BBB6-AA9B330BCB96}">
      <dgm:prSet/>
      <dgm:spPr/>
      <dgm:t>
        <a:bodyPr/>
        <a:lstStyle/>
        <a:p>
          <a:endParaRPr lang="ru-RU"/>
        </a:p>
      </dgm:t>
    </dgm:pt>
    <dgm:pt modelId="{810F073D-8952-4C21-98E9-9404CE544B80}" type="sibTrans" cxnId="{3F423FDC-092F-4CF1-BBB6-AA9B330BCB96}">
      <dgm:prSet/>
      <dgm:spPr/>
      <dgm:t>
        <a:bodyPr/>
        <a:lstStyle/>
        <a:p>
          <a:endParaRPr lang="ru-RU"/>
        </a:p>
      </dgm:t>
    </dgm:pt>
    <dgm:pt modelId="{0C9B8F91-ECE7-4749-85C2-8CF033421E86}">
      <dgm:prSet phldrT="[Текст]" custT="1"/>
      <dgm:spPr/>
      <dgm:t>
        <a:bodyPr/>
        <a:lstStyle/>
        <a:p>
          <a:r>
            <a:rPr lang="en-US" sz="3200" dirty="0" smtClean="0"/>
            <a:t>MS Access</a:t>
          </a:r>
          <a:endParaRPr lang="ru-RU" sz="3200" dirty="0"/>
        </a:p>
      </dgm:t>
    </dgm:pt>
    <dgm:pt modelId="{50928510-57CF-4710-B6A7-DCE1CEA2A6A3}" type="parTrans" cxnId="{D7064A4E-6380-4F9E-AEBA-3A87C4C7D496}">
      <dgm:prSet/>
      <dgm:spPr/>
      <dgm:t>
        <a:bodyPr/>
        <a:lstStyle/>
        <a:p>
          <a:endParaRPr lang="ru-RU"/>
        </a:p>
      </dgm:t>
    </dgm:pt>
    <dgm:pt modelId="{0BE5B97A-A714-41DD-B061-B32A8106C666}" type="sibTrans" cxnId="{D7064A4E-6380-4F9E-AEBA-3A87C4C7D496}">
      <dgm:prSet/>
      <dgm:spPr/>
      <dgm:t>
        <a:bodyPr/>
        <a:lstStyle/>
        <a:p>
          <a:endParaRPr lang="ru-RU"/>
        </a:p>
      </dgm:t>
    </dgm:pt>
    <dgm:pt modelId="{2E93DC40-02A5-4A98-86D2-497D712B25EB}" type="pres">
      <dgm:prSet presAssocID="{FB24D923-9591-4797-9635-DA7D89438B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C2EEF0-A80D-4138-B555-76B4B23A223A}" type="pres">
      <dgm:prSet presAssocID="{DB30B273-77CF-4BDF-9183-DFA215AAFCBE}" presName="hierRoot1" presStyleCnt="0">
        <dgm:presLayoutVars>
          <dgm:hierBranch val="init"/>
        </dgm:presLayoutVars>
      </dgm:prSet>
      <dgm:spPr/>
    </dgm:pt>
    <dgm:pt modelId="{0634E701-A724-4947-B4C2-30DFD66B65DD}" type="pres">
      <dgm:prSet presAssocID="{DB30B273-77CF-4BDF-9183-DFA215AAFCBE}" presName="rootComposite1" presStyleCnt="0"/>
      <dgm:spPr/>
    </dgm:pt>
    <dgm:pt modelId="{AAD08386-2FF2-4676-BDCB-9AE5E32172ED}" type="pres">
      <dgm:prSet presAssocID="{DB30B273-77CF-4BDF-9183-DFA215AAFCB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FFBFD8-99F9-4D18-BD6E-00F2949A4DE9}" type="pres">
      <dgm:prSet presAssocID="{DB30B273-77CF-4BDF-9183-DFA215AAFCBE}" presName="rootConnector1" presStyleLbl="node1" presStyleIdx="0" presStyleCnt="0"/>
      <dgm:spPr/>
    </dgm:pt>
    <dgm:pt modelId="{AFF2F882-081B-4425-AFF8-09A8549B23A4}" type="pres">
      <dgm:prSet presAssocID="{DB30B273-77CF-4BDF-9183-DFA215AAFCBE}" presName="hierChild2" presStyleCnt="0"/>
      <dgm:spPr/>
    </dgm:pt>
    <dgm:pt modelId="{2DED0842-28EF-4478-BD68-3E7D39B80FF6}" type="pres">
      <dgm:prSet presAssocID="{A27E7F38-5A8C-4D64-8C59-18CD40D3C445}" presName="Name37" presStyleLbl="parChTrans1D2" presStyleIdx="0" presStyleCnt="3"/>
      <dgm:spPr/>
    </dgm:pt>
    <dgm:pt modelId="{70D84DB1-BB05-47BC-B98B-07564FCB095E}" type="pres">
      <dgm:prSet presAssocID="{D940F63E-FD34-419B-AC78-40A709B4B6E3}" presName="hierRoot2" presStyleCnt="0">
        <dgm:presLayoutVars>
          <dgm:hierBranch val="init"/>
        </dgm:presLayoutVars>
      </dgm:prSet>
      <dgm:spPr/>
    </dgm:pt>
    <dgm:pt modelId="{C5AA14FC-7BBF-4CC7-89D1-140D1A63F63A}" type="pres">
      <dgm:prSet presAssocID="{D940F63E-FD34-419B-AC78-40A709B4B6E3}" presName="rootComposite" presStyleCnt="0"/>
      <dgm:spPr/>
    </dgm:pt>
    <dgm:pt modelId="{F06CBD09-CFAA-44E7-BE5C-882454F72F8C}" type="pres">
      <dgm:prSet presAssocID="{D940F63E-FD34-419B-AC78-40A709B4B6E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8A061C7-AA52-46FE-BF37-D24DB33D4C88}" type="pres">
      <dgm:prSet presAssocID="{D940F63E-FD34-419B-AC78-40A709B4B6E3}" presName="rootConnector" presStyleLbl="node2" presStyleIdx="0" presStyleCnt="3"/>
      <dgm:spPr/>
    </dgm:pt>
    <dgm:pt modelId="{9470C1A8-0357-460A-A8AC-5971ED10CD8B}" type="pres">
      <dgm:prSet presAssocID="{D940F63E-FD34-419B-AC78-40A709B4B6E3}" presName="hierChild4" presStyleCnt="0"/>
      <dgm:spPr/>
    </dgm:pt>
    <dgm:pt modelId="{BF41D557-1144-4376-8A82-B0E85EC52C57}" type="pres">
      <dgm:prSet presAssocID="{D940F63E-FD34-419B-AC78-40A709B4B6E3}" presName="hierChild5" presStyleCnt="0"/>
      <dgm:spPr/>
    </dgm:pt>
    <dgm:pt modelId="{F4B2FC47-653D-41DB-874F-E6613BF7A4A5}" type="pres">
      <dgm:prSet presAssocID="{E579A7A9-6BFF-4AB6-B206-46DAD1930DB0}" presName="Name37" presStyleLbl="parChTrans1D2" presStyleIdx="1" presStyleCnt="3"/>
      <dgm:spPr/>
    </dgm:pt>
    <dgm:pt modelId="{6D31A546-BF41-4E9A-ACF2-37F6F6B2FD79}" type="pres">
      <dgm:prSet presAssocID="{BC69CE90-D62E-4CBE-A3D8-F0F0346FE3DD}" presName="hierRoot2" presStyleCnt="0">
        <dgm:presLayoutVars>
          <dgm:hierBranch val="init"/>
        </dgm:presLayoutVars>
      </dgm:prSet>
      <dgm:spPr/>
    </dgm:pt>
    <dgm:pt modelId="{B61AA629-2D30-4FAD-81AB-27710C5166A6}" type="pres">
      <dgm:prSet presAssocID="{BC69CE90-D62E-4CBE-A3D8-F0F0346FE3DD}" presName="rootComposite" presStyleCnt="0"/>
      <dgm:spPr/>
    </dgm:pt>
    <dgm:pt modelId="{92307572-A1EB-4BA4-8EBF-20FBBB357C8A}" type="pres">
      <dgm:prSet presAssocID="{BC69CE90-D62E-4CBE-A3D8-F0F0346FE3DD}" presName="rootText" presStyleLbl="node2" presStyleIdx="1" presStyleCnt="3">
        <dgm:presLayoutVars>
          <dgm:chPref val="3"/>
        </dgm:presLayoutVars>
      </dgm:prSet>
      <dgm:spPr/>
    </dgm:pt>
    <dgm:pt modelId="{EE76B528-7FFD-48EA-AE31-F63EA1E58B2B}" type="pres">
      <dgm:prSet presAssocID="{BC69CE90-D62E-4CBE-A3D8-F0F0346FE3DD}" presName="rootConnector" presStyleLbl="node2" presStyleIdx="1" presStyleCnt="3"/>
      <dgm:spPr/>
    </dgm:pt>
    <dgm:pt modelId="{B6C9A553-E713-4F96-90E2-08C26147EFE8}" type="pres">
      <dgm:prSet presAssocID="{BC69CE90-D62E-4CBE-A3D8-F0F0346FE3DD}" presName="hierChild4" presStyleCnt="0"/>
      <dgm:spPr/>
    </dgm:pt>
    <dgm:pt modelId="{E2B52D9A-6330-4D20-9378-38D1707BD6E6}" type="pres">
      <dgm:prSet presAssocID="{BC69CE90-D62E-4CBE-A3D8-F0F0346FE3DD}" presName="hierChild5" presStyleCnt="0"/>
      <dgm:spPr/>
    </dgm:pt>
    <dgm:pt modelId="{E249F58E-F4A5-4C9B-8C4F-0AE59DD03584}" type="pres">
      <dgm:prSet presAssocID="{50928510-57CF-4710-B6A7-DCE1CEA2A6A3}" presName="Name37" presStyleLbl="parChTrans1D2" presStyleIdx="2" presStyleCnt="3"/>
      <dgm:spPr/>
    </dgm:pt>
    <dgm:pt modelId="{D24BE513-D6B8-498E-90D0-746B0683659D}" type="pres">
      <dgm:prSet presAssocID="{0C9B8F91-ECE7-4749-85C2-8CF033421E86}" presName="hierRoot2" presStyleCnt="0">
        <dgm:presLayoutVars>
          <dgm:hierBranch val="init"/>
        </dgm:presLayoutVars>
      </dgm:prSet>
      <dgm:spPr/>
    </dgm:pt>
    <dgm:pt modelId="{49A35478-6BE0-4F0B-8AA5-B95F2459F503}" type="pres">
      <dgm:prSet presAssocID="{0C9B8F91-ECE7-4749-85C2-8CF033421E86}" presName="rootComposite" presStyleCnt="0"/>
      <dgm:spPr/>
    </dgm:pt>
    <dgm:pt modelId="{EE444BE3-A4ED-46D5-ACF2-7618CD33BBFE}" type="pres">
      <dgm:prSet presAssocID="{0C9B8F91-ECE7-4749-85C2-8CF033421E8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B262E88-F561-4C11-9F67-E5643CB2B601}" type="pres">
      <dgm:prSet presAssocID="{0C9B8F91-ECE7-4749-85C2-8CF033421E86}" presName="rootConnector" presStyleLbl="node2" presStyleIdx="2" presStyleCnt="3"/>
      <dgm:spPr/>
    </dgm:pt>
    <dgm:pt modelId="{E7B564ED-9676-4A6B-9CB1-E8037446B264}" type="pres">
      <dgm:prSet presAssocID="{0C9B8F91-ECE7-4749-85C2-8CF033421E86}" presName="hierChild4" presStyleCnt="0"/>
      <dgm:spPr/>
    </dgm:pt>
    <dgm:pt modelId="{6815918A-AB99-43C2-B5A2-B0E8E0624608}" type="pres">
      <dgm:prSet presAssocID="{0C9B8F91-ECE7-4749-85C2-8CF033421E86}" presName="hierChild5" presStyleCnt="0"/>
      <dgm:spPr/>
    </dgm:pt>
    <dgm:pt modelId="{751CA27C-46A2-4D82-BBEE-84B591A18551}" type="pres">
      <dgm:prSet presAssocID="{DB30B273-77CF-4BDF-9183-DFA215AAFCBE}" presName="hierChild3" presStyleCnt="0"/>
      <dgm:spPr/>
    </dgm:pt>
  </dgm:ptLst>
  <dgm:cxnLst>
    <dgm:cxn modelId="{2A21C092-703C-442B-AC5D-A3D4AC367B0F}" type="presOf" srcId="{A27E7F38-5A8C-4D64-8C59-18CD40D3C445}" destId="{2DED0842-28EF-4478-BD68-3E7D39B80FF6}" srcOrd="0" destOrd="0" presId="urn:microsoft.com/office/officeart/2005/8/layout/orgChart1"/>
    <dgm:cxn modelId="{43028B95-F458-4733-8CC9-E054B22EC539}" type="presOf" srcId="{BC69CE90-D62E-4CBE-A3D8-F0F0346FE3DD}" destId="{92307572-A1EB-4BA4-8EBF-20FBBB357C8A}" srcOrd="0" destOrd="0" presId="urn:microsoft.com/office/officeart/2005/8/layout/orgChart1"/>
    <dgm:cxn modelId="{6B6E8570-9ED9-4CBC-A2E7-5A51DCF8F50D}" type="presOf" srcId="{DB30B273-77CF-4BDF-9183-DFA215AAFCBE}" destId="{5BFFBFD8-99F9-4D18-BD6E-00F2949A4DE9}" srcOrd="1" destOrd="0" presId="urn:microsoft.com/office/officeart/2005/8/layout/orgChart1"/>
    <dgm:cxn modelId="{BDE9FAFF-819B-4C33-B642-F47722091755}" type="presOf" srcId="{D940F63E-FD34-419B-AC78-40A709B4B6E3}" destId="{28A061C7-AA52-46FE-BF37-D24DB33D4C88}" srcOrd="1" destOrd="0" presId="urn:microsoft.com/office/officeart/2005/8/layout/orgChart1"/>
    <dgm:cxn modelId="{A212A93C-E0E6-43D4-A344-1EE8D6326B53}" type="presOf" srcId="{50928510-57CF-4710-B6A7-DCE1CEA2A6A3}" destId="{E249F58E-F4A5-4C9B-8C4F-0AE59DD03584}" srcOrd="0" destOrd="0" presId="urn:microsoft.com/office/officeart/2005/8/layout/orgChart1"/>
    <dgm:cxn modelId="{02F17957-0B2C-464A-AB10-4B28422D265D}" type="presOf" srcId="{D940F63E-FD34-419B-AC78-40A709B4B6E3}" destId="{F06CBD09-CFAA-44E7-BE5C-882454F72F8C}" srcOrd="0" destOrd="0" presId="urn:microsoft.com/office/officeart/2005/8/layout/orgChart1"/>
    <dgm:cxn modelId="{15AD9653-2EB0-47AF-A966-A84D856CEB9E}" srcId="{DB30B273-77CF-4BDF-9183-DFA215AAFCBE}" destId="{D940F63E-FD34-419B-AC78-40A709B4B6E3}" srcOrd="0" destOrd="0" parTransId="{A27E7F38-5A8C-4D64-8C59-18CD40D3C445}" sibTransId="{A5EA89F8-500D-4169-98DD-5390E460A11A}"/>
    <dgm:cxn modelId="{3F423FDC-092F-4CF1-BBB6-AA9B330BCB96}" srcId="{DB30B273-77CF-4BDF-9183-DFA215AAFCBE}" destId="{BC69CE90-D62E-4CBE-A3D8-F0F0346FE3DD}" srcOrd="1" destOrd="0" parTransId="{E579A7A9-6BFF-4AB6-B206-46DAD1930DB0}" sibTransId="{810F073D-8952-4C21-98E9-9404CE544B80}"/>
    <dgm:cxn modelId="{85B82226-CE02-4B03-BC03-1898F7339114}" type="presOf" srcId="{0C9B8F91-ECE7-4749-85C2-8CF033421E86}" destId="{EE444BE3-A4ED-46D5-ACF2-7618CD33BBFE}" srcOrd="0" destOrd="0" presId="urn:microsoft.com/office/officeart/2005/8/layout/orgChart1"/>
    <dgm:cxn modelId="{781D0ECE-4FC9-486D-937F-6903F7F25E55}" srcId="{FB24D923-9591-4797-9635-DA7D89438BDA}" destId="{DB30B273-77CF-4BDF-9183-DFA215AAFCBE}" srcOrd="0" destOrd="0" parTransId="{49504B54-CA14-4B53-8F6C-0FB0695FEE25}" sibTransId="{9987730C-ECDB-41C4-A7DB-386A166FC476}"/>
    <dgm:cxn modelId="{045534A2-D7C1-44B2-A54D-C6F5E17E2C1F}" type="presOf" srcId="{0C9B8F91-ECE7-4749-85C2-8CF033421E86}" destId="{AB262E88-F561-4C11-9F67-E5643CB2B601}" srcOrd="1" destOrd="0" presId="urn:microsoft.com/office/officeart/2005/8/layout/orgChart1"/>
    <dgm:cxn modelId="{D7064A4E-6380-4F9E-AEBA-3A87C4C7D496}" srcId="{DB30B273-77CF-4BDF-9183-DFA215AAFCBE}" destId="{0C9B8F91-ECE7-4749-85C2-8CF033421E86}" srcOrd="2" destOrd="0" parTransId="{50928510-57CF-4710-B6A7-DCE1CEA2A6A3}" sibTransId="{0BE5B97A-A714-41DD-B061-B32A8106C666}"/>
    <dgm:cxn modelId="{6109C398-098E-49C3-937C-E0F5C36CB011}" type="presOf" srcId="{FB24D923-9591-4797-9635-DA7D89438BDA}" destId="{2E93DC40-02A5-4A98-86D2-497D712B25EB}" srcOrd="0" destOrd="0" presId="urn:microsoft.com/office/officeart/2005/8/layout/orgChart1"/>
    <dgm:cxn modelId="{2A8D0836-9A96-4DAD-B259-2A569FD2013F}" type="presOf" srcId="{BC69CE90-D62E-4CBE-A3D8-F0F0346FE3DD}" destId="{EE76B528-7FFD-48EA-AE31-F63EA1E58B2B}" srcOrd="1" destOrd="0" presId="urn:microsoft.com/office/officeart/2005/8/layout/orgChart1"/>
    <dgm:cxn modelId="{A1806231-E667-4961-8700-070DDCE150C8}" type="presOf" srcId="{DB30B273-77CF-4BDF-9183-DFA215AAFCBE}" destId="{AAD08386-2FF2-4676-BDCB-9AE5E32172ED}" srcOrd="0" destOrd="0" presId="urn:microsoft.com/office/officeart/2005/8/layout/orgChart1"/>
    <dgm:cxn modelId="{E8479F53-FC91-4E67-B8B1-78A959C327AB}" type="presOf" srcId="{E579A7A9-6BFF-4AB6-B206-46DAD1930DB0}" destId="{F4B2FC47-653D-41DB-874F-E6613BF7A4A5}" srcOrd="0" destOrd="0" presId="urn:microsoft.com/office/officeart/2005/8/layout/orgChart1"/>
    <dgm:cxn modelId="{29D71F23-BEDB-4D7B-9AAE-160FE4F4A62A}" type="presParOf" srcId="{2E93DC40-02A5-4A98-86D2-497D712B25EB}" destId="{84C2EEF0-A80D-4138-B555-76B4B23A223A}" srcOrd="0" destOrd="0" presId="urn:microsoft.com/office/officeart/2005/8/layout/orgChart1"/>
    <dgm:cxn modelId="{445E5EB3-6695-41C1-A999-0174D2B9E55C}" type="presParOf" srcId="{84C2EEF0-A80D-4138-B555-76B4B23A223A}" destId="{0634E701-A724-4947-B4C2-30DFD66B65DD}" srcOrd="0" destOrd="0" presId="urn:microsoft.com/office/officeart/2005/8/layout/orgChart1"/>
    <dgm:cxn modelId="{ED5FEF7C-0446-4153-A800-99208DFE9C5A}" type="presParOf" srcId="{0634E701-A724-4947-B4C2-30DFD66B65DD}" destId="{AAD08386-2FF2-4676-BDCB-9AE5E32172ED}" srcOrd="0" destOrd="0" presId="urn:microsoft.com/office/officeart/2005/8/layout/orgChart1"/>
    <dgm:cxn modelId="{A42ADEBA-F315-46ED-BE87-A46FE778D03A}" type="presParOf" srcId="{0634E701-A724-4947-B4C2-30DFD66B65DD}" destId="{5BFFBFD8-99F9-4D18-BD6E-00F2949A4DE9}" srcOrd="1" destOrd="0" presId="urn:microsoft.com/office/officeart/2005/8/layout/orgChart1"/>
    <dgm:cxn modelId="{8342EF00-5254-43B8-AA48-632EF2EE26BB}" type="presParOf" srcId="{84C2EEF0-A80D-4138-B555-76B4B23A223A}" destId="{AFF2F882-081B-4425-AFF8-09A8549B23A4}" srcOrd="1" destOrd="0" presId="urn:microsoft.com/office/officeart/2005/8/layout/orgChart1"/>
    <dgm:cxn modelId="{5269C799-F02F-4980-9838-F8B1B6B32B12}" type="presParOf" srcId="{AFF2F882-081B-4425-AFF8-09A8549B23A4}" destId="{2DED0842-28EF-4478-BD68-3E7D39B80FF6}" srcOrd="0" destOrd="0" presId="urn:microsoft.com/office/officeart/2005/8/layout/orgChart1"/>
    <dgm:cxn modelId="{D4494F86-6DA7-42E1-8E1F-C202773A11E7}" type="presParOf" srcId="{AFF2F882-081B-4425-AFF8-09A8549B23A4}" destId="{70D84DB1-BB05-47BC-B98B-07564FCB095E}" srcOrd="1" destOrd="0" presId="urn:microsoft.com/office/officeart/2005/8/layout/orgChart1"/>
    <dgm:cxn modelId="{5DB9C36F-9668-4B6B-AC81-AD7B8349F412}" type="presParOf" srcId="{70D84DB1-BB05-47BC-B98B-07564FCB095E}" destId="{C5AA14FC-7BBF-4CC7-89D1-140D1A63F63A}" srcOrd="0" destOrd="0" presId="urn:microsoft.com/office/officeart/2005/8/layout/orgChart1"/>
    <dgm:cxn modelId="{44BA6EB8-8A2C-496F-8D86-3EEFF4780E02}" type="presParOf" srcId="{C5AA14FC-7BBF-4CC7-89D1-140D1A63F63A}" destId="{F06CBD09-CFAA-44E7-BE5C-882454F72F8C}" srcOrd="0" destOrd="0" presId="urn:microsoft.com/office/officeart/2005/8/layout/orgChart1"/>
    <dgm:cxn modelId="{F861CE5B-E23D-45C6-BB32-281E63895A76}" type="presParOf" srcId="{C5AA14FC-7BBF-4CC7-89D1-140D1A63F63A}" destId="{28A061C7-AA52-46FE-BF37-D24DB33D4C88}" srcOrd="1" destOrd="0" presId="urn:microsoft.com/office/officeart/2005/8/layout/orgChart1"/>
    <dgm:cxn modelId="{2C29FB2B-6F09-4CEA-B045-83FE38662740}" type="presParOf" srcId="{70D84DB1-BB05-47BC-B98B-07564FCB095E}" destId="{9470C1A8-0357-460A-A8AC-5971ED10CD8B}" srcOrd="1" destOrd="0" presId="urn:microsoft.com/office/officeart/2005/8/layout/orgChart1"/>
    <dgm:cxn modelId="{C3ED8526-092E-49DD-871A-DCD26D84A53F}" type="presParOf" srcId="{70D84DB1-BB05-47BC-B98B-07564FCB095E}" destId="{BF41D557-1144-4376-8A82-B0E85EC52C57}" srcOrd="2" destOrd="0" presId="urn:microsoft.com/office/officeart/2005/8/layout/orgChart1"/>
    <dgm:cxn modelId="{B3885814-BB1D-4EED-A045-380E58CC7324}" type="presParOf" srcId="{AFF2F882-081B-4425-AFF8-09A8549B23A4}" destId="{F4B2FC47-653D-41DB-874F-E6613BF7A4A5}" srcOrd="2" destOrd="0" presId="urn:microsoft.com/office/officeart/2005/8/layout/orgChart1"/>
    <dgm:cxn modelId="{21D2CE27-107C-4CEC-8A21-13D6383BC82C}" type="presParOf" srcId="{AFF2F882-081B-4425-AFF8-09A8549B23A4}" destId="{6D31A546-BF41-4E9A-ACF2-37F6F6B2FD79}" srcOrd="3" destOrd="0" presId="urn:microsoft.com/office/officeart/2005/8/layout/orgChart1"/>
    <dgm:cxn modelId="{040473A1-6F91-43C4-B95F-11D2AF94C1CC}" type="presParOf" srcId="{6D31A546-BF41-4E9A-ACF2-37F6F6B2FD79}" destId="{B61AA629-2D30-4FAD-81AB-27710C5166A6}" srcOrd="0" destOrd="0" presId="urn:microsoft.com/office/officeart/2005/8/layout/orgChart1"/>
    <dgm:cxn modelId="{59319320-D9AC-44C3-A471-E89639350576}" type="presParOf" srcId="{B61AA629-2D30-4FAD-81AB-27710C5166A6}" destId="{92307572-A1EB-4BA4-8EBF-20FBBB357C8A}" srcOrd="0" destOrd="0" presId="urn:microsoft.com/office/officeart/2005/8/layout/orgChart1"/>
    <dgm:cxn modelId="{80F8D7F4-C1B5-43ED-8252-7AD8AC82B691}" type="presParOf" srcId="{B61AA629-2D30-4FAD-81AB-27710C5166A6}" destId="{EE76B528-7FFD-48EA-AE31-F63EA1E58B2B}" srcOrd="1" destOrd="0" presId="urn:microsoft.com/office/officeart/2005/8/layout/orgChart1"/>
    <dgm:cxn modelId="{49F29228-DD89-40B1-BAEF-10112A54C059}" type="presParOf" srcId="{6D31A546-BF41-4E9A-ACF2-37F6F6B2FD79}" destId="{B6C9A553-E713-4F96-90E2-08C26147EFE8}" srcOrd="1" destOrd="0" presId="urn:microsoft.com/office/officeart/2005/8/layout/orgChart1"/>
    <dgm:cxn modelId="{632EF1C9-5A02-4056-B989-7FF4C6490911}" type="presParOf" srcId="{6D31A546-BF41-4E9A-ACF2-37F6F6B2FD79}" destId="{E2B52D9A-6330-4D20-9378-38D1707BD6E6}" srcOrd="2" destOrd="0" presId="urn:microsoft.com/office/officeart/2005/8/layout/orgChart1"/>
    <dgm:cxn modelId="{0FB14DC4-ED3B-4D32-8F43-1B7E730255B9}" type="presParOf" srcId="{AFF2F882-081B-4425-AFF8-09A8549B23A4}" destId="{E249F58E-F4A5-4C9B-8C4F-0AE59DD03584}" srcOrd="4" destOrd="0" presId="urn:microsoft.com/office/officeart/2005/8/layout/orgChart1"/>
    <dgm:cxn modelId="{BC5E3DAD-CB4A-48D9-A126-9C0488B1BF38}" type="presParOf" srcId="{AFF2F882-081B-4425-AFF8-09A8549B23A4}" destId="{D24BE513-D6B8-498E-90D0-746B0683659D}" srcOrd="5" destOrd="0" presId="urn:microsoft.com/office/officeart/2005/8/layout/orgChart1"/>
    <dgm:cxn modelId="{8F594FBA-057B-42C1-AF77-A72F6ED98BA3}" type="presParOf" srcId="{D24BE513-D6B8-498E-90D0-746B0683659D}" destId="{49A35478-6BE0-4F0B-8AA5-B95F2459F503}" srcOrd="0" destOrd="0" presId="urn:microsoft.com/office/officeart/2005/8/layout/orgChart1"/>
    <dgm:cxn modelId="{2AA2DD78-D3D5-498A-8622-761B4F67C930}" type="presParOf" srcId="{49A35478-6BE0-4F0B-8AA5-B95F2459F503}" destId="{EE444BE3-A4ED-46D5-ACF2-7618CD33BBFE}" srcOrd="0" destOrd="0" presId="urn:microsoft.com/office/officeart/2005/8/layout/orgChart1"/>
    <dgm:cxn modelId="{C6396830-E053-48D5-8201-11D3B5F27990}" type="presParOf" srcId="{49A35478-6BE0-4F0B-8AA5-B95F2459F503}" destId="{AB262E88-F561-4C11-9F67-E5643CB2B601}" srcOrd="1" destOrd="0" presId="urn:microsoft.com/office/officeart/2005/8/layout/orgChart1"/>
    <dgm:cxn modelId="{93CA71C0-1DDA-4AD0-96BE-5A8C69115547}" type="presParOf" srcId="{D24BE513-D6B8-498E-90D0-746B0683659D}" destId="{E7B564ED-9676-4A6B-9CB1-E8037446B264}" srcOrd="1" destOrd="0" presId="urn:microsoft.com/office/officeart/2005/8/layout/orgChart1"/>
    <dgm:cxn modelId="{D0D66923-3058-481C-8E1D-DF3BE39E9D36}" type="presParOf" srcId="{D24BE513-D6B8-498E-90D0-746B0683659D}" destId="{6815918A-AB99-43C2-B5A2-B0E8E0624608}" srcOrd="2" destOrd="0" presId="urn:microsoft.com/office/officeart/2005/8/layout/orgChart1"/>
    <dgm:cxn modelId="{75C9CB54-34D1-4E15-8ABF-74F3DAA09F28}" type="presParOf" srcId="{84C2EEF0-A80D-4138-B555-76B4B23A223A}" destId="{751CA27C-46A2-4D82-BBEE-84B591A185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9F58E-F4A5-4C9B-8C4F-0AE59DD03584}">
      <dsp:nvSpPr>
        <dsp:cNvPr id="0" name=""/>
        <dsp:cNvSpPr/>
      </dsp:nvSpPr>
      <dsp:spPr>
        <a:xfrm>
          <a:off x="5410200" y="1679995"/>
          <a:ext cx="3827756" cy="664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160"/>
              </a:lnTo>
              <a:lnTo>
                <a:pt x="3827756" y="332160"/>
              </a:lnTo>
              <a:lnTo>
                <a:pt x="3827756" y="6643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2FC47-653D-41DB-874F-E6613BF7A4A5}">
      <dsp:nvSpPr>
        <dsp:cNvPr id="0" name=""/>
        <dsp:cNvSpPr/>
      </dsp:nvSpPr>
      <dsp:spPr>
        <a:xfrm>
          <a:off x="5364479" y="1679995"/>
          <a:ext cx="91440" cy="6643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43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D0842-28EF-4478-BD68-3E7D39B80FF6}">
      <dsp:nvSpPr>
        <dsp:cNvPr id="0" name=""/>
        <dsp:cNvSpPr/>
      </dsp:nvSpPr>
      <dsp:spPr>
        <a:xfrm>
          <a:off x="1582443" y="1679995"/>
          <a:ext cx="3827756" cy="664321"/>
        </a:xfrm>
        <a:custGeom>
          <a:avLst/>
          <a:gdLst/>
          <a:ahLst/>
          <a:cxnLst/>
          <a:rect l="0" t="0" r="0" b="0"/>
          <a:pathLst>
            <a:path>
              <a:moveTo>
                <a:pt x="3827756" y="0"/>
              </a:moveTo>
              <a:lnTo>
                <a:pt x="3827756" y="332160"/>
              </a:lnTo>
              <a:lnTo>
                <a:pt x="0" y="332160"/>
              </a:lnTo>
              <a:lnTo>
                <a:pt x="0" y="6643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08386-2FF2-4676-BDCB-9AE5E32172ED}">
      <dsp:nvSpPr>
        <dsp:cNvPr id="0" name=""/>
        <dsp:cNvSpPr/>
      </dsp:nvSpPr>
      <dsp:spPr>
        <a:xfrm>
          <a:off x="3828482" y="98278"/>
          <a:ext cx="3163434" cy="15817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MS Power Point </a:t>
          </a:r>
          <a:endParaRPr lang="ru-RU" sz="3200" kern="1200" dirty="0"/>
        </a:p>
      </dsp:txBody>
      <dsp:txXfrm>
        <a:off x="3828482" y="98278"/>
        <a:ext cx="3163434" cy="1581717"/>
      </dsp:txXfrm>
    </dsp:sp>
    <dsp:sp modelId="{F06CBD09-CFAA-44E7-BE5C-882454F72F8C}">
      <dsp:nvSpPr>
        <dsp:cNvPr id="0" name=""/>
        <dsp:cNvSpPr/>
      </dsp:nvSpPr>
      <dsp:spPr>
        <a:xfrm>
          <a:off x="726" y="2344317"/>
          <a:ext cx="3163434" cy="15817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MS</a:t>
          </a:r>
          <a:r>
            <a:rPr lang="en-US" sz="5500" kern="1200" dirty="0" smtClean="0"/>
            <a:t> </a:t>
          </a:r>
          <a:r>
            <a:rPr lang="en-US" sz="3200" kern="1200" dirty="0" smtClean="0"/>
            <a:t>World</a:t>
          </a:r>
          <a:endParaRPr lang="ru-RU" sz="3200" kern="1200" dirty="0"/>
        </a:p>
      </dsp:txBody>
      <dsp:txXfrm>
        <a:off x="726" y="2344317"/>
        <a:ext cx="3163434" cy="1581717"/>
      </dsp:txXfrm>
    </dsp:sp>
    <dsp:sp modelId="{92307572-A1EB-4BA4-8EBF-20FBBB357C8A}">
      <dsp:nvSpPr>
        <dsp:cNvPr id="0" name=""/>
        <dsp:cNvSpPr/>
      </dsp:nvSpPr>
      <dsp:spPr>
        <a:xfrm>
          <a:off x="3828482" y="2344317"/>
          <a:ext cx="3163434" cy="15817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MS Excel</a:t>
          </a:r>
          <a:endParaRPr lang="ru-RU" sz="3200" kern="1200" dirty="0"/>
        </a:p>
      </dsp:txBody>
      <dsp:txXfrm>
        <a:off x="3828482" y="2344317"/>
        <a:ext cx="3163434" cy="1581717"/>
      </dsp:txXfrm>
    </dsp:sp>
    <dsp:sp modelId="{EE444BE3-A4ED-46D5-ACF2-7618CD33BBFE}">
      <dsp:nvSpPr>
        <dsp:cNvPr id="0" name=""/>
        <dsp:cNvSpPr/>
      </dsp:nvSpPr>
      <dsp:spPr>
        <a:xfrm>
          <a:off x="7656238" y="2344317"/>
          <a:ext cx="3163434" cy="15817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MS Access</a:t>
          </a:r>
          <a:endParaRPr lang="ru-RU" sz="3200" kern="1200" dirty="0"/>
        </a:p>
      </dsp:txBody>
      <dsp:txXfrm>
        <a:off x="7656238" y="2344317"/>
        <a:ext cx="3163434" cy="1581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1DF9E0-23B1-4748-8242-F45CFF522C9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8FA5F83-A73F-40E2-8666-4486EBD1C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F9E0-23B1-4748-8242-F45CFF522C9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5F83-A73F-40E2-8666-4486EBD1C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46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1DF9E0-23B1-4748-8242-F45CFF522C9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FA5F83-A73F-40E2-8666-4486EBD1C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638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1DF9E0-23B1-4748-8242-F45CFF522C9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FA5F83-A73F-40E2-8666-4486EBD1CD1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0276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1DF9E0-23B1-4748-8242-F45CFF522C9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FA5F83-A73F-40E2-8666-4486EBD1C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36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F9E0-23B1-4748-8242-F45CFF522C9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5F83-A73F-40E2-8666-4486EBD1C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529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F9E0-23B1-4748-8242-F45CFF522C9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5F83-A73F-40E2-8666-4486EBD1C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73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F9E0-23B1-4748-8242-F45CFF522C9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5F83-A73F-40E2-8666-4486EBD1C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869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1DF9E0-23B1-4748-8242-F45CFF522C9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FA5F83-A73F-40E2-8666-4486EBD1C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041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F9E0-23B1-4748-8242-F45CFF522C9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5F83-A73F-40E2-8666-4486EBD1C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95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1DF9E0-23B1-4748-8242-F45CFF522C9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FA5F83-A73F-40E2-8666-4486EBD1C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292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F9E0-23B1-4748-8242-F45CFF522C9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5F83-A73F-40E2-8666-4486EBD1C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929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F9E0-23B1-4748-8242-F45CFF522C9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5F83-A73F-40E2-8666-4486EBD1C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53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F9E0-23B1-4748-8242-F45CFF522C9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5F83-A73F-40E2-8666-4486EBD1C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36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F9E0-23B1-4748-8242-F45CFF522C9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5F83-A73F-40E2-8666-4486EBD1C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72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F9E0-23B1-4748-8242-F45CFF522C9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5F83-A73F-40E2-8666-4486EBD1C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93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F9E0-23B1-4748-8242-F45CFF522C9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5F83-A73F-40E2-8666-4486EBD1C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802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DF9E0-23B1-4748-8242-F45CFF522C9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A5F83-A73F-40E2-8666-4486EBD1C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943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Office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Краткая характеристика изученных программ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52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Оглавление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024125"/>
          </a:xfrm>
        </p:spPr>
        <p:txBody>
          <a:bodyPr/>
          <a:lstStyle/>
          <a:p>
            <a:r>
              <a:rPr lang="ru-RU" dirty="0" smtClean="0"/>
              <a:t>Текстовый редактор </a:t>
            </a:r>
            <a:r>
              <a:rPr lang="en-US" dirty="0" smtClean="0"/>
              <a:t>MS World</a:t>
            </a:r>
          </a:p>
          <a:p>
            <a:r>
              <a:rPr lang="ru-RU" dirty="0" smtClean="0"/>
              <a:t>Табличный процессор </a:t>
            </a:r>
            <a:r>
              <a:rPr lang="en-US" dirty="0" smtClean="0"/>
              <a:t>MS Excel</a:t>
            </a:r>
          </a:p>
          <a:p>
            <a:r>
              <a:rPr lang="ru-RU" dirty="0" smtClean="0"/>
              <a:t>СУБД </a:t>
            </a:r>
            <a:r>
              <a:rPr lang="en-US" dirty="0" smtClean="0"/>
              <a:t>MS Access</a:t>
            </a:r>
          </a:p>
          <a:p>
            <a:r>
              <a:rPr lang="en-US" dirty="0" smtClean="0"/>
              <a:t>MS Power Point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28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Текстовый редактор </a:t>
            </a:r>
            <a:r>
              <a:rPr lang="en-US" dirty="0" smtClean="0"/>
              <a:t>MS World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Создавать текстовые документы</a:t>
            </a:r>
          </a:p>
          <a:p>
            <a:r>
              <a:rPr lang="ru-RU" dirty="0" smtClean="0"/>
              <a:t>Форматировать текст и оформлять абзацы документов</a:t>
            </a:r>
          </a:p>
          <a:p>
            <a:r>
              <a:rPr lang="ru-RU" dirty="0" smtClean="0"/>
              <a:t>Вводить колонтитулы  в документ </a:t>
            </a:r>
          </a:p>
          <a:p>
            <a:r>
              <a:rPr lang="ru-RU" dirty="0" smtClean="0"/>
              <a:t>Создавать и форматировать таблицы </a:t>
            </a:r>
          </a:p>
          <a:p>
            <a:r>
              <a:rPr lang="ru-RU" dirty="0" smtClean="0"/>
              <a:t>Оформлять списки в текстовых документах </a:t>
            </a:r>
          </a:p>
          <a:p>
            <a:r>
              <a:rPr lang="ru-RU" dirty="0" smtClean="0"/>
              <a:t>Представлять текст в виде нескольких колонок </a:t>
            </a:r>
          </a:p>
          <a:p>
            <a:r>
              <a:rPr lang="ru-RU" dirty="0" smtClean="0"/>
              <a:t>Вставлять в документ рисунки </a:t>
            </a:r>
          </a:p>
          <a:p>
            <a:r>
              <a:rPr lang="ru-RU" dirty="0" smtClean="0"/>
              <a:t>Готовить документ к печати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87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Табличный процессор </a:t>
            </a:r>
            <a:r>
              <a:rPr lang="en-US" dirty="0" smtClean="0"/>
              <a:t>MS Excel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Ввод данных в ячейки </a:t>
            </a:r>
          </a:p>
          <a:p>
            <a:r>
              <a:rPr lang="ru-RU" dirty="0" err="1" smtClean="0"/>
              <a:t>Автозаполнение</a:t>
            </a:r>
            <a:r>
              <a:rPr lang="ru-RU" dirty="0" smtClean="0"/>
              <a:t> ячеек </a:t>
            </a:r>
          </a:p>
          <a:p>
            <a:r>
              <a:rPr lang="ru-RU" dirty="0" smtClean="0"/>
              <a:t>Применение относительной и абсолютной адресации </a:t>
            </a:r>
          </a:p>
          <a:p>
            <a:r>
              <a:rPr lang="ru-RU" dirty="0" smtClean="0"/>
              <a:t>Организация расчетов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Сортировка данных </a:t>
            </a:r>
          </a:p>
          <a:p>
            <a:r>
              <a:rPr lang="ru-RU" dirty="0" smtClean="0"/>
              <a:t>Построение и форматирование </a:t>
            </a:r>
            <a:r>
              <a:rPr lang="ru-RU" dirty="0" err="1" smtClean="0"/>
              <a:t>диагармм</a:t>
            </a:r>
            <a:endParaRPr lang="ru-RU" dirty="0" smtClean="0"/>
          </a:p>
          <a:p>
            <a:r>
              <a:rPr lang="ru-RU" dirty="0" smtClean="0"/>
              <a:t>Использование функций в расчетах </a:t>
            </a:r>
          </a:p>
          <a:p>
            <a:r>
              <a:rPr lang="ru-RU" dirty="0" smtClean="0"/>
              <a:t>Фильтрация данных и условное форматирование </a:t>
            </a:r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56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СУБД </a:t>
            </a:r>
            <a:r>
              <a:rPr lang="en-US" dirty="0" smtClean="0"/>
              <a:t>MS Access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230793"/>
              </p:ext>
            </p:extLst>
          </p:nvPr>
        </p:nvGraphicFramePr>
        <p:xfrm>
          <a:off x="685800" y="2193925"/>
          <a:ext cx="10820400" cy="2601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0001">
                  <a:extLst>
                    <a:ext uri="{9D8B030D-6E8A-4147-A177-3AD203B41FA5}">
                      <a16:colId xmlns:a16="http://schemas.microsoft.com/office/drawing/2014/main" val="3836305630"/>
                    </a:ext>
                  </a:extLst>
                </a:gridCol>
                <a:gridCol w="8240399">
                  <a:extLst>
                    <a:ext uri="{9D8B030D-6E8A-4147-A177-3AD203B41FA5}">
                      <a16:colId xmlns:a16="http://schemas.microsoft.com/office/drawing/2014/main" val="850435341"/>
                    </a:ext>
                  </a:extLst>
                </a:gridCol>
              </a:tblGrid>
              <a:tr h="802261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Проектирование</a:t>
                      </a:r>
                      <a:r>
                        <a:rPr lang="ru-RU" baseline="0" dirty="0" smtClean="0"/>
                        <a:t> базы данных</a:t>
                      </a:r>
                    </a:p>
                    <a:p>
                      <a:endParaRPr lang="ru-RU" dirty="0"/>
                    </a:p>
                  </a:txBody>
                  <a:tcPr marL="94090" marR="9409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72638"/>
                  </a:ext>
                </a:extLst>
              </a:tr>
              <a:tr h="1799735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Таблицы</a:t>
                      </a:r>
                      <a:r>
                        <a:rPr lang="ru-RU" sz="2800" baseline="0" dirty="0" smtClean="0"/>
                        <a:t> </a:t>
                      </a:r>
                    </a:p>
                    <a:p>
                      <a:r>
                        <a:rPr lang="ru-RU" sz="2800" baseline="0" dirty="0" smtClean="0"/>
                        <a:t>Формы </a:t>
                      </a:r>
                    </a:p>
                    <a:p>
                      <a:r>
                        <a:rPr lang="ru-RU" sz="2800" baseline="0" dirty="0" smtClean="0"/>
                        <a:t>Запросы </a:t>
                      </a:r>
                    </a:p>
                    <a:p>
                      <a:r>
                        <a:rPr lang="ru-RU" sz="2800" baseline="0" dirty="0" smtClean="0"/>
                        <a:t>Отчеты </a:t>
                      </a:r>
                      <a:endParaRPr lang="ru-RU" sz="2800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для хранения данных </a:t>
                      </a:r>
                    </a:p>
                    <a:p>
                      <a:r>
                        <a:rPr lang="ru-RU" sz="2800" dirty="0" smtClean="0"/>
                        <a:t>Для ввода</a:t>
                      </a:r>
                      <a:r>
                        <a:rPr lang="ru-RU" sz="2800" baseline="0" dirty="0" smtClean="0"/>
                        <a:t> данных </a:t>
                      </a:r>
                    </a:p>
                    <a:p>
                      <a:r>
                        <a:rPr lang="ru-RU" sz="2800" baseline="0" dirty="0" smtClean="0"/>
                        <a:t>Для работы с данными </a:t>
                      </a:r>
                    </a:p>
                    <a:p>
                      <a:r>
                        <a:rPr lang="ru-RU" sz="2800" baseline="0" dirty="0" smtClean="0"/>
                        <a:t>Для ввода информации из </a:t>
                      </a:r>
                      <a:r>
                        <a:rPr lang="ru-RU" sz="2800" baseline="0" dirty="0" err="1" smtClean="0"/>
                        <a:t>Бд</a:t>
                      </a:r>
                      <a:endParaRPr lang="ru-RU" sz="2800" dirty="0"/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1739208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178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Power Poin</a:t>
            </a:r>
            <a:r>
              <a:rPr lang="en-US" dirty="0"/>
              <a:t>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dirty="0" smtClean="0"/>
              <a:t>В большинстве случаев презентация готовиться для показа с использованием компьютера, ведь именно при таком показе презентации можно реализовать все преимущества электронной презентации </a:t>
            </a:r>
          </a:p>
        </p:txBody>
      </p:sp>
      <p:pic>
        <p:nvPicPr>
          <p:cNvPr id="1026" name="Picture 2" descr="Боевой пропуск 2 сезона 2 главы фортнайт - Фортнайт (Fortnite)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148" y="1900618"/>
            <a:ext cx="5159651" cy="306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217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Организация </a:t>
            </a:r>
            <a:r>
              <a:rPr lang="ru-RU" sz="3200" dirty="0"/>
              <a:t>работы с информацией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455295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521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 достоинствам слайдовой презентации можно отнести </a:t>
            </a:r>
          </a:p>
          <a:p>
            <a:r>
              <a:rPr lang="ru-RU" dirty="0" smtClean="0"/>
              <a:t>Последовательность изложения </a:t>
            </a:r>
          </a:p>
          <a:p>
            <a:r>
              <a:rPr lang="ru-RU" dirty="0" smtClean="0"/>
              <a:t>Возможность воспользоваться официальными шпаргалками </a:t>
            </a:r>
          </a:p>
          <a:p>
            <a:r>
              <a:rPr lang="ru-RU" dirty="0" smtClean="0"/>
              <a:t>Мультимедийный эффекты</a:t>
            </a:r>
          </a:p>
          <a:p>
            <a:r>
              <a:rPr lang="ru-RU" dirty="0" err="1" smtClean="0"/>
              <a:t>Копируемость</a:t>
            </a:r>
            <a:r>
              <a:rPr lang="ru-RU" dirty="0" smtClean="0"/>
              <a:t> </a:t>
            </a:r>
          </a:p>
          <a:p>
            <a:r>
              <a:rPr lang="ru-RU" dirty="0" smtClean="0"/>
              <a:t>Транспортабельность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675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</p:transition>
    </mc:Choice>
    <mc:Fallback>
      <p:transition spd="slow" advClick="0" advTm="5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63</TotalTime>
  <Words>174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След самолета</vt:lpstr>
      <vt:lpstr>Microsoft Office</vt:lpstr>
      <vt:lpstr>Оглавление  </vt:lpstr>
      <vt:lpstr>Текстовый редактор MS World </vt:lpstr>
      <vt:lpstr>Табличный процессор MS Excel </vt:lpstr>
      <vt:lpstr>СУБД MS Access</vt:lpstr>
      <vt:lpstr>MS Power Point</vt:lpstr>
      <vt:lpstr>Организация работы с информацией</vt:lpstr>
      <vt:lpstr>Резюме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</dc:title>
  <dc:creator>Gibeskyl Vlad</dc:creator>
  <cp:lastModifiedBy>Gibeskyl Vlad</cp:lastModifiedBy>
  <cp:revision>9</cp:revision>
  <dcterms:created xsi:type="dcterms:W3CDTF">2025-02-18T08:12:21Z</dcterms:created>
  <dcterms:modified xsi:type="dcterms:W3CDTF">2025-02-18T09:15:22Z</dcterms:modified>
</cp:coreProperties>
</file>