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6B3DDAD-A500-4D9A-BEC7-3E68551F1926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EACCD8D-C035-4DAB-BA86-9DBAC2CA6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25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DAD-A500-4D9A-BEC7-3E68551F1926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CD8D-C035-4DAB-BA86-9DBAC2CA6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45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DAD-A500-4D9A-BEC7-3E68551F1926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CD8D-C035-4DAB-BA86-9DBAC2CA6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258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DAD-A500-4D9A-BEC7-3E68551F1926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CD8D-C035-4DAB-BA86-9DBAC2CA6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85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DAD-A500-4D9A-BEC7-3E68551F1926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CD8D-C035-4DAB-BA86-9DBAC2CA6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325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DAD-A500-4D9A-BEC7-3E68551F1926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CD8D-C035-4DAB-BA86-9DBAC2CA6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386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DAD-A500-4D9A-BEC7-3E68551F1926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CD8D-C035-4DAB-BA86-9DBAC2CA6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86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6B3DDAD-A500-4D9A-BEC7-3E68551F1926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CD8D-C035-4DAB-BA86-9DBAC2CA6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609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6B3DDAD-A500-4D9A-BEC7-3E68551F1926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CD8D-C035-4DAB-BA86-9DBAC2CA6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07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DAD-A500-4D9A-BEC7-3E68551F1926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CD8D-C035-4DAB-BA86-9DBAC2CA6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27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DAD-A500-4D9A-BEC7-3E68551F1926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CD8D-C035-4DAB-BA86-9DBAC2CA6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87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DAD-A500-4D9A-BEC7-3E68551F1926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CD8D-C035-4DAB-BA86-9DBAC2CA6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96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DAD-A500-4D9A-BEC7-3E68551F1926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CD8D-C035-4DAB-BA86-9DBAC2CA6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27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DAD-A500-4D9A-BEC7-3E68551F1926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CD8D-C035-4DAB-BA86-9DBAC2CA6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71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DAD-A500-4D9A-BEC7-3E68551F1926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CD8D-C035-4DAB-BA86-9DBAC2CA6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21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DAD-A500-4D9A-BEC7-3E68551F1926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CD8D-C035-4DAB-BA86-9DBAC2CA6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16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DAD-A500-4D9A-BEC7-3E68551F1926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CD8D-C035-4DAB-BA86-9DBAC2CA6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35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6B3DDAD-A500-4D9A-BEC7-3E68551F1926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EACCD8D-C035-4DAB-BA86-9DBAC2CA6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5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Présentation</a:t>
            </a:r>
            <a:r>
              <a:rPr lang="en-US" dirty="0" smtClean="0"/>
              <a:t> </a:t>
            </a:r>
            <a:r>
              <a:rPr lang="en-US" dirty="0" err="1" smtClean="0"/>
              <a:t>projet</a:t>
            </a:r>
            <a:r>
              <a:rPr lang="en-US" dirty="0" smtClean="0"/>
              <a:t> IN204</a:t>
            </a:r>
            <a:br>
              <a:rPr lang="en-US" dirty="0" smtClean="0"/>
            </a:br>
            <a:r>
              <a:rPr lang="en-US" dirty="0" smtClean="0"/>
              <a:t>Ray-Tracer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5275384"/>
            <a:ext cx="8825658" cy="36341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Vladyslav</a:t>
            </a:r>
            <a:r>
              <a:rPr lang="en-US" dirty="0" smtClean="0"/>
              <a:t> </a:t>
            </a:r>
            <a:r>
              <a:rPr lang="en-US" dirty="0" err="1" smtClean="0"/>
              <a:t>Herasymenko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623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Pistes</a:t>
            </a:r>
            <a:r>
              <a:rPr lang="en-US" dirty="0"/>
              <a:t> </a:t>
            </a:r>
            <a:r>
              <a:rPr lang="en-US" dirty="0" err="1"/>
              <a:t>d’améliorations</a:t>
            </a:r>
            <a:r>
              <a:rPr lang="ru-RU" dirty="0"/>
              <a:t/>
            </a:r>
            <a:br>
              <a:rPr lang="ru-RU" dirty="0"/>
            </a:br>
            <a:endParaRPr lang="fr-FR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Parallèlisation</a:t>
            </a:r>
            <a:r>
              <a:rPr lang="en-US" dirty="0" smtClean="0"/>
              <a:t> GPGPU et optimization du code pour </a:t>
            </a:r>
            <a:r>
              <a:rPr lang="en-US" dirty="0" err="1" smtClean="0"/>
              <a:t>permettre</a:t>
            </a:r>
            <a:r>
              <a:rPr lang="en-US" dirty="0" smtClean="0"/>
              <a:t> le </a:t>
            </a:r>
            <a:r>
              <a:rPr lang="en-US" dirty="0" err="1" smtClean="0"/>
              <a:t>dynamisme</a:t>
            </a:r>
            <a:endParaRPr lang="en-US" dirty="0" smtClean="0"/>
          </a:p>
          <a:p>
            <a:r>
              <a:rPr lang="en-US" dirty="0" err="1" smtClean="0"/>
              <a:t>Ajouter</a:t>
            </a:r>
            <a:r>
              <a:rPr lang="en-US" dirty="0" smtClean="0"/>
              <a:t> </a:t>
            </a:r>
            <a:r>
              <a:rPr lang="en-US" dirty="0" err="1" smtClean="0"/>
              <a:t>d’autres</a:t>
            </a:r>
            <a:r>
              <a:rPr lang="en-US" dirty="0" smtClean="0"/>
              <a:t> figures,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pyramide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un </a:t>
            </a:r>
            <a:r>
              <a:rPr lang="en-US" dirty="0" err="1" smtClean="0"/>
              <a:t>elipso</a:t>
            </a:r>
            <a:r>
              <a:rPr lang="uk-UA" dirty="0" smtClean="0"/>
              <a:t>ї</a:t>
            </a:r>
            <a:r>
              <a:rPr lang="en-US" dirty="0" smtClean="0"/>
              <a:t>de</a:t>
            </a:r>
          </a:p>
          <a:p>
            <a:r>
              <a:rPr lang="en-US" dirty="0" err="1"/>
              <a:t>Ajouter</a:t>
            </a:r>
            <a:r>
              <a:rPr lang="en-US" dirty="0"/>
              <a:t> </a:t>
            </a:r>
            <a:r>
              <a:rPr lang="en-US" dirty="0" err="1" smtClean="0"/>
              <a:t>d’autres</a:t>
            </a:r>
            <a:r>
              <a:rPr lang="en-US" dirty="0" smtClean="0"/>
              <a:t> </a:t>
            </a:r>
            <a:r>
              <a:rPr lang="en-US" dirty="0" err="1" smtClean="0"/>
              <a:t>moteurs</a:t>
            </a:r>
            <a:r>
              <a:rPr lang="en-US" dirty="0" smtClean="0"/>
              <a:t> de </a:t>
            </a:r>
            <a:r>
              <a:rPr lang="en-US" dirty="0" err="1" smtClean="0"/>
              <a:t>rendu</a:t>
            </a:r>
            <a:endParaRPr lang="en-US" dirty="0" smtClean="0"/>
          </a:p>
          <a:p>
            <a:r>
              <a:rPr lang="en-US" dirty="0" smtClean="0"/>
              <a:t>Donner plus </a:t>
            </a:r>
            <a:r>
              <a:rPr lang="en-US" dirty="0" err="1" smtClean="0"/>
              <a:t>d’outils</a:t>
            </a:r>
            <a:r>
              <a:rPr lang="en-US" dirty="0" smtClean="0"/>
              <a:t> à </a:t>
            </a:r>
            <a:r>
              <a:rPr lang="en-US" dirty="0" err="1" smtClean="0"/>
              <a:t>l’utulisateur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033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de la </a:t>
            </a:r>
            <a:r>
              <a:rPr lang="en-US" dirty="0" err="1" smtClean="0"/>
              <a:t>présentation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Analyse</a:t>
            </a:r>
            <a:r>
              <a:rPr lang="en-US" sz="3600" dirty="0" smtClean="0"/>
              <a:t> </a:t>
            </a:r>
            <a:r>
              <a:rPr lang="en-US" sz="3600" dirty="0" smtClean="0"/>
              <a:t>de </a:t>
            </a:r>
            <a:r>
              <a:rPr lang="en-US" sz="3600" dirty="0" err="1" smtClean="0"/>
              <a:t>fonctionnement</a:t>
            </a:r>
            <a:endParaRPr lang="en-US" sz="3600" dirty="0" smtClean="0"/>
          </a:p>
          <a:p>
            <a:r>
              <a:rPr lang="en-US" sz="3600" dirty="0" smtClean="0"/>
              <a:t>Architecture du </a:t>
            </a:r>
            <a:r>
              <a:rPr lang="en-US" sz="3600" dirty="0" err="1" smtClean="0"/>
              <a:t>programme</a:t>
            </a:r>
            <a:endParaRPr lang="en-US" sz="3600" dirty="0" smtClean="0"/>
          </a:p>
          <a:p>
            <a:r>
              <a:rPr lang="en-US" sz="3600" dirty="0" err="1" smtClean="0"/>
              <a:t>Démonstration</a:t>
            </a:r>
            <a:r>
              <a:rPr lang="en-US" sz="3600" dirty="0" smtClean="0"/>
              <a:t> des </a:t>
            </a:r>
            <a:r>
              <a:rPr lang="en-US" sz="3600" dirty="0" err="1" smtClean="0"/>
              <a:t>fonctionnalitées</a:t>
            </a:r>
            <a:r>
              <a:rPr lang="en-US" sz="3600" dirty="0" smtClean="0"/>
              <a:t> </a:t>
            </a:r>
            <a:r>
              <a:rPr lang="en-US" sz="3600" dirty="0" err="1" smtClean="0"/>
              <a:t>implémentées</a:t>
            </a:r>
            <a:endParaRPr lang="en-US" sz="3600" dirty="0" smtClean="0"/>
          </a:p>
          <a:p>
            <a:r>
              <a:rPr lang="en-US" sz="3600" dirty="0" err="1" smtClean="0"/>
              <a:t>Pistes</a:t>
            </a:r>
            <a:r>
              <a:rPr lang="en-US" sz="3600" dirty="0" smtClean="0"/>
              <a:t> </a:t>
            </a:r>
            <a:r>
              <a:rPr lang="en-US" sz="3600" dirty="0" err="1" smtClean="0"/>
              <a:t>d’améliorations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324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Analyse</a:t>
            </a:r>
            <a:r>
              <a:rPr lang="en-US" dirty="0"/>
              <a:t> de </a:t>
            </a:r>
            <a:r>
              <a:rPr lang="en-US" dirty="0" err="1"/>
              <a:t>fonctionnement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10345384" cy="3416300"/>
              </a:xfrm>
            </p:spPr>
            <p:txBody>
              <a:bodyPr>
                <a:normAutofit/>
              </a:bodyPr>
              <a:lstStyle/>
              <a:p>
                <a:endParaRPr lang="fr-FR" dirty="0" smtClean="0"/>
              </a:p>
              <a:p>
                <a:r>
                  <a:rPr lang="fr-FR" dirty="0" smtClean="0"/>
                  <a:t>Principales</a:t>
                </a:r>
                <a:endParaRPr lang="ru-RU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fr-FR" sz="1800" dirty="0"/>
                  <a:t>Faire le calcul des lancements des rayons pour rendre une </a:t>
                </a:r>
                <a:r>
                  <a:rPr lang="fr-FR" sz="1800" dirty="0" smtClean="0"/>
                  <a:t>image </a:t>
                </a:r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sz="1800" dirty="0" smtClean="0"/>
                  <a:t> </a:t>
                </a:r>
                <a:r>
                  <a:rPr lang="fr-FR" sz="1800" dirty="0" smtClean="0">
                    <a:solidFill>
                      <a:srgbClr val="00B050"/>
                    </a:solidFill>
                  </a:rPr>
                  <a:t>réalisé</a:t>
                </a:r>
                <a:endParaRPr lang="ru-RU" sz="1800" dirty="0">
                  <a:solidFill>
                    <a:srgbClr val="00B05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fr-FR" sz="1800" dirty="0"/>
                  <a:t>Génerer une image statique calculée et la sauvegarder dans un </a:t>
                </a:r>
                <a:r>
                  <a:rPr lang="fr-FR" sz="1800" dirty="0" smtClean="0"/>
                  <a:t>fichier </a:t>
                </a:r>
                <a14:m>
                  <m:oMath xmlns:m="http://schemas.openxmlformats.org/officeDocument/2006/math">
                    <m:r>
                      <a:rPr lang="fr-F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sz="1800" dirty="0">
                    <a:solidFill>
                      <a:srgbClr val="00B050"/>
                    </a:solidFill>
                  </a:rPr>
                  <a:t> réalisé</a:t>
                </a:r>
                <a:endParaRPr lang="ru-RU" sz="1800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fr-FR" sz="1800" dirty="0"/>
                  <a:t>Ajouter des nouveaux figures planimétriques sur le plan </a:t>
                </a:r>
                <a:r>
                  <a:rPr lang="fr-FR" sz="1800" dirty="0" smtClean="0"/>
                  <a:t>général </a:t>
                </a:r>
                <a14:m>
                  <m:oMath xmlns:m="http://schemas.openxmlformats.org/officeDocument/2006/math">
                    <m:r>
                      <a:rPr lang="fr-F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fr-FR" sz="1800" dirty="0">
                    <a:solidFill>
                      <a:srgbClr val="00B050"/>
                    </a:solidFill>
                  </a:rPr>
                  <a:t>réalisé</a:t>
                </a:r>
                <a:endParaRPr lang="ru-RU" sz="1800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fr-FR" sz="1800" dirty="0"/>
                  <a:t>Changer les couleurs des figures et du </a:t>
                </a:r>
                <a:r>
                  <a:rPr lang="fr-FR" sz="1800" dirty="0" smtClean="0"/>
                  <a:t>fond </a:t>
                </a:r>
                <a14:m>
                  <m:oMath xmlns:m="http://schemas.openxmlformats.org/officeDocument/2006/math">
                    <m:r>
                      <a:rPr lang="fr-F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fr-FR" sz="1800" dirty="0" smtClean="0">
                    <a:solidFill>
                      <a:srgbClr val="FFC000"/>
                    </a:solidFill>
                  </a:rPr>
                  <a:t>réalisé partiellement </a:t>
                </a:r>
                <a:endParaRPr lang="ru-RU" sz="1800" dirty="0">
                  <a:solidFill>
                    <a:srgbClr val="FFC000"/>
                  </a:solidFill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10345384" cy="3416300"/>
              </a:xfrm>
              <a:blipFill>
                <a:blip r:embed="rId2"/>
                <a:stretch>
                  <a:fillRect l="-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07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Analyse</a:t>
            </a:r>
            <a:r>
              <a:rPr lang="en-US" dirty="0"/>
              <a:t> de </a:t>
            </a:r>
            <a:r>
              <a:rPr lang="en-US" dirty="0" err="1"/>
              <a:t>fonctionnement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10767415" cy="3416300"/>
              </a:xfrm>
            </p:spPr>
            <p:txBody>
              <a:bodyPr/>
              <a:lstStyle/>
              <a:p>
                <a:endParaRPr lang="fr-FR" dirty="0" smtClean="0"/>
              </a:p>
              <a:p>
                <a:r>
                  <a:rPr lang="fr-FR" dirty="0" smtClean="0"/>
                  <a:t>Secondaires</a:t>
                </a:r>
                <a:endParaRPr lang="ru-RU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fr-FR" dirty="0"/>
                  <a:t>Fournir la possibilité de choisir entre plusieurs moteurs de </a:t>
                </a:r>
                <a:r>
                  <a:rPr lang="fr-FR" dirty="0" smtClean="0"/>
                  <a:t>rendu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non 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réalisé</a:t>
                </a:r>
                <a:endParaRPr lang="ru-RU" dirty="0">
                  <a:solidFill>
                    <a:srgbClr val="FF000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fr-FR" dirty="0"/>
                  <a:t>Génerer une </a:t>
                </a:r>
                <a:r>
                  <a:rPr lang="fr-FR" dirty="0" smtClean="0"/>
                  <a:t>scène </a:t>
                </a:r>
                <a:r>
                  <a:rPr lang="fr-FR" dirty="0"/>
                  <a:t>calibrée par l’utilisateur ou une scéne « aléatoire »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fr-FR" dirty="0">
                    <a:solidFill>
                      <a:srgbClr val="FFC000"/>
                    </a:solidFill>
                  </a:rPr>
                  <a:t>réalisé partiellement </a:t>
                </a:r>
                <a:endParaRPr lang="ru-RU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fr-FR" dirty="0"/>
                  <a:t>Changer la taille d’image à calculer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fr-FR" dirty="0" smtClean="0">
                    <a:solidFill>
                      <a:srgbClr val="00B050"/>
                    </a:solidFill>
                  </a:rPr>
                  <a:t>réalisé</a:t>
                </a:r>
                <a:endParaRPr lang="ru-RU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fr-FR" dirty="0"/>
                  <a:t>Générer une </a:t>
                </a:r>
                <a:r>
                  <a:rPr lang="fr-FR" dirty="0" smtClean="0"/>
                  <a:t>scène </a:t>
                </a:r>
                <a:r>
                  <a:rPr lang="fr-FR" dirty="0"/>
                  <a:t>dynamique en temps réel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non 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réalisé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Paralléliser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le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programme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fr-FR" dirty="0" smtClean="0">
                    <a:solidFill>
                      <a:srgbClr val="00B050"/>
                    </a:solidFill>
                  </a:rPr>
                  <a:t>réalisé</a:t>
                </a:r>
                <a:endParaRPr lang="ru-RU" dirty="0">
                  <a:solidFill>
                    <a:srgbClr val="FF000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fr-FR" dirty="0"/>
                  <a:t>Changer </a:t>
                </a:r>
                <a:r>
                  <a:rPr lang="fr-FR" dirty="0" smtClean="0"/>
                  <a:t>des </a:t>
                </a:r>
                <a:r>
                  <a:rPr lang="fr-FR" dirty="0"/>
                  <a:t>textures sur </a:t>
                </a:r>
                <a:r>
                  <a:rPr lang="fr-FR" dirty="0" smtClean="0"/>
                  <a:t>des </a:t>
                </a:r>
                <a:r>
                  <a:rPr lang="fr-FR" dirty="0"/>
                  <a:t>objets (figures/plans/surfaces</a:t>
                </a:r>
                <a:r>
                  <a:rPr lang="fr-FR" dirty="0" smtClean="0"/>
                  <a:t>)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fr-FR" dirty="0" smtClean="0">
                    <a:solidFill>
                      <a:srgbClr val="00B050"/>
                    </a:solidFill>
                  </a:rPr>
                  <a:t>réalisé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10767415" cy="3416300"/>
              </a:xfrm>
              <a:blipFill>
                <a:blip r:embed="rId2"/>
                <a:stretch>
                  <a:fillRect l="-1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77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 du </a:t>
            </a:r>
            <a:r>
              <a:rPr lang="en-US" dirty="0" err="1" smtClean="0"/>
              <a:t>programme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Le programme est composé de plusieurs fichiers « *.hpp</a:t>
            </a:r>
            <a:r>
              <a:rPr lang="fr-FR" dirty="0"/>
              <a:t> » et d’un seul fichier «  RT.cpp  » </a:t>
            </a:r>
            <a:r>
              <a:rPr lang="fr-FR" dirty="0" smtClean="0"/>
              <a:t>qui les combine. </a:t>
            </a:r>
          </a:p>
          <a:p>
            <a:r>
              <a:rPr lang="en-US" dirty="0" err="1" smtClean="0"/>
              <a:t>Chaqu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fichier</a:t>
            </a:r>
            <a:r>
              <a:rPr lang="en-US" dirty="0" smtClean="0"/>
              <a:t> </a:t>
            </a:r>
            <a:r>
              <a:rPr lang="fr-FR" dirty="0"/>
              <a:t>« *.hpp » </a:t>
            </a:r>
            <a:r>
              <a:rPr lang="fr-FR" dirty="0" smtClean="0"/>
              <a:t> représente un objet (y compris des « objets » abstraits)</a:t>
            </a:r>
          </a:p>
          <a:p>
            <a:r>
              <a:rPr lang="en-US" dirty="0" smtClean="0"/>
              <a:t>Par </a:t>
            </a:r>
            <a:r>
              <a:rPr lang="en-US" dirty="0" err="1" smtClean="0"/>
              <a:t>exemple</a:t>
            </a:r>
            <a:r>
              <a:rPr lang="en-US" dirty="0" smtClean="0"/>
              <a:t>, le </a:t>
            </a:r>
            <a:r>
              <a:rPr lang="en-US" dirty="0" err="1" smtClean="0"/>
              <a:t>fichier</a:t>
            </a:r>
            <a:r>
              <a:rPr lang="en-US" dirty="0" smtClean="0"/>
              <a:t> </a:t>
            </a:r>
            <a:r>
              <a:rPr lang="fr-FR" dirty="0" smtClean="0"/>
              <a:t>« ray.h » contient la classe de rayon, tandis que le fichier « vec3.h » décrit des vecteurs de dimension 3.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72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Démonstration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928677" y="2594708"/>
            <a:ext cx="7285661" cy="3287346"/>
          </a:xfrm>
        </p:spPr>
        <p:txBody>
          <a:bodyPr/>
          <a:lstStyle/>
          <a:p>
            <a:endParaRPr lang="fr-FR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122734"/>
              </p:ext>
            </p:extLst>
          </p:nvPr>
        </p:nvGraphicFramePr>
        <p:xfrm>
          <a:off x="1812492" y="2374900"/>
          <a:ext cx="4348946" cy="3876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Точечный рисунок" r:id="rId3" imgW="6881040" imgH="6134040" progId="Paint.Picture">
                  <p:embed/>
                </p:oleObj>
              </mc:Choice>
              <mc:Fallback>
                <p:oleObj name="Точечный рисунок" r:id="rId3" imgW="6881040" imgH="6134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2492" y="2374900"/>
                        <a:ext cx="4348946" cy="3876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339088"/>
              </p:ext>
            </p:extLst>
          </p:nvPr>
        </p:nvGraphicFramePr>
        <p:xfrm>
          <a:off x="6161437" y="2354385"/>
          <a:ext cx="4331505" cy="3896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Точечный рисунок" r:id="rId5" imgW="6835320" imgH="6149520" progId="Paint.Picture">
                  <p:embed/>
                </p:oleObj>
              </mc:Choice>
              <mc:Fallback>
                <p:oleObj name="Точечный рисунок" r:id="rId5" imgW="6835320" imgH="6149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61437" y="2354385"/>
                        <a:ext cx="4331505" cy="3896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11718" y="6306988"/>
            <a:ext cx="429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fenêtre principale du programme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81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Démonstration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6" y="2304561"/>
            <a:ext cx="4237709" cy="42377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064370" y="2992254"/>
            <a:ext cx="52226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scène qui contient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6 blocs qui forment les murs dont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Quatre blocs de pièrre et de différentes couleurs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Un bloc avec la texture d’échiquier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Un bloc-source lumineuse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sphère en verre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sphère avec la texture de la Terre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« sphère-mirroir 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63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18" y="2378858"/>
            <a:ext cx="3965228" cy="3965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5228492" y="3622808"/>
            <a:ext cx="40737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La scène avec la même chambre (sauf que les murs ont les différentes couleurs) qui contient une sphère en verre et </a:t>
            </a:r>
            <a:r>
              <a:rPr lang="fr-FR" dirty="0" smtClean="0"/>
              <a:t>une </a:t>
            </a:r>
            <a:r>
              <a:rPr lang="fr-FR" dirty="0"/>
              <a:t>sphère en métal juste devant. 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300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54" y="2471615"/>
            <a:ext cx="4058884" cy="40588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389684" y="4039392"/>
            <a:ext cx="4062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scène sans murs et avec une source lumineuse dans une sphère vide en verre.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5692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221</TotalTime>
  <Words>241</Words>
  <Application>Microsoft Office PowerPoint</Application>
  <PresentationFormat>Широкоэкранный</PresentationFormat>
  <Paragraphs>47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Cambria Math</vt:lpstr>
      <vt:lpstr>Century Gothic</vt:lpstr>
      <vt:lpstr>Wingdings</vt:lpstr>
      <vt:lpstr>Wingdings 3</vt:lpstr>
      <vt:lpstr>Совет директоров</vt:lpstr>
      <vt:lpstr>Изображение Paintbrush</vt:lpstr>
      <vt:lpstr>Présentation projet IN204 Ray-Tracer</vt:lpstr>
      <vt:lpstr>Plan de la présentation</vt:lpstr>
      <vt:lpstr>Analyse de fonctionnement</vt:lpstr>
      <vt:lpstr>Analyse de fonctionnement</vt:lpstr>
      <vt:lpstr>Architecture du programme</vt:lpstr>
      <vt:lpstr>Démonstration</vt:lpstr>
      <vt:lpstr>Démonstration</vt:lpstr>
      <vt:lpstr>Презентация PowerPoint</vt:lpstr>
      <vt:lpstr>Презентация PowerPoint</vt:lpstr>
      <vt:lpstr>Pistes d’améliorations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 Герасименко</dc:creator>
  <cp:lastModifiedBy>Влад Герасименко</cp:lastModifiedBy>
  <cp:revision>16</cp:revision>
  <dcterms:created xsi:type="dcterms:W3CDTF">2022-02-12T10:29:50Z</dcterms:created>
  <dcterms:modified xsi:type="dcterms:W3CDTF">2022-02-12T17:15:26Z</dcterms:modified>
</cp:coreProperties>
</file>