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
  </p:notesMasterIdLst>
  <p:sldIdLst>
    <p:sldId id="428" r:id="rId2"/>
    <p:sldId id="434" r:id="rId3"/>
    <p:sldId id="451" r:id="rId4"/>
    <p:sldId id="452" r:id="rId5"/>
    <p:sldId id="453" r:id="rId6"/>
    <p:sldId id="454" r:id="rId7"/>
    <p:sldId id="455" r:id="rId8"/>
    <p:sldId id="456" r:id="rId9"/>
    <p:sldId id="457" r:id="rId10"/>
    <p:sldId id="458" r:id="rId11"/>
    <p:sldId id="459" r:id="rId12"/>
    <p:sldId id="450" r:id="rId13"/>
    <p:sldId id="432" r:id="rId14"/>
  </p:sldIdLst>
  <p:sldSz cx="12192000" cy="6858000"/>
  <p:notesSz cx="6858000" cy="9144000"/>
  <p:defaultTextStyle>
    <a:defPPr>
      <a:defRPr lang="ru-RU"/>
    </a:defPPr>
    <a:lvl1pPr marL="0" algn="l" defTabSz="914400" rtl="0" eaLnBrk="1" latinLnBrk="0" hangingPunct="1">
      <a:defRPr lang="ru-RU" sz="1800" kern="1200">
        <a:solidFill>
          <a:schemeClr val="tx1"/>
        </a:solidFill>
        <a:latin typeface="+mn-lt"/>
        <a:ea typeface="+mn-ea"/>
        <a:cs typeface="+mn-cs"/>
      </a:defRPr>
    </a:lvl1pPr>
    <a:lvl2pPr marL="457200" algn="l" defTabSz="914400" rtl="0" eaLnBrk="1" latinLnBrk="0" hangingPunct="1">
      <a:defRPr lang="ru-RU" sz="1800" kern="1200">
        <a:solidFill>
          <a:schemeClr val="tx1"/>
        </a:solidFill>
        <a:latin typeface="+mn-lt"/>
        <a:ea typeface="+mn-ea"/>
        <a:cs typeface="+mn-cs"/>
      </a:defRPr>
    </a:lvl2pPr>
    <a:lvl3pPr marL="914400" algn="l" defTabSz="914400" rtl="0" eaLnBrk="1" latinLnBrk="0" hangingPunct="1">
      <a:defRPr lang="ru-RU" sz="1800" kern="1200">
        <a:solidFill>
          <a:schemeClr val="tx1"/>
        </a:solidFill>
        <a:latin typeface="+mn-lt"/>
        <a:ea typeface="+mn-ea"/>
        <a:cs typeface="+mn-cs"/>
      </a:defRPr>
    </a:lvl3pPr>
    <a:lvl4pPr marL="1371600" algn="l" defTabSz="914400" rtl="0" eaLnBrk="1" latinLnBrk="0" hangingPunct="1">
      <a:defRPr lang="ru-RU" sz="1800" kern="1200">
        <a:solidFill>
          <a:schemeClr val="tx1"/>
        </a:solidFill>
        <a:latin typeface="+mn-lt"/>
        <a:ea typeface="+mn-ea"/>
        <a:cs typeface="+mn-cs"/>
      </a:defRPr>
    </a:lvl4pPr>
    <a:lvl5pPr marL="1828800" algn="l" defTabSz="914400" rtl="0" eaLnBrk="1" latinLnBrk="0" hangingPunct="1">
      <a:defRPr lang="ru-RU" sz="1800" kern="1200">
        <a:solidFill>
          <a:schemeClr val="tx1"/>
        </a:solidFill>
        <a:latin typeface="+mn-lt"/>
        <a:ea typeface="+mn-ea"/>
        <a:cs typeface="+mn-cs"/>
      </a:defRPr>
    </a:lvl5pPr>
    <a:lvl6pPr marL="2286000" algn="l" defTabSz="914400" rtl="0" eaLnBrk="1" latinLnBrk="0" hangingPunct="1">
      <a:defRPr lang="ru-RU" sz="1800" kern="1200">
        <a:solidFill>
          <a:schemeClr val="tx1"/>
        </a:solidFill>
        <a:latin typeface="+mn-lt"/>
        <a:ea typeface="+mn-ea"/>
        <a:cs typeface="+mn-cs"/>
      </a:defRPr>
    </a:lvl6pPr>
    <a:lvl7pPr marL="2743200" algn="l" defTabSz="914400" rtl="0" eaLnBrk="1" latinLnBrk="0" hangingPunct="1">
      <a:defRPr lang="ru-RU" sz="1800" kern="1200">
        <a:solidFill>
          <a:schemeClr val="tx1"/>
        </a:solidFill>
        <a:latin typeface="+mn-lt"/>
        <a:ea typeface="+mn-ea"/>
        <a:cs typeface="+mn-cs"/>
      </a:defRPr>
    </a:lvl7pPr>
    <a:lvl8pPr marL="3200400" algn="l" defTabSz="914400" rtl="0" eaLnBrk="1" latinLnBrk="0" hangingPunct="1">
      <a:defRPr lang="ru-RU" sz="1800" kern="1200">
        <a:solidFill>
          <a:schemeClr val="tx1"/>
        </a:solidFill>
        <a:latin typeface="+mn-lt"/>
        <a:ea typeface="+mn-ea"/>
        <a:cs typeface="+mn-cs"/>
      </a:defRPr>
    </a:lvl8pPr>
    <a:lvl9pPr marL="3657600" algn="l" defTabSz="914400" rtl="0" eaLnBrk="1" latinLnBrk="0" hangingPunct="1">
      <a:defRPr lang="ru-RU"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66D933E5-E614-4B22-A819-1A7400BDA476}">
          <p14:sldIdLst>
            <p14:sldId id="428"/>
            <p14:sldId id="434"/>
            <p14:sldId id="451"/>
            <p14:sldId id="452"/>
            <p14:sldId id="453"/>
            <p14:sldId id="454"/>
            <p14:sldId id="455"/>
            <p14:sldId id="456"/>
            <p14:sldId id="457"/>
            <p14:sldId id="458"/>
            <p14:sldId id="459"/>
            <p14:sldId id="450"/>
            <p14:sldId id="43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4E1D"/>
    <a:srgbClr val="698335"/>
    <a:srgbClr val="E1E600"/>
    <a:srgbClr val="6E6E6E"/>
    <a:srgbClr val="008000"/>
    <a:srgbClr val="6D6D6D"/>
    <a:srgbClr val="D1501F"/>
    <a:srgbClr val="0000FF"/>
    <a:srgbClr val="C45911"/>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Светлый стиль 1 - акцент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45" autoAdjust="0"/>
    <p:restoredTop sz="95799" autoAdjust="0"/>
  </p:normalViewPr>
  <p:slideViewPr>
    <p:cSldViewPr>
      <p:cViewPr varScale="1">
        <p:scale>
          <a:sx n="161" d="100"/>
          <a:sy n="161" d="100"/>
        </p:scale>
        <p:origin x="312" y="144"/>
      </p:cViewPr>
      <p:guideLst>
        <p:guide orient="horz" pos="2160"/>
        <p:guide pos="3840"/>
      </p:guideLst>
    </p:cSldViewPr>
  </p:slideViewPr>
  <p:notesTextViewPr>
    <p:cViewPr>
      <p:scale>
        <a:sx n="3" d="2"/>
        <a:sy n="3" d="2"/>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EEAABF-1A21-4BDA-A92C-F0636835B84E}" type="datetimeFigureOut">
              <a:rPr lang="en-US" smtClean="0"/>
              <a:pPr/>
              <a:t>9/12/2017</a:t>
            </a:fld>
            <a:endParaRPr lang="en-US" dirty="0"/>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257FB8-63EF-4E13-93FB-D2905A6BADA3}" type="slidenum">
              <a:rPr lang="en-US" smtClean="0"/>
              <a:pPr/>
              <a:t>‹#›</a:t>
            </a:fld>
            <a:endParaRPr lang="en-US" dirty="0"/>
          </a:p>
        </p:txBody>
      </p:sp>
    </p:spTree>
    <p:extLst>
      <p:ext uri="{BB962C8B-B14F-4D97-AF65-F5344CB8AC3E}">
        <p14:creationId xmlns:p14="http://schemas.microsoft.com/office/powerpoint/2010/main" val="3830111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9257FB8-63EF-4E13-93FB-D2905A6BADA3}" type="slidenum">
              <a:rPr lang="en-US" smtClean="0"/>
              <a:pPr/>
              <a:t>1</a:t>
            </a:fld>
            <a:endParaRPr lang="en-US" dirty="0"/>
          </a:p>
        </p:txBody>
      </p:sp>
    </p:spTree>
    <p:extLst>
      <p:ext uri="{BB962C8B-B14F-4D97-AF65-F5344CB8AC3E}">
        <p14:creationId xmlns:p14="http://schemas.microsoft.com/office/powerpoint/2010/main" val="3259764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9257FB8-63EF-4E13-93FB-D2905A6BADA3}" type="slidenum">
              <a:rPr lang="en-US" smtClean="0"/>
              <a:pPr/>
              <a:t>10</a:t>
            </a:fld>
            <a:endParaRPr lang="en-US" dirty="0"/>
          </a:p>
        </p:txBody>
      </p:sp>
    </p:spTree>
    <p:extLst>
      <p:ext uri="{BB962C8B-B14F-4D97-AF65-F5344CB8AC3E}">
        <p14:creationId xmlns:p14="http://schemas.microsoft.com/office/powerpoint/2010/main" val="2693718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9257FB8-63EF-4E13-93FB-D2905A6BADA3}" type="slidenum">
              <a:rPr lang="en-US" smtClean="0"/>
              <a:pPr/>
              <a:t>11</a:t>
            </a:fld>
            <a:endParaRPr lang="en-US" dirty="0"/>
          </a:p>
        </p:txBody>
      </p:sp>
    </p:spTree>
    <p:extLst>
      <p:ext uri="{BB962C8B-B14F-4D97-AF65-F5344CB8AC3E}">
        <p14:creationId xmlns:p14="http://schemas.microsoft.com/office/powerpoint/2010/main" val="881509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9257FB8-63EF-4E13-93FB-D2905A6BADA3}" type="slidenum">
              <a:rPr lang="en-US" smtClean="0"/>
              <a:pPr/>
              <a:t>12</a:t>
            </a:fld>
            <a:endParaRPr lang="en-US" dirty="0"/>
          </a:p>
        </p:txBody>
      </p:sp>
    </p:spTree>
    <p:extLst>
      <p:ext uri="{BB962C8B-B14F-4D97-AF65-F5344CB8AC3E}">
        <p14:creationId xmlns:p14="http://schemas.microsoft.com/office/powerpoint/2010/main" val="3873086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9257FB8-63EF-4E13-93FB-D2905A6BADA3}" type="slidenum">
              <a:rPr lang="en-US" smtClean="0"/>
              <a:pPr/>
              <a:t>13</a:t>
            </a:fld>
            <a:endParaRPr lang="en-US"/>
          </a:p>
        </p:txBody>
      </p:sp>
    </p:spTree>
    <p:extLst>
      <p:ext uri="{BB962C8B-B14F-4D97-AF65-F5344CB8AC3E}">
        <p14:creationId xmlns:p14="http://schemas.microsoft.com/office/powerpoint/2010/main" val="4262031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9257FB8-63EF-4E13-93FB-D2905A6BADA3}" type="slidenum">
              <a:rPr lang="en-US" smtClean="0"/>
              <a:pPr/>
              <a:t>2</a:t>
            </a:fld>
            <a:endParaRPr lang="en-US" dirty="0"/>
          </a:p>
        </p:txBody>
      </p:sp>
    </p:spTree>
    <p:extLst>
      <p:ext uri="{BB962C8B-B14F-4D97-AF65-F5344CB8AC3E}">
        <p14:creationId xmlns:p14="http://schemas.microsoft.com/office/powerpoint/2010/main" val="233730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9257FB8-63EF-4E13-93FB-D2905A6BADA3}" type="slidenum">
              <a:rPr lang="en-US" smtClean="0"/>
              <a:pPr/>
              <a:t>3</a:t>
            </a:fld>
            <a:endParaRPr lang="en-US" dirty="0"/>
          </a:p>
        </p:txBody>
      </p:sp>
    </p:spTree>
    <p:extLst>
      <p:ext uri="{BB962C8B-B14F-4D97-AF65-F5344CB8AC3E}">
        <p14:creationId xmlns:p14="http://schemas.microsoft.com/office/powerpoint/2010/main" val="2746175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9257FB8-63EF-4E13-93FB-D2905A6BADA3}" type="slidenum">
              <a:rPr lang="en-US" smtClean="0"/>
              <a:pPr/>
              <a:t>4</a:t>
            </a:fld>
            <a:endParaRPr lang="en-US" dirty="0"/>
          </a:p>
        </p:txBody>
      </p:sp>
    </p:spTree>
    <p:extLst>
      <p:ext uri="{BB962C8B-B14F-4D97-AF65-F5344CB8AC3E}">
        <p14:creationId xmlns:p14="http://schemas.microsoft.com/office/powerpoint/2010/main" val="1578207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9257FB8-63EF-4E13-93FB-D2905A6BADA3}" type="slidenum">
              <a:rPr lang="en-US" smtClean="0"/>
              <a:pPr/>
              <a:t>5</a:t>
            </a:fld>
            <a:endParaRPr lang="en-US" dirty="0"/>
          </a:p>
        </p:txBody>
      </p:sp>
    </p:spTree>
    <p:extLst>
      <p:ext uri="{BB962C8B-B14F-4D97-AF65-F5344CB8AC3E}">
        <p14:creationId xmlns:p14="http://schemas.microsoft.com/office/powerpoint/2010/main" val="80550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9257FB8-63EF-4E13-93FB-D2905A6BADA3}" type="slidenum">
              <a:rPr lang="en-US" smtClean="0"/>
              <a:pPr/>
              <a:t>6</a:t>
            </a:fld>
            <a:endParaRPr lang="en-US" dirty="0"/>
          </a:p>
        </p:txBody>
      </p:sp>
    </p:spTree>
    <p:extLst>
      <p:ext uri="{BB962C8B-B14F-4D97-AF65-F5344CB8AC3E}">
        <p14:creationId xmlns:p14="http://schemas.microsoft.com/office/powerpoint/2010/main" val="4009330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9257FB8-63EF-4E13-93FB-D2905A6BADA3}" type="slidenum">
              <a:rPr lang="en-US" smtClean="0"/>
              <a:pPr/>
              <a:t>7</a:t>
            </a:fld>
            <a:endParaRPr lang="en-US" dirty="0"/>
          </a:p>
        </p:txBody>
      </p:sp>
    </p:spTree>
    <p:extLst>
      <p:ext uri="{BB962C8B-B14F-4D97-AF65-F5344CB8AC3E}">
        <p14:creationId xmlns:p14="http://schemas.microsoft.com/office/powerpoint/2010/main" val="1678333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9257FB8-63EF-4E13-93FB-D2905A6BADA3}" type="slidenum">
              <a:rPr lang="en-US" smtClean="0"/>
              <a:pPr/>
              <a:t>8</a:t>
            </a:fld>
            <a:endParaRPr lang="en-US" dirty="0"/>
          </a:p>
        </p:txBody>
      </p:sp>
    </p:spTree>
    <p:extLst>
      <p:ext uri="{BB962C8B-B14F-4D97-AF65-F5344CB8AC3E}">
        <p14:creationId xmlns:p14="http://schemas.microsoft.com/office/powerpoint/2010/main" val="3069924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9257FB8-63EF-4E13-93FB-D2905A6BADA3}" type="slidenum">
              <a:rPr lang="en-US" smtClean="0"/>
              <a:pPr/>
              <a:t>9</a:t>
            </a:fld>
            <a:endParaRPr lang="en-US" dirty="0"/>
          </a:p>
        </p:txBody>
      </p:sp>
    </p:spTree>
    <p:extLst>
      <p:ext uri="{BB962C8B-B14F-4D97-AF65-F5344CB8AC3E}">
        <p14:creationId xmlns:p14="http://schemas.microsoft.com/office/powerpoint/2010/main" val="1751284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ru-RU"/>
              <a:t>Образец заголовка</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Date Placeholder 3"/>
          <p:cNvSpPr>
            <a:spLocks noGrp="1"/>
          </p:cNvSpPr>
          <p:nvPr>
            <p:ph type="dt" sz="half" idx="10"/>
          </p:nvPr>
        </p:nvSpPr>
        <p:spPr/>
        <p:txBody>
          <a:bodyPr/>
          <a:lstStyle/>
          <a:p>
            <a:fld id="{7138E089-62ED-4B99-9D85-4233106172C3}" type="datetime1">
              <a:rPr lang="ru-RU" smtClean="0"/>
              <a:pPr/>
              <a:t>12.09.2017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6F15528-21DE-4FAA-801E-634DDDAF4B2B}" type="slidenum">
              <a:rPr lang="ru-RU" smtClean="0"/>
              <a:pPr/>
              <a:t>‹#›</a:t>
            </a:fld>
            <a:endParaRPr lang="ru-RU" dirty="0"/>
          </a:p>
        </p:txBody>
      </p:sp>
    </p:spTree>
    <p:extLst>
      <p:ext uri="{BB962C8B-B14F-4D97-AF65-F5344CB8AC3E}">
        <p14:creationId xmlns:p14="http://schemas.microsoft.com/office/powerpoint/2010/main" val="2842537712"/>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Date Placeholder 3"/>
          <p:cNvSpPr>
            <a:spLocks noGrp="1"/>
          </p:cNvSpPr>
          <p:nvPr>
            <p:ph type="dt" sz="half" idx="10"/>
          </p:nvPr>
        </p:nvSpPr>
        <p:spPr/>
        <p:txBody>
          <a:bodyPr/>
          <a:lstStyle/>
          <a:p>
            <a:fld id="{1C55742B-6A67-44BA-9E65-E8ED5897B169}" type="datetime1">
              <a:rPr lang="ru-RU" smtClean="0"/>
              <a:pPr/>
              <a:t>12.09.2017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6F15528-21DE-4FAA-801E-634DDDAF4B2B}" type="slidenum">
              <a:rPr lang="ru-RU" smtClean="0"/>
              <a:pPr/>
              <a:t>‹#›</a:t>
            </a:fld>
            <a:endParaRPr lang="ru-RU" dirty="0"/>
          </a:p>
        </p:txBody>
      </p:sp>
    </p:spTree>
    <p:extLst>
      <p:ext uri="{BB962C8B-B14F-4D97-AF65-F5344CB8AC3E}">
        <p14:creationId xmlns:p14="http://schemas.microsoft.com/office/powerpoint/2010/main" val="2748594683"/>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ru-RU"/>
              <a:t>Образец заголовка</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Date Placeholder 3"/>
          <p:cNvSpPr>
            <a:spLocks noGrp="1"/>
          </p:cNvSpPr>
          <p:nvPr>
            <p:ph type="dt" sz="half" idx="10"/>
          </p:nvPr>
        </p:nvSpPr>
        <p:spPr/>
        <p:txBody>
          <a:bodyPr/>
          <a:lstStyle/>
          <a:p>
            <a:fld id="{31D9B4FD-8306-4B74-B1F8-D2E67870986E}" type="datetime1">
              <a:rPr lang="ru-RU" smtClean="0"/>
              <a:pPr/>
              <a:t>12.09.2017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6F15528-21DE-4FAA-801E-634DDDAF4B2B}" type="slidenum">
              <a:rPr lang="ru-RU" smtClean="0"/>
              <a:pPr/>
              <a:t>‹#›</a:t>
            </a:fld>
            <a:endParaRPr lang="ru-RU" dirty="0"/>
          </a:p>
        </p:txBody>
      </p:sp>
    </p:spTree>
    <p:extLst>
      <p:ext uri="{BB962C8B-B14F-4D97-AF65-F5344CB8AC3E}">
        <p14:creationId xmlns:p14="http://schemas.microsoft.com/office/powerpoint/2010/main" val="4226732883"/>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Date Placeholder 3"/>
          <p:cNvSpPr>
            <a:spLocks noGrp="1"/>
          </p:cNvSpPr>
          <p:nvPr>
            <p:ph type="dt" sz="half" idx="10"/>
          </p:nvPr>
        </p:nvSpPr>
        <p:spPr/>
        <p:txBody>
          <a:bodyPr/>
          <a:lstStyle/>
          <a:p>
            <a:fld id="{32E4D2F2-8EAD-4248-A8AF-937EE57F2432}" type="datetime1">
              <a:rPr lang="ru-RU" smtClean="0"/>
              <a:pPr/>
              <a:t>12.09.2017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6F15528-21DE-4FAA-801E-634DDDAF4B2B}" type="slidenum">
              <a:rPr lang="ru-RU" smtClean="0"/>
              <a:pPr/>
              <a:t>‹#›</a:t>
            </a:fld>
            <a:endParaRPr lang="ru-RU" dirty="0"/>
          </a:p>
        </p:txBody>
      </p:sp>
    </p:spTree>
    <p:extLst>
      <p:ext uri="{BB962C8B-B14F-4D97-AF65-F5344CB8AC3E}">
        <p14:creationId xmlns:p14="http://schemas.microsoft.com/office/powerpoint/2010/main" val="3133870722"/>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ru-RU"/>
              <a:t>Образец заголовка</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FB71B655-9686-4700-A3E3-2677DD26807C}" type="datetime1">
              <a:rPr lang="ru-RU" smtClean="0"/>
              <a:pPr/>
              <a:t>12.09.2017</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6F15528-21DE-4FAA-801E-634DDDAF4B2B}" type="slidenum">
              <a:rPr lang="ru-RU" smtClean="0"/>
              <a:pPr/>
              <a:t>‹#›</a:t>
            </a:fld>
            <a:endParaRPr lang="ru-RU" dirty="0"/>
          </a:p>
        </p:txBody>
      </p:sp>
    </p:spTree>
    <p:extLst>
      <p:ext uri="{BB962C8B-B14F-4D97-AF65-F5344CB8AC3E}">
        <p14:creationId xmlns:p14="http://schemas.microsoft.com/office/powerpoint/2010/main" val="824650962"/>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Date Placeholder 4"/>
          <p:cNvSpPr>
            <a:spLocks noGrp="1"/>
          </p:cNvSpPr>
          <p:nvPr>
            <p:ph type="dt" sz="half" idx="10"/>
          </p:nvPr>
        </p:nvSpPr>
        <p:spPr/>
        <p:txBody>
          <a:bodyPr/>
          <a:lstStyle/>
          <a:p>
            <a:fld id="{4AEFA3A0-0963-40F8-917D-76DEAAEFC216}" type="datetime1">
              <a:rPr lang="ru-RU" smtClean="0"/>
              <a:pPr/>
              <a:t>12.09.2017</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6F15528-21DE-4FAA-801E-634DDDAF4B2B}" type="slidenum">
              <a:rPr lang="ru-RU" smtClean="0"/>
              <a:pPr/>
              <a:t>‹#›</a:t>
            </a:fld>
            <a:endParaRPr lang="ru-RU" dirty="0"/>
          </a:p>
        </p:txBody>
      </p:sp>
    </p:spTree>
    <p:extLst>
      <p:ext uri="{BB962C8B-B14F-4D97-AF65-F5344CB8AC3E}">
        <p14:creationId xmlns:p14="http://schemas.microsoft.com/office/powerpoint/2010/main" val="4012022507"/>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Date Placeholder 6"/>
          <p:cNvSpPr>
            <a:spLocks noGrp="1"/>
          </p:cNvSpPr>
          <p:nvPr>
            <p:ph type="dt" sz="half" idx="10"/>
          </p:nvPr>
        </p:nvSpPr>
        <p:spPr/>
        <p:txBody>
          <a:bodyPr/>
          <a:lstStyle/>
          <a:p>
            <a:fld id="{DEF2FADE-2241-4AB9-A208-782AC4633E65}" type="datetime1">
              <a:rPr lang="ru-RU" smtClean="0"/>
              <a:pPr/>
              <a:t>12.09.2017</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B6F15528-21DE-4FAA-801E-634DDDAF4B2B}" type="slidenum">
              <a:rPr lang="ru-RU" smtClean="0"/>
              <a:pPr/>
              <a:t>‹#›</a:t>
            </a:fld>
            <a:endParaRPr lang="ru-RU" dirty="0"/>
          </a:p>
        </p:txBody>
      </p:sp>
    </p:spTree>
    <p:extLst>
      <p:ext uri="{BB962C8B-B14F-4D97-AF65-F5344CB8AC3E}">
        <p14:creationId xmlns:p14="http://schemas.microsoft.com/office/powerpoint/2010/main" val="215582854"/>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p>
        </p:txBody>
      </p:sp>
      <p:sp>
        <p:nvSpPr>
          <p:cNvPr id="3" name="Date Placeholder 2"/>
          <p:cNvSpPr>
            <a:spLocks noGrp="1"/>
          </p:cNvSpPr>
          <p:nvPr>
            <p:ph type="dt" sz="half" idx="10"/>
          </p:nvPr>
        </p:nvSpPr>
        <p:spPr/>
        <p:txBody>
          <a:bodyPr/>
          <a:lstStyle/>
          <a:p>
            <a:fld id="{F73ABB79-FB1F-4563-8AEC-F75E8EA4533C}" type="datetime1">
              <a:rPr lang="ru-RU" smtClean="0"/>
              <a:pPr/>
              <a:t>12.09.2017</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B6F15528-21DE-4FAA-801E-634DDDAF4B2B}" type="slidenum">
              <a:rPr lang="ru-RU" smtClean="0"/>
              <a:pPr/>
              <a:t>‹#›</a:t>
            </a:fld>
            <a:endParaRPr lang="ru-RU" dirty="0"/>
          </a:p>
        </p:txBody>
      </p:sp>
    </p:spTree>
    <p:extLst>
      <p:ext uri="{BB962C8B-B14F-4D97-AF65-F5344CB8AC3E}">
        <p14:creationId xmlns:p14="http://schemas.microsoft.com/office/powerpoint/2010/main" val="188266015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8CEBD2-D067-4C87-98E7-17140CF67479}" type="datetime1">
              <a:rPr lang="ru-RU" smtClean="0"/>
              <a:pPr/>
              <a:t>12.09.2017</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B6F15528-21DE-4FAA-801E-634DDDAF4B2B}" type="slidenum">
              <a:rPr lang="ru-RU" smtClean="0"/>
              <a:pPr/>
              <a:t>‹#›</a:t>
            </a:fld>
            <a:endParaRPr lang="ru-RU" dirty="0"/>
          </a:p>
        </p:txBody>
      </p:sp>
    </p:spTree>
    <p:extLst>
      <p:ext uri="{BB962C8B-B14F-4D97-AF65-F5344CB8AC3E}">
        <p14:creationId xmlns:p14="http://schemas.microsoft.com/office/powerpoint/2010/main" val="2314865643"/>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ru-RU"/>
              <a:t>Образец заголовка</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98A170F8-514C-479C-AACB-5022023134F7}" type="datetime1">
              <a:rPr lang="ru-RU" smtClean="0"/>
              <a:pPr/>
              <a:t>12.09.2017</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6F15528-21DE-4FAA-801E-634DDDAF4B2B}" type="slidenum">
              <a:rPr lang="ru-RU" smtClean="0"/>
              <a:pPr/>
              <a:t>‹#›</a:t>
            </a:fld>
            <a:endParaRPr lang="ru-RU" dirty="0"/>
          </a:p>
        </p:txBody>
      </p:sp>
    </p:spTree>
    <p:extLst>
      <p:ext uri="{BB962C8B-B14F-4D97-AF65-F5344CB8AC3E}">
        <p14:creationId xmlns:p14="http://schemas.microsoft.com/office/powerpoint/2010/main" val="939061216"/>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ru-RU"/>
              <a:t>Образец заголовка</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dirty="0"/>
              <a:t>Вставка рисунка</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AA83611C-DD27-4ADB-92CD-801180824883}" type="datetime1">
              <a:rPr lang="ru-RU" smtClean="0"/>
              <a:pPr/>
              <a:t>12.09.2017</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B6F15528-21DE-4FAA-801E-634DDDAF4B2B}" type="slidenum">
              <a:rPr lang="ru-RU" smtClean="0"/>
              <a:pPr/>
              <a:t>‹#›</a:t>
            </a:fld>
            <a:endParaRPr lang="ru-RU" dirty="0"/>
          </a:p>
        </p:txBody>
      </p:sp>
    </p:spTree>
    <p:extLst>
      <p:ext uri="{BB962C8B-B14F-4D97-AF65-F5344CB8AC3E}">
        <p14:creationId xmlns:p14="http://schemas.microsoft.com/office/powerpoint/2010/main" val="4022432441"/>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ru-RU"/>
              <a:t>Образец заголовка</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C2E8B-7AD5-4B74-A391-C1BAFFD06762}" type="datetime1">
              <a:rPr lang="ru-RU" smtClean="0"/>
              <a:pPr/>
              <a:t>12.09.2017</a:t>
            </a:fld>
            <a:endParaRPr lang="ru-RU"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ru-RU" smtClean="0"/>
              <a:pPr/>
              <a:t>‹#›</a:t>
            </a:fld>
            <a:endParaRPr lang="ru-RU" dirty="0"/>
          </a:p>
        </p:txBody>
      </p:sp>
    </p:spTree>
    <p:extLst>
      <p:ext uri="{BB962C8B-B14F-4D97-AF65-F5344CB8AC3E}">
        <p14:creationId xmlns:p14="http://schemas.microsoft.com/office/powerpoint/2010/main" val="30725993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u"/>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Заголовок 1"/>
          <p:cNvSpPr txBox="1">
            <a:spLocks/>
          </p:cNvSpPr>
          <p:nvPr/>
        </p:nvSpPr>
        <p:spPr>
          <a:xfrm>
            <a:off x="1981200" y="808038"/>
            <a:ext cx="8229600" cy="563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800" dirty="0">
              <a:solidFill>
                <a:srgbClr val="D04E1D"/>
              </a:solidFill>
              <a:latin typeface="Segoe UI Light" panose="020B0502040204020203" pitchFamily="34" charset="0"/>
              <a:cs typeface="Segoe UI Light" panose="020B0502040204020203" pitchFamily="34" charset="0"/>
            </a:endParaRPr>
          </a:p>
        </p:txBody>
      </p:sp>
      <p:sp>
        <p:nvSpPr>
          <p:cNvPr id="14" name="Прямоугольник 13"/>
          <p:cNvSpPr/>
          <p:nvPr/>
        </p:nvSpPr>
        <p:spPr>
          <a:xfrm>
            <a:off x="4038600" y="6458795"/>
            <a:ext cx="7924800" cy="307777"/>
          </a:xfrm>
          <a:prstGeom prst="rect">
            <a:avLst/>
          </a:prstGeom>
        </p:spPr>
        <p:txBody>
          <a:bodyPr wrap="square">
            <a:spAutoFit/>
          </a:bodyPr>
          <a:lstStyle/>
          <a:p>
            <a:r>
              <a:rPr lang="en-US" sz="1400" dirty="0">
                <a:solidFill>
                  <a:schemeClr val="bg1"/>
                </a:solidFill>
                <a:latin typeface="Segoe UI Light" panose="020B0502040204020203" pitchFamily="34" charset="0"/>
                <a:cs typeface="Segoe UI Light" panose="020B0502040204020203" pitchFamily="34" charset="0"/>
              </a:rPr>
              <a:t>Information Technology Video Developer Network                                                       http://itvdn.com</a:t>
            </a:r>
          </a:p>
        </p:txBody>
      </p:sp>
      <p:sp>
        <p:nvSpPr>
          <p:cNvPr id="22" name="Заголовок 1"/>
          <p:cNvSpPr txBox="1">
            <a:spLocks/>
          </p:cNvSpPr>
          <p:nvPr/>
        </p:nvSpPr>
        <p:spPr>
          <a:xfrm>
            <a:off x="1981200" y="228600"/>
            <a:ext cx="8229600" cy="57150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600" dirty="0">
              <a:solidFill>
                <a:schemeClr val="bg1"/>
              </a:solidFill>
              <a:latin typeface="Segoe UI Light" panose="020B0502040204020203" pitchFamily="34" charset="0"/>
              <a:ea typeface="Segoe UI" pitchFamily="34" charset="0"/>
              <a:cs typeface="Segoe UI Light" panose="020B0502040204020203" pitchFamily="34" charset="0"/>
            </a:endParaRPr>
          </a:p>
        </p:txBody>
      </p:sp>
      <p:sp>
        <p:nvSpPr>
          <p:cNvPr id="2" name="Rectangle 1"/>
          <p:cNvSpPr/>
          <p:nvPr/>
        </p:nvSpPr>
        <p:spPr>
          <a:xfrm>
            <a:off x="495300" y="1447800"/>
            <a:ext cx="11201400" cy="441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ru-RU" sz="4400" dirty="0">
              <a:solidFill>
                <a:srgbClr val="D04E1D"/>
              </a:solidFill>
              <a:latin typeface="Segoe UI Light" panose="020B0502040204020203" pitchFamily="34" charset="0"/>
              <a:ea typeface="+mj-ea"/>
              <a:cs typeface="Segoe UI Light" panose="020B0502040204020203" pitchFamily="34" charset="0"/>
            </a:endParaRPr>
          </a:p>
          <a:p>
            <a:pPr algn="ctr"/>
            <a:endParaRPr lang="ru-RU" sz="4400" dirty="0">
              <a:solidFill>
                <a:srgbClr val="D04E1D"/>
              </a:solidFill>
              <a:latin typeface="Segoe UI Light" panose="020B0502040204020203" pitchFamily="34" charset="0"/>
              <a:ea typeface="+mj-ea"/>
              <a:cs typeface="Segoe UI Light" panose="020B0502040204020203" pitchFamily="34" charset="0"/>
            </a:endParaRPr>
          </a:p>
          <a:p>
            <a:pPr algn="ctr"/>
            <a:r>
              <a:rPr lang="en-US" sz="4400" dirty="0" err="1" smtClean="0">
                <a:solidFill>
                  <a:srgbClr val="D04E1D"/>
                </a:solidFill>
                <a:latin typeface="Segoe UI Light" panose="020B0502040204020203" pitchFamily="34" charset="0"/>
                <a:ea typeface="+mj-ea"/>
                <a:cs typeface="Segoe UI Light" panose="020B0502040204020203" pitchFamily="34" charset="0"/>
              </a:rPr>
              <a:t>Webpack</a:t>
            </a:r>
            <a:r>
              <a:rPr lang="en-US" sz="4400" dirty="0" smtClean="0">
                <a:solidFill>
                  <a:srgbClr val="D04E1D"/>
                </a:solidFill>
                <a:latin typeface="Segoe UI Light" panose="020B0502040204020203" pitchFamily="34" charset="0"/>
                <a:ea typeface="+mj-ea"/>
                <a:cs typeface="Segoe UI Light" panose="020B0502040204020203" pitchFamily="34" charset="0"/>
              </a:rPr>
              <a:t>, Angular overview</a:t>
            </a:r>
            <a:endParaRPr lang="ru-RU" sz="4400" dirty="0">
              <a:solidFill>
                <a:srgbClr val="D04E1D"/>
              </a:solidFill>
              <a:latin typeface="Segoe UI Light" panose="020B0502040204020203" pitchFamily="34" charset="0"/>
              <a:ea typeface="+mj-ea"/>
              <a:cs typeface="Segoe UI Light" panose="020B0502040204020203" pitchFamily="34" charset="0"/>
            </a:endParaRPr>
          </a:p>
        </p:txBody>
      </p:sp>
    </p:spTree>
    <p:extLst>
      <p:ext uri="{BB962C8B-B14F-4D97-AF65-F5344CB8AC3E}">
        <p14:creationId xmlns:p14="http://schemas.microsoft.com/office/powerpoint/2010/main" val="2876493414"/>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Заголовок 1"/>
          <p:cNvSpPr txBox="1">
            <a:spLocks/>
          </p:cNvSpPr>
          <p:nvPr/>
        </p:nvSpPr>
        <p:spPr>
          <a:xfrm>
            <a:off x="1981200" y="808038"/>
            <a:ext cx="8229600" cy="563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2800" dirty="0" smtClean="0">
                <a:solidFill>
                  <a:srgbClr val="D04E1D"/>
                </a:solidFill>
                <a:latin typeface="Segoe UI Light" panose="020B0502040204020203" pitchFamily="34" charset="0"/>
                <a:cs typeface="Segoe UI Light" panose="020B0502040204020203" pitchFamily="34" charset="0"/>
              </a:rPr>
              <a:t>Сервисы</a:t>
            </a:r>
            <a:endParaRPr lang="ru-RU" sz="2800" dirty="0">
              <a:solidFill>
                <a:srgbClr val="D04E1D"/>
              </a:solidFill>
              <a:latin typeface="Segoe UI Light" panose="020B0502040204020203" pitchFamily="34" charset="0"/>
              <a:cs typeface="Segoe UI Light" panose="020B0502040204020203" pitchFamily="34" charset="0"/>
            </a:endParaRPr>
          </a:p>
        </p:txBody>
      </p:sp>
      <p:sp>
        <p:nvSpPr>
          <p:cNvPr id="22" name="Заголовок 1"/>
          <p:cNvSpPr txBox="1">
            <a:spLocks/>
          </p:cNvSpPr>
          <p:nvPr/>
        </p:nvSpPr>
        <p:spPr>
          <a:xfrm>
            <a:off x="1981200" y="228600"/>
            <a:ext cx="8229600" cy="57150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600" dirty="0">
              <a:solidFill>
                <a:schemeClr val="bg1"/>
              </a:solidFill>
              <a:latin typeface="Segoe UI Light" panose="020B0502040204020203" pitchFamily="34" charset="0"/>
              <a:ea typeface="Segoe UI" pitchFamily="34" charset="0"/>
              <a:cs typeface="Segoe UI Light" panose="020B0502040204020203" pitchFamily="34" charset="0"/>
            </a:endParaRPr>
          </a:p>
        </p:txBody>
      </p:sp>
      <p:sp>
        <p:nvSpPr>
          <p:cNvPr id="2" name="Rectangle 1"/>
          <p:cNvSpPr/>
          <p:nvPr/>
        </p:nvSpPr>
        <p:spPr>
          <a:xfrm>
            <a:off x="1295400" y="1600200"/>
            <a:ext cx="10210800" cy="259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gn="just">
              <a:lnSpc>
                <a:spcPct val="150000"/>
              </a:lnSpc>
              <a:buClr>
                <a:srgbClr val="D04E1D"/>
              </a:buClr>
              <a:buFont typeface="Arial" panose="020B0604020202020204" pitchFamily="34" charset="0"/>
              <a:buChar char="•"/>
            </a:pPr>
            <a:r>
              <a:rPr lang="ru-RU" dirty="0" smtClean="0">
                <a:solidFill>
                  <a:schemeClr val="tx1"/>
                </a:solidFill>
                <a:cs typeface="Segoe UI" panose="020B0502040204020203" pitchFamily="34" charset="0"/>
              </a:rPr>
              <a:t>Являются обычным классом, декорированным атрибутом </a:t>
            </a:r>
            <a:r>
              <a:rPr lang="en-US" dirty="0" smtClean="0">
                <a:solidFill>
                  <a:schemeClr val="tx1"/>
                </a:solidFill>
                <a:cs typeface="Segoe UI" panose="020B0502040204020203" pitchFamily="34" charset="0"/>
              </a:rPr>
              <a:t>@Injectable()</a:t>
            </a:r>
            <a:r>
              <a:rPr lang="ru-RU" dirty="0" smtClean="0">
                <a:solidFill>
                  <a:schemeClr val="tx1"/>
                </a:solidFill>
                <a:cs typeface="Segoe UI" panose="020B0502040204020203" pitchFamily="34" charset="0"/>
              </a:rPr>
              <a:t>.</a:t>
            </a:r>
            <a:endParaRPr lang="en-US" dirty="0" smtClean="0">
              <a:solidFill>
                <a:schemeClr val="tx1"/>
              </a:solidFill>
              <a:cs typeface="Segoe UI" panose="020B0502040204020203" pitchFamily="34" charset="0"/>
            </a:endParaRPr>
          </a:p>
          <a:p>
            <a:pPr marL="285750" indent="-285750" algn="just">
              <a:lnSpc>
                <a:spcPct val="150000"/>
              </a:lnSpc>
              <a:buClr>
                <a:srgbClr val="D04E1D"/>
              </a:buClr>
              <a:buFont typeface="Arial" panose="020B0604020202020204" pitchFamily="34" charset="0"/>
              <a:buChar char="•"/>
            </a:pPr>
            <a:r>
              <a:rPr lang="ru-RU" dirty="0" smtClean="0">
                <a:solidFill>
                  <a:schemeClr val="tx1"/>
                </a:solidFill>
                <a:cs typeface="Segoe UI" panose="020B0502040204020203" pitchFamily="34" charset="0"/>
              </a:rPr>
              <a:t>Могут связывать 2 разных компонента.</a:t>
            </a:r>
          </a:p>
          <a:p>
            <a:pPr marL="285750" indent="-285750" algn="just">
              <a:lnSpc>
                <a:spcPct val="150000"/>
              </a:lnSpc>
              <a:buClr>
                <a:srgbClr val="D04E1D"/>
              </a:buClr>
              <a:buFont typeface="Arial" panose="020B0604020202020204" pitchFamily="34" charset="0"/>
              <a:buChar char="•"/>
            </a:pPr>
            <a:r>
              <a:rPr lang="ru-RU" dirty="0" smtClean="0">
                <a:solidFill>
                  <a:schemeClr val="tx1"/>
                </a:solidFill>
                <a:cs typeface="Segoe UI" panose="020B0502040204020203" pitchFamily="34" charset="0"/>
              </a:rPr>
              <a:t>Являются хорошим местом хранения бизнес логики.</a:t>
            </a:r>
          </a:p>
        </p:txBody>
      </p:sp>
      <p:pic>
        <p:nvPicPr>
          <p:cNvPr id="5" name="Рисунок 4"/>
          <p:cNvPicPr>
            <a:picLocks noChangeAspect="1"/>
          </p:cNvPicPr>
          <p:nvPr/>
        </p:nvPicPr>
        <p:blipFill>
          <a:blip r:embed="rId3"/>
          <a:stretch>
            <a:fillRect/>
          </a:stretch>
        </p:blipFill>
        <p:spPr>
          <a:xfrm>
            <a:off x="3352800" y="3200400"/>
            <a:ext cx="4676775" cy="3115081"/>
          </a:xfrm>
          <a:prstGeom prst="rect">
            <a:avLst/>
          </a:prstGeom>
        </p:spPr>
      </p:pic>
    </p:spTree>
    <p:extLst>
      <p:ext uri="{BB962C8B-B14F-4D97-AF65-F5344CB8AC3E}">
        <p14:creationId xmlns:p14="http://schemas.microsoft.com/office/powerpoint/2010/main" val="3740390695"/>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Заголовок 1"/>
          <p:cNvSpPr txBox="1">
            <a:spLocks/>
          </p:cNvSpPr>
          <p:nvPr/>
        </p:nvSpPr>
        <p:spPr>
          <a:xfrm>
            <a:off x="1981200" y="808038"/>
            <a:ext cx="8229600" cy="563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solidFill>
                  <a:srgbClr val="D04E1D"/>
                </a:solidFill>
                <a:latin typeface="Segoe UI Light" panose="020B0502040204020203" pitchFamily="34" charset="0"/>
                <a:cs typeface="Segoe UI Light" panose="020B0502040204020203" pitchFamily="34" charset="0"/>
              </a:rPr>
              <a:t>Pipes</a:t>
            </a:r>
            <a:endParaRPr lang="ru-RU" sz="2800" dirty="0">
              <a:solidFill>
                <a:srgbClr val="D04E1D"/>
              </a:solidFill>
              <a:latin typeface="Segoe UI Light" panose="020B0502040204020203" pitchFamily="34" charset="0"/>
              <a:cs typeface="Segoe UI Light" panose="020B0502040204020203" pitchFamily="34" charset="0"/>
            </a:endParaRPr>
          </a:p>
        </p:txBody>
      </p:sp>
      <p:sp>
        <p:nvSpPr>
          <p:cNvPr id="22" name="Заголовок 1"/>
          <p:cNvSpPr txBox="1">
            <a:spLocks/>
          </p:cNvSpPr>
          <p:nvPr/>
        </p:nvSpPr>
        <p:spPr>
          <a:xfrm>
            <a:off x="1981200" y="228600"/>
            <a:ext cx="8229600" cy="57150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600" dirty="0">
              <a:solidFill>
                <a:schemeClr val="bg1"/>
              </a:solidFill>
              <a:latin typeface="Segoe UI Light" panose="020B0502040204020203" pitchFamily="34" charset="0"/>
              <a:ea typeface="Segoe UI" pitchFamily="34" charset="0"/>
              <a:cs typeface="Segoe UI Light" panose="020B0502040204020203" pitchFamily="34" charset="0"/>
            </a:endParaRPr>
          </a:p>
        </p:txBody>
      </p:sp>
      <p:sp>
        <p:nvSpPr>
          <p:cNvPr id="2" name="Rectangle 1"/>
          <p:cNvSpPr/>
          <p:nvPr/>
        </p:nvSpPr>
        <p:spPr>
          <a:xfrm>
            <a:off x="1295400" y="1600200"/>
            <a:ext cx="10210800" cy="259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gn="just">
              <a:lnSpc>
                <a:spcPct val="150000"/>
              </a:lnSpc>
              <a:buClr>
                <a:srgbClr val="D04E1D"/>
              </a:buClr>
              <a:buFont typeface="Arial" panose="020B0604020202020204" pitchFamily="34" charset="0"/>
              <a:buChar char="•"/>
            </a:pPr>
            <a:r>
              <a:rPr lang="ru-RU" dirty="0" smtClean="0">
                <a:solidFill>
                  <a:schemeClr val="tx1"/>
                </a:solidFill>
                <a:cs typeface="Segoe UI" panose="020B0502040204020203" pitchFamily="34" charset="0"/>
              </a:rPr>
              <a:t>Являются своего рода трансформаторами.</a:t>
            </a:r>
          </a:p>
          <a:p>
            <a:pPr marL="285750" indent="-285750" algn="just">
              <a:lnSpc>
                <a:spcPct val="150000"/>
              </a:lnSpc>
              <a:buClr>
                <a:srgbClr val="D04E1D"/>
              </a:buClr>
              <a:buFont typeface="Arial" panose="020B0604020202020204" pitchFamily="34" charset="0"/>
              <a:buChar char="•"/>
            </a:pPr>
            <a:r>
              <a:rPr lang="ru-RU" dirty="0" smtClean="0">
                <a:solidFill>
                  <a:schemeClr val="tx1"/>
                </a:solidFill>
                <a:cs typeface="Segoe UI" panose="020B0502040204020203" pitchFamily="34" charset="0"/>
              </a:rPr>
              <a:t>Изменяют входящий поток данных на желаемый</a:t>
            </a:r>
            <a:r>
              <a:rPr lang="ru-RU" dirty="0" smtClean="0">
                <a:solidFill>
                  <a:schemeClr val="tx1"/>
                </a:solidFill>
                <a:cs typeface="Segoe UI" panose="020B0502040204020203" pitchFamily="34" charset="0"/>
              </a:rPr>
              <a:t>.</a:t>
            </a:r>
            <a:endParaRPr lang="en-US" dirty="0" smtClean="0">
              <a:solidFill>
                <a:schemeClr val="tx1"/>
              </a:solidFill>
              <a:cs typeface="Segoe UI" panose="020B0502040204020203" pitchFamily="34" charset="0"/>
            </a:endParaRPr>
          </a:p>
        </p:txBody>
      </p:sp>
      <p:pic>
        <p:nvPicPr>
          <p:cNvPr id="3" name="Рисунок 2"/>
          <p:cNvPicPr>
            <a:picLocks noChangeAspect="1"/>
          </p:cNvPicPr>
          <p:nvPr/>
        </p:nvPicPr>
        <p:blipFill>
          <a:blip r:embed="rId3"/>
          <a:stretch>
            <a:fillRect/>
          </a:stretch>
        </p:blipFill>
        <p:spPr>
          <a:xfrm>
            <a:off x="1066800" y="3733801"/>
            <a:ext cx="4343400" cy="1784854"/>
          </a:xfrm>
          <a:prstGeom prst="rect">
            <a:avLst/>
          </a:prstGeom>
        </p:spPr>
      </p:pic>
      <p:pic>
        <p:nvPicPr>
          <p:cNvPr id="4" name="Рисунок 3"/>
          <p:cNvPicPr>
            <a:picLocks noChangeAspect="1"/>
          </p:cNvPicPr>
          <p:nvPr/>
        </p:nvPicPr>
        <p:blipFill>
          <a:blip r:embed="rId4"/>
          <a:stretch>
            <a:fillRect/>
          </a:stretch>
        </p:blipFill>
        <p:spPr>
          <a:xfrm>
            <a:off x="6096000" y="3394062"/>
            <a:ext cx="4310063" cy="1460766"/>
          </a:xfrm>
          <a:prstGeom prst="rect">
            <a:avLst/>
          </a:prstGeom>
        </p:spPr>
      </p:pic>
      <p:pic>
        <p:nvPicPr>
          <p:cNvPr id="6" name="Рисунок 5"/>
          <p:cNvPicPr>
            <a:picLocks noChangeAspect="1"/>
          </p:cNvPicPr>
          <p:nvPr/>
        </p:nvPicPr>
        <p:blipFill>
          <a:blip r:embed="rId5"/>
          <a:stretch>
            <a:fillRect/>
          </a:stretch>
        </p:blipFill>
        <p:spPr>
          <a:xfrm>
            <a:off x="6096000" y="4965617"/>
            <a:ext cx="4310063" cy="1634851"/>
          </a:xfrm>
          <a:prstGeom prst="rect">
            <a:avLst/>
          </a:prstGeom>
        </p:spPr>
      </p:pic>
    </p:spTree>
    <p:extLst>
      <p:ext uri="{BB962C8B-B14F-4D97-AF65-F5344CB8AC3E}">
        <p14:creationId xmlns:p14="http://schemas.microsoft.com/office/powerpoint/2010/main" val="1643687865"/>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Заголовок 1"/>
          <p:cNvSpPr txBox="1">
            <a:spLocks/>
          </p:cNvSpPr>
          <p:nvPr/>
        </p:nvSpPr>
        <p:spPr>
          <a:xfrm>
            <a:off x="1981200" y="808038"/>
            <a:ext cx="8229600" cy="563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2800" dirty="0" smtClean="0">
                <a:solidFill>
                  <a:srgbClr val="D04E1D"/>
                </a:solidFill>
                <a:latin typeface="Segoe UI Light" panose="020B0502040204020203" pitchFamily="34" charset="0"/>
                <a:cs typeface="Segoe UI Light" panose="020B0502040204020203" pitchFamily="34" charset="0"/>
              </a:rPr>
              <a:t>Ресурсы</a:t>
            </a:r>
            <a:endParaRPr lang="ru-RU" sz="2800" dirty="0">
              <a:solidFill>
                <a:srgbClr val="D04E1D"/>
              </a:solidFill>
              <a:latin typeface="Segoe UI Light" panose="020B0502040204020203" pitchFamily="34" charset="0"/>
              <a:cs typeface="Segoe UI Light" panose="020B0502040204020203" pitchFamily="34" charset="0"/>
            </a:endParaRPr>
          </a:p>
        </p:txBody>
      </p:sp>
      <p:sp>
        <p:nvSpPr>
          <p:cNvPr id="22" name="Заголовок 1"/>
          <p:cNvSpPr txBox="1">
            <a:spLocks/>
          </p:cNvSpPr>
          <p:nvPr/>
        </p:nvSpPr>
        <p:spPr>
          <a:xfrm>
            <a:off x="1981200" y="228600"/>
            <a:ext cx="8229600" cy="57150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600" dirty="0">
              <a:solidFill>
                <a:schemeClr val="bg1"/>
              </a:solidFill>
              <a:latin typeface="Segoe UI Light" panose="020B0502040204020203" pitchFamily="34" charset="0"/>
              <a:ea typeface="Segoe UI" pitchFamily="34" charset="0"/>
              <a:cs typeface="Segoe UI Light" panose="020B0502040204020203" pitchFamily="34" charset="0"/>
            </a:endParaRPr>
          </a:p>
        </p:txBody>
      </p:sp>
      <p:sp>
        <p:nvSpPr>
          <p:cNvPr id="2" name="Rectangle 1"/>
          <p:cNvSpPr/>
          <p:nvPr/>
        </p:nvSpPr>
        <p:spPr>
          <a:xfrm>
            <a:off x="2347044" y="1905000"/>
            <a:ext cx="7497912" cy="259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gn="just">
              <a:lnSpc>
                <a:spcPct val="150000"/>
              </a:lnSpc>
              <a:buClr>
                <a:srgbClr val="D04E1D"/>
              </a:buClr>
              <a:buFont typeface="Arial" panose="020B0604020202020204" pitchFamily="34" charset="0"/>
              <a:buChar char="•"/>
            </a:pPr>
            <a:r>
              <a:rPr lang="en-US" dirty="0">
                <a:solidFill>
                  <a:schemeClr val="tx1"/>
                </a:solidFill>
                <a:cs typeface="Segoe UI" panose="020B0502040204020203" pitchFamily="34" charset="0"/>
              </a:rPr>
              <a:t>https://webpack.js.org</a:t>
            </a:r>
            <a:r>
              <a:rPr lang="en-US" dirty="0" smtClean="0">
                <a:solidFill>
                  <a:schemeClr val="tx1"/>
                </a:solidFill>
                <a:cs typeface="Segoe UI" panose="020B0502040204020203" pitchFamily="34" charset="0"/>
              </a:rPr>
              <a:t>/</a:t>
            </a:r>
            <a:endParaRPr lang="ru-RU" dirty="0" smtClean="0">
              <a:solidFill>
                <a:schemeClr val="tx1"/>
              </a:solidFill>
              <a:cs typeface="Segoe UI" panose="020B0502040204020203" pitchFamily="34" charset="0"/>
            </a:endParaRPr>
          </a:p>
          <a:p>
            <a:pPr marL="285750" indent="-285750" algn="just">
              <a:lnSpc>
                <a:spcPct val="150000"/>
              </a:lnSpc>
              <a:buClr>
                <a:srgbClr val="D04E1D"/>
              </a:buClr>
              <a:buFont typeface="Arial" panose="020B0604020202020204" pitchFamily="34" charset="0"/>
              <a:buChar char="•"/>
            </a:pPr>
            <a:r>
              <a:rPr lang="en-US" dirty="0">
                <a:solidFill>
                  <a:schemeClr val="tx1"/>
                </a:solidFill>
                <a:cs typeface="Segoe UI" panose="020B0502040204020203" pitchFamily="34" charset="0"/>
              </a:rPr>
              <a:t>https://</a:t>
            </a:r>
            <a:r>
              <a:rPr lang="en-US" dirty="0" smtClean="0">
                <a:solidFill>
                  <a:schemeClr val="tx1"/>
                </a:solidFill>
                <a:cs typeface="Segoe UI" panose="020B0502040204020203" pitchFamily="34" charset="0"/>
              </a:rPr>
              <a:t>angular.io/</a:t>
            </a:r>
          </a:p>
        </p:txBody>
      </p:sp>
    </p:spTree>
    <p:extLst>
      <p:ext uri="{BB962C8B-B14F-4D97-AF65-F5344CB8AC3E}">
        <p14:creationId xmlns:p14="http://schemas.microsoft.com/office/powerpoint/2010/main" val="146280267"/>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Заголовок 1"/>
          <p:cNvSpPr txBox="1">
            <a:spLocks/>
          </p:cNvSpPr>
          <p:nvPr/>
        </p:nvSpPr>
        <p:spPr>
          <a:xfrm>
            <a:off x="1866900" y="2743200"/>
            <a:ext cx="8458200" cy="123223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8000" dirty="0">
                <a:solidFill>
                  <a:srgbClr val="D04E1D"/>
                </a:solidFill>
                <a:latin typeface="Segoe UI Light" panose="020B0502040204020203" pitchFamily="34" charset="0"/>
                <a:cs typeface="Segoe UI Light" panose="020B0502040204020203" pitchFamily="34" charset="0"/>
              </a:rPr>
              <a:t>Q&amp;A</a:t>
            </a:r>
            <a:endParaRPr lang="ru-RU" sz="8000" dirty="0">
              <a:solidFill>
                <a:srgbClr val="D04E1D"/>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435153356"/>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Заголовок 1"/>
          <p:cNvSpPr txBox="1">
            <a:spLocks/>
          </p:cNvSpPr>
          <p:nvPr/>
        </p:nvSpPr>
        <p:spPr>
          <a:xfrm>
            <a:off x="1981200" y="808038"/>
            <a:ext cx="8229600" cy="563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2800" dirty="0">
                <a:solidFill>
                  <a:srgbClr val="D04E1D"/>
                </a:solidFill>
                <a:latin typeface="Segoe UI Light" panose="020B0502040204020203" pitchFamily="34" charset="0"/>
                <a:cs typeface="Segoe UI Light" panose="020B0502040204020203" pitchFamily="34" charset="0"/>
              </a:rPr>
              <a:t>Что такое сборка </a:t>
            </a:r>
            <a:r>
              <a:rPr lang="ru-RU" sz="2800" dirty="0" smtClean="0">
                <a:solidFill>
                  <a:srgbClr val="D04E1D"/>
                </a:solidFill>
                <a:latin typeface="Segoe UI Light" panose="020B0502040204020203" pitchFamily="34" charset="0"/>
                <a:cs typeface="Segoe UI Light" panose="020B0502040204020203" pitchFamily="34" charset="0"/>
              </a:rPr>
              <a:t>модулей</a:t>
            </a:r>
            <a:endParaRPr lang="ru-RU" sz="2800" dirty="0">
              <a:solidFill>
                <a:srgbClr val="D04E1D"/>
              </a:solidFill>
              <a:latin typeface="Segoe UI Light" panose="020B0502040204020203" pitchFamily="34" charset="0"/>
              <a:cs typeface="Segoe UI Light" panose="020B0502040204020203" pitchFamily="34" charset="0"/>
            </a:endParaRPr>
          </a:p>
        </p:txBody>
      </p:sp>
      <p:sp>
        <p:nvSpPr>
          <p:cNvPr id="22" name="Заголовок 1"/>
          <p:cNvSpPr txBox="1">
            <a:spLocks/>
          </p:cNvSpPr>
          <p:nvPr/>
        </p:nvSpPr>
        <p:spPr>
          <a:xfrm>
            <a:off x="1981200" y="228600"/>
            <a:ext cx="8229600" cy="57150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600" dirty="0">
              <a:solidFill>
                <a:schemeClr val="bg1"/>
              </a:solidFill>
              <a:latin typeface="Segoe UI Light" panose="020B0502040204020203" pitchFamily="34" charset="0"/>
              <a:ea typeface="Segoe UI" pitchFamily="34" charset="0"/>
              <a:cs typeface="Segoe UI Light" panose="020B0502040204020203" pitchFamily="34" charset="0"/>
            </a:endParaRPr>
          </a:p>
        </p:txBody>
      </p:sp>
      <p:sp>
        <p:nvSpPr>
          <p:cNvPr id="2" name="Rectangle 1"/>
          <p:cNvSpPr/>
          <p:nvPr/>
        </p:nvSpPr>
        <p:spPr>
          <a:xfrm>
            <a:off x="2347044" y="1905000"/>
            <a:ext cx="7497912" cy="259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gn="just">
              <a:lnSpc>
                <a:spcPct val="150000"/>
              </a:lnSpc>
              <a:buClr>
                <a:srgbClr val="D04E1D"/>
              </a:buClr>
              <a:buFont typeface="Arial" panose="020B0604020202020204" pitchFamily="34" charset="0"/>
              <a:buChar char="•"/>
            </a:pPr>
            <a:r>
              <a:rPr lang="ru-RU" dirty="0">
                <a:solidFill>
                  <a:schemeClr val="tx1"/>
                </a:solidFill>
                <a:cs typeface="Segoe UI" panose="020B0502040204020203" pitchFamily="34" charset="0"/>
              </a:rPr>
              <a:t>Сборка модулей — это просто процесс склеивания группы модулей (и их зависимостей) в один файл (или группу файлов) в правильном </a:t>
            </a:r>
            <a:r>
              <a:rPr lang="ru-RU" dirty="0" smtClean="0">
                <a:solidFill>
                  <a:schemeClr val="tx1"/>
                </a:solidFill>
                <a:cs typeface="Segoe UI" panose="020B0502040204020203" pitchFamily="34" charset="0"/>
              </a:rPr>
              <a:t>порядке.</a:t>
            </a:r>
            <a:endParaRPr lang="en-US" dirty="0">
              <a:solidFill>
                <a:schemeClr val="tx1"/>
              </a:solidFill>
              <a:cs typeface="Segoe UI" panose="020B0502040204020203" pitchFamily="34" charset="0"/>
            </a:endParaRPr>
          </a:p>
        </p:txBody>
      </p:sp>
    </p:spTree>
    <p:extLst>
      <p:ext uri="{BB962C8B-B14F-4D97-AF65-F5344CB8AC3E}">
        <p14:creationId xmlns:p14="http://schemas.microsoft.com/office/powerpoint/2010/main" val="2810547864"/>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Заголовок 1"/>
          <p:cNvSpPr txBox="1">
            <a:spLocks/>
          </p:cNvSpPr>
          <p:nvPr/>
        </p:nvSpPr>
        <p:spPr>
          <a:xfrm>
            <a:off x="1981200" y="808038"/>
            <a:ext cx="8229600" cy="563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solidFill>
                  <a:srgbClr val="D04E1D"/>
                </a:solidFill>
                <a:latin typeface="Segoe UI Light" panose="020B0502040204020203" pitchFamily="34" charset="0"/>
                <a:cs typeface="Segoe UI Light" panose="020B0502040204020203" pitchFamily="34" charset="0"/>
              </a:rPr>
              <a:t>Bundlers</a:t>
            </a:r>
            <a:endParaRPr lang="ru-RU" sz="2800" dirty="0">
              <a:solidFill>
                <a:srgbClr val="D04E1D"/>
              </a:solidFill>
              <a:latin typeface="Segoe UI Light" panose="020B0502040204020203" pitchFamily="34" charset="0"/>
              <a:cs typeface="Segoe UI Light" panose="020B0502040204020203" pitchFamily="34" charset="0"/>
            </a:endParaRPr>
          </a:p>
        </p:txBody>
      </p:sp>
      <p:sp>
        <p:nvSpPr>
          <p:cNvPr id="22" name="Заголовок 1"/>
          <p:cNvSpPr txBox="1">
            <a:spLocks/>
          </p:cNvSpPr>
          <p:nvPr/>
        </p:nvSpPr>
        <p:spPr>
          <a:xfrm>
            <a:off x="1981200" y="228600"/>
            <a:ext cx="8229600" cy="57150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600" dirty="0">
              <a:solidFill>
                <a:schemeClr val="bg1"/>
              </a:solidFill>
              <a:latin typeface="Segoe UI Light" panose="020B0502040204020203" pitchFamily="34" charset="0"/>
              <a:ea typeface="Segoe UI" pitchFamily="34" charset="0"/>
              <a:cs typeface="Segoe UI Light" panose="020B0502040204020203" pitchFamily="34" charset="0"/>
            </a:endParaRPr>
          </a:p>
        </p:txBody>
      </p:sp>
      <p:pic>
        <p:nvPicPr>
          <p:cNvPr id="1026" name="Picture 2" descr="Картинки по запросу browserif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937680"/>
            <a:ext cx="2362200" cy="105091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Картинки по запросу webpa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3505200"/>
            <a:ext cx="2530829" cy="1752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Картинки по запросу requirej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1676400"/>
            <a:ext cx="2095500" cy="1314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883093"/>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Заголовок 1"/>
          <p:cNvSpPr txBox="1">
            <a:spLocks/>
          </p:cNvSpPr>
          <p:nvPr/>
        </p:nvSpPr>
        <p:spPr>
          <a:xfrm>
            <a:off x="1981200" y="808038"/>
            <a:ext cx="8229600" cy="563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solidFill>
                  <a:srgbClr val="D04E1D"/>
                </a:solidFill>
                <a:latin typeface="Segoe UI Light" panose="020B0502040204020203" pitchFamily="34" charset="0"/>
                <a:cs typeface="Segoe UI Light" panose="020B0502040204020203" pitchFamily="34" charset="0"/>
              </a:rPr>
              <a:t>Angular</a:t>
            </a:r>
            <a:endParaRPr lang="ru-RU" sz="2800" dirty="0">
              <a:solidFill>
                <a:srgbClr val="D04E1D"/>
              </a:solidFill>
              <a:latin typeface="Segoe UI Light" panose="020B0502040204020203" pitchFamily="34" charset="0"/>
              <a:cs typeface="Segoe UI Light" panose="020B0502040204020203" pitchFamily="34" charset="0"/>
            </a:endParaRPr>
          </a:p>
        </p:txBody>
      </p:sp>
      <p:sp>
        <p:nvSpPr>
          <p:cNvPr id="22" name="Заголовок 1"/>
          <p:cNvSpPr txBox="1">
            <a:spLocks/>
          </p:cNvSpPr>
          <p:nvPr/>
        </p:nvSpPr>
        <p:spPr>
          <a:xfrm>
            <a:off x="1981200" y="228600"/>
            <a:ext cx="8229600" cy="57150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600" dirty="0">
              <a:solidFill>
                <a:schemeClr val="bg1"/>
              </a:solidFill>
              <a:latin typeface="Segoe UI Light" panose="020B0502040204020203" pitchFamily="34" charset="0"/>
              <a:ea typeface="Segoe UI" pitchFamily="34" charset="0"/>
              <a:cs typeface="Segoe UI Light" panose="020B0502040204020203" pitchFamily="34" charset="0"/>
            </a:endParaRPr>
          </a:p>
        </p:txBody>
      </p:sp>
      <p:sp>
        <p:nvSpPr>
          <p:cNvPr id="2" name="Rectangle 1"/>
          <p:cNvSpPr/>
          <p:nvPr/>
        </p:nvSpPr>
        <p:spPr>
          <a:xfrm>
            <a:off x="3352800" y="1905000"/>
            <a:ext cx="7497912" cy="259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gn="just">
              <a:lnSpc>
                <a:spcPct val="150000"/>
              </a:lnSpc>
              <a:buClr>
                <a:srgbClr val="D04E1D"/>
              </a:buClr>
              <a:buFont typeface="Arial" panose="020B0604020202020204" pitchFamily="34" charset="0"/>
              <a:buChar char="•"/>
            </a:pPr>
            <a:r>
              <a:rPr lang="en-US" dirty="0">
                <a:solidFill>
                  <a:schemeClr val="tx1"/>
                </a:solidFill>
                <a:cs typeface="Segoe UI" panose="020B0502040204020203" pitchFamily="34" charset="0"/>
              </a:rPr>
              <a:t>Angular is a platform that makes it easy to build applications with the web. Angular combines declarative templates, dependency injection, end to end tooling, and integrated best practices to solve development challenges. Angular empowers developers to build applications that live on the web, mobile, or the desktop</a:t>
            </a:r>
          </a:p>
        </p:txBody>
      </p:sp>
      <p:pic>
        <p:nvPicPr>
          <p:cNvPr id="2050" name="Picture 2" descr="Картинки по запросу angular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676400"/>
            <a:ext cx="23812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9326871"/>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Заголовок 1"/>
          <p:cNvSpPr txBox="1">
            <a:spLocks/>
          </p:cNvSpPr>
          <p:nvPr/>
        </p:nvSpPr>
        <p:spPr>
          <a:xfrm>
            <a:off x="1981200" y="808038"/>
            <a:ext cx="8229600" cy="563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2800" dirty="0" smtClean="0">
                <a:solidFill>
                  <a:srgbClr val="D04E1D"/>
                </a:solidFill>
                <a:latin typeface="Segoe UI Light" panose="020B0502040204020203" pitchFamily="34" charset="0"/>
                <a:cs typeface="Segoe UI Light" panose="020B0502040204020203" pitchFamily="34" charset="0"/>
              </a:rPr>
              <a:t>Основные пакеты</a:t>
            </a:r>
            <a:endParaRPr lang="ru-RU" sz="2800" dirty="0">
              <a:solidFill>
                <a:srgbClr val="D04E1D"/>
              </a:solidFill>
              <a:latin typeface="Segoe UI Light" panose="020B0502040204020203" pitchFamily="34" charset="0"/>
              <a:cs typeface="Segoe UI Light" panose="020B0502040204020203" pitchFamily="34" charset="0"/>
            </a:endParaRPr>
          </a:p>
        </p:txBody>
      </p:sp>
      <p:sp>
        <p:nvSpPr>
          <p:cNvPr id="22" name="Заголовок 1"/>
          <p:cNvSpPr txBox="1">
            <a:spLocks/>
          </p:cNvSpPr>
          <p:nvPr/>
        </p:nvSpPr>
        <p:spPr>
          <a:xfrm>
            <a:off x="1981200" y="228600"/>
            <a:ext cx="8229600" cy="57150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600" dirty="0">
              <a:solidFill>
                <a:schemeClr val="bg1"/>
              </a:solidFill>
              <a:latin typeface="Segoe UI Light" panose="020B0502040204020203" pitchFamily="34" charset="0"/>
              <a:ea typeface="Segoe UI" pitchFamily="34" charset="0"/>
              <a:cs typeface="Segoe UI Light" panose="020B0502040204020203" pitchFamily="34" charset="0"/>
            </a:endParaRPr>
          </a:p>
        </p:txBody>
      </p:sp>
      <p:pic>
        <p:nvPicPr>
          <p:cNvPr id="3" name="Рисунок 2"/>
          <p:cNvPicPr>
            <a:picLocks noChangeAspect="1"/>
          </p:cNvPicPr>
          <p:nvPr/>
        </p:nvPicPr>
        <p:blipFill>
          <a:blip r:embed="rId3"/>
          <a:stretch>
            <a:fillRect/>
          </a:stretch>
        </p:blipFill>
        <p:spPr>
          <a:xfrm>
            <a:off x="1524000" y="2438400"/>
            <a:ext cx="3000375" cy="1933575"/>
          </a:xfrm>
          <a:prstGeom prst="rect">
            <a:avLst/>
          </a:prstGeom>
        </p:spPr>
      </p:pic>
      <p:sp>
        <p:nvSpPr>
          <p:cNvPr id="8" name="Rectangle 1"/>
          <p:cNvSpPr/>
          <p:nvPr/>
        </p:nvSpPr>
        <p:spPr>
          <a:xfrm>
            <a:off x="6097979" y="1905000"/>
            <a:ext cx="4953000" cy="259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gn="just">
              <a:lnSpc>
                <a:spcPct val="150000"/>
              </a:lnSpc>
              <a:buClr>
                <a:srgbClr val="D04E1D"/>
              </a:buClr>
              <a:buFont typeface="Arial" panose="020B0604020202020204" pitchFamily="34" charset="0"/>
              <a:buChar char="•"/>
            </a:pPr>
            <a:r>
              <a:rPr lang="en-US" dirty="0" smtClean="0">
                <a:solidFill>
                  <a:schemeClr val="tx1"/>
                </a:solidFill>
                <a:cs typeface="Segoe UI" panose="020B0502040204020203" pitchFamily="34" charset="0"/>
              </a:rPr>
              <a:t>Core</a:t>
            </a:r>
          </a:p>
          <a:p>
            <a:pPr marL="285750" indent="-285750" algn="just">
              <a:lnSpc>
                <a:spcPct val="150000"/>
              </a:lnSpc>
              <a:buClr>
                <a:srgbClr val="D04E1D"/>
              </a:buClr>
              <a:buFont typeface="Arial" panose="020B0604020202020204" pitchFamily="34" charset="0"/>
              <a:buChar char="•"/>
            </a:pPr>
            <a:r>
              <a:rPr lang="en-US" dirty="0" smtClean="0">
                <a:solidFill>
                  <a:schemeClr val="tx1"/>
                </a:solidFill>
                <a:cs typeface="Segoe UI" panose="020B0502040204020203" pitchFamily="34" charset="0"/>
              </a:rPr>
              <a:t>Compiler</a:t>
            </a:r>
          </a:p>
          <a:p>
            <a:pPr marL="285750" indent="-285750" algn="just">
              <a:lnSpc>
                <a:spcPct val="150000"/>
              </a:lnSpc>
              <a:buClr>
                <a:srgbClr val="D04E1D"/>
              </a:buClr>
              <a:buFont typeface="Arial" panose="020B0604020202020204" pitchFamily="34" charset="0"/>
              <a:buChar char="•"/>
            </a:pPr>
            <a:r>
              <a:rPr lang="en-US" dirty="0" smtClean="0">
                <a:solidFill>
                  <a:schemeClr val="tx1"/>
                </a:solidFill>
                <a:cs typeface="Segoe UI" panose="020B0502040204020203" pitchFamily="34" charset="0"/>
              </a:rPr>
              <a:t>Common</a:t>
            </a:r>
          </a:p>
          <a:p>
            <a:pPr marL="285750" indent="-285750" algn="just">
              <a:lnSpc>
                <a:spcPct val="150000"/>
              </a:lnSpc>
              <a:buClr>
                <a:srgbClr val="D04E1D"/>
              </a:buClr>
              <a:buFont typeface="Arial" panose="020B0604020202020204" pitchFamily="34" charset="0"/>
              <a:buChar char="•"/>
            </a:pPr>
            <a:r>
              <a:rPr lang="en-US" dirty="0" smtClean="0">
                <a:solidFill>
                  <a:schemeClr val="tx1"/>
                </a:solidFill>
                <a:cs typeface="Segoe UI" panose="020B0502040204020203" pitchFamily="34" charset="0"/>
              </a:rPr>
              <a:t>Forms</a:t>
            </a:r>
          </a:p>
          <a:p>
            <a:pPr marL="285750" indent="-285750" algn="just">
              <a:lnSpc>
                <a:spcPct val="150000"/>
              </a:lnSpc>
              <a:buClr>
                <a:srgbClr val="D04E1D"/>
              </a:buClr>
              <a:buFont typeface="Arial" panose="020B0604020202020204" pitchFamily="34" charset="0"/>
              <a:buChar char="•"/>
            </a:pPr>
            <a:r>
              <a:rPr lang="en-US" dirty="0" smtClean="0">
                <a:solidFill>
                  <a:schemeClr val="tx1"/>
                </a:solidFill>
                <a:cs typeface="Segoe UI" panose="020B0502040204020203" pitchFamily="34" charset="0"/>
              </a:rPr>
              <a:t>Http</a:t>
            </a:r>
          </a:p>
          <a:p>
            <a:pPr marL="285750" indent="-285750" algn="just">
              <a:lnSpc>
                <a:spcPct val="150000"/>
              </a:lnSpc>
              <a:buClr>
                <a:srgbClr val="D04E1D"/>
              </a:buClr>
              <a:buFont typeface="Arial" panose="020B0604020202020204" pitchFamily="34" charset="0"/>
              <a:buChar char="•"/>
            </a:pPr>
            <a:r>
              <a:rPr lang="en-US" dirty="0" smtClean="0">
                <a:solidFill>
                  <a:schemeClr val="tx1"/>
                </a:solidFill>
                <a:cs typeface="Segoe UI" panose="020B0502040204020203" pitchFamily="34" charset="0"/>
              </a:rPr>
              <a:t>Platform Browser</a:t>
            </a:r>
          </a:p>
          <a:p>
            <a:pPr marL="285750" indent="-285750" algn="just">
              <a:lnSpc>
                <a:spcPct val="150000"/>
              </a:lnSpc>
              <a:buClr>
                <a:srgbClr val="D04E1D"/>
              </a:buClr>
              <a:buFont typeface="Arial" panose="020B0604020202020204" pitchFamily="34" charset="0"/>
              <a:buChar char="•"/>
            </a:pPr>
            <a:r>
              <a:rPr lang="en-US" dirty="0" smtClean="0">
                <a:solidFill>
                  <a:schemeClr val="tx1"/>
                </a:solidFill>
                <a:cs typeface="Segoe UI" panose="020B0502040204020203" pitchFamily="34" charset="0"/>
              </a:rPr>
              <a:t>Platform Browser Dynamic</a:t>
            </a:r>
          </a:p>
          <a:p>
            <a:pPr marL="285750" indent="-285750" algn="just">
              <a:lnSpc>
                <a:spcPct val="150000"/>
              </a:lnSpc>
              <a:buClr>
                <a:srgbClr val="D04E1D"/>
              </a:buClr>
              <a:buFont typeface="Arial" panose="020B0604020202020204" pitchFamily="34" charset="0"/>
              <a:buChar char="•"/>
            </a:pPr>
            <a:r>
              <a:rPr lang="en-US" dirty="0" smtClean="0">
                <a:solidFill>
                  <a:schemeClr val="tx1"/>
                </a:solidFill>
                <a:cs typeface="Segoe UI" panose="020B0502040204020203" pitchFamily="34" charset="0"/>
              </a:rPr>
              <a:t>Router</a:t>
            </a:r>
          </a:p>
          <a:p>
            <a:pPr marL="285750" indent="-285750" algn="just">
              <a:lnSpc>
                <a:spcPct val="150000"/>
              </a:lnSpc>
              <a:buClr>
                <a:srgbClr val="D04E1D"/>
              </a:buClr>
              <a:buFont typeface="Arial" panose="020B0604020202020204" pitchFamily="34" charset="0"/>
              <a:buChar char="•"/>
            </a:pPr>
            <a:endParaRPr lang="en-US" dirty="0">
              <a:solidFill>
                <a:schemeClr val="tx1"/>
              </a:solidFill>
              <a:cs typeface="Segoe UI" panose="020B0502040204020203" pitchFamily="34" charset="0"/>
            </a:endParaRPr>
          </a:p>
        </p:txBody>
      </p:sp>
    </p:spTree>
    <p:extLst>
      <p:ext uri="{BB962C8B-B14F-4D97-AF65-F5344CB8AC3E}">
        <p14:creationId xmlns:p14="http://schemas.microsoft.com/office/powerpoint/2010/main" val="1076852752"/>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Заголовок 1"/>
          <p:cNvSpPr txBox="1">
            <a:spLocks/>
          </p:cNvSpPr>
          <p:nvPr/>
        </p:nvSpPr>
        <p:spPr>
          <a:xfrm>
            <a:off x="1981200" y="808038"/>
            <a:ext cx="8229600" cy="563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2800" dirty="0" smtClean="0">
                <a:solidFill>
                  <a:srgbClr val="D04E1D"/>
                </a:solidFill>
                <a:latin typeface="Segoe UI Light" panose="020B0502040204020203" pitchFamily="34" charset="0"/>
                <a:cs typeface="Segoe UI Light" panose="020B0502040204020203" pitchFamily="34" charset="0"/>
              </a:rPr>
              <a:t>Архитектура</a:t>
            </a:r>
            <a:r>
              <a:rPr lang="en-US" sz="2800" dirty="0" smtClean="0">
                <a:solidFill>
                  <a:srgbClr val="D04E1D"/>
                </a:solidFill>
                <a:latin typeface="Segoe UI Light" panose="020B0502040204020203" pitchFamily="34" charset="0"/>
                <a:cs typeface="Segoe UI Light" panose="020B0502040204020203" pitchFamily="34" charset="0"/>
              </a:rPr>
              <a:t> Angular</a:t>
            </a:r>
            <a:endParaRPr lang="ru-RU" sz="2800" dirty="0">
              <a:solidFill>
                <a:srgbClr val="D04E1D"/>
              </a:solidFill>
              <a:latin typeface="Segoe UI Light" panose="020B0502040204020203" pitchFamily="34" charset="0"/>
              <a:cs typeface="Segoe UI Light" panose="020B0502040204020203" pitchFamily="34" charset="0"/>
            </a:endParaRPr>
          </a:p>
        </p:txBody>
      </p:sp>
      <p:sp>
        <p:nvSpPr>
          <p:cNvPr id="22" name="Заголовок 1"/>
          <p:cNvSpPr txBox="1">
            <a:spLocks/>
          </p:cNvSpPr>
          <p:nvPr/>
        </p:nvSpPr>
        <p:spPr>
          <a:xfrm>
            <a:off x="1981200" y="228600"/>
            <a:ext cx="8229600" cy="57150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600" dirty="0">
              <a:solidFill>
                <a:schemeClr val="bg1"/>
              </a:solidFill>
              <a:latin typeface="Segoe UI Light" panose="020B0502040204020203" pitchFamily="34" charset="0"/>
              <a:ea typeface="Segoe UI" pitchFamily="34" charset="0"/>
              <a:cs typeface="Segoe UI Light" panose="020B0502040204020203" pitchFamily="34" charset="0"/>
            </a:endParaRPr>
          </a:p>
        </p:txBody>
      </p:sp>
      <p:sp>
        <p:nvSpPr>
          <p:cNvPr id="2" name="Rectangle 1"/>
          <p:cNvSpPr/>
          <p:nvPr/>
        </p:nvSpPr>
        <p:spPr>
          <a:xfrm>
            <a:off x="1828800" y="2209800"/>
            <a:ext cx="3093678" cy="259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gn="just">
              <a:lnSpc>
                <a:spcPct val="150000"/>
              </a:lnSpc>
              <a:buClr>
                <a:srgbClr val="D04E1D"/>
              </a:buClr>
              <a:buFont typeface="Arial" panose="020B0604020202020204" pitchFamily="34" charset="0"/>
              <a:buChar char="•"/>
            </a:pPr>
            <a:r>
              <a:rPr lang="en-US" dirty="0" smtClean="0">
                <a:solidFill>
                  <a:schemeClr val="tx1"/>
                </a:solidFill>
                <a:cs typeface="Segoe UI" panose="020B0502040204020203" pitchFamily="34" charset="0"/>
              </a:rPr>
              <a:t>Modules</a:t>
            </a:r>
          </a:p>
          <a:p>
            <a:pPr marL="285750" indent="-285750" algn="just">
              <a:lnSpc>
                <a:spcPct val="150000"/>
              </a:lnSpc>
              <a:buClr>
                <a:srgbClr val="D04E1D"/>
              </a:buClr>
              <a:buFont typeface="Arial" panose="020B0604020202020204" pitchFamily="34" charset="0"/>
              <a:buChar char="•"/>
            </a:pPr>
            <a:r>
              <a:rPr lang="en-US" dirty="0" smtClean="0">
                <a:solidFill>
                  <a:schemeClr val="tx1"/>
                </a:solidFill>
                <a:cs typeface="Segoe UI" panose="020B0502040204020203" pitchFamily="34" charset="0"/>
              </a:rPr>
              <a:t>Components</a:t>
            </a:r>
          </a:p>
          <a:p>
            <a:pPr marL="285750" indent="-285750" algn="just">
              <a:lnSpc>
                <a:spcPct val="150000"/>
              </a:lnSpc>
              <a:buClr>
                <a:srgbClr val="D04E1D"/>
              </a:buClr>
              <a:buFont typeface="Arial" panose="020B0604020202020204" pitchFamily="34" charset="0"/>
              <a:buChar char="•"/>
            </a:pPr>
            <a:r>
              <a:rPr lang="en-US" dirty="0" smtClean="0">
                <a:solidFill>
                  <a:schemeClr val="tx1"/>
                </a:solidFill>
                <a:cs typeface="Segoe UI" panose="020B0502040204020203" pitchFamily="34" charset="0"/>
              </a:rPr>
              <a:t>Directives</a:t>
            </a:r>
          </a:p>
          <a:p>
            <a:pPr marL="285750" indent="-285750" algn="just">
              <a:lnSpc>
                <a:spcPct val="150000"/>
              </a:lnSpc>
              <a:buClr>
                <a:srgbClr val="D04E1D"/>
              </a:buClr>
              <a:buFont typeface="Arial" panose="020B0604020202020204" pitchFamily="34" charset="0"/>
              <a:buChar char="•"/>
            </a:pPr>
            <a:r>
              <a:rPr lang="en-US" dirty="0" smtClean="0">
                <a:solidFill>
                  <a:schemeClr val="tx1"/>
                </a:solidFill>
                <a:cs typeface="Segoe UI" panose="020B0502040204020203" pitchFamily="34" charset="0"/>
              </a:rPr>
              <a:t>Services</a:t>
            </a:r>
          </a:p>
          <a:p>
            <a:pPr marL="285750" indent="-285750" algn="just">
              <a:lnSpc>
                <a:spcPct val="150000"/>
              </a:lnSpc>
              <a:buClr>
                <a:srgbClr val="D04E1D"/>
              </a:buClr>
              <a:buFont typeface="Arial" panose="020B0604020202020204" pitchFamily="34" charset="0"/>
              <a:buChar char="•"/>
            </a:pPr>
            <a:r>
              <a:rPr lang="en-US" dirty="0" smtClean="0">
                <a:solidFill>
                  <a:schemeClr val="tx1"/>
                </a:solidFill>
                <a:cs typeface="Segoe UI" panose="020B0502040204020203" pitchFamily="34" charset="0"/>
              </a:rPr>
              <a:t>Pipes</a:t>
            </a:r>
          </a:p>
          <a:p>
            <a:pPr marL="285750" indent="-285750" algn="just">
              <a:lnSpc>
                <a:spcPct val="150000"/>
              </a:lnSpc>
              <a:buClr>
                <a:srgbClr val="D04E1D"/>
              </a:buClr>
              <a:buFont typeface="Arial" panose="020B0604020202020204" pitchFamily="34" charset="0"/>
              <a:buChar char="•"/>
            </a:pPr>
            <a:endParaRPr lang="en-US" dirty="0">
              <a:solidFill>
                <a:schemeClr val="tx1"/>
              </a:solidFill>
              <a:cs typeface="Segoe UI" panose="020B0502040204020203" pitchFamily="34" charset="0"/>
            </a:endParaRPr>
          </a:p>
        </p:txBody>
      </p:sp>
      <p:pic>
        <p:nvPicPr>
          <p:cNvPr id="3074" name="Picture 2" descr="Картинки по запросу angular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802209"/>
            <a:ext cx="6697154" cy="3405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255446"/>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Заголовок 1"/>
          <p:cNvSpPr txBox="1">
            <a:spLocks/>
          </p:cNvSpPr>
          <p:nvPr/>
        </p:nvSpPr>
        <p:spPr>
          <a:xfrm>
            <a:off x="1981200" y="808038"/>
            <a:ext cx="8229600" cy="563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2800" dirty="0" smtClean="0">
                <a:solidFill>
                  <a:srgbClr val="D04E1D"/>
                </a:solidFill>
                <a:latin typeface="Segoe UI Light" panose="020B0502040204020203" pitchFamily="34" charset="0"/>
                <a:cs typeface="Segoe UI Light" panose="020B0502040204020203" pitchFamily="34" charset="0"/>
              </a:rPr>
              <a:t>Модули</a:t>
            </a:r>
            <a:endParaRPr lang="ru-RU" sz="2800" dirty="0">
              <a:solidFill>
                <a:srgbClr val="D04E1D"/>
              </a:solidFill>
              <a:latin typeface="Segoe UI Light" panose="020B0502040204020203" pitchFamily="34" charset="0"/>
              <a:cs typeface="Segoe UI Light" panose="020B0502040204020203" pitchFamily="34" charset="0"/>
            </a:endParaRPr>
          </a:p>
        </p:txBody>
      </p:sp>
      <p:sp>
        <p:nvSpPr>
          <p:cNvPr id="22" name="Заголовок 1"/>
          <p:cNvSpPr txBox="1">
            <a:spLocks/>
          </p:cNvSpPr>
          <p:nvPr/>
        </p:nvSpPr>
        <p:spPr>
          <a:xfrm>
            <a:off x="1981200" y="228600"/>
            <a:ext cx="8229600" cy="57150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600" dirty="0">
              <a:solidFill>
                <a:schemeClr val="bg1"/>
              </a:solidFill>
              <a:latin typeface="Segoe UI Light" panose="020B0502040204020203" pitchFamily="34" charset="0"/>
              <a:ea typeface="Segoe UI" pitchFamily="34" charset="0"/>
              <a:cs typeface="Segoe UI Light" panose="020B0502040204020203" pitchFamily="34" charset="0"/>
            </a:endParaRPr>
          </a:p>
        </p:txBody>
      </p:sp>
      <p:sp>
        <p:nvSpPr>
          <p:cNvPr id="2" name="Rectangle 1"/>
          <p:cNvSpPr/>
          <p:nvPr/>
        </p:nvSpPr>
        <p:spPr>
          <a:xfrm>
            <a:off x="1447800" y="1447800"/>
            <a:ext cx="10210800" cy="259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gn="just">
              <a:lnSpc>
                <a:spcPct val="150000"/>
              </a:lnSpc>
              <a:buClr>
                <a:srgbClr val="D04E1D"/>
              </a:buClr>
              <a:buFont typeface="Arial" panose="020B0604020202020204" pitchFamily="34" charset="0"/>
              <a:buChar char="•"/>
            </a:pPr>
            <a:r>
              <a:rPr lang="en-US" dirty="0" smtClean="0">
                <a:solidFill>
                  <a:schemeClr val="tx1"/>
                </a:solidFill>
                <a:cs typeface="Segoe UI" panose="020B0502040204020203" pitchFamily="34" charset="0"/>
              </a:rPr>
              <a:t>declarations – </a:t>
            </a:r>
            <a:r>
              <a:rPr lang="ru-RU" dirty="0" smtClean="0">
                <a:solidFill>
                  <a:schemeClr val="tx1"/>
                </a:solidFill>
                <a:cs typeface="Segoe UI" panose="020B0502040204020203" pitchFamily="34" charset="0"/>
              </a:rPr>
              <a:t>классы представления модуля. Существует 3 типа: </a:t>
            </a:r>
            <a:r>
              <a:rPr lang="en-US" dirty="0" smtClean="0">
                <a:solidFill>
                  <a:schemeClr val="tx1"/>
                </a:solidFill>
                <a:cs typeface="Segoe UI" panose="020B0502040204020203" pitchFamily="34" charset="0"/>
              </a:rPr>
              <a:t>components</a:t>
            </a:r>
            <a:r>
              <a:rPr lang="en-US" dirty="0">
                <a:solidFill>
                  <a:schemeClr val="tx1"/>
                </a:solidFill>
                <a:cs typeface="Segoe UI" panose="020B0502040204020203" pitchFamily="34" charset="0"/>
              </a:rPr>
              <a:t>, directives, </a:t>
            </a:r>
            <a:r>
              <a:rPr lang="en-US" dirty="0" smtClean="0">
                <a:solidFill>
                  <a:schemeClr val="tx1"/>
                </a:solidFill>
                <a:cs typeface="Segoe UI" panose="020B0502040204020203" pitchFamily="34" charset="0"/>
              </a:rPr>
              <a:t>pipes</a:t>
            </a:r>
            <a:r>
              <a:rPr lang="en-US" dirty="0">
                <a:solidFill>
                  <a:schemeClr val="tx1"/>
                </a:solidFill>
                <a:cs typeface="Segoe UI" panose="020B0502040204020203" pitchFamily="34" charset="0"/>
              </a:rPr>
              <a:t>.</a:t>
            </a:r>
          </a:p>
          <a:p>
            <a:pPr marL="285750" indent="-285750" algn="just">
              <a:lnSpc>
                <a:spcPct val="150000"/>
              </a:lnSpc>
              <a:buClr>
                <a:srgbClr val="D04E1D"/>
              </a:buClr>
              <a:buFont typeface="Arial" panose="020B0604020202020204" pitchFamily="34" charset="0"/>
              <a:buChar char="•"/>
            </a:pPr>
            <a:r>
              <a:rPr lang="en-US" dirty="0">
                <a:solidFill>
                  <a:schemeClr val="tx1"/>
                </a:solidFill>
                <a:cs typeface="Segoe UI" panose="020B0502040204020203" pitchFamily="34" charset="0"/>
              </a:rPr>
              <a:t>exports </a:t>
            </a:r>
            <a:r>
              <a:rPr lang="en-US" dirty="0" smtClean="0">
                <a:solidFill>
                  <a:schemeClr val="tx1"/>
                </a:solidFill>
                <a:cs typeface="Segoe UI" panose="020B0502040204020203" pitchFamily="34" charset="0"/>
              </a:rPr>
              <a:t>– </a:t>
            </a:r>
            <a:r>
              <a:rPr lang="ru-RU" dirty="0" smtClean="0">
                <a:solidFill>
                  <a:schemeClr val="tx1"/>
                </a:solidFill>
                <a:cs typeface="Segoe UI" panose="020B0502040204020203" pitchFamily="34" charset="0"/>
              </a:rPr>
              <a:t>набор деклараций классов которые будут доступны в других модулях</a:t>
            </a:r>
            <a:r>
              <a:rPr lang="en-US" dirty="0" smtClean="0">
                <a:solidFill>
                  <a:schemeClr val="tx1"/>
                </a:solidFill>
                <a:cs typeface="Segoe UI" panose="020B0502040204020203" pitchFamily="34" charset="0"/>
              </a:rPr>
              <a:t>.</a:t>
            </a:r>
            <a:endParaRPr lang="en-US" dirty="0">
              <a:solidFill>
                <a:schemeClr val="tx1"/>
              </a:solidFill>
              <a:cs typeface="Segoe UI" panose="020B0502040204020203" pitchFamily="34" charset="0"/>
            </a:endParaRPr>
          </a:p>
          <a:p>
            <a:pPr marL="285750" indent="-285750" algn="just">
              <a:lnSpc>
                <a:spcPct val="150000"/>
              </a:lnSpc>
              <a:buClr>
                <a:srgbClr val="D04E1D"/>
              </a:buClr>
              <a:buFont typeface="Arial" panose="020B0604020202020204" pitchFamily="34" charset="0"/>
              <a:buChar char="•"/>
            </a:pPr>
            <a:r>
              <a:rPr lang="en-US" dirty="0">
                <a:solidFill>
                  <a:schemeClr val="tx1"/>
                </a:solidFill>
                <a:cs typeface="Segoe UI" panose="020B0502040204020203" pitchFamily="34" charset="0"/>
              </a:rPr>
              <a:t>imports </a:t>
            </a:r>
            <a:r>
              <a:rPr lang="en-US" dirty="0" smtClean="0">
                <a:solidFill>
                  <a:schemeClr val="tx1"/>
                </a:solidFill>
                <a:cs typeface="Segoe UI" panose="020B0502040204020203" pitchFamily="34" charset="0"/>
              </a:rPr>
              <a:t>– </a:t>
            </a:r>
            <a:r>
              <a:rPr lang="ru-RU" dirty="0" smtClean="0">
                <a:solidFill>
                  <a:schemeClr val="tx1"/>
                </a:solidFill>
                <a:cs typeface="Segoe UI" panose="020B0502040204020203" pitchFamily="34" charset="0"/>
              </a:rPr>
              <a:t>набор других модулей, классы которых </a:t>
            </a:r>
            <a:r>
              <a:rPr lang="ru-RU" dirty="0" err="1" smtClean="0">
                <a:solidFill>
                  <a:schemeClr val="tx1"/>
                </a:solidFill>
                <a:cs typeface="Segoe UI" panose="020B0502040204020203" pitchFamily="34" charset="0"/>
              </a:rPr>
              <a:t>нужни</a:t>
            </a:r>
            <a:r>
              <a:rPr lang="ru-RU" dirty="0" smtClean="0">
                <a:solidFill>
                  <a:schemeClr val="tx1"/>
                </a:solidFill>
                <a:cs typeface="Segoe UI" panose="020B0502040204020203" pitchFamily="34" charset="0"/>
              </a:rPr>
              <a:t> в текущем модуле</a:t>
            </a:r>
            <a:r>
              <a:rPr lang="en-US" dirty="0" smtClean="0">
                <a:solidFill>
                  <a:schemeClr val="tx1"/>
                </a:solidFill>
                <a:cs typeface="Segoe UI" panose="020B0502040204020203" pitchFamily="34" charset="0"/>
              </a:rPr>
              <a:t>.</a:t>
            </a:r>
            <a:endParaRPr lang="en-US" dirty="0">
              <a:solidFill>
                <a:schemeClr val="tx1"/>
              </a:solidFill>
              <a:cs typeface="Segoe UI" panose="020B0502040204020203" pitchFamily="34" charset="0"/>
            </a:endParaRPr>
          </a:p>
          <a:p>
            <a:pPr marL="285750" indent="-285750" algn="just">
              <a:lnSpc>
                <a:spcPct val="150000"/>
              </a:lnSpc>
              <a:buClr>
                <a:srgbClr val="D04E1D"/>
              </a:buClr>
              <a:buFont typeface="Arial" panose="020B0604020202020204" pitchFamily="34" charset="0"/>
              <a:buChar char="•"/>
            </a:pPr>
            <a:r>
              <a:rPr lang="en-US" dirty="0">
                <a:solidFill>
                  <a:schemeClr val="tx1"/>
                </a:solidFill>
                <a:cs typeface="Segoe UI" panose="020B0502040204020203" pitchFamily="34" charset="0"/>
              </a:rPr>
              <a:t>providers </a:t>
            </a:r>
            <a:r>
              <a:rPr lang="en-US" dirty="0" smtClean="0">
                <a:solidFill>
                  <a:schemeClr val="tx1"/>
                </a:solidFill>
                <a:cs typeface="Segoe UI" panose="020B0502040204020203" pitchFamily="34" charset="0"/>
              </a:rPr>
              <a:t>– </a:t>
            </a:r>
            <a:r>
              <a:rPr lang="ru-RU" dirty="0" smtClean="0">
                <a:solidFill>
                  <a:schemeClr val="tx1"/>
                </a:solidFill>
                <a:cs typeface="Segoe UI" panose="020B0502040204020203" pitchFamily="34" charset="0"/>
              </a:rPr>
              <a:t>дает возможность использовать сервисы глобально в модуле.</a:t>
            </a:r>
            <a:endParaRPr lang="en-US" dirty="0">
              <a:solidFill>
                <a:schemeClr val="tx1"/>
              </a:solidFill>
              <a:cs typeface="Segoe UI" panose="020B0502040204020203" pitchFamily="34" charset="0"/>
            </a:endParaRPr>
          </a:p>
          <a:p>
            <a:pPr marL="285750" indent="-285750" algn="just">
              <a:lnSpc>
                <a:spcPct val="150000"/>
              </a:lnSpc>
              <a:buClr>
                <a:srgbClr val="D04E1D"/>
              </a:buClr>
              <a:buFont typeface="Arial" panose="020B0604020202020204" pitchFamily="34" charset="0"/>
              <a:buChar char="•"/>
            </a:pPr>
            <a:r>
              <a:rPr lang="en-US" dirty="0">
                <a:solidFill>
                  <a:schemeClr val="tx1"/>
                </a:solidFill>
                <a:cs typeface="Segoe UI" panose="020B0502040204020203" pitchFamily="34" charset="0"/>
              </a:rPr>
              <a:t>bootstrap </a:t>
            </a:r>
            <a:r>
              <a:rPr lang="en-US" dirty="0" smtClean="0">
                <a:solidFill>
                  <a:schemeClr val="tx1"/>
                </a:solidFill>
                <a:cs typeface="Segoe UI" panose="020B0502040204020203" pitchFamily="34" charset="0"/>
              </a:rPr>
              <a:t>– </a:t>
            </a:r>
            <a:r>
              <a:rPr lang="ru-RU" dirty="0" smtClean="0">
                <a:solidFill>
                  <a:schemeClr val="tx1"/>
                </a:solidFill>
                <a:cs typeface="Segoe UI" panose="020B0502040204020203" pitchFamily="34" charset="0"/>
              </a:rPr>
              <a:t>главный компонент (</a:t>
            </a:r>
            <a:r>
              <a:rPr lang="en-US" dirty="0" smtClean="0">
                <a:solidFill>
                  <a:schemeClr val="tx1"/>
                </a:solidFill>
                <a:cs typeface="Segoe UI" panose="020B0502040204020203" pitchFamily="34" charset="0"/>
              </a:rPr>
              <a:t>root</a:t>
            </a:r>
            <a:r>
              <a:rPr lang="ru-RU" dirty="0" smtClean="0">
                <a:solidFill>
                  <a:schemeClr val="tx1"/>
                </a:solidFill>
                <a:cs typeface="Segoe UI" panose="020B0502040204020203" pitchFamily="34" charset="0"/>
              </a:rPr>
              <a:t>).</a:t>
            </a:r>
            <a:r>
              <a:rPr lang="en-US" dirty="0" smtClean="0">
                <a:solidFill>
                  <a:schemeClr val="tx1"/>
                </a:solidFill>
                <a:cs typeface="Segoe UI" panose="020B0502040204020203" pitchFamily="34" charset="0"/>
              </a:rPr>
              <a:t> </a:t>
            </a:r>
            <a:r>
              <a:rPr lang="ru-RU" dirty="0" smtClean="0">
                <a:solidFill>
                  <a:schemeClr val="tx1"/>
                </a:solidFill>
                <a:cs typeface="Segoe UI" panose="020B0502040204020203" pitchFamily="34" charset="0"/>
              </a:rPr>
              <a:t>Должен устанавливаться в главном модуле.</a:t>
            </a:r>
            <a:endParaRPr lang="en-US" dirty="0">
              <a:solidFill>
                <a:schemeClr val="tx1"/>
              </a:solidFill>
              <a:cs typeface="Segoe UI" panose="020B0502040204020203" pitchFamily="34" charset="0"/>
            </a:endParaRPr>
          </a:p>
        </p:txBody>
      </p:sp>
      <p:pic>
        <p:nvPicPr>
          <p:cNvPr id="4" name="Рисунок 3"/>
          <p:cNvPicPr>
            <a:picLocks noChangeAspect="1"/>
          </p:cNvPicPr>
          <p:nvPr/>
        </p:nvPicPr>
        <p:blipFill>
          <a:blip r:embed="rId3"/>
          <a:stretch>
            <a:fillRect/>
          </a:stretch>
        </p:blipFill>
        <p:spPr>
          <a:xfrm>
            <a:off x="3505200" y="3729037"/>
            <a:ext cx="4743450" cy="2524125"/>
          </a:xfrm>
          <a:prstGeom prst="rect">
            <a:avLst/>
          </a:prstGeom>
        </p:spPr>
      </p:pic>
    </p:spTree>
    <p:extLst>
      <p:ext uri="{BB962C8B-B14F-4D97-AF65-F5344CB8AC3E}">
        <p14:creationId xmlns:p14="http://schemas.microsoft.com/office/powerpoint/2010/main" val="198384372"/>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Заголовок 1"/>
          <p:cNvSpPr txBox="1">
            <a:spLocks/>
          </p:cNvSpPr>
          <p:nvPr/>
        </p:nvSpPr>
        <p:spPr>
          <a:xfrm>
            <a:off x="1981200" y="808038"/>
            <a:ext cx="8229600" cy="563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2800" dirty="0" smtClean="0">
                <a:solidFill>
                  <a:srgbClr val="D04E1D"/>
                </a:solidFill>
                <a:latin typeface="Segoe UI Light" panose="020B0502040204020203" pitchFamily="34" charset="0"/>
                <a:cs typeface="Segoe UI Light" panose="020B0502040204020203" pitchFamily="34" charset="0"/>
              </a:rPr>
              <a:t>Компоненты</a:t>
            </a:r>
            <a:endParaRPr lang="ru-RU" sz="2800" dirty="0">
              <a:solidFill>
                <a:srgbClr val="D04E1D"/>
              </a:solidFill>
              <a:latin typeface="Segoe UI Light" panose="020B0502040204020203" pitchFamily="34" charset="0"/>
              <a:cs typeface="Segoe UI Light" panose="020B0502040204020203" pitchFamily="34" charset="0"/>
            </a:endParaRPr>
          </a:p>
        </p:txBody>
      </p:sp>
      <p:sp>
        <p:nvSpPr>
          <p:cNvPr id="22" name="Заголовок 1"/>
          <p:cNvSpPr txBox="1">
            <a:spLocks/>
          </p:cNvSpPr>
          <p:nvPr/>
        </p:nvSpPr>
        <p:spPr>
          <a:xfrm>
            <a:off x="1981200" y="228600"/>
            <a:ext cx="8229600" cy="57150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600" dirty="0">
              <a:solidFill>
                <a:schemeClr val="bg1"/>
              </a:solidFill>
              <a:latin typeface="Segoe UI Light" panose="020B0502040204020203" pitchFamily="34" charset="0"/>
              <a:ea typeface="Segoe UI" pitchFamily="34" charset="0"/>
              <a:cs typeface="Segoe UI Light" panose="020B0502040204020203" pitchFamily="34" charset="0"/>
            </a:endParaRPr>
          </a:p>
        </p:txBody>
      </p:sp>
      <p:sp>
        <p:nvSpPr>
          <p:cNvPr id="2" name="Rectangle 1"/>
          <p:cNvSpPr/>
          <p:nvPr/>
        </p:nvSpPr>
        <p:spPr>
          <a:xfrm>
            <a:off x="1295400" y="1600200"/>
            <a:ext cx="10210800" cy="259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gn="just">
              <a:lnSpc>
                <a:spcPct val="150000"/>
              </a:lnSpc>
              <a:buClr>
                <a:srgbClr val="D04E1D"/>
              </a:buClr>
              <a:buFont typeface="Arial" panose="020B0604020202020204" pitchFamily="34" charset="0"/>
              <a:buChar char="•"/>
            </a:pPr>
            <a:r>
              <a:rPr lang="ru-RU" dirty="0" smtClean="0">
                <a:solidFill>
                  <a:schemeClr val="tx1"/>
                </a:solidFill>
                <a:cs typeface="Segoe UI" panose="020B0502040204020203" pitchFamily="34" charset="0"/>
              </a:rPr>
              <a:t>Представление части отображения на странице.</a:t>
            </a:r>
          </a:p>
          <a:p>
            <a:pPr marL="285750" indent="-285750" algn="just">
              <a:lnSpc>
                <a:spcPct val="150000"/>
              </a:lnSpc>
              <a:buClr>
                <a:srgbClr val="D04E1D"/>
              </a:buClr>
              <a:buFont typeface="Arial" panose="020B0604020202020204" pitchFamily="34" charset="0"/>
              <a:buChar char="•"/>
            </a:pPr>
            <a:r>
              <a:rPr lang="ru-RU" dirty="0" smtClean="0">
                <a:solidFill>
                  <a:schemeClr val="tx1"/>
                </a:solidFill>
                <a:cs typeface="Segoe UI" panose="020B0502040204020203" pitchFamily="34" charset="0"/>
              </a:rPr>
              <a:t>Взаимодействует с отображением.</a:t>
            </a:r>
            <a:endParaRPr lang="en-US" dirty="0">
              <a:solidFill>
                <a:schemeClr val="tx1"/>
              </a:solidFill>
              <a:cs typeface="Segoe UI" panose="020B0502040204020203" pitchFamily="34" charset="0"/>
            </a:endParaRPr>
          </a:p>
        </p:txBody>
      </p:sp>
      <p:pic>
        <p:nvPicPr>
          <p:cNvPr id="5" name="Рисунок 4"/>
          <p:cNvPicPr>
            <a:picLocks noChangeAspect="1"/>
          </p:cNvPicPr>
          <p:nvPr/>
        </p:nvPicPr>
        <p:blipFill>
          <a:blip r:embed="rId3"/>
          <a:stretch>
            <a:fillRect/>
          </a:stretch>
        </p:blipFill>
        <p:spPr>
          <a:xfrm>
            <a:off x="3505200" y="3086100"/>
            <a:ext cx="4324350" cy="1905000"/>
          </a:xfrm>
          <a:prstGeom prst="rect">
            <a:avLst/>
          </a:prstGeom>
        </p:spPr>
      </p:pic>
    </p:spTree>
    <p:extLst>
      <p:ext uri="{BB962C8B-B14F-4D97-AF65-F5344CB8AC3E}">
        <p14:creationId xmlns:p14="http://schemas.microsoft.com/office/powerpoint/2010/main" val="2195291626"/>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Заголовок 1"/>
          <p:cNvSpPr txBox="1">
            <a:spLocks/>
          </p:cNvSpPr>
          <p:nvPr/>
        </p:nvSpPr>
        <p:spPr>
          <a:xfrm>
            <a:off x="1981200" y="808038"/>
            <a:ext cx="8229600" cy="563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2800" dirty="0" smtClean="0">
                <a:solidFill>
                  <a:srgbClr val="D04E1D"/>
                </a:solidFill>
                <a:latin typeface="Segoe UI Light" panose="020B0502040204020203" pitchFamily="34" charset="0"/>
                <a:cs typeface="Segoe UI Light" panose="020B0502040204020203" pitchFamily="34" charset="0"/>
              </a:rPr>
              <a:t>Директивы</a:t>
            </a:r>
            <a:endParaRPr lang="ru-RU" sz="2800" dirty="0">
              <a:solidFill>
                <a:srgbClr val="D04E1D"/>
              </a:solidFill>
              <a:latin typeface="Segoe UI Light" panose="020B0502040204020203" pitchFamily="34" charset="0"/>
              <a:cs typeface="Segoe UI Light" panose="020B0502040204020203" pitchFamily="34" charset="0"/>
            </a:endParaRPr>
          </a:p>
        </p:txBody>
      </p:sp>
      <p:sp>
        <p:nvSpPr>
          <p:cNvPr id="22" name="Заголовок 1"/>
          <p:cNvSpPr txBox="1">
            <a:spLocks/>
          </p:cNvSpPr>
          <p:nvPr/>
        </p:nvSpPr>
        <p:spPr>
          <a:xfrm>
            <a:off x="1981200" y="228600"/>
            <a:ext cx="8229600" cy="57150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600" dirty="0">
              <a:solidFill>
                <a:schemeClr val="bg1"/>
              </a:solidFill>
              <a:latin typeface="Segoe UI Light" panose="020B0502040204020203" pitchFamily="34" charset="0"/>
              <a:ea typeface="Segoe UI" pitchFamily="34" charset="0"/>
              <a:cs typeface="Segoe UI Light" panose="020B0502040204020203" pitchFamily="34" charset="0"/>
            </a:endParaRPr>
          </a:p>
        </p:txBody>
      </p:sp>
      <p:sp>
        <p:nvSpPr>
          <p:cNvPr id="2" name="Rectangle 1"/>
          <p:cNvSpPr/>
          <p:nvPr/>
        </p:nvSpPr>
        <p:spPr>
          <a:xfrm>
            <a:off x="1295400" y="1600200"/>
            <a:ext cx="10210800" cy="259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gn="just">
              <a:lnSpc>
                <a:spcPct val="150000"/>
              </a:lnSpc>
              <a:buClr>
                <a:srgbClr val="D04E1D"/>
              </a:buClr>
              <a:buFont typeface="Arial" panose="020B0604020202020204" pitchFamily="34" charset="0"/>
              <a:buChar char="•"/>
            </a:pPr>
            <a:r>
              <a:rPr lang="ru-RU" dirty="0" smtClean="0">
                <a:solidFill>
                  <a:schemeClr val="tx1"/>
                </a:solidFill>
                <a:cs typeface="Segoe UI" panose="020B0502040204020203" pitchFamily="34" charset="0"/>
              </a:rPr>
              <a:t>Позволяет проводить манипуляции с разметкой.</a:t>
            </a:r>
          </a:p>
          <a:p>
            <a:pPr marL="285750" indent="-285750" algn="just">
              <a:lnSpc>
                <a:spcPct val="150000"/>
              </a:lnSpc>
              <a:buClr>
                <a:srgbClr val="D04E1D"/>
              </a:buClr>
              <a:buFont typeface="Arial" panose="020B0604020202020204" pitchFamily="34" charset="0"/>
              <a:buChar char="•"/>
            </a:pPr>
            <a:r>
              <a:rPr lang="ru-RU" dirty="0" smtClean="0">
                <a:solidFill>
                  <a:schemeClr val="tx1"/>
                </a:solidFill>
                <a:cs typeface="Segoe UI" panose="020B0502040204020203" pitchFamily="34" charset="0"/>
              </a:rPr>
              <a:t>Компонент является по сути расширением директивы.</a:t>
            </a:r>
          </a:p>
          <a:p>
            <a:pPr marL="285750" indent="-285750" algn="just">
              <a:lnSpc>
                <a:spcPct val="150000"/>
              </a:lnSpc>
              <a:buClr>
                <a:srgbClr val="D04E1D"/>
              </a:buClr>
              <a:buFont typeface="Arial" panose="020B0604020202020204" pitchFamily="34" charset="0"/>
              <a:buChar char="•"/>
            </a:pPr>
            <a:r>
              <a:rPr lang="ru-RU" dirty="0" smtClean="0">
                <a:solidFill>
                  <a:schemeClr val="tx1"/>
                </a:solidFill>
                <a:cs typeface="Segoe UI" panose="020B0502040204020203" pitchFamily="34" charset="0"/>
              </a:rPr>
              <a:t>Существует 2 типа директив: структурные и атрибутивные</a:t>
            </a:r>
          </a:p>
        </p:txBody>
      </p:sp>
      <p:pic>
        <p:nvPicPr>
          <p:cNvPr id="3" name="Рисунок 2"/>
          <p:cNvPicPr>
            <a:picLocks noChangeAspect="1"/>
          </p:cNvPicPr>
          <p:nvPr/>
        </p:nvPicPr>
        <p:blipFill>
          <a:blip r:embed="rId3"/>
          <a:stretch>
            <a:fillRect/>
          </a:stretch>
        </p:blipFill>
        <p:spPr>
          <a:xfrm>
            <a:off x="1219200" y="3867150"/>
            <a:ext cx="4505325" cy="647700"/>
          </a:xfrm>
          <a:prstGeom prst="rect">
            <a:avLst/>
          </a:prstGeom>
        </p:spPr>
      </p:pic>
      <p:pic>
        <p:nvPicPr>
          <p:cNvPr id="4" name="Рисунок 3"/>
          <p:cNvPicPr>
            <a:picLocks noChangeAspect="1"/>
          </p:cNvPicPr>
          <p:nvPr/>
        </p:nvPicPr>
        <p:blipFill>
          <a:blip r:embed="rId4"/>
          <a:stretch>
            <a:fillRect/>
          </a:stretch>
        </p:blipFill>
        <p:spPr>
          <a:xfrm>
            <a:off x="6934200" y="3962400"/>
            <a:ext cx="2971800" cy="457200"/>
          </a:xfrm>
          <a:prstGeom prst="rect">
            <a:avLst/>
          </a:prstGeom>
        </p:spPr>
      </p:pic>
    </p:spTree>
    <p:extLst>
      <p:ext uri="{BB962C8B-B14F-4D97-AF65-F5344CB8AC3E}">
        <p14:creationId xmlns:p14="http://schemas.microsoft.com/office/powerpoint/2010/main" val="378285331"/>
      </p:ext>
    </p:extLst>
  </p:cSld>
  <p:clrMapOvr>
    <a:masterClrMapping/>
  </p:clrMapOvr>
  <p:transition spd="slow">
    <p:cover/>
  </p:transition>
</p:sld>
</file>

<file path=ppt/theme/theme1.xml><?xml version="1.0" encoding="utf-8"?>
<a:theme xmlns:a="http://schemas.openxmlformats.org/drawingml/2006/main" name="Введение в Enterprise Librar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44476</TotalTime>
  <Words>276</Words>
  <Application>Microsoft Office PowerPoint</Application>
  <PresentationFormat>Широкоэкранный</PresentationFormat>
  <Paragraphs>61</Paragraphs>
  <Slides>13</Slides>
  <Notes>13</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13</vt:i4>
      </vt:variant>
    </vt:vector>
  </HeadingPairs>
  <TitlesOfParts>
    <vt:vector size="18" baseType="lpstr">
      <vt:lpstr>Arial</vt:lpstr>
      <vt:lpstr>Calibri</vt:lpstr>
      <vt:lpstr>Segoe UI</vt:lpstr>
      <vt:lpstr>Segoe UI Light</vt:lpstr>
      <vt:lpstr>Введение в Enterprise Library</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Library</dc:title>
  <dc:creator>Alexander</dc:creator>
  <cp:lastModifiedBy>Vladyslav Khrapov</cp:lastModifiedBy>
  <cp:revision>721</cp:revision>
  <dcterms:created xsi:type="dcterms:W3CDTF">2010-11-10T13:30:04Z</dcterms:created>
  <dcterms:modified xsi:type="dcterms:W3CDTF">2017-09-12T20:20:27Z</dcterms:modified>
</cp:coreProperties>
</file>