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5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5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2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C1F9-0DF1-433C-B8EA-884750E85D7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606" y="562704"/>
            <a:ext cx="1610686" cy="150163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Vehicle Registration System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76356" y="2818223"/>
            <a:ext cx="1919187" cy="15016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DataOperations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>
            <a:off x="1035949" y="2064334"/>
            <a:ext cx="1" cy="7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02684" y="3557137"/>
            <a:ext cx="4042902" cy="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45586" y="773271"/>
            <a:ext cx="2377441" cy="4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088618" y="794384"/>
            <a:ext cx="10758" cy="55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42867" y="773271"/>
            <a:ext cx="0" cy="56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423027" y="773271"/>
            <a:ext cx="0" cy="58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728447" y="1251584"/>
            <a:ext cx="871159" cy="65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US" sz="1200" dirty="0" smtClean="0"/>
              <a:t>wner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77814" y="1251584"/>
            <a:ext cx="881912" cy="65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US" sz="1200" dirty="0" smtClean="0"/>
              <a:t>wner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8006168" y="1251584"/>
            <a:ext cx="917300" cy="65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US" sz="1200" dirty="0" smtClean="0"/>
              <a:t>wner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7589670" y="1555004"/>
            <a:ext cx="96457" cy="95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35962" y="1555004"/>
            <a:ext cx="87608" cy="87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6045586" y="3554649"/>
            <a:ext cx="2377441" cy="4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049800" y="3575762"/>
            <a:ext cx="10758" cy="55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2867" y="3554649"/>
            <a:ext cx="0" cy="56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423027" y="3554649"/>
            <a:ext cx="0" cy="58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581333" y="4032962"/>
            <a:ext cx="912411" cy="656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Vehicle</a:t>
            </a:r>
            <a:endParaRPr lang="en-US" sz="1200" dirty="0"/>
          </a:p>
        </p:txBody>
      </p:sp>
      <p:sp>
        <p:nvSpPr>
          <p:cNvPr id="64" name="Oval 63"/>
          <p:cNvSpPr/>
          <p:nvPr/>
        </p:nvSpPr>
        <p:spPr>
          <a:xfrm>
            <a:off x="6638792" y="4011848"/>
            <a:ext cx="917087" cy="656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Vehicle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7985056" y="4032962"/>
            <a:ext cx="897862" cy="656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Vehicle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7589670" y="4336382"/>
            <a:ext cx="96457" cy="95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35962" y="4336382"/>
            <a:ext cx="87608" cy="87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6002553" y="5573214"/>
            <a:ext cx="2377441" cy="4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006767" y="5594327"/>
            <a:ext cx="10758" cy="55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099834" y="5573214"/>
            <a:ext cx="0" cy="56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79994" y="5573214"/>
            <a:ext cx="0" cy="58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538300" y="6051527"/>
            <a:ext cx="912411" cy="656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Dealer</a:t>
            </a:r>
            <a:endParaRPr lang="en-US" sz="1200" dirty="0"/>
          </a:p>
        </p:txBody>
      </p:sp>
      <p:sp>
        <p:nvSpPr>
          <p:cNvPr id="86" name="Oval 85"/>
          <p:cNvSpPr/>
          <p:nvPr/>
        </p:nvSpPr>
        <p:spPr>
          <a:xfrm>
            <a:off x="6599605" y="6051527"/>
            <a:ext cx="917087" cy="656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Dealer</a:t>
            </a:r>
            <a:endParaRPr lang="en-US" sz="1200" dirty="0"/>
          </a:p>
        </p:txBody>
      </p:sp>
      <p:sp>
        <p:nvSpPr>
          <p:cNvPr id="87" name="Oval 86"/>
          <p:cNvSpPr/>
          <p:nvPr/>
        </p:nvSpPr>
        <p:spPr>
          <a:xfrm>
            <a:off x="7942023" y="6051527"/>
            <a:ext cx="897862" cy="656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Dealer</a:t>
            </a:r>
            <a:endParaRPr lang="en-US" sz="1200" dirty="0"/>
          </a:p>
        </p:txBody>
      </p:sp>
      <p:sp>
        <p:nvSpPr>
          <p:cNvPr id="88" name="Oval 87"/>
          <p:cNvSpPr/>
          <p:nvPr/>
        </p:nvSpPr>
        <p:spPr>
          <a:xfrm>
            <a:off x="7546637" y="6354947"/>
            <a:ext cx="96457" cy="95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792929" y="6354947"/>
            <a:ext cx="87608" cy="87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6" idx="5"/>
          </p:cNvCxnSpPr>
          <p:nvPr/>
        </p:nvCxnSpPr>
        <p:spPr>
          <a:xfrm>
            <a:off x="1714485" y="4099944"/>
            <a:ext cx="4319769" cy="15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6" idx="7"/>
          </p:cNvCxnSpPr>
          <p:nvPr/>
        </p:nvCxnSpPr>
        <p:spPr>
          <a:xfrm flipV="1">
            <a:off x="1714485" y="778186"/>
            <a:ext cx="4331101" cy="225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2" idx="4"/>
          </p:cNvCxnSpPr>
          <p:nvPr/>
        </p:nvCxnSpPr>
        <p:spPr>
          <a:xfrm rot="16200000" flipH="1">
            <a:off x="5440164" y="2631663"/>
            <a:ext cx="1646848" cy="1991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3" idx="4"/>
          </p:cNvCxnSpPr>
          <p:nvPr/>
        </p:nvCxnSpPr>
        <p:spPr>
          <a:xfrm rot="16200000" flipH="1">
            <a:off x="6425833" y="2600737"/>
            <a:ext cx="1646850" cy="2609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4" idx="4"/>
          </p:cNvCxnSpPr>
          <p:nvPr/>
        </p:nvCxnSpPr>
        <p:spPr>
          <a:xfrm rot="5400000">
            <a:off x="7451172" y="2541004"/>
            <a:ext cx="1646850" cy="3804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5" idx="7"/>
          </p:cNvCxnSpPr>
          <p:nvPr/>
        </p:nvCxnSpPr>
        <p:spPr>
          <a:xfrm rot="5400000" flipH="1" flipV="1">
            <a:off x="5140052" y="4741652"/>
            <a:ext cx="2583017" cy="2289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6" idx="7"/>
          </p:cNvCxnSpPr>
          <p:nvPr/>
        </p:nvCxnSpPr>
        <p:spPr>
          <a:xfrm rot="5400000" flipH="1" flipV="1">
            <a:off x="6259389" y="4677649"/>
            <a:ext cx="2592979" cy="3469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V="1">
            <a:off x="6917646" y="4538142"/>
            <a:ext cx="2486916" cy="5249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214132" y="5547157"/>
            <a:ext cx="790896" cy="49662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354510" y="5608012"/>
            <a:ext cx="9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11479666" y="5547158"/>
            <a:ext cx="712334" cy="4921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1565948" y="5618547"/>
            <a:ext cx="74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10108881" y="5554900"/>
            <a:ext cx="790896" cy="49662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241244" y="5608012"/>
            <a:ext cx="9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0960023" y="5741263"/>
            <a:ext cx="87607" cy="9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1219494" y="5741263"/>
            <a:ext cx="86282" cy="9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77" idx="0"/>
          </p:cNvCxnSpPr>
          <p:nvPr/>
        </p:nvCxnSpPr>
        <p:spPr>
          <a:xfrm flipH="1" flipV="1">
            <a:off x="9602112" y="5106853"/>
            <a:ext cx="7468" cy="44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9591161" y="5079476"/>
            <a:ext cx="2223032" cy="1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95" idx="0"/>
          </p:cNvCxnSpPr>
          <p:nvPr/>
        </p:nvCxnSpPr>
        <p:spPr>
          <a:xfrm flipH="1">
            <a:off x="11835833" y="5065104"/>
            <a:ext cx="262" cy="48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98" idx="0"/>
          </p:cNvCxnSpPr>
          <p:nvPr/>
        </p:nvCxnSpPr>
        <p:spPr>
          <a:xfrm flipH="1">
            <a:off x="10504329" y="5072847"/>
            <a:ext cx="24066" cy="48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63" idx="4"/>
          </p:cNvCxnSpPr>
          <p:nvPr/>
        </p:nvCxnSpPr>
        <p:spPr>
          <a:xfrm rot="16200000" flipH="1">
            <a:off x="7599717" y="3126999"/>
            <a:ext cx="447685" cy="35720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64" idx="4"/>
          </p:cNvCxnSpPr>
          <p:nvPr/>
        </p:nvCxnSpPr>
        <p:spPr>
          <a:xfrm>
            <a:off x="7097336" y="4668064"/>
            <a:ext cx="38079" cy="257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127092" y="4913019"/>
            <a:ext cx="32056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32760" y="4913019"/>
            <a:ext cx="0" cy="193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65" idx="6"/>
          </p:cNvCxnSpPr>
          <p:nvPr/>
        </p:nvCxnSpPr>
        <p:spPr>
          <a:xfrm>
            <a:off x="8882918" y="4361070"/>
            <a:ext cx="216471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1047630" y="4336382"/>
            <a:ext cx="8310" cy="770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95" idx="0"/>
          </p:cNvCxnSpPr>
          <p:nvPr/>
        </p:nvCxnSpPr>
        <p:spPr>
          <a:xfrm rot="16200000" flipV="1">
            <a:off x="7449555" y="1160880"/>
            <a:ext cx="4752774" cy="40197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99" idx="0"/>
          </p:cNvCxnSpPr>
          <p:nvPr/>
        </p:nvCxnSpPr>
        <p:spPr>
          <a:xfrm rot="16200000" flipV="1">
            <a:off x="6277766" y="1155409"/>
            <a:ext cx="4813630" cy="40915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77" idx="2"/>
          </p:cNvCxnSpPr>
          <p:nvPr/>
        </p:nvCxnSpPr>
        <p:spPr>
          <a:xfrm rot="10800000">
            <a:off x="6493744" y="773269"/>
            <a:ext cx="2720388" cy="50222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Vladislav Dubrovenski</dc:creator>
  <cp:lastModifiedBy>Vladislav Dubrovenski</cp:lastModifiedBy>
  <cp:revision>12</cp:revision>
  <dcterms:created xsi:type="dcterms:W3CDTF">2016-04-10T15:27:24Z</dcterms:created>
  <dcterms:modified xsi:type="dcterms:W3CDTF">2016-04-14T16:01:20Z</dcterms:modified>
</cp:coreProperties>
</file>