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806F-7E70-4C2D-A4DC-747FB359AE74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B386-D973-423F-A5A1-6FB0D249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9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806F-7E70-4C2D-A4DC-747FB359AE74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B386-D973-423F-A5A1-6FB0D249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1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806F-7E70-4C2D-A4DC-747FB359AE74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B386-D973-423F-A5A1-6FB0D249FCF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2659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806F-7E70-4C2D-A4DC-747FB359AE74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B386-D973-423F-A5A1-6FB0D249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80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806F-7E70-4C2D-A4DC-747FB359AE74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B386-D973-423F-A5A1-6FB0D249FCF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5517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806F-7E70-4C2D-A4DC-747FB359AE74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B386-D973-423F-A5A1-6FB0D249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92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806F-7E70-4C2D-A4DC-747FB359AE74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B386-D973-423F-A5A1-6FB0D249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49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806F-7E70-4C2D-A4DC-747FB359AE74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B386-D973-423F-A5A1-6FB0D249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2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806F-7E70-4C2D-A4DC-747FB359AE74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B386-D973-423F-A5A1-6FB0D249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806F-7E70-4C2D-A4DC-747FB359AE74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B386-D973-423F-A5A1-6FB0D249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2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806F-7E70-4C2D-A4DC-747FB359AE74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B386-D973-423F-A5A1-6FB0D249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2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806F-7E70-4C2D-A4DC-747FB359AE74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B386-D973-423F-A5A1-6FB0D249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2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806F-7E70-4C2D-A4DC-747FB359AE74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B386-D973-423F-A5A1-6FB0D249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2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806F-7E70-4C2D-A4DC-747FB359AE74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B386-D973-423F-A5A1-6FB0D249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8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806F-7E70-4C2D-A4DC-747FB359AE74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B386-D973-423F-A5A1-6FB0D249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8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806F-7E70-4C2D-A4DC-747FB359AE74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B386-D973-423F-A5A1-6FB0D249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7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0806F-7E70-4C2D-A4DC-747FB359AE74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BBB386-D973-423F-A5A1-6FB0D249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6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lgosaur.us/binomial-heap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lgorithms.tutorialhorizon.com/dijkstras-shortest-path-algorithm-spt-adjacency-list-and-min-heap-java-implementation/" TargetMode="External"/><Relationship Id="rId3" Type="http://schemas.openxmlformats.org/officeDocument/2006/relationships/hyperlink" Target="https://stackoverflow.com/questions/6215485/what-is-the-difference-between-binary-heaps-and-binomial-heaps" TargetMode="External"/><Relationship Id="rId7" Type="http://schemas.openxmlformats.org/officeDocument/2006/relationships/hyperlink" Target="http://algosaur.us/binomial-heaps/" TargetMode="External"/><Relationship Id="rId2" Type="http://schemas.openxmlformats.org/officeDocument/2006/relationships/hyperlink" Target="https://github.com/brandenburg/binomial-heaps/blob/master/bh.p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-inst.eecs.berkeley.edu/~cs61bl/r/cur/graphs/dijkstra-algorithm-runtime.html?topic=lab24.topic&amp;step=4&amp;course=" TargetMode="External"/><Relationship Id="rId5" Type="http://schemas.openxmlformats.org/officeDocument/2006/relationships/hyperlink" Target="https://github.com/abhiram383/Daaproject/blob/master/DAA/data.json" TargetMode="External"/><Relationship Id="rId4" Type="http://schemas.openxmlformats.org/officeDocument/2006/relationships/hyperlink" Target="https://github.com/arlieu/interview-guide/blob/master/algorithms/graphing/dynamic_programming/dijkstra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89DB-D683-4156-A94F-F25DCDB614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Emergency Vehicle Dispatching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9CE70-5FF4-46A0-B3AC-CD57D02F77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Vladislav Dubrovenski</a:t>
            </a:r>
          </a:p>
          <a:p>
            <a:r>
              <a:rPr lang="en-US" dirty="0"/>
              <a:t>CS 404</a:t>
            </a:r>
          </a:p>
        </p:txBody>
      </p:sp>
    </p:spTree>
    <p:extLst>
      <p:ext uri="{BB962C8B-B14F-4D97-AF65-F5344CB8AC3E}">
        <p14:creationId xmlns:p14="http://schemas.microsoft.com/office/powerpoint/2010/main" val="206364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AD97-590B-4B30-A965-EA915FB2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F2D0C-82A6-4214-9E54-542408D9C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algorithm is used for finding the shortest paths between nodes in connected graph(there is a path to each node from every node)</a:t>
            </a:r>
          </a:p>
          <a:p>
            <a:r>
              <a:rPr lang="en-US" dirty="0"/>
              <a:t>It works as follows: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Setting start node distance to 0 and others to infinity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Creating a heap node for each vertex which was not visited yet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While minheap is not empty: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/>
              <a:t>Extract the min node from the heap, and add it to Shortest Path Tree of visited nodes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/>
              <a:t>Decrease distance: For adjacent vertex v, if v is not in SPT[] and distance[v] &gt; distance[u] + edge u-v weight then update distance[v] = distance[u] + edge u-v weight(Relax Function, trying to lower the cost of getting from one vertex to another)</a:t>
            </a:r>
          </a:p>
        </p:txBody>
      </p:sp>
    </p:spTree>
    <p:extLst>
      <p:ext uri="{BB962C8B-B14F-4D97-AF65-F5344CB8AC3E}">
        <p14:creationId xmlns:p14="http://schemas.microsoft.com/office/powerpoint/2010/main" val="161076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EA726-2E65-4BBD-8C11-90E4A3DE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ways of using </a:t>
            </a:r>
            <a:r>
              <a:rPr lang="en-US" dirty="0" err="1"/>
              <a:t>MinHeaps</a:t>
            </a:r>
            <a:r>
              <a:rPr lang="en-US" dirty="0"/>
              <a:t> as a priority queue (Big 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CAC09-98D8-44C6-B16F-273BBFFAD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Heap(</a:t>
            </a:r>
            <a:r>
              <a:rPr lang="en-US" dirty="0" err="1"/>
              <a:t>heapq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O((E+V)</a:t>
            </a:r>
            <a:r>
              <a:rPr lang="en-US" dirty="0" err="1"/>
              <a:t>logV</a:t>
            </a:r>
            <a:r>
              <a:rPr lang="en-US"/>
              <a:t>) </a:t>
            </a:r>
          </a:p>
          <a:p>
            <a:r>
              <a:rPr lang="en-US"/>
              <a:t>Fibonacci </a:t>
            </a:r>
            <a:r>
              <a:rPr lang="en-US" dirty="0"/>
              <a:t>Heap(</a:t>
            </a:r>
            <a:r>
              <a:rPr lang="en-US" dirty="0" err="1"/>
              <a:t>fibheap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O(E+(</a:t>
            </a:r>
            <a:r>
              <a:rPr lang="en-US" dirty="0" err="1"/>
              <a:t>VlogV</a:t>
            </a:r>
            <a:r>
              <a:rPr lang="en-US" dirty="0"/>
              <a:t>)) </a:t>
            </a:r>
          </a:p>
          <a:p>
            <a:r>
              <a:rPr lang="en-US" dirty="0"/>
              <a:t>Binomial Heap(binomial)</a:t>
            </a:r>
          </a:p>
          <a:p>
            <a:pPr lvl="1"/>
            <a:r>
              <a:rPr lang="en-US" dirty="0"/>
              <a:t>O(E+(</a:t>
            </a:r>
            <a:r>
              <a:rPr lang="en-US" dirty="0" err="1"/>
              <a:t>VlogV</a:t>
            </a:r>
            <a:r>
              <a:rPr lang="en-US" dirty="0"/>
              <a:t>))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7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9C321-AF87-4678-8C5F-56A6E21A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Complexities of Operations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CA83D5-AF8A-4E48-9DDE-05B4292EA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441" y="1407561"/>
            <a:ext cx="9491033" cy="43665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1D3C4F-6125-4181-A63E-8F71FBAD48EF}"/>
              </a:ext>
            </a:extLst>
          </p:cNvPr>
          <p:cNvSpPr/>
          <p:nvPr/>
        </p:nvSpPr>
        <p:spPr>
          <a:xfrm>
            <a:off x="1840067" y="5879068"/>
            <a:ext cx="3900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http://algosaur.us/binomial-heaps/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0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9D58-49F8-4C8D-BACF-A388C430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Solve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D8311-4E4E-4573-91D1-EB66616FD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2923"/>
            <a:ext cx="8596668" cy="5146660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Created 3 datasets: </a:t>
            </a:r>
            <a:r>
              <a:rPr lang="en-US" dirty="0" err="1"/>
              <a:t>dists</a:t>
            </a:r>
            <a:r>
              <a:rPr lang="en-US" dirty="0"/>
              <a:t>, requests, vehicles</a:t>
            </a:r>
          </a:p>
          <a:p>
            <a:pPr lvl="1"/>
            <a:r>
              <a:rPr lang="en-US" dirty="0"/>
              <a:t>Vehicles consist of id, type, zip, free parameters</a:t>
            </a:r>
          </a:p>
          <a:p>
            <a:pPr lvl="1"/>
            <a:r>
              <a:rPr lang="en-US" dirty="0"/>
              <a:t>Requests consist of id, type, zip, vehicles, </a:t>
            </a:r>
            <a:r>
              <a:rPr lang="en-US" dirty="0" err="1"/>
              <a:t>dist</a:t>
            </a:r>
            <a:r>
              <a:rPr lang="en-US" dirty="0"/>
              <a:t> parameters</a:t>
            </a:r>
          </a:p>
          <a:p>
            <a:pPr lvl="1"/>
            <a:r>
              <a:rPr lang="en-US" dirty="0" err="1"/>
              <a:t>Dists</a:t>
            </a:r>
            <a:r>
              <a:rPr lang="en-US" dirty="0"/>
              <a:t> consist of zip1, zip2, </a:t>
            </a:r>
            <a:r>
              <a:rPr lang="en-US" dirty="0" err="1"/>
              <a:t>dist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Added all vertices and edges to the graph by iterating through </a:t>
            </a:r>
            <a:r>
              <a:rPr lang="en-US" dirty="0" err="1"/>
              <a:t>dists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Processed requests one by one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Get the vehicles of requested zip and type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Set all distances to infinity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Pass the requested vertex to Dijkstra’s and calculate the shortest distance to every node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Assign calculated distances to each available vehicle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Sort the free vehicles by their distance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Set the free parameter of the vehicle corresponding to the first one to False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Assign vehicle and distance to the request and print it(as well as write into the file)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0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A5C8-8872-42E4-BD5D-D7D6F8C5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 vs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4F11D-1760-4C58-87BE-9FE63C934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expected Fibonacci Heap and Binomial Heap work faster than Binary heap due to a better Big O</a:t>
            </a:r>
          </a:p>
          <a:p>
            <a:r>
              <a:rPr lang="en-US" dirty="0"/>
              <a:t>However, in reality they all worked very fast on the small dataset </a:t>
            </a:r>
          </a:p>
          <a:p>
            <a:r>
              <a:rPr lang="en-US" dirty="0"/>
              <a:t>Maybe in the future I will create a connected graph that will make sense and will be big enough to see the difference of three data structures</a:t>
            </a:r>
          </a:p>
          <a:p>
            <a:r>
              <a:rPr lang="en-US" dirty="0"/>
              <a:t>The measured time are: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Binary: 0.02996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Fibonacci: 0.05183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Binomial: 0.04089</a:t>
            </a:r>
          </a:p>
          <a:p>
            <a:pPr marL="400050"/>
            <a:r>
              <a:rPr lang="en-US" dirty="0"/>
              <a:t>Also, </a:t>
            </a:r>
            <a:r>
              <a:rPr lang="en-US" dirty="0" err="1"/>
              <a:t>heapq</a:t>
            </a:r>
            <a:r>
              <a:rPr lang="en-US" dirty="0"/>
              <a:t>(binary) is using c-implementation of the library so I think that might affect performance as well</a:t>
            </a:r>
          </a:p>
        </p:txBody>
      </p:sp>
    </p:spTree>
    <p:extLst>
      <p:ext uri="{BB962C8B-B14F-4D97-AF65-F5344CB8AC3E}">
        <p14:creationId xmlns:p14="http://schemas.microsoft.com/office/powerpoint/2010/main" val="100483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FBB5A5-68BA-4F1D-8A1A-ED86199DC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600" y="0"/>
            <a:ext cx="6481390" cy="839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6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6FA6-01DB-4499-BF5D-2716951B0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131D6-07A6-4939-B9EC-422DD2B14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https://github.com/brandenburg/binomial-heaps/blob/master/bh.py</a:t>
            </a:r>
            <a:endParaRPr lang="en-US" dirty="0"/>
          </a:p>
          <a:p>
            <a:r>
              <a:rPr lang="en-US" dirty="0"/>
              <a:t>https://pypi.org/project/fibheap/</a:t>
            </a:r>
          </a:p>
          <a:p>
            <a:r>
              <a:rPr lang="en-US" dirty="0">
                <a:hlinkClick r:id="rId3"/>
              </a:rPr>
              <a:t>https://stackoverflow.com/questions/6215485/what-is-the-difference-between-binary-heaps-and-binomial-heaps</a:t>
            </a:r>
            <a:endParaRPr lang="en-US" dirty="0"/>
          </a:p>
          <a:p>
            <a:r>
              <a:rPr lang="en-US" dirty="0">
                <a:hlinkClick r:id="rId4"/>
              </a:rPr>
              <a:t>https://github.com/arlieu/interview-guide/blob/master/algorithms/graphing/dynamic_programming/dijkstra.py</a:t>
            </a:r>
            <a:endParaRPr lang="en-US" dirty="0"/>
          </a:p>
          <a:p>
            <a:r>
              <a:rPr lang="en-US" dirty="0">
                <a:hlinkClick r:id="rId5"/>
              </a:rPr>
              <a:t>https://github.com/abhiram383/Daaproject/blob/master/DAA/data.json</a:t>
            </a:r>
            <a:endParaRPr lang="en-US" dirty="0"/>
          </a:p>
          <a:p>
            <a:r>
              <a:rPr lang="en-US" dirty="0">
                <a:hlinkClick r:id="rId6"/>
              </a:rPr>
              <a:t>http://www-inst.eecs.berkeley.edu/~cs61bl/r//cur/graphs/dijkstra-algorithm-runtime.html?topic=lab24.topic&amp;step=4&amp;course=</a:t>
            </a:r>
            <a:endParaRPr lang="en-US" dirty="0"/>
          </a:p>
          <a:p>
            <a:r>
              <a:rPr lang="en-US" dirty="0">
                <a:hlinkClick r:id="rId7"/>
              </a:rPr>
              <a:t>http://algosaur.us/binomial-heaps/</a:t>
            </a:r>
            <a:endParaRPr lang="en-US" dirty="0"/>
          </a:p>
          <a:p>
            <a:r>
              <a:rPr lang="en-US" dirty="0">
                <a:hlinkClick r:id="rId8"/>
              </a:rPr>
              <a:t>https://algorithms.tutorialhorizon.com/dijkstras-shortest-path-algorithm-spt-adjacency-list-and-min-heap-java-implementation/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72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576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Emergency Vehicle Dispatching System</vt:lpstr>
      <vt:lpstr>Dijkstra’s Algorithm</vt:lpstr>
      <vt:lpstr>Three ways of using MinHeaps as a priority queue (Big O)</vt:lpstr>
      <vt:lpstr>Time Complexities of Operations</vt:lpstr>
      <vt:lpstr>Approach to Solve the Problem</vt:lpstr>
      <vt:lpstr>Expectations vs Reality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Vehicle Dispatching System</dc:title>
  <dc:creator>Vladislav Dubrovenski</dc:creator>
  <cp:lastModifiedBy>Vladislav Dubrovenski</cp:lastModifiedBy>
  <cp:revision>3</cp:revision>
  <dcterms:created xsi:type="dcterms:W3CDTF">2019-07-23T15:18:09Z</dcterms:created>
  <dcterms:modified xsi:type="dcterms:W3CDTF">2019-07-23T23:29:49Z</dcterms:modified>
</cp:coreProperties>
</file>