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0" r:id="rId10"/>
    <p:sldId id="271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35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5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25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1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6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2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AB8B20-2206-405A-A4B4-C273A1C91D1A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B3C8-FBD4-4747-A083-4094D5055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Sentiment Analysis With Various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Dubrovenski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763" y="3836490"/>
            <a:ext cx="4203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7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Tez</a:t>
            </a:r>
            <a:r>
              <a:rPr lang="en-US" dirty="0" smtClean="0"/>
              <a:t> as an execution engine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90470"/>
            <a:ext cx="8947150" cy="41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obtained for Part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*Separate Folder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970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aspect of the project did you find most </a:t>
            </a:r>
            <a:r>
              <a:rPr lang="en-US" dirty="0" smtClean="0"/>
              <a:t>challenging?</a:t>
            </a:r>
            <a:endParaRPr lang="en-US" dirty="0" smtClean="0"/>
          </a:p>
          <a:p>
            <a:pPr lvl="1"/>
            <a:r>
              <a:rPr lang="en-US" dirty="0" smtClean="0"/>
              <a:t>Data Parsing</a:t>
            </a:r>
          </a:p>
          <a:p>
            <a:pPr lvl="1"/>
            <a:r>
              <a:rPr lang="en-US" dirty="0" smtClean="0"/>
              <a:t>Difficulties with Microsoft Azure Interface.</a:t>
            </a:r>
          </a:p>
          <a:p>
            <a:pPr lvl="1"/>
            <a:r>
              <a:rPr lang="en-US" dirty="0" smtClean="0"/>
              <a:t>Optimization issues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572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Accomplish and compare the same goals with Decision Trees and Support Vector Machines(SVM).</a:t>
            </a:r>
          </a:p>
          <a:p>
            <a:r>
              <a:rPr lang="en-US" dirty="0" smtClean="0"/>
              <a:t>Gain current data to be able to obtain useful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3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44476"/>
            <a:ext cx="8946541" cy="4195481"/>
          </a:xfrm>
        </p:spPr>
        <p:txBody>
          <a:bodyPr/>
          <a:lstStyle/>
          <a:p>
            <a:r>
              <a:rPr lang="en-US" dirty="0" smtClean="0"/>
              <a:t>Main goal is to determine authors attitude.</a:t>
            </a:r>
          </a:p>
          <a:p>
            <a:r>
              <a:rPr lang="en-US" dirty="0" smtClean="0"/>
              <a:t>Can be implemented in various ways.</a:t>
            </a:r>
          </a:p>
          <a:p>
            <a:r>
              <a:rPr lang="en-US" dirty="0" smtClean="0"/>
              <a:t>Positive, negative, neutral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Image result for positive negative and neutral sm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6" y="3776008"/>
            <a:ext cx="3107343" cy="15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9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implementation uses NLTK Dictionary for sentiment calculation</a:t>
            </a:r>
          </a:p>
          <a:p>
            <a:r>
              <a:rPr lang="en-US" dirty="0" smtClean="0"/>
              <a:t>Classifier is being trained using positive and negative tweets obtained from NLTK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200044"/>
            <a:ext cx="5365221" cy="27429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3312" y="6026525"/>
            <a:ext cx="474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https://www.analyticsvidhya.com/blog/2015/09/naive-bayes-explained/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sentiments and Naive Bayes?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negative and positive comments about a particular product.</a:t>
            </a:r>
          </a:p>
          <a:p>
            <a:r>
              <a:rPr lang="en-US" dirty="0" smtClean="0"/>
              <a:t>Can be used as a spam filter.</a:t>
            </a:r>
          </a:p>
          <a:p>
            <a:r>
              <a:rPr lang="en-US" dirty="0" smtClean="0"/>
              <a:t>Naive </a:t>
            </a:r>
            <a:r>
              <a:rPr lang="en-US" dirty="0"/>
              <a:t>Bayes classifier is superior in terms of CPU and memory </a:t>
            </a:r>
            <a:r>
              <a:rPr lang="en-US" dirty="0" smtClean="0"/>
              <a:t>consumption[1]</a:t>
            </a:r>
          </a:p>
          <a:p>
            <a:r>
              <a:rPr lang="en-US" dirty="0" smtClean="0"/>
              <a:t>Trend analysis help determine what is more popular on the market or during the elections.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http://citeseerx.ist.psu.edu/viewdoc/download?doi=10.1.1.141.751&amp;rep=rep1&amp;type=pdf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49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smtClean="0"/>
              <a:t>Getting real time data in JSON format using Twitter Streaming API</a:t>
            </a:r>
          </a:p>
          <a:p>
            <a:r>
              <a:rPr lang="en-US" dirty="0" smtClean="0"/>
              <a:t>Create dictionaries from positive and negative tweets obtained from NLTK</a:t>
            </a:r>
          </a:p>
          <a:p>
            <a:r>
              <a:rPr lang="en-US" dirty="0" smtClean="0"/>
              <a:t>Since these sample data tweets were classified using smiles, remove them, and create 2 dictionaries.</a:t>
            </a:r>
          </a:p>
          <a:p>
            <a:r>
              <a:rPr lang="en-US" dirty="0" smtClean="0"/>
              <a:t>Combine these two dictionaries and train the Naive Baes Classifier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6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the data obtained from twitter API.</a:t>
            </a:r>
          </a:p>
          <a:p>
            <a:r>
              <a:rPr lang="en-US" dirty="0" smtClean="0"/>
              <a:t>Process each tweets</a:t>
            </a:r>
          </a:p>
          <a:p>
            <a:pPr lvl="1"/>
            <a:r>
              <a:rPr lang="en-US" dirty="0" smtClean="0"/>
              <a:t>Using regex remove www, http, @,  and hashtags.</a:t>
            </a:r>
          </a:p>
          <a:p>
            <a:pPr lvl="1"/>
            <a:r>
              <a:rPr lang="en-US" dirty="0" smtClean="0"/>
              <a:t>Classify it as positive or negative(eliminate neutrals)</a:t>
            </a:r>
          </a:p>
          <a:p>
            <a:pPr lvl="1"/>
            <a:r>
              <a:rPr lang="en-US" dirty="0" smtClean="0"/>
              <a:t>Put them in a data frames</a:t>
            </a:r>
          </a:p>
        </p:txBody>
      </p:sp>
    </p:spTree>
    <p:extLst>
      <p:ext uri="{BB962C8B-B14F-4D97-AF65-F5344CB8AC3E}">
        <p14:creationId xmlns:p14="http://schemas.microsoft.com/office/powerpoint/2010/main" val="15551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obtained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7" y="1853248"/>
            <a:ext cx="8094132" cy="4750752"/>
          </a:xfrm>
        </p:spPr>
      </p:pic>
    </p:spTree>
    <p:extLst>
      <p:ext uri="{BB962C8B-B14F-4D97-AF65-F5344CB8AC3E}">
        <p14:creationId xmlns:p14="http://schemas.microsoft.com/office/powerpoint/2010/main" val="406379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implementation using Microsoft software. </a:t>
            </a:r>
          </a:p>
          <a:p>
            <a:r>
              <a:rPr lang="en-US" dirty="0" smtClean="0"/>
              <a:t>Obtaining data from </a:t>
            </a:r>
            <a:r>
              <a:rPr lang="en-US" dirty="0" err="1" smtClean="0"/>
              <a:t>datahub</a:t>
            </a:r>
            <a:r>
              <a:rPr lang="en-US" dirty="0" smtClean="0"/>
              <a:t>(2012 elections).</a:t>
            </a:r>
          </a:p>
          <a:p>
            <a:r>
              <a:rPr lang="en-US" dirty="0" smtClean="0"/>
              <a:t>Using AFINN dictionary and Hive tables to classify tweets.</a:t>
            </a:r>
          </a:p>
          <a:p>
            <a:r>
              <a:rPr lang="en-US" dirty="0" smtClean="0"/>
              <a:t>Graph using Excel.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ORCFile</a:t>
            </a:r>
            <a:r>
              <a:rPr lang="en-US" dirty="0" smtClean="0"/>
              <a:t> to store tweet tables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365461"/>
            <a:ext cx="8947150" cy="35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9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365</TotalTime>
  <Words>309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Twitter Sentiment Analysis With Various Tools</vt:lpstr>
      <vt:lpstr>What is Sentiment Analysis</vt:lpstr>
      <vt:lpstr>Naive Bayes classifier</vt:lpstr>
      <vt:lpstr>Why do we care about sentiments and Naive Bayes?</vt:lpstr>
      <vt:lpstr>Part 1</vt:lpstr>
      <vt:lpstr>Part 1 </vt:lpstr>
      <vt:lpstr>Data obtained</vt:lpstr>
      <vt:lpstr>Part 2</vt:lpstr>
      <vt:lpstr>Using ORCFile to store tweet tables</vt:lpstr>
      <vt:lpstr>Using Tez as an execution engine</vt:lpstr>
      <vt:lpstr>Data obtained for Part 2 </vt:lpstr>
      <vt:lpstr>Questions   </vt:lpstr>
      <vt:lpstr>Future implementation</vt:lpstr>
    </vt:vector>
  </TitlesOfParts>
  <Company>Kansas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Analysis With Different Tools</dc:title>
  <dc:creator>vladi</dc:creator>
  <cp:lastModifiedBy>Vladislav Dubrovenski</cp:lastModifiedBy>
  <cp:revision>23</cp:revision>
  <dcterms:created xsi:type="dcterms:W3CDTF">2016-12-15T02:06:57Z</dcterms:created>
  <dcterms:modified xsi:type="dcterms:W3CDTF">2017-03-02T05:22:42Z</dcterms:modified>
</cp:coreProperties>
</file>