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7D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0134" y="322325"/>
            <a:ext cx="8525510" cy="4500880"/>
          </a:xfrm>
          <a:custGeom>
            <a:avLst/>
            <a:gdLst/>
            <a:ahLst/>
            <a:cxnLst/>
            <a:rect l="l" t="t" r="r" b="b"/>
            <a:pathLst>
              <a:path w="8525510" h="4500880">
                <a:moveTo>
                  <a:pt x="0" y="4500372"/>
                </a:moveTo>
                <a:lnTo>
                  <a:pt x="8525256" y="4500372"/>
                </a:lnTo>
                <a:lnTo>
                  <a:pt x="8525256" y="0"/>
                </a:lnTo>
                <a:lnTo>
                  <a:pt x="0" y="0"/>
                </a:lnTo>
                <a:lnTo>
                  <a:pt x="0" y="450037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860" y="563371"/>
            <a:ext cx="812027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481" y="1518666"/>
            <a:ext cx="7673340" cy="296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C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517" y="1394917"/>
            <a:ext cx="4689475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/>
              <a:t>Испания</a:t>
            </a:r>
            <a:r>
              <a:rPr dirty="0" sz="4500">
                <a:latin typeface="Book Antiqua"/>
                <a:cs typeface="Book Antiqua"/>
              </a:rPr>
              <a:t>,</a:t>
            </a:r>
            <a:r>
              <a:rPr dirty="0" sz="4500" spc="-180">
                <a:latin typeface="Book Antiqua"/>
                <a:cs typeface="Book Antiqua"/>
              </a:rPr>
              <a:t> </a:t>
            </a:r>
            <a:r>
              <a:rPr dirty="0" sz="4500" spc="-10"/>
              <a:t>Малага</a:t>
            </a:r>
            <a:endParaRPr sz="45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90517" y="2201036"/>
            <a:ext cx="41509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322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Изготвена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Владислав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Велков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Боян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Михайлов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r>
              <a:rPr dirty="0" sz="1600" spc="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2C2C2C"/>
                </a:solidFill>
                <a:latin typeface="Trebuchet MS"/>
                <a:cs typeface="Trebuchet MS"/>
              </a:rPr>
              <a:t>9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1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клас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ПГЕЕ</a:t>
            </a:r>
            <a:r>
              <a:rPr dirty="0" sz="1600" spc="-40">
                <a:solidFill>
                  <a:srgbClr val="2C2C2C"/>
                </a:solidFill>
                <a:latin typeface="Trebuchet MS"/>
                <a:cs typeface="Trebuchet MS"/>
              </a:rPr>
              <a:t>“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М</a:t>
            </a:r>
            <a:r>
              <a:rPr dirty="0" sz="1600" spc="-4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-4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Ломоносов</a:t>
            </a:r>
            <a:r>
              <a:rPr dirty="0" sz="1600" spc="-40">
                <a:solidFill>
                  <a:srgbClr val="2C2C2C"/>
                </a:solidFill>
                <a:latin typeface="Trebuchet MS"/>
                <a:cs typeface="Trebuchet MS"/>
              </a:rPr>
              <a:t>“-</a:t>
            </a:r>
            <a:r>
              <a:rPr dirty="0" sz="16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2C2C2C"/>
                </a:solidFill>
                <a:latin typeface="Cambria"/>
                <a:cs typeface="Cambria"/>
              </a:rPr>
              <a:t>гр</a:t>
            </a:r>
            <a:r>
              <a:rPr dirty="0" sz="1600" spc="-8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Горна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Оряховица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600200" y="577595"/>
            <a:ext cx="743585" cy="201295"/>
          </a:xfrm>
          <a:custGeom>
            <a:avLst/>
            <a:gdLst/>
            <a:ahLst/>
            <a:cxnLst/>
            <a:rect l="l" t="t" r="r" b="b"/>
            <a:pathLst>
              <a:path w="743585" h="201295">
                <a:moveTo>
                  <a:pt x="386080" y="0"/>
                </a:moveTo>
                <a:lnTo>
                  <a:pt x="305061" y="13985"/>
                </a:lnTo>
                <a:lnTo>
                  <a:pt x="262438" y="33692"/>
                </a:lnTo>
                <a:lnTo>
                  <a:pt x="223964" y="60674"/>
                </a:lnTo>
                <a:lnTo>
                  <a:pt x="190824" y="93942"/>
                </a:lnTo>
                <a:lnTo>
                  <a:pt x="164203" y="132509"/>
                </a:lnTo>
                <a:lnTo>
                  <a:pt x="145287" y="175387"/>
                </a:lnTo>
                <a:lnTo>
                  <a:pt x="132514" y="169558"/>
                </a:lnTo>
                <a:lnTo>
                  <a:pt x="93599" y="162432"/>
                </a:lnTo>
                <a:lnTo>
                  <a:pt x="44751" y="172847"/>
                </a:lnTo>
                <a:lnTo>
                  <a:pt x="0" y="201167"/>
                </a:lnTo>
                <a:lnTo>
                  <a:pt x="743204" y="201167"/>
                </a:lnTo>
                <a:lnTo>
                  <a:pt x="732970" y="164683"/>
                </a:lnTo>
                <a:lnTo>
                  <a:pt x="704389" y="133699"/>
                </a:lnTo>
                <a:lnTo>
                  <a:pt x="665212" y="112192"/>
                </a:lnTo>
                <a:lnTo>
                  <a:pt x="623188" y="104139"/>
                </a:lnTo>
                <a:lnTo>
                  <a:pt x="616577" y="104380"/>
                </a:lnTo>
                <a:lnTo>
                  <a:pt x="610107" y="105108"/>
                </a:lnTo>
                <a:lnTo>
                  <a:pt x="603829" y="106336"/>
                </a:lnTo>
                <a:lnTo>
                  <a:pt x="597788" y="108076"/>
                </a:lnTo>
                <a:lnTo>
                  <a:pt x="565481" y="71038"/>
                </a:lnTo>
                <a:lnTo>
                  <a:pt x="526504" y="41010"/>
                </a:lnTo>
                <a:lnTo>
                  <a:pt x="482510" y="18694"/>
                </a:lnTo>
                <a:lnTo>
                  <a:pt x="435151" y="4790"/>
                </a:lnTo>
                <a:lnTo>
                  <a:pt x="38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090927" y="1239011"/>
            <a:ext cx="1173480" cy="398145"/>
          </a:xfrm>
          <a:custGeom>
            <a:avLst/>
            <a:gdLst/>
            <a:ahLst/>
            <a:cxnLst/>
            <a:rect l="l" t="t" r="r" b="b"/>
            <a:pathLst>
              <a:path w="1173479" h="398144">
                <a:moveTo>
                  <a:pt x="647319" y="0"/>
                </a:moveTo>
                <a:lnTo>
                  <a:pt x="597364" y="3455"/>
                </a:lnTo>
                <a:lnTo>
                  <a:pt x="549223" y="13044"/>
                </a:lnTo>
                <a:lnTo>
                  <a:pt x="502155" y="28400"/>
                </a:lnTo>
                <a:lnTo>
                  <a:pt x="457069" y="49156"/>
                </a:lnTo>
                <a:lnTo>
                  <a:pt x="414877" y="74945"/>
                </a:lnTo>
                <a:lnTo>
                  <a:pt x="376486" y="105402"/>
                </a:lnTo>
                <a:lnTo>
                  <a:pt x="342808" y="140160"/>
                </a:lnTo>
                <a:lnTo>
                  <a:pt x="314752" y="178852"/>
                </a:lnTo>
                <a:lnTo>
                  <a:pt x="293228" y="221112"/>
                </a:lnTo>
                <a:lnTo>
                  <a:pt x="279146" y="266573"/>
                </a:lnTo>
                <a:lnTo>
                  <a:pt x="260024" y="260572"/>
                </a:lnTo>
                <a:lnTo>
                  <a:pt x="240474" y="256286"/>
                </a:lnTo>
                <a:lnTo>
                  <a:pt x="220638" y="253714"/>
                </a:lnTo>
                <a:lnTo>
                  <a:pt x="200660" y="252857"/>
                </a:lnTo>
                <a:lnTo>
                  <a:pt x="179429" y="253831"/>
                </a:lnTo>
                <a:lnTo>
                  <a:pt x="137634" y="261590"/>
                </a:lnTo>
                <a:lnTo>
                  <a:pt x="81045" y="290125"/>
                </a:lnTo>
                <a:lnTo>
                  <a:pt x="49022" y="322246"/>
                </a:lnTo>
                <a:lnTo>
                  <a:pt x="21855" y="359773"/>
                </a:lnTo>
                <a:lnTo>
                  <a:pt x="0" y="397763"/>
                </a:lnTo>
                <a:lnTo>
                  <a:pt x="1173480" y="397763"/>
                </a:lnTo>
                <a:lnTo>
                  <a:pt x="1151175" y="349962"/>
                </a:lnTo>
                <a:lnTo>
                  <a:pt x="1117917" y="308816"/>
                </a:lnTo>
                <a:lnTo>
                  <a:pt x="1076753" y="279981"/>
                </a:lnTo>
                <a:lnTo>
                  <a:pt x="1030732" y="269113"/>
                </a:lnTo>
                <a:lnTo>
                  <a:pt x="994029" y="276478"/>
                </a:lnTo>
                <a:lnTo>
                  <a:pt x="980086" y="230932"/>
                </a:lnTo>
                <a:lnTo>
                  <a:pt x="959799" y="187984"/>
                </a:lnTo>
                <a:lnTo>
                  <a:pt x="933821" y="148150"/>
                </a:lnTo>
                <a:lnTo>
                  <a:pt x="902802" y="111949"/>
                </a:lnTo>
                <a:lnTo>
                  <a:pt x="867394" y="79898"/>
                </a:lnTo>
                <a:lnTo>
                  <a:pt x="828248" y="52515"/>
                </a:lnTo>
                <a:lnTo>
                  <a:pt x="786016" y="30315"/>
                </a:lnTo>
                <a:lnTo>
                  <a:pt x="741349" y="13818"/>
                </a:lnTo>
                <a:lnTo>
                  <a:pt x="694900" y="3540"/>
                </a:lnTo>
                <a:lnTo>
                  <a:pt x="6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6902195" y="3258311"/>
            <a:ext cx="2242185" cy="1885314"/>
            <a:chOff x="6902195" y="3258311"/>
            <a:chExt cx="2242185" cy="1885314"/>
          </a:xfrm>
        </p:grpSpPr>
        <p:sp>
          <p:nvSpPr>
            <p:cNvPr id="7" name="object 7" descr=""/>
            <p:cNvSpPr/>
            <p:nvPr/>
          </p:nvSpPr>
          <p:spPr>
            <a:xfrm>
              <a:off x="8245220" y="3744467"/>
              <a:ext cx="280035" cy="1399540"/>
            </a:xfrm>
            <a:custGeom>
              <a:avLst/>
              <a:gdLst/>
              <a:ahLst/>
              <a:cxnLst/>
              <a:rect l="l" t="t" r="r" b="b"/>
              <a:pathLst>
                <a:path w="280034" h="1399539">
                  <a:moveTo>
                    <a:pt x="202946" y="0"/>
                  </a:moveTo>
                  <a:lnTo>
                    <a:pt x="190373" y="40258"/>
                  </a:lnTo>
                  <a:lnTo>
                    <a:pt x="173033" y="99656"/>
                  </a:lnTo>
                  <a:lnTo>
                    <a:pt x="158590" y="152194"/>
                  </a:lnTo>
                  <a:lnTo>
                    <a:pt x="144986" y="204893"/>
                  </a:lnTo>
                  <a:lnTo>
                    <a:pt x="132197" y="257659"/>
                  </a:lnTo>
                  <a:lnTo>
                    <a:pt x="120199" y="310398"/>
                  </a:lnTo>
                  <a:lnTo>
                    <a:pt x="104394" y="384568"/>
                  </a:lnTo>
                  <a:lnTo>
                    <a:pt x="94032" y="437459"/>
                  </a:lnTo>
                  <a:lnTo>
                    <a:pt x="84378" y="489972"/>
                  </a:lnTo>
                  <a:lnTo>
                    <a:pt x="75405" y="542006"/>
                  </a:lnTo>
                  <a:lnTo>
                    <a:pt x="67090" y="593460"/>
                  </a:lnTo>
                  <a:lnTo>
                    <a:pt x="59408" y="644233"/>
                  </a:lnTo>
                  <a:lnTo>
                    <a:pt x="52335" y="694223"/>
                  </a:lnTo>
                  <a:lnTo>
                    <a:pt x="43052" y="765543"/>
                  </a:lnTo>
                  <a:lnTo>
                    <a:pt x="36362" y="822009"/>
                  </a:lnTo>
                  <a:lnTo>
                    <a:pt x="30400" y="876858"/>
                  </a:lnTo>
                  <a:lnTo>
                    <a:pt x="25127" y="929923"/>
                  </a:lnTo>
                  <a:lnTo>
                    <a:pt x="20499" y="981035"/>
                  </a:lnTo>
                  <a:lnTo>
                    <a:pt x="16476" y="1030026"/>
                  </a:lnTo>
                  <a:lnTo>
                    <a:pt x="13015" y="1076727"/>
                  </a:lnTo>
                  <a:lnTo>
                    <a:pt x="10074" y="1120969"/>
                  </a:lnTo>
                  <a:lnTo>
                    <a:pt x="7612" y="1162586"/>
                  </a:lnTo>
                  <a:lnTo>
                    <a:pt x="4572" y="1223517"/>
                  </a:lnTo>
                  <a:lnTo>
                    <a:pt x="1768" y="1297173"/>
                  </a:lnTo>
                  <a:lnTo>
                    <a:pt x="428" y="1352354"/>
                  </a:lnTo>
                  <a:lnTo>
                    <a:pt x="0" y="1398991"/>
                  </a:lnTo>
                  <a:lnTo>
                    <a:pt x="202946" y="1398991"/>
                  </a:lnTo>
                  <a:lnTo>
                    <a:pt x="200427" y="1374241"/>
                  </a:lnTo>
                  <a:lnTo>
                    <a:pt x="194706" y="1303296"/>
                  </a:lnTo>
                  <a:lnTo>
                    <a:pt x="188533" y="1191115"/>
                  </a:lnTo>
                  <a:lnTo>
                    <a:pt x="184657" y="1042657"/>
                  </a:lnTo>
                  <a:lnTo>
                    <a:pt x="184431" y="975292"/>
                  </a:lnTo>
                  <a:lnTo>
                    <a:pt x="184737" y="929115"/>
                  </a:lnTo>
                  <a:lnTo>
                    <a:pt x="185495" y="881117"/>
                  </a:lnTo>
                  <a:lnTo>
                    <a:pt x="186753" y="831375"/>
                  </a:lnTo>
                  <a:lnTo>
                    <a:pt x="188559" y="779966"/>
                  </a:lnTo>
                  <a:lnTo>
                    <a:pt x="190960" y="726969"/>
                  </a:lnTo>
                  <a:lnTo>
                    <a:pt x="194004" y="672461"/>
                  </a:lnTo>
                  <a:lnTo>
                    <a:pt x="198120" y="608787"/>
                  </a:lnTo>
                  <a:lnTo>
                    <a:pt x="203198" y="546634"/>
                  </a:lnTo>
                  <a:lnTo>
                    <a:pt x="207500" y="499328"/>
                  </a:lnTo>
                  <a:lnTo>
                    <a:pt x="212322" y="451263"/>
                  </a:lnTo>
                  <a:lnTo>
                    <a:pt x="217693" y="402482"/>
                  </a:lnTo>
                  <a:lnTo>
                    <a:pt x="223642" y="353026"/>
                  </a:lnTo>
                  <a:lnTo>
                    <a:pt x="230197" y="302940"/>
                  </a:lnTo>
                  <a:lnTo>
                    <a:pt x="237386" y="252264"/>
                  </a:lnTo>
                  <a:lnTo>
                    <a:pt x="246379" y="193713"/>
                  </a:lnTo>
                  <a:lnTo>
                    <a:pt x="255889" y="136902"/>
                  </a:lnTo>
                  <a:lnTo>
                    <a:pt x="263461" y="94497"/>
                  </a:lnTo>
                  <a:lnTo>
                    <a:pt x="271510" y="51821"/>
                  </a:lnTo>
                  <a:lnTo>
                    <a:pt x="280034" y="8889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C48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250936" y="3770375"/>
              <a:ext cx="242570" cy="1216660"/>
            </a:xfrm>
            <a:custGeom>
              <a:avLst/>
              <a:gdLst/>
              <a:ahLst/>
              <a:cxnLst/>
              <a:rect l="l" t="t" r="r" b="b"/>
              <a:pathLst>
                <a:path w="242570" h="1216660">
                  <a:moveTo>
                    <a:pt x="109728" y="1202436"/>
                  </a:moveTo>
                  <a:lnTo>
                    <a:pt x="106426" y="1195235"/>
                  </a:lnTo>
                  <a:lnTo>
                    <a:pt x="1016" y="1175042"/>
                  </a:lnTo>
                  <a:lnTo>
                    <a:pt x="0" y="1197635"/>
                  </a:lnTo>
                  <a:lnTo>
                    <a:pt x="96393" y="1216152"/>
                  </a:lnTo>
                  <a:lnTo>
                    <a:pt x="102235" y="1216152"/>
                  </a:lnTo>
                  <a:lnTo>
                    <a:pt x="106807" y="1213307"/>
                  </a:lnTo>
                  <a:lnTo>
                    <a:pt x="108204" y="1208049"/>
                  </a:lnTo>
                  <a:lnTo>
                    <a:pt x="108077" y="1208049"/>
                  </a:lnTo>
                  <a:lnTo>
                    <a:pt x="109728" y="1202436"/>
                  </a:lnTo>
                  <a:close/>
                </a:path>
                <a:path w="242570" h="1216660">
                  <a:moveTo>
                    <a:pt x="126492" y="348500"/>
                  </a:moveTo>
                  <a:lnTo>
                    <a:pt x="123317" y="342811"/>
                  </a:lnTo>
                  <a:lnTo>
                    <a:pt x="117348" y="341058"/>
                  </a:lnTo>
                  <a:lnTo>
                    <a:pt x="108204" y="338112"/>
                  </a:lnTo>
                  <a:lnTo>
                    <a:pt x="103632" y="336842"/>
                  </a:lnTo>
                  <a:lnTo>
                    <a:pt x="99060" y="358368"/>
                  </a:lnTo>
                  <a:lnTo>
                    <a:pt x="103124" y="359727"/>
                  </a:lnTo>
                  <a:lnTo>
                    <a:pt x="107315" y="360921"/>
                  </a:lnTo>
                  <a:lnTo>
                    <a:pt x="112268" y="362546"/>
                  </a:lnTo>
                  <a:lnTo>
                    <a:pt x="113284" y="362673"/>
                  </a:lnTo>
                  <a:lnTo>
                    <a:pt x="118999" y="362673"/>
                  </a:lnTo>
                  <a:lnTo>
                    <a:pt x="124079" y="359244"/>
                  </a:lnTo>
                  <a:lnTo>
                    <a:pt x="125095" y="354558"/>
                  </a:lnTo>
                  <a:lnTo>
                    <a:pt x="126492" y="348500"/>
                  </a:lnTo>
                  <a:close/>
                </a:path>
                <a:path w="242570" h="1216660">
                  <a:moveTo>
                    <a:pt x="128016" y="752525"/>
                  </a:moveTo>
                  <a:lnTo>
                    <a:pt x="124333" y="747255"/>
                  </a:lnTo>
                  <a:lnTo>
                    <a:pt x="40894" y="717804"/>
                  </a:lnTo>
                  <a:lnTo>
                    <a:pt x="39116" y="732396"/>
                  </a:lnTo>
                  <a:lnTo>
                    <a:pt x="38100" y="739571"/>
                  </a:lnTo>
                  <a:lnTo>
                    <a:pt x="113919" y="766381"/>
                  </a:lnTo>
                  <a:lnTo>
                    <a:pt x="115951" y="766533"/>
                  </a:lnTo>
                  <a:lnTo>
                    <a:pt x="120650" y="766533"/>
                  </a:lnTo>
                  <a:lnTo>
                    <a:pt x="125095" y="763016"/>
                  </a:lnTo>
                  <a:lnTo>
                    <a:pt x="126492" y="758494"/>
                  </a:lnTo>
                  <a:lnTo>
                    <a:pt x="126365" y="758494"/>
                  </a:lnTo>
                  <a:lnTo>
                    <a:pt x="128016" y="752525"/>
                  </a:lnTo>
                  <a:close/>
                </a:path>
                <a:path w="242570" h="1216660">
                  <a:moveTo>
                    <a:pt x="178308" y="1016469"/>
                  </a:moveTo>
                  <a:lnTo>
                    <a:pt x="178054" y="1001229"/>
                  </a:lnTo>
                  <a:lnTo>
                    <a:pt x="178054" y="993571"/>
                  </a:lnTo>
                  <a:lnTo>
                    <a:pt x="130810" y="978611"/>
                  </a:lnTo>
                  <a:lnTo>
                    <a:pt x="129794" y="978446"/>
                  </a:lnTo>
                  <a:lnTo>
                    <a:pt x="128651" y="978446"/>
                  </a:lnTo>
                  <a:lnTo>
                    <a:pt x="122085" y="981278"/>
                  </a:lnTo>
                  <a:lnTo>
                    <a:pt x="118973" y="987793"/>
                  </a:lnTo>
                  <a:lnTo>
                    <a:pt x="120129" y="995006"/>
                  </a:lnTo>
                  <a:lnTo>
                    <a:pt x="126365" y="999959"/>
                  </a:lnTo>
                  <a:lnTo>
                    <a:pt x="178308" y="1016469"/>
                  </a:lnTo>
                  <a:close/>
                </a:path>
                <a:path w="242570" h="1216660">
                  <a:moveTo>
                    <a:pt x="193548" y="567474"/>
                  </a:moveTo>
                  <a:lnTo>
                    <a:pt x="157607" y="550646"/>
                  </a:lnTo>
                  <a:lnTo>
                    <a:pt x="155702" y="550164"/>
                  </a:lnTo>
                  <a:lnTo>
                    <a:pt x="153670" y="550164"/>
                  </a:lnTo>
                  <a:lnTo>
                    <a:pt x="149860" y="550164"/>
                  </a:lnTo>
                  <a:lnTo>
                    <a:pt x="146177" y="551827"/>
                  </a:lnTo>
                  <a:lnTo>
                    <a:pt x="141732" y="560501"/>
                  </a:lnTo>
                  <a:lnTo>
                    <a:pt x="142748" y="568248"/>
                  </a:lnTo>
                  <a:lnTo>
                    <a:pt x="191897" y="591273"/>
                  </a:lnTo>
                  <a:lnTo>
                    <a:pt x="192278" y="583412"/>
                  </a:lnTo>
                  <a:lnTo>
                    <a:pt x="193548" y="567474"/>
                  </a:lnTo>
                  <a:close/>
                </a:path>
                <a:path w="242570" h="1216660">
                  <a:moveTo>
                    <a:pt x="211836" y="14986"/>
                  </a:moveTo>
                  <a:lnTo>
                    <a:pt x="211709" y="11684"/>
                  </a:lnTo>
                  <a:lnTo>
                    <a:pt x="208534" y="6731"/>
                  </a:lnTo>
                  <a:lnTo>
                    <a:pt x="206502" y="4699"/>
                  </a:lnTo>
                  <a:lnTo>
                    <a:pt x="203708" y="4064"/>
                  </a:lnTo>
                  <a:lnTo>
                    <a:pt x="189230" y="0"/>
                  </a:lnTo>
                  <a:lnTo>
                    <a:pt x="187071" y="7112"/>
                  </a:lnTo>
                  <a:lnTo>
                    <a:pt x="185039" y="14224"/>
                  </a:lnTo>
                  <a:lnTo>
                    <a:pt x="182880" y="21336"/>
                  </a:lnTo>
                  <a:lnTo>
                    <a:pt x="198882" y="25781"/>
                  </a:lnTo>
                  <a:lnTo>
                    <a:pt x="199771" y="25908"/>
                  </a:lnTo>
                  <a:lnTo>
                    <a:pt x="202692" y="25908"/>
                  </a:lnTo>
                  <a:lnTo>
                    <a:pt x="211074" y="17653"/>
                  </a:lnTo>
                  <a:lnTo>
                    <a:pt x="211836" y="14986"/>
                  </a:lnTo>
                  <a:close/>
                </a:path>
                <a:path w="242570" h="1216660">
                  <a:moveTo>
                    <a:pt x="242316" y="153631"/>
                  </a:moveTo>
                  <a:lnTo>
                    <a:pt x="186182" y="135788"/>
                  </a:lnTo>
                  <a:lnTo>
                    <a:pt x="185166" y="135636"/>
                  </a:lnTo>
                  <a:lnTo>
                    <a:pt x="184277" y="135636"/>
                  </a:lnTo>
                  <a:lnTo>
                    <a:pt x="179451" y="135636"/>
                  </a:lnTo>
                  <a:lnTo>
                    <a:pt x="174625" y="138988"/>
                  </a:lnTo>
                  <a:lnTo>
                    <a:pt x="173482" y="143560"/>
                  </a:lnTo>
                  <a:lnTo>
                    <a:pt x="172212" y="149491"/>
                  </a:lnTo>
                  <a:lnTo>
                    <a:pt x="175387" y="155079"/>
                  </a:lnTo>
                  <a:lnTo>
                    <a:pt x="238760" y="175221"/>
                  </a:lnTo>
                  <a:lnTo>
                    <a:pt x="242316" y="153631"/>
                  </a:lnTo>
                  <a:close/>
                </a:path>
              </a:pathLst>
            </a:custGeom>
            <a:solidFill>
              <a:srgbClr val="F1BB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74963" y="3576827"/>
              <a:ext cx="669290" cy="256540"/>
            </a:xfrm>
            <a:custGeom>
              <a:avLst/>
              <a:gdLst/>
              <a:ahLst/>
              <a:cxnLst/>
              <a:rect l="l" t="t" r="r" b="b"/>
              <a:pathLst>
                <a:path w="669290" h="256539">
                  <a:moveTo>
                    <a:pt x="383666" y="0"/>
                  </a:moveTo>
                  <a:lnTo>
                    <a:pt x="344386" y="2567"/>
                  </a:lnTo>
                  <a:lnTo>
                    <a:pt x="303807" y="10362"/>
                  </a:lnTo>
                  <a:lnTo>
                    <a:pt x="262127" y="23523"/>
                  </a:lnTo>
                  <a:lnTo>
                    <a:pt x="219545" y="42186"/>
                  </a:lnTo>
                  <a:lnTo>
                    <a:pt x="176257" y="66492"/>
                  </a:lnTo>
                  <a:lnTo>
                    <a:pt x="132461" y="96576"/>
                  </a:lnTo>
                  <a:lnTo>
                    <a:pt x="88354" y="132578"/>
                  </a:lnTo>
                  <a:lnTo>
                    <a:pt x="44134" y="174634"/>
                  </a:lnTo>
                  <a:lnTo>
                    <a:pt x="0" y="222885"/>
                  </a:lnTo>
                  <a:lnTo>
                    <a:pt x="22226" y="217138"/>
                  </a:lnTo>
                  <a:lnTo>
                    <a:pt x="83137" y="204152"/>
                  </a:lnTo>
                  <a:lnTo>
                    <a:pt x="174075" y="190309"/>
                  </a:lnTo>
                  <a:lnTo>
                    <a:pt x="286384" y="181991"/>
                  </a:lnTo>
                  <a:lnTo>
                    <a:pt x="293115" y="123063"/>
                  </a:lnTo>
                  <a:lnTo>
                    <a:pt x="306958" y="181483"/>
                  </a:lnTo>
                  <a:lnTo>
                    <a:pt x="336042" y="181546"/>
                  </a:lnTo>
                  <a:lnTo>
                    <a:pt x="357377" y="182118"/>
                  </a:lnTo>
                  <a:lnTo>
                    <a:pt x="367537" y="94869"/>
                  </a:lnTo>
                  <a:lnTo>
                    <a:pt x="373887" y="182880"/>
                  </a:lnTo>
                  <a:lnTo>
                    <a:pt x="385317" y="183642"/>
                  </a:lnTo>
                  <a:lnTo>
                    <a:pt x="387984" y="108839"/>
                  </a:lnTo>
                  <a:lnTo>
                    <a:pt x="406526" y="185166"/>
                  </a:lnTo>
                  <a:lnTo>
                    <a:pt x="428761" y="187356"/>
                  </a:lnTo>
                  <a:lnTo>
                    <a:pt x="451056" y="190119"/>
                  </a:lnTo>
                  <a:lnTo>
                    <a:pt x="473374" y="193452"/>
                  </a:lnTo>
                  <a:lnTo>
                    <a:pt x="495680" y="197358"/>
                  </a:lnTo>
                  <a:lnTo>
                    <a:pt x="506856" y="132080"/>
                  </a:lnTo>
                  <a:lnTo>
                    <a:pt x="520064" y="202565"/>
                  </a:lnTo>
                  <a:lnTo>
                    <a:pt x="558272" y="212365"/>
                  </a:lnTo>
                  <a:lnTo>
                    <a:pt x="595979" y="224393"/>
                  </a:lnTo>
                  <a:lnTo>
                    <a:pt x="632971" y="238873"/>
                  </a:lnTo>
                  <a:lnTo>
                    <a:pt x="669035" y="256032"/>
                  </a:lnTo>
                  <a:lnTo>
                    <a:pt x="652004" y="202532"/>
                  </a:lnTo>
                  <a:lnTo>
                    <a:pt x="629981" y="154723"/>
                  </a:lnTo>
                  <a:lnTo>
                    <a:pt x="603329" y="112855"/>
                  </a:lnTo>
                  <a:lnTo>
                    <a:pt x="572412" y="77178"/>
                  </a:lnTo>
                  <a:lnTo>
                    <a:pt x="537593" y="47943"/>
                  </a:lnTo>
                  <a:lnTo>
                    <a:pt x="499236" y="25400"/>
                  </a:lnTo>
                  <a:lnTo>
                    <a:pt x="493649" y="68199"/>
                  </a:lnTo>
                  <a:lnTo>
                    <a:pt x="484250" y="19050"/>
                  </a:lnTo>
                  <a:lnTo>
                    <a:pt x="460426" y="10769"/>
                  </a:lnTo>
                  <a:lnTo>
                    <a:pt x="435673" y="4810"/>
                  </a:lnTo>
                  <a:lnTo>
                    <a:pt x="410063" y="1208"/>
                  </a:lnTo>
                  <a:lnTo>
                    <a:pt x="38366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935467" y="3473195"/>
              <a:ext cx="541020" cy="326390"/>
            </a:xfrm>
            <a:custGeom>
              <a:avLst/>
              <a:gdLst/>
              <a:ahLst/>
              <a:cxnLst/>
              <a:rect l="l" t="t" r="r" b="b"/>
              <a:pathLst>
                <a:path w="541020" h="326389">
                  <a:moveTo>
                    <a:pt x="246760" y="0"/>
                  </a:moveTo>
                  <a:lnTo>
                    <a:pt x="153447" y="17111"/>
                  </a:lnTo>
                  <a:lnTo>
                    <a:pt x="74707" y="52403"/>
                  </a:lnTo>
                  <a:lnTo>
                    <a:pt x="20304" y="87243"/>
                  </a:lnTo>
                  <a:lnTo>
                    <a:pt x="0" y="102996"/>
                  </a:lnTo>
                  <a:lnTo>
                    <a:pt x="45241" y="107830"/>
                  </a:lnTo>
                  <a:lnTo>
                    <a:pt x="88947" y="114045"/>
                  </a:lnTo>
                  <a:lnTo>
                    <a:pt x="131105" y="121499"/>
                  </a:lnTo>
                  <a:lnTo>
                    <a:pt x="171703" y="130047"/>
                  </a:lnTo>
                  <a:lnTo>
                    <a:pt x="193166" y="66801"/>
                  </a:lnTo>
                  <a:lnTo>
                    <a:pt x="189102" y="134238"/>
                  </a:lnTo>
                  <a:lnTo>
                    <a:pt x="227195" y="144154"/>
                  </a:lnTo>
                  <a:lnTo>
                    <a:pt x="263525" y="154987"/>
                  </a:lnTo>
                  <a:lnTo>
                    <a:pt x="298045" y="166653"/>
                  </a:lnTo>
                  <a:lnTo>
                    <a:pt x="330707" y="179069"/>
                  </a:lnTo>
                  <a:lnTo>
                    <a:pt x="352551" y="128904"/>
                  </a:lnTo>
                  <a:lnTo>
                    <a:pt x="357758" y="190372"/>
                  </a:lnTo>
                  <a:lnTo>
                    <a:pt x="363854" y="193039"/>
                  </a:lnTo>
                  <a:lnTo>
                    <a:pt x="375538" y="198627"/>
                  </a:lnTo>
                  <a:lnTo>
                    <a:pt x="376047" y="158876"/>
                  </a:lnTo>
                  <a:lnTo>
                    <a:pt x="385825" y="203580"/>
                  </a:lnTo>
                  <a:lnTo>
                    <a:pt x="440453" y="233624"/>
                  </a:lnTo>
                  <a:lnTo>
                    <a:pt x="484997" y="264667"/>
                  </a:lnTo>
                  <a:lnTo>
                    <a:pt x="518753" y="295806"/>
                  </a:lnTo>
                  <a:lnTo>
                    <a:pt x="541020" y="326135"/>
                  </a:lnTo>
                  <a:lnTo>
                    <a:pt x="521132" y="257281"/>
                  </a:lnTo>
                  <a:lnTo>
                    <a:pt x="498642" y="198134"/>
                  </a:lnTo>
                  <a:lnTo>
                    <a:pt x="473874" y="148076"/>
                  </a:lnTo>
                  <a:lnTo>
                    <a:pt x="447151" y="106488"/>
                  </a:lnTo>
                  <a:lnTo>
                    <a:pt x="418798" y="72755"/>
                  </a:lnTo>
                  <a:lnTo>
                    <a:pt x="389138" y="46256"/>
                  </a:lnTo>
                  <a:lnTo>
                    <a:pt x="327192" y="12492"/>
                  </a:lnTo>
                  <a:lnTo>
                    <a:pt x="263905" y="253"/>
                  </a:lnTo>
                  <a:lnTo>
                    <a:pt x="251205" y="37718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52231" y="3601211"/>
              <a:ext cx="523240" cy="231775"/>
            </a:xfrm>
            <a:custGeom>
              <a:avLst/>
              <a:gdLst/>
              <a:ahLst/>
              <a:cxnLst/>
              <a:rect l="l" t="t" r="r" b="b"/>
              <a:pathLst>
                <a:path w="523240" h="231775">
                  <a:moveTo>
                    <a:pt x="250190" y="0"/>
                  </a:moveTo>
                  <a:lnTo>
                    <a:pt x="203747" y="4494"/>
                  </a:lnTo>
                  <a:lnTo>
                    <a:pt x="159591" y="17478"/>
                  </a:lnTo>
                  <a:lnTo>
                    <a:pt x="118745" y="38201"/>
                  </a:lnTo>
                  <a:lnTo>
                    <a:pt x="82232" y="65912"/>
                  </a:lnTo>
                  <a:lnTo>
                    <a:pt x="51077" y="99863"/>
                  </a:lnTo>
                  <a:lnTo>
                    <a:pt x="26304" y="139303"/>
                  </a:lnTo>
                  <a:lnTo>
                    <a:pt x="8937" y="183481"/>
                  </a:lnTo>
                  <a:lnTo>
                    <a:pt x="0" y="231647"/>
                  </a:lnTo>
                  <a:lnTo>
                    <a:pt x="46283" y="203801"/>
                  </a:lnTo>
                  <a:lnTo>
                    <a:pt x="92328" y="182133"/>
                  </a:lnTo>
                  <a:lnTo>
                    <a:pt x="137802" y="166014"/>
                  </a:lnTo>
                  <a:lnTo>
                    <a:pt x="182372" y="154812"/>
                  </a:lnTo>
                  <a:lnTo>
                    <a:pt x="177038" y="112903"/>
                  </a:lnTo>
                  <a:lnTo>
                    <a:pt x="196342" y="152146"/>
                  </a:lnTo>
                  <a:lnTo>
                    <a:pt x="210947" y="149732"/>
                  </a:lnTo>
                  <a:lnTo>
                    <a:pt x="190119" y="68706"/>
                  </a:lnTo>
                  <a:lnTo>
                    <a:pt x="238887" y="146684"/>
                  </a:lnTo>
                  <a:lnTo>
                    <a:pt x="250360" y="145778"/>
                  </a:lnTo>
                  <a:lnTo>
                    <a:pt x="261715" y="145145"/>
                  </a:lnTo>
                  <a:lnTo>
                    <a:pt x="283972" y="144653"/>
                  </a:lnTo>
                  <a:lnTo>
                    <a:pt x="379571" y="153066"/>
                  </a:lnTo>
                  <a:lnTo>
                    <a:pt x="455168" y="171576"/>
                  </a:lnTo>
                  <a:lnTo>
                    <a:pt x="504856" y="190087"/>
                  </a:lnTo>
                  <a:lnTo>
                    <a:pt x="522732" y="198500"/>
                  </a:lnTo>
                  <a:lnTo>
                    <a:pt x="489626" y="142918"/>
                  </a:lnTo>
                  <a:lnTo>
                    <a:pt x="453460" y="97221"/>
                  </a:lnTo>
                  <a:lnTo>
                    <a:pt x="414903" y="60924"/>
                  </a:lnTo>
                  <a:lnTo>
                    <a:pt x="374627" y="33540"/>
                  </a:lnTo>
                  <a:lnTo>
                    <a:pt x="333302" y="14582"/>
                  </a:lnTo>
                  <a:lnTo>
                    <a:pt x="291599" y="3564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474964" y="3395471"/>
              <a:ext cx="586740" cy="628015"/>
            </a:xfrm>
            <a:custGeom>
              <a:avLst/>
              <a:gdLst/>
              <a:ahLst/>
              <a:cxnLst/>
              <a:rect l="l" t="t" r="r" b="b"/>
              <a:pathLst>
                <a:path w="586740" h="628014">
                  <a:moveTo>
                    <a:pt x="521208" y="627888"/>
                  </a:moveTo>
                  <a:lnTo>
                    <a:pt x="514324" y="589102"/>
                  </a:lnTo>
                  <a:lnTo>
                    <a:pt x="504634" y="549287"/>
                  </a:lnTo>
                  <a:lnTo>
                    <a:pt x="491528" y="509651"/>
                  </a:lnTo>
                  <a:lnTo>
                    <a:pt x="474395" y="471411"/>
                  </a:lnTo>
                  <a:lnTo>
                    <a:pt x="452628" y="435749"/>
                  </a:lnTo>
                  <a:lnTo>
                    <a:pt x="425615" y="403885"/>
                  </a:lnTo>
                  <a:lnTo>
                    <a:pt x="392747" y="377012"/>
                  </a:lnTo>
                  <a:lnTo>
                    <a:pt x="353428" y="356323"/>
                  </a:lnTo>
                  <a:lnTo>
                    <a:pt x="307035" y="343027"/>
                  </a:lnTo>
                  <a:lnTo>
                    <a:pt x="252984" y="338328"/>
                  </a:lnTo>
                  <a:lnTo>
                    <a:pt x="211035" y="340715"/>
                  </a:lnTo>
                  <a:lnTo>
                    <a:pt x="164947" y="348132"/>
                  </a:lnTo>
                  <a:lnTo>
                    <a:pt x="114541" y="360972"/>
                  </a:lnTo>
                  <a:lnTo>
                    <a:pt x="59613" y="379628"/>
                  </a:lnTo>
                  <a:lnTo>
                    <a:pt x="0" y="404495"/>
                  </a:lnTo>
                  <a:lnTo>
                    <a:pt x="21932" y="405384"/>
                  </a:lnTo>
                  <a:lnTo>
                    <a:pt x="80772" y="411238"/>
                  </a:lnTo>
                  <a:lnTo>
                    <a:pt x="165976" y="426796"/>
                  </a:lnTo>
                  <a:lnTo>
                    <a:pt x="267081" y="456819"/>
                  </a:lnTo>
                  <a:lnTo>
                    <a:pt x="281178" y="413893"/>
                  </a:lnTo>
                  <a:lnTo>
                    <a:pt x="284734" y="463677"/>
                  </a:lnTo>
                  <a:lnTo>
                    <a:pt x="298069" y="469011"/>
                  </a:lnTo>
                  <a:lnTo>
                    <a:pt x="309245" y="406400"/>
                  </a:lnTo>
                  <a:lnTo>
                    <a:pt x="312420" y="475234"/>
                  </a:lnTo>
                  <a:lnTo>
                    <a:pt x="356870" y="497014"/>
                  </a:lnTo>
                  <a:lnTo>
                    <a:pt x="400723" y="522808"/>
                  </a:lnTo>
                  <a:lnTo>
                    <a:pt x="443230" y="552983"/>
                  </a:lnTo>
                  <a:lnTo>
                    <a:pt x="483641" y="587883"/>
                  </a:lnTo>
                  <a:lnTo>
                    <a:pt x="521208" y="627888"/>
                  </a:lnTo>
                  <a:close/>
                </a:path>
                <a:path w="586740" h="628014">
                  <a:moveTo>
                    <a:pt x="586740" y="87630"/>
                  </a:moveTo>
                  <a:lnTo>
                    <a:pt x="549452" y="57848"/>
                  </a:lnTo>
                  <a:lnTo>
                    <a:pt x="505650" y="33528"/>
                  </a:lnTo>
                  <a:lnTo>
                    <a:pt x="456768" y="15341"/>
                  </a:lnTo>
                  <a:lnTo>
                    <a:pt x="404279" y="3949"/>
                  </a:lnTo>
                  <a:lnTo>
                    <a:pt x="349631" y="0"/>
                  </a:lnTo>
                  <a:lnTo>
                    <a:pt x="311467" y="1968"/>
                  </a:lnTo>
                  <a:lnTo>
                    <a:pt x="273443" y="7988"/>
                  </a:lnTo>
                  <a:lnTo>
                    <a:pt x="236042" y="18288"/>
                  </a:lnTo>
                  <a:lnTo>
                    <a:pt x="199720" y="33070"/>
                  </a:lnTo>
                  <a:lnTo>
                    <a:pt x="164973" y="52565"/>
                  </a:lnTo>
                  <a:lnTo>
                    <a:pt x="132245" y="76987"/>
                  </a:lnTo>
                  <a:lnTo>
                    <a:pt x="102044" y="106553"/>
                  </a:lnTo>
                  <a:lnTo>
                    <a:pt x="74815" y="141465"/>
                  </a:lnTo>
                  <a:lnTo>
                    <a:pt x="51041" y="181940"/>
                  </a:lnTo>
                  <a:lnTo>
                    <a:pt x="31203" y="228206"/>
                  </a:lnTo>
                  <a:lnTo>
                    <a:pt x="15760" y="280479"/>
                  </a:lnTo>
                  <a:lnTo>
                    <a:pt x="5207" y="338950"/>
                  </a:lnTo>
                  <a:lnTo>
                    <a:pt x="0" y="403860"/>
                  </a:lnTo>
                  <a:lnTo>
                    <a:pt x="23749" y="377393"/>
                  </a:lnTo>
                  <a:lnTo>
                    <a:pt x="92748" y="312077"/>
                  </a:lnTo>
                  <a:lnTo>
                    <a:pt x="203644" y="229095"/>
                  </a:lnTo>
                  <a:lnTo>
                    <a:pt x="353060" y="149606"/>
                  </a:lnTo>
                  <a:lnTo>
                    <a:pt x="343535" y="114935"/>
                  </a:lnTo>
                  <a:lnTo>
                    <a:pt x="362077" y="145796"/>
                  </a:lnTo>
                  <a:lnTo>
                    <a:pt x="378333" y="139319"/>
                  </a:lnTo>
                  <a:lnTo>
                    <a:pt x="357632" y="65151"/>
                  </a:lnTo>
                  <a:lnTo>
                    <a:pt x="402082" y="130556"/>
                  </a:lnTo>
                  <a:lnTo>
                    <a:pt x="445427" y="116497"/>
                  </a:lnTo>
                  <a:lnTo>
                    <a:pt x="490689" y="104432"/>
                  </a:lnTo>
                  <a:lnTo>
                    <a:pt x="537806" y="94703"/>
                  </a:lnTo>
                  <a:lnTo>
                    <a:pt x="586740" y="8763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45195" y="3258311"/>
              <a:ext cx="457200" cy="541020"/>
            </a:xfrm>
            <a:custGeom>
              <a:avLst/>
              <a:gdLst/>
              <a:ahLst/>
              <a:cxnLst/>
              <a:rect l="l" t="t" r="r" b="b"/>
              <a:pathLst>
                <a:path w="457200" h="541020">
                  <a:moveTo>
                    <a:pt x="416738" y="148970"/>
                  </a:moveTo>
                  <a:lnTo>
                    <a:pt x="235076" y="148970"/>
                  </a:lnTo>
                  <a:lnTo>
                    <a:pt x="201040" y="191262"/>
                  </a:lnTo>
                  <a:lnTo>
                    <a:pt x="306504" y="322099"/>
                  </a:lnTo>
                  <a:lnTo>
                    <a:pt x="377428" y="433863"/>
                  </a:lnTo>
                  <a:lnTo>
                    <a:pt x="417371" y="511766"/>
                  </a:lnTo>
                  <a:lnTo>
                    <a:pt x="429895" y="541019"/>
                  </a:lnTo>
                  <a:lnTo>
                    <a:pt x="445087" y="466188"/>
                  </a:lnTo>
                  <a:lnTo>
                    <a:pt x="453939" y="398439"/>
                  </a:lnTo>
                  <a:lnTo>
                    <a:pt x="456926" y="337431"/>
                  </a:lnTo>
                  <a:lnTo>
                    <a:pt x="454523" y="282826"/>
                  </a:lnTo>
                  <a:lnTo>
                    <a:pt x="447206" y="234282"/>
                  </a:lnTo>
                  <a:lnTo>
                    <a:pt x="435450" y="191459"/>
                  </a:lnTo>
                  <a:lnTo>
                    <a:pt x="419730" y="154017"/>
                  </a:lnTo>
                  <a:lnTo>
                    <a:pt x="416738" y="148970"/>
                  </a:lnTo>
                  <a:close/>
                </a:path>
                <a:path w="457200" h="541020">
                  <a:moveTo>
                    <a:pt x="400551" y="121665"/>
                  </a:moveTo>
                  <a:lnTo>
                    <a:pt x="222884" y="121665"/>
                  </a:lnTo>
                  <a:lnTo>
                    <a:pt x="165226" y="153924"/>
                  </a:lnTo>
                  <a:lnTo>
                    <a:pt x="171067" y="159827"/>
                  </a:lnTo>
                  <a:lnTo>
                    <a:pt x="188086" y="177419"/>
                  </a:lnTo>
                  <a:lnTo>
                    <a:pt x="235076" y="148970"/>
                  </a:lnTo>
                  <a:lnTo>
                    <a:pt x="416738" y="148970"/>
                  </a:lnTo>
                  <a:lnTo>
                    <a:pt x="400551" y="121665"/>
                  </a:lnTo>
                  <a:close/>
                </a:path>
                <a:path w="457200" h="541020">
                  <a:moveTo>
                    <a:pt x="121157" y="0"/>
                  </a:moveTo>
                  <a:lnTo>
                    <a:pt x="73080" y="1964"/>
                  </a:lnTo>
                  <a:lnTo>
                    <a:pt x="34671" y="6286"/>
                  </a:lnTo>
                  <a:lnTo>
                    <a:pt x="9215" y="10608"/>
                  </a:lnTo>
                  <a:lnTo>
                    <a:pt x="0" y="12573"/>
                  </a:lnTo>
                  <a:lnTo>
                    <a:pt x="40425" y="42856"/>
                  </a:lnTo>
                  <a:lnTo>
                    <a:pt x="78517" y="73771"/>
                  </a:lnTo>
                  <a:lnTo>
                    <a:pt x="114371" y="105138"/>
                  </a:lnTo>
                  <a:lnTo>
                    <a:pt x="148081" y="136779"/>
                  </a:lnTo>
                  <a:lnTo>
                    <a:pt x="222884" y="121665"/>
                  </a:lnTo>
                  <a:lnTo>
                    <a:pt x="400551" y="121665"/>
                  </a:lnTo>
                  <a:lnTo>
                    <a:pt x="378301" y="93916"/>
                  </a:lnTo>
                  <a:lnTo>
                    <a:pt x="326721" y="51256"/>
                  </a:lnTo>
                  <a:lnTo>
                    <a:pt x="268793" y="23315"/>
                  </a:lnTo>
                  <a:lnTo>
                    <a:pt x="208321" y="7373"/>
                  </a:lnTo>
                  <a:lnTo>
                    <a:pt x="149105" y="705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141207" y="5074919"/>
              <a:ext cx="407034" cy="68580"/>
            </a:xfrm>
            <a:custGeom>
              <a:avLst/>
              <a:gdLst/>
              <a:ahLst/>
              <a:cxnLst/>
              <a:rect l="l" t="t" r="r" b="b"/>
              <a:pathLst>
                <a:path w="407034" h="68579">
                  <a:moveTo>
                    <a:pt x="406869" y="0"/>
                  </a:moveTo>
                  <a:lnTo>
                    <a:pt x="0" y="0"/>
                  </a:lnTo>
                  <a:lnTo>
                    <a:pt x="0" y="68540"/>
                  </a:lnTo>
                  <a:lnTo>
                    <a:pt x="406869" y="68540"/>
                  </a:lnTo>
                  <a:lnTo>
                    <a:pt x="406869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11211" y="3994442"/>
              <a:ext cx="229870" cy="1149350"/>
            </a:xfrm>
            <a:custGeom>
              <a:avLst/>
              <a:gdLst/>
              <a:ahLst/>
              <a:cxnLst/>
              <a:rect l="l" t="t" r="r" b="b"/>
              <a:pathLst>
                <a:path w="229870" h="1149350">
                  <a:moveTo>
                    <a:pt x="63246" y="0"/>
                  </a:moveTo>
                  <a:lnTo>
                    <a:pt x="0" y="7226"/>
                  </a:lnTo>
                  <a:lnTo>
                    <a:pt x="7026" y="42523"/>
                  </a:lnTo>
                  <a:lnTo>
                    <a:pt x="13636" y="77595"/>
                  </a:lnTo>
                  <a:lnTo>
                    <a:pt x="19841" y="112426"/>
                  </a:lnTo>
                  <a:lnTo>
                    <a:pt x="26543" y="153123"/>
                  </a:lnTo>
                  <a:lnTo>
                    <a:pt x="27686" y="159067"/>
                  </a:lnTo>
                  <a:lnTo>
                    <a:pt x="37039" y="221086"/>
                  </a:lnTo>
                  <a:lnTo>
                    <a:pt x="44558" y="276266"/>
                  </a:lnTo>
                  <a:lnTo>
                    <a:pt x="51181" y="330544"/>
                  </a:lnTo>
                  <a:lnTo>
                    <a:pt x="56957" y="383836"/>
                  </a:lnTo>
                  <a:lnTo>
                    <a:pt x="61936" y="436060"/>
                  </a:lnTo>
                  <a:lnTo>
                    <a:pt x="66167" y="487133"/>
                  </a:lnTo>
                  <a:lnTo>
                    <a:pt x="70994" y="558753"/>
                  </a:lnTo>
                  <a:lnTo>
                    <a:pt x="73702" y="609621"/>
                  </a:lnTo>
                  <a:lnTo>
                    <a:pt x="75744" y="658844"/>
                  </a:lnTo>
                  <a:lnTo>
                    <a:pt x="77176" y="706326"/>
                  </a:lnTo>
                  <a:lnTo>
                    <a:pt x="78051" y="751972"/>
                  </a:lnTo>
                  <a:lnTo>
                    <a:pt x="78427" y="795687"/>
                  </a:lnTo>
                  <a:lnTo>
                    <a:pt x="78232" y="856348"/>
                  </a:lnTo>
                  <a:lnTo>
                    <a:pt x="75086" y="978285"/>
                  </a:lnTo>
                  <a:lnTo>
                    <a:pt x="70024" y="1070426"/>
                  </a:lnTo>
                  <a:lnTo>
                    <a:pt x="65319" y="1128696"/>
                  </a:lnTo>
                  <a:lnTo>
                    <a:pt x="63246" y="1149024"/>
                  </a:lnTo>
                  <a:lnTo>
                    <a:pt x="229870" y="1149024"/>
                  </a:lnTo>
                  <a:lnTo>
                    <a:pt x="229489" y="1110720"/>
                  </a:lnTo>
                  <a:lnTo>
                    <a:pt x="228369" y="1065396"/>
                  </a:lnTo>
                  <a:lnTo>
                    <a:pt x="226060" y="1004900"/>
                  </a:lnTo>
                  <a:lnTo>
                    <a:pt x="223069" y="945315"/>
                  </a:lnTo>
                  <a:lnTo>
                    <a:pt x="220249" y="900163"/>
                  </a:lnTo>
                  <a:lnTo>
                    <a:pt x="216760" y="851575"/>
                  </a:lnTo>
                  <a:lnTo>
                    <a:pt x="212525" y="799847"/>
                  </a:lnTo>
                  <a:lnTo>
                    <a:pt x="207466" y="745270"/>
                  </a:lnTo>
                  <a:lnTo>
                    <a:pt x="201504" y="688140"/>
                  </a:lnTo>
                  <a:lnTo>
                    <a:pt x="194564" y="628751"/>
                  </a:lnTo>
                  <a:lnTo>
                    <a:pt x="185878" y="563364"/>
                  </a:lnTo>
                  <a:lnTo>
                    <a:pt x="178971" y="515270"/>
                  </a:lnTo>
                  <a:lnTo>
                    <a:pt x="171386" y="466337"/>
                  </a:lnTo>
                  <a:lnTo>
                    <a:pt x="163082" y="416698"/>
                  </a:lnTo>
                  <a:lnTo>
                    <a:pt x="154015" y="366483"/>
                  </a:lnTo>
                  <a:lnTo>
                    <a:pt x="144145" y="315823"/>
                  </a:lnTo>
                  <a:lnTo>
                    <a:pt x="129283" y="246251"/>
                  </a:lnTo>
                  <a:lnTo>
                    <a:pt x="117209" y="194249"/>
                  </a:lnTo>
                  <a:lnTo>
                    <a:pt x="104196" y="142258"/>
                  </a:lnTo>
                  <a:lnTo>
                    <a:pt x="90202" y="90406"/>
                  </a:lnTo>
                  <a:lnTo>
                    <a:pt x="75184" y="38823"/>
                  </a:lnTo>
                  <a:lnTo>
                    <a:pt x="63246" y="0"/>
                  </a:lnTo>
                  <a:close/>
                </a:path>
              </a:pathLst>
            </a:custGeom>
            <a:solidFill>
              <a:srgbClr val="C48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37120" y="4015739"/>
              <a:ext cx="200025" cy="998219"/>
            </a:xfrm>
            <a:custGeom>
              <a:avLst/>
              <a:gdLst/>
              <a:ahLst/>
              <a:cxnLst/>
              <a:rect l="l" t="t" r="r" b="b"/>
              <a:pathLst>
                <a:path w="200025" h="998220">
                  <a:moveTo>
                    <a:pt x="48768" y="17589"/>
                  </a:moveTo>
                  <a:lnTo>
                    <a:pt x="46990" y="11722"/>
                  </a:lnTo>
                  <a:lnTo>
                    <a:pt x="45339" y="5867"/>
                  </a:lnTo>
                  <a:lnTo>
                    <a:pt x="43434" y="0"/>
                  </a:lnTo>
                  <a:lnTo>
                    <a:pt x="31242" y="3340"/>
                  </a:lnTo>
                  <a:lnTo>
                    <a:pt x="28956" y="3911"/>
                  </a:lnTo>
                  <a:lnTo>
                    <a:pt x="27178" y="5537"/>
                  </a:lnTo>
                  <a:lnTo>
                    <a:pt x="24511" y="9613"/>
                  </a:lnTo>
                  <a:lnTo>
                    <a:pt x="24384" y="12319"/>
                  </a:lnTo>
                  <a:lnTo>
                    <a:pt x="25019" y="14579"/>
                  </a:lnTo>
                  <a:lnTo>
                    <a:pt x="25400" y="16802"/>
                  </a:lnTo>
                  <a:lnTo>
                    <a:pt x="27178" y="18986"/>
                  </a:lnTo>
                  <a:lnTo>
                    <a:pt x="29083" y="20142"/>
                  </a:lnTo>
                  <a:lnTo>
                    <a:pt x="30480" y="20904"/>
                  </a:lnTo>
                  <a:lnTo>
                    <a:pt x="32131" y="21336"/>
                  </a:lnTo>
                  <a:lnTo>
                    <a:pt x="34544" y="21336"/>
                  </a:lnTo>
                  <a:lnTo>
                    <a:pt x="35306" y="21234"/>
                  </a:lnTo>
                  <a:lnTo>
                    <a:pt x="40259" y="19875"/>
                  </a:lnTo>
                  <a:lnTo>
                    <a:pt x="48768" y="17589"/>
                  </a:lnTo>
                  <a:close/>
                </a:path>
                <a:path w="200025" h="998220">
                  <a:moveTo>
                    <a:pt x="57912" y="122440"/>
                  </a:moveTo>
                  <a:lnTo>
                    <a:pt x="55880" y="113969"/>
                  </a:lnTo>
                  <a:lnTo>
                    <a:pt x="51943" y="111252"/>
                  </a:lnTo>
                  <a:lnTo>
                    <a:pt x="48006" y="111252"/>
                  </a:lnTo>
                  <a:lnTo>
                    <a:pt x="47117" y="111252"/>
                  </a:lnTo>
                  <a:lnTo>
                    <a:pt x="46355" y="111379"/>
                  </a:lnTo>
                  <a:lnTo>
                    <a:pt x="0" y="125793"/>
                  </a:lnTo>
                  <a:lnTo>
                    <a:pt x="2032" y="137426"/>
                  </a:lnTo>
                  <a:lnTo>
                    <a:pt x="2921" y="143230"/>
                  </a:lnTo>
                  <a:lnTo>
                    <a:pt x="55245" y="126949"/>
                  </a:lnTo>
                  <a:lnTo>
                    <a:pt x="57912" y="122440"/>
                  </a:lnTo>
                  <a:close/>
                </a:path>
                <a:path w="200025" h="998220">
                  <a:moveTo>
                    <a:pt x="82296" y="459524"/>
                  </a:moveTo>
                  <a:lnTo>
                    <a:pt x="80137" y="455536"/>
                  </a:lnTo>
                  <a:lnTo>
                    <a:pt x="78613" y="452462"/>
                  </a:lnTo>
                  <a:lnTo>
                    <a:pt x="75565" y="451104"/>
                  </a:lnTo>
                  <a:lnTo>
                    <a:pt x="72517" y="451104"/>
                  </a:lnTo>
                  <a:lnTo>
                    <a:pt x="70866" y="451104"/>
                  </a:lnTo>
                  <a:lnTo>
                    <a:pt x="69215" y="451497"/>
                  </a:lnTo>
                  <a:lnTo>
                    <a:pt x="39624" y="465213"/>
                  </a:lnTo>
                  <a:lnTo>
                    <a:pt x="40640" y="478193"/>
                  </a:lnTo>
                  <a:lnTo>
                    <a:pt x="41021" y="484593"/>
                  </a:lnTo>
                  <a:lnTo>
                    <a:pt x="81407" y="465836"/>
                  </a:lnTo>
                  <a:lnTo>
                    <a:pt x="82296" y="459524"/>
                  </a:lnTo>
                  <a:close/>
                </a:path>
                <a:path w="200025" h="998220">
                  <a:moveTo>
                    <a:pt x="101244" y="811034"/>
                  </a:moveTo>
                  <a:lnTo>
                    <a:pt x="98666" y="805573"/>
                  </a:lnTo>
                  <a:lnTo>
                    <a:pt x="93218" y="803186"/>
                  </a:lnTo>
                  <a:lnTo>
                    <a:pt x="92329" y="803186"/>
                  </a:lnTo>
                  <a:lnTo>
                    <a:pt x="91313" y="803313"/>
                  </a:lnTo>
                  <a:lnTo>
                    <a:pt x="52070" y="815886"/>
                  </a:lnTo>
                  <a:lnTo>
                    <a:pt x="52070" y="822312"/>
                  </a:lnTo>
                  <a:lnTo>
                    <a:pt x="51816" y="835113"/>
                  </a:lnTo>
                  <a:lnTo>
                    <a:pt x="94996" y="821258"/>
                  </a:lnTo>
                  <a:lnTo>
                    <a:pt x="100253" y="817092"/>
                  </a:lnTo>
                  <a:lnTo>
                    <a:pt x="101244" y="811034"/>
                  </a:lnTo>
                  <a:close/>
                </a:path>
                <a:path w="200025" h="998220">
                  <a:moveTo>
                    <a:pt x="117348" y="295135"/>
                  </a:moveTo>
                  <a:lnTo>
                    <a:pt x="116205" y="289229"/>
                  </a:lnTo>
                  <a:lnTo>
                    <a:pt x="114935" y="283260"/>
                  </a:lnTo>
                  <a:lnTo>
                    <a:pt x="113792" y="277406"/>
                  </a:lnTo>
                  <a:lnTo>
                    <a:pt x="110236" y="278447"/>
                  </a:lnTo>
                  <a:lnTo>
                    <a:pt x="103124" y="280873"/>
                  </a:lnTo>
                  <a:lnTo>
                    <a:pt x="98425" y="282321"/>
                  </a:lnTo>
                  <a:lnTo>
                    <a:pt x="96012" y="287007"/>
                  </a:lnTo>
                  <a:lnTo>
                    <a:pt x="97028" y="291985"/>
                  </a:lnTo>
                  <a:lnTo>
                    <a:pt x="97917" y="295859"/>
                  </a:lnTo>
                  <a:lnTo>
                    <a:pt x="101854" y="298665"/>
                  </a:lnTo>
                  <a:lnTo>
                    <a:pt x="106299" y="298665"/>
                  </a:lnTo>
                  <a:lnTo>
                    <a:pt x="107061" y="298577"/>
                  </a:lnTo>
                  <a:lnTo>
                    <a:pt x="110998" y="297230"/>
                  </a:lnTo>
                  <a:lnTo>
                    <a:pt x="114173" y="296240"/>
                  </a:lnTo>
                  <a:lnTo>
                    <a:pt x="117348" y="295135"/>
                  </a:lnTo>
                  <a:close/>
                </a:path>
                <a:path w="200025" h="998220">
                  <a:moveTo>
                    <a:pt x="167640" y="607479"/>
                  </a:moveTo>
                  <a:lnTo>
                    <a:pt x="165227" y="589788"/>
                  </a:lnTo>
                  <a:lnTo>
                    <a:pt x="96012" y="613714"/>
                  </a:lnTo>
                  <a:lnTo>
                    <a:pt x="92964" y="617994"/>
                  </a:lnTo>
                  <a:lnTo>
                    <a:pt x="94361" y="622846"/>
                  </a:lnTo>
                  <a:lnTo>
                    <a:pt x="94234" y="622846"/>
                  </a:lnTo>
                  <a:lnTo>
                    <a:pt x="95377" y="626529"/>
                  </a:lnTo>
                  <a:lnTo>
                    <a:pt x="99060" y="629373"/>
                  </a:lnTo>
                  <a:lnTo>
                    <a:pt x="102997" y="629373"/>
                  </a:lnTo>
                  <a:lnTo>
                    <a:pt x="104648" y="629246"/>
                  </a:lnTo>
                  <a:lnTo>
                    <a:pt x="167640" y="607479"/>
                  </a:lnTo>
                  <a:close/>
                </a:path>
                <a:path w="200025" h="998220">
                  <a:moveTo>
                    <a:pt x="199644" y="983132"/>
                  </a:moveTo>
                  <a:lnTo>
                    <a:pt x="199263" y="977188"/>
                  </a:lnTo>
                  <a:lnTo>
                    <a:pt x="199136" y="970991"/>
                  </a:lnTo>
                  <a:lnTo>
                    <a:pt x="198882" y="964730"/>
                  </a:lnTo>
                  <a:lnTo>
                    <a:pt x="112522" y="981176"/>
                  </a:lnTo>
                  <a:lnTo>
                    <a:pt x="109728" y="987044"/>
                  </a:lnTo>
                  <a:lnTo>
                    <a:pt x="110998" y="991616"/>
                  </a:lnTo>
                  <a:lnTo>
                    <a:pt x="112141" y="995895"/>
                  </a:lnTo>
                  <a:lnTo>
                    <a:pt x="115824" y="998220"/>
                  </a:lnTo>
                  <a:lnTo>
                    <a:pt x="120650" y="998220"/>
                  </a:lnTo>
                  <a:lnTo>
                    <a:pt x="121412" y="998118"/>
                  </a:lnTo>
                  <a:lnTo>
                    <a:pt x="199644" y="983132"/>
                  </a:lnTo>
                  <a:close/>
                </a:path>
              </a:pathLst>
            </a:custGeom>
            <a:solidFill>
              <a:srgbClr val="F1BB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02195" y="3855719"/>
              <a:ext cx="548640" cy="210820"/>
            </a:xfrm>
            <a:custGeom>
              <a:avLst/>
              <a:gdLst/>
              <a:ahLst/>
              <a:cxnLst/>
              <a:rect l="l" t="t" r="r" b="b"/>
              <a:pathLst>
                <a:path w="548640" h="210820">
                  <a:moveTo>
                    <a:pt x="233933" y="0"/>
                  </a:moveTo>
                  <a:lnTo>
                    <a:pt x="191341" y="3952"/>
                  </a:lnTo>
                  <a:lnTo>
                    <a:pt x="151510" y="15620"/>
                  </a:lnTo>
                  <a:lnTo>
                    <a:pt x="143890" y="55994"/>
                  </a:lnTo>
                  <a:lnTo>
                    <a:pt x="139319" y="20891"/>
                  </a:lnTo>
                  <a:lnTo>
                    <a:pt x="101884" y="43763"/>
                  </a:lnTo>
                  <a:lnTo>
                    <a:pt x="68717" y="74498"/>
                  </a:lnTo>
                  <a:lnTo>
                    <a:pt x="40335" y="112740"/>
                  </a:lnTo>
                  <a:lnTo>
                    <a:pt x="17256" y="158130"/>
                  </a:lnTo>
                  <a:lnTo>
                    <a:pt x="0" y="210311"/>
                  </a:lnTo>
                  <a:lnTo>
                    <a:pt x="29590" y="196233"/>
                  </a:lnTo>
                  <a:lnTo>
                    <a:pt x="59943" y="184343"/>
                  </a:lnTo>
                  <a:lnTo>
                    <a:pt x="90868" y="174468"/>
                  </a:lnTo>
                  <a:lnTo>
                    <a:pt x="122174" y="166433"/>
                  </a:lnTo>
                  <a:lnTo>
                    <a:pt x="132969" y="108546"/>
                  </a:lnTo>
                  <a:lnTo>
                    <a:pt x="142112" y="162140"/>
                  </a:lnTo>
                  <a:lnTo>
                    <a:pt x="160418" y="158904"/>
                  </a:lnTo>
                  <a:lnTo>
                    <a:pt x="178736" y="156160"/>
                  </a:lnTo>
                  <a:lnTo>
                    <a:pt x="197030" y="153895"/>
                  </a:lnTo>
                  <a:lnTo>
                    <a:pt x="215264" y="152095"/>
                  </a:lnTo>
                  <a:lnTo>
                    <a:pt x="230377" y="89458"/>
                  </a:lnTo>
                  <a:lnTo>
                    <a:pt x="232663" y="150812"/>
                  </a:lnTo>
                  <a:lnTo>
                    <a:pt x="242061" y="150253"/>
                  </a:lnTo>
                  <a:lnTo>
                    <a:pt x="247269" y="77965"/>
                  </a:lnTo>
                  <a:lnTo>
                    <a:pt x="255524" y="149605"/>
                  </a:lnTo>
                  <a:lnTo>
                    <a:pt x="264336" y="149348"/>
                  </a:lnTo>
                  <a:lnTo>
                    <a:pt x="296925" y="149047"/>
                  </a:lnTo>
                  <a:lnTo>
                    <a:pt x="308355" y="101041"/>
                  </a:lnTo>
                  <a:lnTo>
                    <a:pt x="313817" y="149440"/>
                  </a:lnTo>
                  <a:lnTo>
                    <a:pt x="405907" y="156301"/>
                  </a:lnTo>
                  <a:lnTo>
                    <a:pt x="480472" y="167692"/>
                  </a:lnTo>
                  <a:lnTo>
                    <a:pt x="530415" y="178371"/>
                  </a:lnTo>
                  <a:lnTo>
                    <a:pt x="548639" y="183095"/>
                  </a:lnTo>
                  <a:lnTo>
                    <a:pt x="507910" y="138856"/>
                  </a:lnTo>
                  <a:lnTo>
                    <a:pt x="467123" y="101042"/>
                  </a:lnTo>
                  <a:lnTo>
                    <a:pt x="426506" y="69492"/>
                  </a:lnTo>
                  <a:lnTo>
                    <a:pt x="386286" y="44042"/>
                  </a:lnTo>
                  <a:lnTo>
                    <a:pt x="346691" y="24530"/>
                  </a:lnTo>
                  <a:lnTo>
                    <a:pt x="307949" y="10794"/>
                  </a:lnTo>
                  <a:lnTo>
                    <a:pt x="270287" y="2671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50835" y="3771899"/>
              <a:ext cx="445134" cy="266700"/>
            </a:xfrm>
            <a:custGeom>
              <a:avLst/>
              <a:gdLst/>
              <a:ahLst/>
              <a:cxnLst/>
              <a:rect l="l" t="t" r="r" b="b"/>
              <a:pathLst>
                <a:path w="445134" h="266700">
                  <a:moveTo>
                    <a:pt x="241935" y="0"/>
                  </a:moveTo>
                  <a:lnTo>
                    <a:pt x="238379" y="30861"/>
                  </a:lnTo>
                  <a:lnTo>
                    <a:pt x="227965" y="253"/>
                  </a:lnTo>
                  <a:lnTo>
                    <a:pt x="195416" y="4639"/>
                  </a:lnTo>
                  <a:lnTo>
                    <a:pt x="131189" y="33258"/>
                  </a:lnTo>
                  <a:lnTo>
                    <a:pt x="100552" y="59467"/>
                  </a:lnTo>
                  <a:lnTo>
                    <a:pt x="71593" y="94928"/>
                  </a:lnTo>
                  <a:lnTo>
                    <a:pt x="44834" y="140628"/>
                  </a:lnTo>
                  <a:lnTo>
                    <a:pt x="20796" y="197556"/>
                  </a:lnTo>
                  <a:lnTo>
                    <a:pt x="0" y="266700"/>
                  </a:lnTo>
                  <a:lnTo>
                    <a:pt x="18282" y="241872"/>
                  </a:lnTo>
                  <a:lnTo>
                    <a:pt x="46053" y="216406"/>
                  </a:lnTo>
                  <a:lnTo>
                    <a:pt x="82706" y="191042"/>
                  </a:lnTo>
                  <a:lnTo>
                    <a:pt x="127635" y="166522"/>
                  </a:lnTo>
                  <a:lnTo>
                    <a:pt x="135763" y="129933"/>
                  </a:lnTo>
                  <a:lnTo>
                    <a:pt x="136144" y="162445"/>
                  </a:lnTo>
                  <a:lnTo>
                    <a:pt x="150749" y="155689"/>
                  </a:lnTo>
                  <a:lnTo>
                    <a:pt x="155067" y="105397"/>
                  </a:lnTo>
                  <a:lnTo>
                    <a:pt x="172974" y="146392"/>
                  </a:lnTo>
                  <a:lnTo>
                    <a:pt x="199850" y="136263"/>
                  </a:lnTo>
                  <a:lnTo>
                    <a:pt x="228250" y="126738"/>
                  </a:lnTo>
                  <a:lnTo>
                    <a:pt x="258127" y="117876"/>
                  </a:lnTo>
                  <a:lnTo>
                    <a:pt x="289433" y="109740"/>
                  </a:lnTo>
                  <a:lnTo>
                    <a:pt x="286131" y="54609"/>
                  </a:lnTo>
                  <a:lnTo>
                    <a:pt x="303784" y="106337"/>
                  </a:lnTo>
                  <a:lnTo>
                    <a:pt x="337190" y="99361"/>
                  </a:lnTo>
                  <a:lnTo>
                    <a:pt x="371871" y="93254"/>
                  </a:lnTo>
                  <a:lnTo>
                    <a:pt x="407814" y="88154"/>
                  </a:lnTo>
                  <a:lnTo>
                    <a:pt x="445008" y="84200"/>
                  </a:lnTo>
                  <a:lnTo>
                    <a:pt x="428315" y="71330"/>
                  </a:lnTo>
                  <a:lnTo>
                    <a:pt x="383571" y="42862"/>
                  </a:lnTo>
                  <a:lnTo>
                    <a:pt x="318777" y="14013"/>
                  </a:lnTo>
                  <a:lnTo>
                    <a:pt x="241935" y="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50835" y="3877094"/>
              <a:ext cx="429895" cy="189230"/>
            </a:xfrm>
            <a:custGeom>
              <a:avLst/>
              <a:gdLst/>
              <a:ahLst/>
              <a:cxnLst/>
              <a:rect l="l" t="t" r="r" b="b"/>
              <a:pathLst>
                <a:path w="429895" h="189229">
                  <a:moveTo>
                    <a:pt x="224028" y="0"/>
                  </a:moveTo>
                  <a:lnTo>
                    <a:pt x="184273" y="3968"/>
                  </a:lnTo>
                  <a:lnTo>
                    <a:pt x="144328" y="16295"/>
                  </a:lnTo>
                  <a:lnTo>
                    <a:pt x="105060" y="37615"/>
                  </a:lnTo>
                  <a:lnTo>
                    <a:pt x="67338" y="68561"/>
                  </a:lnTo>
                  <a:lnTo>
                    <a:pt x="32028" y="109765"/>
                  </a:lnTo>
                  <a:lnTo>
                    <a:pt x="0" y="161861"/>
                  </a:lnTo>
                  <a:lnTo>
                    <a:pt x="14694" y="155005"/>
                  </a:lnTo>
                  <a:lnTo>
                    <a:pt x="55546" y="139922"/>
                  </a:lnTo>
                  <a:lnTo>
                    <a:pt x="117711" y="124839"/>
                  </a:lnTo>
                  <a:lnTo>
                    <a:pt x="196342" y="117982"/>
                  </a:lnTo>
                  <a:lnTo>
                    <a:pt x="214582" y="118368"/>
                  </a:lnTo>
                  <a:lnTo>
                    <a:pt x="233299" y="119583"/>
                  </a:lnTo>
                  <a:lnTo>
                    <a:pt x="273431" y="56057"/>
                  </a:lnTo>
                  <a:lnTo>
                    <a:pt x="256413" y="122123"/>
                  </a:lnTo>
                  <a:lnTo>
                    <a:pt x="268350" y="124040"/>
                  </a:lnTo>
                  <a:lnTo>
                    <a:pt x="284225" y="92087"/>
                  </a:lnTo>
                  <a:lnTo>
                    <a:pt x="279908" y="126288"/>
                  </a:lnTo>
                  <a:lnTo>
                    <a:pt x="316485" y="135411"/>
                  </a:lnTo>
                  <a:lnTo>
                    <a:pt x="353837" y="148550"/>
                  </a:lnTo>
                  <a:lnTo>
                    <a:pt x="391689" y="166220"/>
                  </a:lnTo>
                  <a:lnTo>
                    <a:pt x="429768" y="188937"/>
                  </a:lnTo>
                  <a:lnTo>
                    <a:pt x="420770" y="144273"/>
                  </a:lnTo>
                  <a:lnTo>
                    <a:pt x="402886" y="103983"/>
                  </a:lnTo>
                  <a:lnTo>
                    <a:pt x="377369" y="68977"/>
                  </a:lnTo>
                  <a:lnTo>
                    <a:pt x="345472" y="40165"/>
                  </a:lnTo>
                  <a:lnTo>
                    <a:pt x="308447" y="18458"/>
                  </a:lnTo>
                  <a:lnTo>
                    <a:pt x="267548" y="4766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970776" y="3707891"/>
              <a:ext cx="480059" cy="515620"/>
            </a:xfrm>
            <a:custGeom>
              <a:avLst/>
              <a:gdLst/>
              <a:ahLst/>
              <a:cxnLst/>
              <a:rect l="l" t="t" r="r" b="b"/>
              <a:pathLst>
                <a:path w="480059" h="515620">
                  <a:moveTo>
                    <a:pt x="480060" y="331673"/>
                  </a:moveTo>
                  <a:lnTo>
                    <a:pt x="419417" y="306984"/>
                  </a:lnTo>
                  <a:lnTo>
                    <a:pt x="364769" y="290131"/>
                  </a:lnTo>
                  <a:lnTo>
                    <a:pt x="315785" y="280479"/>
                  </a:lnTo>
                  <a:lnTo>
                    <a:pt x="272161" y="277406"/>
                  </a:lnTo>
                  <a:lnTo>
                    <a:pt x="217639" y="283375"/>
                  </a:lnTo>
                  <a:lnTo>
                    <a:pt x="172770" y="299974"/>
                  </a:lnTo>
                  <a:lnTo>
                    <a:pt x="136588" y="325285"/>
                  </a:lnTo>
                  <a:lnTo>
                    <a:pt x="108115" y="357378"/>
                  </a:lnTo>
                  <a:lnTo>
                    <a:pt x="86372" y="394335"/>
                  </a:lnTo>
                  <a:lnTo>
                    <a:pt x="70396" y="434225"/>
                  </a:lnTo>
                  <a:lnTo>
                    <a:pt x="59194" y="475132"/>
                  </a:lnTo>
                  <a:lnTo>
                    <a:pt x="51816" y="515112"/>
                  </a:lnTo>
                  <a:lnTo>
                    <a:pt x="90779" y="474726"/>
                  </a:lnTo>
                  <a:lnTo>
                    <a:pt x="133172" y="440753"/>
                  </a:lnTo>
                  <a:lnTo>
                    <a:pt x="177774" y="412635"/>
                  </a:lnTo>
                  <a:lnTo>
                    <a:pt x="223393" y="389801"/>
                  </a:lnTo>
                  <a:lnTo>
                    <a:pt x="225933" y="333273"/>
                  </a:lnTo>
                  <a:lnTo>
                    <a:pt x="235204" y="384657"/>
                  </a:lnTo>
                  <a:lnTo>
                    <a:pt x="246126" y="380238"/>
                  </a:lnTo>
                  <a:lnTo>
                    <a:pt x="249047" y="339382"/>
                  </a:lnTo>
                  <a:lnTo>
                    <a:pt x="260604" y="374688"/>
                  </a:lnTo>
                  <a:lnTo>
                    <a:pt x="343649" y="349986"/>
                  </a:lnTo>
                  <a:lnTo>
                    <a:pt x="413664" y="337197"/>
                  </a:lnTo>
                  <a:lnTo>
                    <a:pt x="462013" y="332409"/>
                  </a:lnTo>
                  <a:lnTo>
                    <a:pt x="480060" y="331673"/>
                  </a:lnTo>
                  <a:close/>
                </a:path>
                <a:path w="480059" h="515620">
                  <a:moveTo>
                    <a:pt x="480060" y="330708"/>
                  </a:moveTo>
                  <a:lnTo>
                    <a:pt x="474548" y="268452"/>
                  </a:lnTo>
                  <a:lnTo>
                    <a:pt x="463016" y="213499"/>
                  </a:lnTo>
                  <a:lnTo>
                    <a:pt x="446100" y="165582"/>
                  </a:lnTo>
                  <a:lnTo>
                    <a:pt x="424446" y="124396"/>
                  </a:lnTo>
                  <a:lnTo>
                    <a:pt x="398691" y="89636"/>
                  </a:lnTo>
                  <a:lnTo>
                    <a:pt x="369493" y="61036"/>
                  </a:lnTo>
                  <a:lnTo>
                    <a:pt x="337464" y="38290"/>
                  </a:lnTo>
                  <a:lnTo>
                    <a:pt x="303276" y="21094"/>
                  </a:lnTo>
                  <a:lnTo>
                    <a:pt x="230924" y="2247"/>
                  </a:lnTo>
                  <a:lnTo>
                    <a:pt x="194056" y="0"/>
                  </a:lnTo>
                  <a:lnTo>
                    <a:pt x="138328" y="5016"/>
                  </a:lnTo>
                  <a:lnTo>
                    <a:pt x="85877" y="19354"/>
                  </a:lnTo>
                  <a:lnTo>
                    <a:pt x="38989" y="41960"/>
                  </a:lnTo>
                  <a:lnTo>
                    <a:pt x="0" y="71755"/>
                  </a:lnTo>
                  <a:lnTo>
                    <a:pt x="40043" y="77584"/>
                  </a:lnTo>
                  <a:lnTo>
                    <a:pt x="78600" y="85534"/>
                  </a:lnTo>
                  <a:lnTo>
                    <a:pt x="115646" y="95402"/>
                  </a:lnTo>
                  <a:lnTo>
                    <a:pt x="151130" y="106934"/>
                  </a:lnTo>
                  <a:lnTo>
                    <a:pt x="187452" y="53340"/>
                  </a:lnTo>
                  <a:lnTo>
                    <a:pt x="170561" y="114173"/>
                  </a:lnTo>
                  <a:lnTo>
                    <a:pt x="183769" y="119380"/>
                  </a:lnTo>
                  <a:lnTo>
                    <a:pt x="199009" y="94107"/>
                  </a:lnTo>
                  <a:lnTo>
                    <a:pt x="191135" y="122428"/>
                  </a:lnTo>
                  <a:lnTo>
                    <a:pt x="313372" y="187553"/>
                  </a:lnTo>
                  <a:lnTo>
                    <a:pt x="404126" y="255524"/>
                  </a:lnTo>
                  <a:lnTo>
                    <a:pt x="460603" y="309029"/>
                  </a:lnTo>
                  <a:lnTo>
                    <a:pt x="480060" y="330708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29263" y="3595115"/>
              <a:ext cx="375285" cy="445134"/>
            </a:xfrm>
            <a:custGeom>
              <a:avLst/>
              <a:gdLst/>
              <a:ahLst/>
              <a:cxnLst/>
              <a:rect l="l" t="t" r="r" b="b"/>
              <a:pathLst>
                <a:path w="375284" h="445135">
                  <a:moveTo>
                    <a:pt x="275445" y="0"/>
                  </a:moveTo>
                  <a:lnTo>
                    <a:pt x="218627" y="3719"/>
                  </a:lnTo>
                  <a:lnTo>
                    <a:pt x="158965" y="17458"/>
                  </a:lnTo>
                  <a:lnTo>
                    <a:pt x="101866" y="45083"/>
                  </a:lnTo>
                  <a:lnTo>
                    <a:pt x="52734" y="90464"/>
                  </a:lnTo>
                  <a:lnTo>
                    <a:pt x="16977" y="157468"/>
                  </a:lnTo>
                  <a:lnTo>
                    <a:pt x="5803" y="200288"/>
                  </a:lnTo>
                  <a:lnTo>
                    <a:pt x="0" y="249965"/>
                  </a:lnTo>
                  <a:lnTo>
                    <a:pt x="243" y="306981"/>
                  </a:lnTo>
                  <a:lnTo>
                    <a:pt x="7209" y="371822"/>
                  </a:lnTo>
                  <a:lnTo>
                    <a:pt x="21572" y="444969"/>
                  </a:lnTo>
                  <a:lnTo>
                    <a:pt x="31871" y="420909"/>
                  </a:lnTo>
                  <a:lnTo>
                    <a:pt x="64720" y="356839"/>
                  </a:lnTo>
                  <a:lnTo>
                    <a:pt x="123049" y="264931"/>
                  </a:lnTo>
                  <a:lnTo>
                    <a:pt x="209786" y="157353"/>
                  </a:lnTo>
                  <a:lnTo>
                    <a:pt x="181719" y="122555"/>
                  </a:lnTo>
                  <a:lnTo>
                    <a:pt x="231978" y="122555"/>
                  </a:lnTo>
                  <a:lnTo>
                    <a:pt x="191752" y="100076"/>
                  </a:lnTo>
                  <a:lnTo>
                    <a:pt x="266597" y="100076"/>
                  </a:lnTo>
                  <a:lnTo>
                    <a:pt x="281075" y="86477"/>
                  </a:lnTo>
                  <a:lnTo>
                    <a:pt x="310577" y="60658"/>
                  </a:lnTo>
                  <a:lnTo>
                    <a:pt x="341912" y="35244"/>
                  </a:lnTo>
                  <a:lnTo>
                    <a:pt x="375140" y="10414"/>
                  </a:lnTo>
                  <a:lnTo>
                    <a:pt x="367546" y="8786"/>
                  </a:lnTo>
                  <a:lnTo>
                    <a:pt x="346581" y="5207"/>
                  </a:lnTo>
                  <a:lnTo>
                    <a:pt x="314972" y="1627"/>
                  </a:lnTo>
                  <a:lnTo>
                    <a:pt x="275445" y="0"/>
                  </a:lnTo>
                  <a:close/>
                </a:path>
                <a:path w="375284" h="445135">
                  <a:moveTo>
                    <a:pt x="231978" y="122555"/>
                  </a:moveTo>
                  <a:lnTo>
                    <a:pt x="181719" y="122555"/>
                  </a:lnTo>
                  <a:lnTo>
                    <a:pt x="220454" y="145923"/>
                  </a:lnTo>
                  <a:lnTo>
                    <a:pt x="229709" y="136318"/>
                  </a:lnTo>
                  <a:lnTo>
                    <a:pt x="234438" y="131474"/>
                  </a:lnTo>
                  <a:lnTo>
                    <a:pt x="239250" y="126619"/>
                  </a:lnTo>
                  <a:lnTo>
                    <a:pt x="231978" y="122555"/>
                  </a:lnTo>
                  <a:close/>
                </a:path>
                <a:path w="375284" h="445135">
                  <a:moveTo>
                    <a:pt x="266597" y="100076"/>
                  </a:moveTo>
                  <a:lnTo>
                    <a:pt x="191752" y="100076"/>
                  </a:lnTo>
                  <a:lnTo>
                    <a:pt x="253347" y="112522"/>
                  </a:lnTo>
                  <a:lnTo>
                    <a:pt x="266597" y="10007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92923" y="5087111"/>
              <a:ext cx="334010" cy="56515"/>
            </a:xfrm>
            <a:custGeom>
              <a:avLst/>
              <a:gdLst/>
              <a:ahLst/>
              <a:cxnLst/>
              <a:rect l="l" t="t" r="r" b="b"/>
              <a:pathLst>
                <a:path w="334009" h="56514">
                  <a:moveTo>
                    <a:pt x="333717" y="0"/>
                  </a:moveTo>
                  <a:lnTo>
                    <a:pt x="0" y="0"/>
                  </a:lnTo>
                  <a:lnTo>
                    <a:pt x="0" y="56354"/>
                  </a:lnTo>
                  <a:lnTo>
                    <a:pt x="333717" y="56354"/>
                  </a:lnTo>
                  <a:lnTo>
                    <a:pt x="333717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0" y="778763"/>
            <a:ext cx="1108075" cy="367665"/>
          </a:xfrm>
          <a:custGeom>
            <a:avLst/>
            <a:gdLst/>
            <a:ahLst/>
            <a:cxnLst/>
            <a:rect l="l" t="t" r="r" b="b"/>
            <a:pathLst>
              <a:path w="1108075" h="367665">
                <a:moveTo>
                  <a:pt x="339915" y="0"/>
                </a:moveTo>
                <a:lnTo>
                  <a:pt x="299771" y="1339"/>
                </a:lnTo>
                <a:lnTo>
                  <a:pt x="241416" y="8534"/>
                </a:lnTo>
                <a:lnTo>
                  <a:pt x="196374" y="18437"/>
                </a:lnTo>
                <a:lnTo>
                  <a:pt x="151473" y="31849"/>
                </a:lnTo>
                <a:lnTo>
                  <a:pt x="106876" y="48497"/>
                </a:lnTo>
                <a:lnTo>
                  <a:pt x="62745" y="68109"/>
                </a:lnTo>
                <a:lnTo>
                  <a:pt x="19244" y="90412"/>
                </a:lnTo>
                <a:lnTo>
                  <a:pt x="0" y="101552"/>
                </a:lnTo>
                <a:lnTo>
                  <a:pt x="0" y="367284"/>
                </a:lnTo>
                <a:lnTo>
                  <a:pt x="1107948" y="367284"/>
                </a:lnTo>
                <a:lnTo>
                  <a:pt x="1070817" y="331636"/>
                </a:lnTo>
                <a:lnTo>
                  <a:pt x="1026725" y="304228"/>
                </a:lnTo>
                <a:lnTo>
                  <a:pt x="1014308" y="299720"/>
                </a:lnTo>
                <a:lnTo>
                  <a:pt x="847115" y="299720"/>
                </a:lnTo>
                <a:lnTo>
                  <a:pt x="825168" y="257388"/>
                </a:lnTo>
                <a:lnTo>
                  <a:pt x="799058" y="217963"/>
                </a:lnTo>
                <a:lnTo>
                  <a:pt x="769143" y="181528"/>
                </a:lnTo>
                <a:lnTo>
                  <a:pt x="735784" y="148166"/>
                </a:lnTo>
                <a:lnTo>
                  <a:pt x="699340" y="117961"/>
                </a:lnTo>
                <a:lnTo>
                  <a:pt x="660172" y="90996"/>
                </a:lnTo>
                <a:lnTo>
                  <a:pt x="618638" y="67356"/>
                </a:lnTo>
                <a:lnTo>
                  <a:pt x="575099" y="47123"/>
                </a:lnTo>
                <a:lnTo>
                  <a:pt x="529914" y="30381"/>
                </a:lnTo>
                <a:lnTo>
                  <a:pt x="483443" y="17215"/>
                </a:lnTo>
                <a:lnTo>
                  <a:pt x="436047" y="7706"/>
                </a:lnTo>
                <a:lnTo>
                  <a:pt x="388084" y="1940"/>
                </a:lnTo>
                <a:lnTo>
                  <a:pt x="339915" y="0"/>
                </a:lnTo>
                <a:close/>
              </a:path>
              <a:path w="1108075" h="367665">
                <a:moveTo>
                  <a:pt x="928014" y="280415"/>
                </a:moveTo>
                <a:lnTo>
                  <a:pt x="907110" y="281557"/>
                </a:lnTo>
                <a:lnTo>
                  <a:pt x="886531" y="285067"/>
                </a:lnTo>
                <a:lnTo>
                  <a:pt x="866469" y="291078"/>
                </a:lnTo>
                <a:lnTo>
                  <a:pt x="847115" y="299720"/>
                </a:lnTo>
                <a:lnTo>
                  <a:pt x="1014308" y="299720"/>
                </a:lnTo>
                <a:lnTo>
                  <a:pt x="978260" y="286631"/>
                </a:lnTo>
                <a:lnTo>
                  <a:pt x="928014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9375">
              <a:lnSpc>
                <a:spcPts val="4025"/>
              </a:lnSpc>
            </a:pPr>
            <a:r>
              <a:rPr dirty="0" sz="3600" spc="280">
                <a:latin typeface="Book Antiqua"/>
                <a:cs typeface="Book Antiqua"/>
              </a:rPr>
              <a:t>8.</a:t>
            </a:r>
            <a:r>
              <a:rPr dirty="0" sz="3600" spc="10">
                <a:latin typeface="Book Antiqua"/>
                <a:cs typeface="Book Antiqua"/>
              </a:rPr>
              <a:t> </a:t>
            </a:r>
            <a:r>
              <a:rPr dirty="0" sz="3200">
                <a:latin typeface="Book Antiqua"/>
                <a:cs typeface="Book Antiqua"/>
              </a:rPr>
              <a:t>E</a:t>
            </a:r>
            <a:r>
              <a:rPr dirty="0" sz="3200"/>
              <a:t>мблематични</a:t>
            </a:r>
            <a:r>
              <a:rPr dirty="0" sz="3200" spc="-145"/>
              <a:t> </a:t>
            </a:r>
            <a:r>
              <a:rPr dirty="0" sz="3200" spc="-10"/>
              <a:t>забележителности</a:t>
            </a:r>
            <a:endParaRPr sz="3200">
              <a:latin typeface="Book Antiqua"/>
              <a:cs typeface="Book Antiqu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779" y="1153667"/>
            <a:ext cx="2442972" cy="3300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1587246"/>
            <a:ext cx="4216908" cy="234619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09750" y="4003649"/>
            <a:ext cx="2002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Плаза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де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80023" y="4464507"/>
            <a:ext cx="1982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Саграда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Фамилия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9375">
              <a:lnSpc>
                <a:spcPts val="4025"/>
              </a:lnSpc>
            </a:pPr>
            <a:r>
              <a:rPr dirty="0" sz="3600" spc="280">
                <a:latin typeface="Book Antiqua"/>
                <a:cs typeface="Book Antiqua"/>
              </a:rPr>
              <a:t>8.</a:t>
            </a:r>
            <a:r>
              <a:rPr dirty="0" sz="3600" spc="10">
                <a:latin typeface="Book Antiqua"/>
                <a:cs typeface="Book Antiqua"/>
              </a:rPr>
              <a:t> </a:t>
            </a:r>
            <a:r>
              <a:rPr dirty="0" sz="3200">
                <a:latin typeface="Book Antiqua"/>
                <a:cs typeface="Book Antiqua"/>
              </a:rPr>
              <a:t>E</a:t>
            </a:r>
            <a:r>
              <a:rPr dirty="0" sz="3200"/>
              <a:t>мблематични</a:t>
            </a:r>
            <a:r>
              <a:rPr dirty="0" sz="3200" spc="-145"/>
              <a:t> </a:t>
            </a:r>
            <a:r>
              <a:rPr dirty="0" sz="3200" spc="-10"/>
              <a:t>забележителности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33701" y="4281017"/>
            <a:ext cx="12909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2C2C2C"/>
              </a:buClr>
              <a:buSzPct val="87500"/>
              <a:buChar char="•"/>
              <a:tabLst>
                <a:tab pos="329565" algn="l"/>
                <a:tab pos="330200" algn="l"/>
              </a:tabLst>
            </a:pPr>
            <a:r>
              <a:rPr dirty="0" sz="1600" spc="-10">
                <a:latin typeface="Arial"/>
                <a:cs typeface="Arial"/>
              </a:rPr>
              <a:t>Алхамбра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1879" y="4341063"/>
            <a:ext cx="1238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2C2C2C"/>
              </a:buClr>
              <a:buSzPct val="87500"/>
              <a:buChar char="•"/>
              <a:tabLst>
                <a:tab pos="329565" algn="l"/>
                <a:tab pos="330200" algn="l"/>
              </a:tabLst>
            </a:pPr>
            <a:r>
              <a:rPr dirty="0" sz="1600" spc="-10">
                <a:latin typeface="Arial"/>
                <a:cs typeface="Arial"/>
              </a:rPr>
              <a:t>Ескориал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08" y="1385316"/>
            <a:ext cx="4126991" cy="28879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535" y="1385316"/>
            <a:ext cx="406146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4105" y="1836801"/>
            <a:ext cx="422719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2400" spc="-10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Географско</a:t>
            </a:r>
            <a:r>
              <a:rPr dirty="0" sz="24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положение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Население</a:t>
            </a:r>
            <a:r>
              <a:rPr dirty="0" sz="2400" spc="1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Гранични</a:t>
            </a:r>
            <a:r>
              <a:rPr dirty="0" sz="2400" spc="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райони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Интересни</a:t>
            </a:r>
            <a:r>
              <a:rPr dirty="0" sz="2400" spc="1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факти</a:t>
            </a:r>
            <a:r>
              <a:rPr dirty="0" sz="2400" spc="1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24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33488" y="534923"/>
            <a:ext cx="741680" cy="203200"/>
          </a:xfrm>
          <a:custGeom>
            <a:avLst/>
            <a:gdLst/>
            <a:ahLst/>
            <a:cxnLst/>
            <a:rect l="l" t="t" r="r" b="b"/>
            <a:pathLst>
              <a:path w="741679" h="203200">
                <a:moveTo>
                  <a:pt x="385317" y="0"/>
                </a:moveTo>
                <a:lnTo>
                  <a:pt x="304415" y="14152"/>
                </a:lnTo>
                <a:lnTo>
                  <a:pt x="261888" y="33974"/>
                </a:lnTo>
                <a:lnTo>
                  <a:pt x="223488" y="61134"/>
                </a:lnTo>
                <a:lnTo>
                  <a:pt x="190401" y="94633"/>
                </a:lnTo>
                <a:lnTo>
                  <a:pt x="163812" y="133474"/>
                </a:lnTo>
                <a:lnTo>
                  <a:pt x="144906" y="176656"/>
                </a:lnTo>
                <a:lnTo>
                  <a:pt x="132173" y="170809"/>
                </a:lnTo>
                <a:lnTo>
                  <a:pt x="93471" y="163575"/>
                </a:lnTo>
                <a:lnTo>
                  <a:pt x="44688" y="174085"/>
                </a:lnTo>
                <a:lnTo>
                  <a:pt x="0" y="202691"/>
                </a:lnTo>
                <a:lnTo>
                  <a:pt x="741679" y="202691"/>
                </a:lnTo>
                <a:lnTo>
                  <a:pt x="731468" y="165927"/>
                </a:lnTo>
                <a:lnTo>
                  <a:pt x="702945" y="134699"/>
                </a:lnTo>
                <a:lnTo>
                  <a:pt x="663848" y="113020"/>
                </a:lnTo>
                <a:lnTo>
                  <a:pt x="621918" y="104901"/>
                </a:lnTo>
                <a:lnTo>
                  <a:pt x="615309" y="105144"/>
                </a:lnTo>
                <a:lnTo>
                  <a:pt x="608853" y="105886"/>
                </a:lnTo>
                <a:lnTo>
                  <a:pt x="602613" y="107152"/>
                </a:lnTo>
                <a:lnTo>
                  <a:pt x="596645" y="108965"/>
                </a:lnTo>
                <a:lnTo>
                  <a:pt x="564365" y="71591"/>
                </a:lnTo>
                <a:lnTo>
                  <a:pt x="525458" y="41312"/>
                </a:lnTo>
                <a:lnTo>
                  <a:pt x="481559" y="18824"/>
                </a:lnTo>
                <a:lnTo>
                  <a:pt x="434301" y="4821"/>
                </a:lnTo>
                <a:lnTo>
                  <a:pt x="3853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118347" y="1429511"/>
            <a:ext cx="1026160" cy="398145"/>
          </a:xfrm>
          <a:custGeom>
            <a:avLst/>
            <a:gdLst/>
            <a:ahLst/>
            <a:cxnLst/>
            <a:rect l="l" t="t" r="r" b="b"/>
            <a:pathLst>
              <a:path w="1026159" h="398144">
                <a:moveTo>
                  <a:pt x="200659" y="252857"/>
                </a:moveTo>
                <a:lnTo>
                  <a:pt x="158353" y="256746"/>
                </a:lnTo>
                <a:lnTo>
                  <a:pt x="117475" y="268350"/>
                </a:lnTo>
                <a:lnTo>
                  <a:pt x="81045" y="290125"/>
                </a:lnTo>
                <a:lnTo>
                  <a:pt x="49022" y="322246"/>
                </a:lnTo>
                <a:lnTo>
                  <a:pt x="21855" y="359773"/>
                </a:lnTo>
                <a:lnTo>
                  <a:pt x="0" y="397763"/>
                </a:lnTo>
                <a:lnTo>
                  <a:pt x="1025651" y="397763"/>
                </a:lnTo>
                <a:lnTo>
                  <a:pt x="1025651" y="276478"/>
                </a:lnTo>
                <a:lnTo>
                  <a:pt x="994028" y="276478"/>
                </a:lnTo>
                <a:lnTo>
                  <a:pt x="990996" y="266573"/>
                </a:lnTo>
                <a:lnTo>
                  <a:pt x="279146" y="266573"/>
                </a:lnTo>
                <a:lnTo>
                  <a:pt x="260024" y="260572"/>
                </a:lnTo>
                <a:lnTo>
                  <a:pt x="240474" y="256286"/>
                </a:lnTo>
                <a:lnTo>
                  <a:pt x="220638" y="253714"/>
                </a:lnTo>
                <a:lnTo>
                  <a:pt x="200659" y="252857"/>
                </a:lnTo>
                <a:close/>
              </a:path>
              <a:path w="1026159" h="398144">
                <a:moveTo>
                  <a:pt x="1025651" y="269355"/>
                </a:moveTo>
                <a:lnTo>
                  <a:pt x="1021568" y="269549"/>
                </a:lnTo>
                <a:lnTo>
                  <a:pt x="1012380" y="270890"/>
                </a:lnTo>
                <a:lnTo>
                  <a:pt x="1003192" y="273184"/>
                </a:lnTo>
                <a:lnTo>
                  <a:pt x="994028" y="276478"/>
                </a:lnTo>
                <a:lnTo>
                  <a:pt x="1025651" y="276478"/>
                </a:lnTo>
                <a:lnTo>
                  <a:pt x="1025651" y="269355"/>
                </a:lnTo>
                <a:close/>
              </a:path>
              <a:path w="1026159" h="398144">
                <a:moveTo>
                  <a:pt x="647319" y="0"/>
                </a:moveTo>
                <a:lnTo>
                  <a:pt x="645668" y="0"/>
                </a:lnTo>
                <a:lnTo>
                  <a:pt x="597364" y="3455"/>
                </a:lnTo>
                <a:lnTo>
                  <a:pt x="549223" y="13044"/>
                </a:lnTo>
                <a:lnTo>
                  <a:pt x="502155" y="28400"/>
                </a:lnTo>
                <a:lnTo>
                  <a:pt x="457069" y="49156"/>
                </a:lnTo>
                <a:lnTo>
                  <a:pt x="414877" y="74945"/>
                </a:lnTo>
                <a:lnTo>
                  <a:pt x="376486" y="105402"/>
                </a:lnTo>
                <a:lnTo>
                  <a:pt x="342808" y="140160"/>
                </a:lnTo>
                <a:lnTo>
                  <a:pt x="314752" y="178852"/>
                </a:lnTo>
                <a:lnTo>
                  <a:pt x="293228" y="221112"/>
                </a:lnTo>
                <a:lnTo>
                  <a:pt x="279146" y="266573"/>
                </a:lnTo>
                <a:lnTo>
                  <a:pt x="990996" y="266573"/>
                </a:lnTo>
                <a:lnTo>
                  <a:pt x="959799" y="187984"/>
                </a:lnTo>
                <a:lnTo>
                  <a:pt x="933821" y="148150"/>
                </a:lnTo>
                <a:lnTo>
                  <a:pt x="902802" y="111949"/>
                </a:lnTo>
                <a:lnTo>
                  <a:pt x="867394" y="79898"/>
                </a:lnTo>
                <a:lnTo>
                  <a:pt x="828248" y="52515"/>
                </a:lnTo>
                <a:lnTo>
                  <a:pt x="786016" y="30315"/>
                </a:lnTo>
                <a:lnTo>
                  <a:pt x="741349" y="13818"/>
                </a:lnTo>
                <a:lnTo>
                  <a:pt x="694900" y="3540"/>
                </a:lnTo>
                <a:lnTo>
                  <a:pt x="6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33644" y="1062227"/>
            <a:ext cx="1424940" cy="367665"/>
          </a:xfrm>
          <a:custGeom>
            <a:avLst/>
            <a:gdLst/>
            <a:ahLst/>
            <a:cxnLst/>
            <a:rect l="l" t="t" r="r" b="b"/>
            <a:pathLst>
              <a:path w="1424940" h="367665">
                <a:moveTo>
                  <a:pt x="656970" y="0"/>
                </a:moveTo>
                <a:lnTo>
                  <a:pt x="616733" y="1339"/>
                </a:lnTo>
                <a:lnTo>
                  <a:pt x="558376" y="8534"/>
                </a:lnTo>
                <a:lnTo>
                  <a:pt x="513350" y="18437"/>
                </a:lnTo>
                <a:lnTo>
                  <a:pt x="468461" y="31849"/>
                </a:lnTo>
                <a:lnTo>
                  <a:pt x="423872" y="48497"/>
                </a:lnTo>
                <a:lnTo>
                  <a:pt x="379748" y="68109"/>
                </a:lnTo>
                <a:lnTo>
                  <a:pt x="336252" y="90412"/>
                </a:lnTo>
                <a:lnTo>
                  <a:pt x="293546" y="115134"/>
                </a:lnTo>
                <a:lnTo>
                  <a:pt x="251796" y="142002"/>
                </a:lnTo>
                <a:lnTo>
                  <a:pt x="211163" y="170744"/>
                </a:lnTo>
                <a:lnTo>
                  <a:pt x="171812" y="201088"/>
                </a:lnTo>
                <a:lnTo>
                  <a:pt x="133905" y="232759"/>
                </a:lnTo>
                <a:lnTo>
                  <a:pt x="97608" y="265487"/>
                </a:lnTo>
                <a:lnTo>
                  <a:pt x="63082" y="298999"/>
                </a:lnTo>
                <a:lnTo>
                  <a:pt x="30491" y="333022"/>
                </a:lnTo>
                <a:lnTo>
                  <a:pt x="0" y="367284"/>
                </a:lnTo>
                <a:lnTo>
                  <a:pt x="1424939" y="367284"/>
                </a:lnTo>
                <a:lnTo>
                  <a:pt x="1387820" y="331616"/>
                </a:lnTo>
                <a:lnTo>
                  <a:pt x="1343723" y="304164"/>
                </a:lnTo>
                <a:lnTo>
                  <a:pt x="1295245" y="286523"/>
                </a:lnTo>
                <a:lnTo>
                  <a:pt x="1244980" y="280288"/>
                </a:lnTo>
                <a:lnTo>
                  <a:pt x="1203531" y="285003"/>
                </a:lnTo>
                <a:lnTo>
                  <a:pt x="1164081" y="299720"/>
                </a:lnTo>
                <a:lnTo>
                  <a:pt x="1142127" y="257388"/>
                </a:lnTo>
                <a:lnTo>
                  <a:pt x="1116010" y="217963"/>
                </a:lnTo>
                <a:lnTo>
                  <a:pt x="1086091" y="181528"/>
                </a:lnTo>
                <a:lnTo>
                  <a:pt x="1052729" y="148166"/>
                </a:lnTo>
                <a:lnTo>
                  <a:pt x="1016285" y="117961"/>
                </a:lnTo>
                <a:lnTo>
                  <a:pt x="977119" y="90996"/>
                </a:lnTo>
                <a:lnTo>
                  <a:pt x="935590" y="67356"/>
                </a:lnTo>
                <a:lnTo>
                  <a:pt x="892059" y="47123"/>
                </a:lnTo>
                <a:lnTo>
                  <a:pt x="846886" y="30381"/>
                </a:lnTo>
                <a:lnTo>
                  <a:pt x="800430" y="17215"/>
                </a:lnTo>
                <a:lnTo>
                  <a:pt x="753053" y="7706"/>
                </a:lnTo>
                <a:lnTo>
                  <a:pt x="705113" y="1940"/>
                </a:lnTo>
                <a:lnTo>
                  <a:pt x="656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707635" y="2273300"/>
            <a:ext cx="4436745" cy="2870200"/>
            <a:chOff x="4707635" y="2273300"/>
            <a:chExt cx="4436745" cy="2870200"/>
          </a:xfrm>
        </p:grpSpPr>
        <p:sp>
          <p:nvSpPr>
            <p:cNvPr id="7" name="object 7" descr=""/>
            <p:cNvSpPr/>
            <p:nvPr/>
          </p:nvSpPr>
          <p:spPr>
            <a:xfrm>
              <a:off x="5730240" y="4076725"/>
              <a:ext cx="654050" cy="1066800"/>
            </a:xfrm>
            <a:custGeom>
              <a:avLst/>
              <a:gdLst/>
              <a:ahLst/>
              <a:cxnLst/>
              <a:rect l="l" t="t" r="r" b="b"/>
              <a:pathLst>
                <a:path w="654050" h="1066800">
                  <a:moveTo>
                    <a:pt x="653796" y="0"/>
                  </a:moveTo>
                  <a:lnTo>
                    <a:pt x="586867" y="0"/>
                  </a:lnTo>
                  <a:lnTo>
                    <a:pt x="586867" y="242811"/>
                  </a:lnTo>
                  <a:lnTo>
                    <a:pt x="586867" y="351383"/>
                  </a:lnTo>
                  <a:lnTo>
                    <a:pt x="586867" y="494995"/>
                  </a:lnTo>
                  <a:lnTo>
                    <a:pt x="586867" y="603580"/>
                  </a:lnTo>
                  <a:lnTo>
                    <a:pt x="495427" y="603580"/>
                  </a:lnTo>
                  <a:lnTo>
                    <a:pt x="495427" y="494995"/>
                  </a:lnTo>
                  <a:lnTo>
                    <a:pt x="499008" y="477177"/>
                  </a:lnTo>
                  <a:lnTo>
                    <a:pt x="508800" y="462635"/>
                  </a:lnTo>
                  <a:lnTo>
                    <a:pt x="523328" y="452831"/>
                  </a:lnTo>
                  <a:lnTo>
                    <a:pt x="541147" y="449224"/>
                  </a:lnTo>
                  <a:lnTo>
                    <a:pt x="558952" y="452831"/>
                  </a:lnTo>
                  <a:lnTo>
                    <a:pt x="573481" y="462635"/>
                  </a:lnTo>
                  <a:lnTo>
                    <a:pt x="583272" y="477177"/>
                  </a:lnTo>
                  <a:lnTo>
                    <a:pt x="586867" y="494995"/>
                  </a:lnTo>
                  <a:lnTo>
                    <a:pt x="586867" y="351383"/>
                  </a:lnTo>
                  <a:lnTo>
                    <a:pt x="495427" y="351383"/>
                  </a:lnTo>
                  <a:lnTo>
                    <a:pt x="495427" y="242811"/>
                  </a:lnTo>
                  <a:lnTo>
                    <a:pt x="499008" y="224980"/>
                  </a:lnTo>
                  <a:lnTo>
                    <a:pt x="508800" y="210439"/>
                  </a:lnTo>
                  <a:lnTo>
                    <a:pt x="523328" y="200634"/>
                  </a:lnTo>
                  <a:lnTo>
                    <a:pt x="541147" y="197027"/>
                  </a:lnTo>
                  <a:lnTo>
                    <a:pt x="558965" y="200634"/>
                  </a:lnTo>
                  <a:lnTo>
                    <a:pt x="573493" y="210464"/>
                  </a:lnTo>
                  <a:lnTo>
                    <a:pt x="583272" y="225018"/>
                  </a:lnTo>
                  <a:lnTo>
                    <a:pt x="586867" y="242811"/>
                  </a:lnTo>
                  <a:lnTo>
                    <a:pt x="586867" y="0"/>
                  </a:lnTo>
                  <a:lnTo>
                    <a:pt x="436626" y="0"/>
                  </a:lnTo>
                  <a:lnTo>
                    <a:pt x="436626" y="242811"/>
                  </a:lnTo>
                  <a:lnTo>
                    <a:pt x="436626" y="351383"/>
                  </a:lnTo>
                  <a:lnTo>
                    <a:pt x="436626" y="494995"/>
                  </a:lnTo>
                  <a:lnTo>
                    <a:pt x="436626" y="603580"/>
                  </a:lnTo>
                  <a:lnTo>
                    <a:pt x="345186" y="603580"/>
                  </a:lnTo>
                  <a:lnTo>
                    <a:pt x="345186" y="494995"/>
                  </a:lnTo>
                  <a:lnTo>
                    <a:pt x="348767" y="477177"/>
                  </a:lnTo>
                  <a:lnTo>
                    <a:pt x="358559" y="462635"/>
                  </a:lnTo>
                  <a:lnTo>
                    <a:pt x="373087" y="452831"/>
                  </a:lnTo>
                  <a:lnTo>
                    <a:pt x="390906" y="449224"/>
                  </a:lnTo>
                  <a:lnTo>
                    <a:pt x="408711" y="452831"/>
                  </a:lnTo>
                  <a:lnTo>
                    <a:pt x="423240" y="462635"/>
                  </a:lnTo>
                  <a:lnTo>
                    <a:pt x="433031" y="477177"/>
                  </a:lnTo>
                  <a:lnTo>
                    <a:pt x="436626" y="494995"/>
                  </a:lnTo>
                  <a:lnTo>
                    <a:pt x="436626" y="351383"/>
                  </a:lnTo>
                  <a:lnTo>
                    <a:pt x="345186" y="351383"/>
                  </a:lnTo>
                  <a:lnTo>
                    <a:pt x="345186" y="242811"/>
                  </a:lnTo>
                  <a:lnTo>
                    <a:pt x="348767" y="224980"/>
                  </a:lnTo>
                  <a:lnTo>
                    <a:pt x="358559" y="210439"/>
                  </a:lnTo>
                  <a:lnTo>
                    <a:pt x="373087" y="200634"/>
                  </a:lnTo>
                  <a:lnTo>
                    <a:pt x="390906" y="197027"/>
                  </a:lnTo>
                  <a:lnTo>
                    <a:pt x="408724" y="200634"/>
                  </a:lnTo>
                  <a:lnTo>
                    <a:pt x="423252" y="210464"/>
                  </a:lnTo>
                  <a:lnTo>
                    <a:pt x="433031" y="225018"/>
                  </a:lnTo>
                  <a:lnTo>
                    <a:pt x="436626" y="242811"/>
                  </a:lnTo>
                  <a:lnTo>
                    <a:pt x="436626" y="0"/>
                  </a:lnTo>
                  <a:lnTo>
                    <a:pt x="286385" y="0"/>
                  </a:lnTo>
                  <a:lnTo>
                    <a:pt x="286385" y="242811"/>
                  </a:lnTo>
                  <a:lnTo>
                    <a:pt x="286385" y="351434"/>
                  </a:lnTo>
                  <a:lnTo>
                    <a:pt x="286385" y="494995"/>
                  </a:lnTo>
                  <a:lnTo>
                    <a:pt x="286385" y="603580"/>
                  </a:lnTo>
                  <a:lnTo>
                    <a:pt x="194945" y="603580"/>
                  </a:lnTo>
                  <a:lnTo>
                    <a:pt x="194945" y="494995"/>
                  </a:lnTo>
                  <a:lnTo>
                    <a:pt x="198526" y="477177"/>
                  </a:lnTo>
                  <a:lnTo>
                    <a:pt x="208318" y="462635"/>
                  </a:lnTo>
                  <a:lnTo>
                    <a:pt x="222846" y="452831"/>
                  </a:lnTo>
                  <a:lnTo>
                    <a:pt x="240665" y="449224"/>
                  </a:lnTo>
                  <a:lnTo>
                    <a:pt x="258470" y="452831"/>
                  </a:lnTo>
                  <a:lnTo>
                    <a:pt x="272999" y="462635"/>
                  </a:lnTo>
                  <a:lnTo>
                    <a:pt x="282790" y="477177"/>
                  </a:lnTo>
                  <a:lnTo>
                    <a:pt x="286385" y="494995"/>
                  </a:lnTo>
                  <a:lnTo>
                    <a:pt x="286385" y="351434"/>
                  </a:lnTo>
                  <a:lnTo>
                    <a:pt x="194945" y="351434"/>
                  </a:lnTo>
                  <a:lnTo>
                    <a:pt x="194945" y="242811"/>
                  </a:lnTo>
                  <a:lnTo>
                    <a:pt x="198551" y="224980"/>
                  </a:lnTo>
                  <a:lnTo>
                    <a:pt x="208318" y="210464"/>
                  </a:lnTo>
                  <a:lnTo>
                    <a:pt x="222846" y="200634"/>
                  </a:lnTo>
                  <a:lnTo>
                    <a:pt x="240665" y="197027"/>
                  </a:lnTo>
                  <a:lnTo>
                    <a:pt x="258470" y="200634"/>
                  </a:lnTo>
                  <a:lnTo>
                    <a:pt x="272999" y="210464"/>
                  </a:lnTo>
                  <a:lnTo>
                    <a:pt x="282790" y="225018"/>
                  </a:lnTo>
                  <a:lnTo>
                    <a:pt x="286385" y="242811"/>
                  </a:lnTo>
                  <a:lnTo>
                    <a:pt x="286385" y="0"/>
                  </a:lnTo>
                  <a:lnTo>
                    <a:pt x="128016" y="0"/>
                  </a:lnTo>
                  <a:lnTo>
                    <a:pt x="128016" y="151117"/>
                  </a:lnTo>
                  <a:lnTo>
                    <a:pt x="144780" y="151117"/>
                  </a:lnTo>
                  <a:lnTo>
                    <a:pt x="144780" y="725398"/>
                  </a:lnTo>
                  <a:lnTo>
                    <a:pt x="0" y="725398"/>
                  </a:lnTo>
                  <a:lnTo>
                    <a:pt x="0" y="1066774"/>
                  </a:lnTo>
                  <a:lnTo>
                    <a:pt x="144780" y="1066774"/>
                  </a:lnTo>
                  <a:lnTo>
                    <a:pt x="170624" y="1066774"/>
                  </a:lnTo>
                  <a:lnTo>
                    <a:pt x="637032" y="1066774"/>
                  </a:lnTo>
                  <a:lnTo>
                    <a:pt x="637032" y="855802"/>
                  </a:lnTo>
                  <a:lnTo>
                    <a:pt x="194945" y="855789"/>
                  </a:lnTo>
                  <a:lnTo>
                    <a:pt x="194945" y="747217"/>
                  </a:lnTo>
                  <a:lnTo>
                    <a:pt x="198526" y="729386"/>
                  </a:lnTo>
                  <a:lnTo>
                    <a:pt x="208318" y="714819"/>
                  </a:lnTo>
                  <a:lnTo>
                    <a:pt x="222846" y="705015"/>
                  </a:lnTo>
                  <a:lnTo>
                    <a:pt x="240665" y="701408"/>
                  </a:lnTo>
                  <a:lnTo>
                    <a:pt x="258470" y="705015"/>
                  </a:lnTo>
                  <a:lnTo>
                    <a:pt x="272999" y="714819"/>
                  </a:lnTo>
                  <a:lnTo>
                    <a:pt x="282790" y="729386"/>
                  </a:lnTo>
                  <a:lnTo>
                    <a:pt x="286385" y="747217"/>
                  </a:lnTo>
                  <a:lnTo>
                    <a:pt x="286385" y="855789"/>
                  </a:lnTo>
                  <a:lnTo>
                    <a:pt x="345186" y="855789"/>
                  </a:lnTo>
                  <a:lnTo>
                    <a:pt x="345186" y="747217"/>
                  </a:lnTo>
                  <a:lnTo>
                    <a:pt x="348767" y="729386"/>
                  </a:lnTo>
                  <a:lnTo>
                    <a:pt x="358559" y="714819"/>
                  </a:lnTo>
                  <a:lnTo>
                    <a:pt x="373087" y="705015"/>
                  </a:lnTo>
                  <a:lnTo>
                    <a:pt x="390880" y="701421"/>
                  </a:lnTo>
                  <a:lnTo>
                    <a:pt x="408711" y="705015"/>
                  </a:lnTo>
                  <a:lnTo>
                    <a:pt x="423240" y="714819"/>
                  </a:lnTo>
                  <a:lnTo>
                    <a:pt x="433031" y="729386"/>
                  </a:lnTo>
                  <a:lnTo>
                    <a:pt x="436626" y="747217"/>
                  </a:lnTo>
                  <a:lnTo>
                    <a:pt x="436626" y="855789"/>
                  </a:lnTo>
                  <a:lnTo>
                    <a:pt x="495427" y="855789"/>
                  </a:lnTo>
                  <a:lnTo>
                    <a:pt x="495427" y="747217"/>
                  </a:lnTo>
                  <a:lnTo>
                    <a:pt x="499008" y="729386"/>
                  </a:lnTo>
                  <a:lnTo>
                    <a:pt x="508800" y="714819"/>
                  </a:lnTo>
                  <a:lnTo>
                    <a:pt x="523328" y="705015"/>
                  </a:lnTo>
                  <a:lnTo>
                    <a:pt x="541096" y="701421"/>
                  </a:lnTo>
                  <a:lnTo>
                    <a:pt x="558952" y="705015"/>
                  </a:lnTo>
                  <a:lnTo>
                    <a:pt x="573481" y="714819"/>
                  </a:lnTo>
                  <a:lnTo>
                    <a:pt x="583272" y="729386"/>
                  </a:lnTo>
                  <a:lnTo>
                    <a:pt x="586867" y="747217"/>
                  </a:lnTo>
                  <a:lnTo>
                    <a:pt x="586867" y="855789"/>
                  </a:lnTo>
                  <a:lnTo>
                    <a:pt x="637032" y="855802"/>
                  </a:lnTo>
                  <a:lnTo>
                    <a:pt x="637032" y="151117"/>
                  </a:lnTo>
                  <a:lnTo>
                    <a:pt x="653796" y="151117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FF9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34783" y="2513075"/>
              <a:ext cx="660400" cy="2630805"/>
            </a:xfrm>
            <a:custGeom>
              <a:avLst/>
              <a:gdLst/>
              <a:ahLst/>
              <a:cxnLst/>
              <a:rect l="l" t="t" r="r" b="b"/>
              <a:pathLst>
                <a:path w="660400" h="2630804">
                  <a:moveTo>
                    <a:pt x="0" y="2630422"/>
                  </a:moveTo>
                  <a:lnTo>
                    <a:pt x="659866" y="2630422"/>
                  </a:lnTo>
                  <a:lnTo>
                    <a:pt x="659866" y="0"/>
                  </a:lnTo>
                  <a:lnTo>
                    <a:pt x="0" y="0"/>
                  </a:lnTo>
                  <a:lnTo>
                    <a:pt x="0" y="2630422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59168" y="2540507"/>
              <a:ext cx="589915" cy="2369820"/>
            </a:xfrm>
            <a:custGeom>
              <a:avLst/>
              <a:gdLst/>
              <a:ahLst/>
              <a:cxnLst/>
              <a:rect l="l" t="t" r="r" b="b"/>
              <a:pathLst>
                <a:path w="589915" h="2369820">
                  <a:moveTo>
                    <a:pt x="53340" y="26543"/>
                  </a:moveTo>
                  <a:lnTo>
                    <a:pt x="51244" y="16243"/>
                  </a:lnTo>
                  <a:lnTo>
                    <a:pt x="45529" y="7797"/>
                  </a:lnTo>
                  <a:lnTo>
                    <a:pt x="37045" y="2095"/>
                  </a:lnTo>
                  <a:lnTo>
                    <a:pt x="26670" y="0"/>
                  </a:lnTo>
                  <a:lnTo>
                    <a:pt x="16281" y="2095"/>
                  </a:lnTo>
                  <a:lnTo>
                    <a:pt x="7810" y="7797"/>
                  </a:lnTo>
                  <a:lnTo>
                    <a:pt x="2095" y="16243"/>
                  </a:lnTo>
                  <a:lnTo>
                    <a:pt x="0" y="26543"/>
                  </a:lnTo>
                  <a:lnTo>
                    <a:pt x="0" y="99060"/>
                  </a:lnTo>
                  <a:lnTo>
                    <a:pt x="53340" y="99060"/>
                  </a:lnTo>
                  <a:lnTo>
                    <a:pt x="53340" y="26543"/>
                  </a:lnTo>
                  <a:close/>
                </a:path>
                <a:path w="589915" h="2369820">
                  <a:moveTo>
                    <a:pt x="143256" y="26543"/>
                  </a:moveTo>
                  <a:lnTo>
                    <a:pt x="141160" y="16243"/>
                  </a:lnTo>
                  <a:lnTo>
                    <a:pt x="135445" y="7797"/>
                  </a:lnTo>
                  <a:lnTo>
                    <a:pt x="126961" y="2095"/>
                  </a:lnTo>
                  <a:lnTo>
                    <a:pt x="116586" y="0"/>
                  </a:lnTo>
                  <a:lnTo>
                    <a:pt x="106197" y="2095"/>
                  </a:lnTo>
                  <a:lnTo>
                    <a:pt x="97726" y="7797"/>
                  </a:lnTo>
                  <a:lnTo>
                    <a:pt x="91998" y="16243"/>
                  </a:lnTo>
                  <a:lnTo>
                    <a:pt x="89916" y="26543"/>
                  </a:lnTo>
                  <a:lnTo>
                    <a:pt x="89916" y="99060"/>
                  </a:lnTo>
                  <a:lnTo>
                    <a:pt x="143256" y="99060"/>
                  </a:lnTo>
                  <a:lnTo>
                    <a:pt x="143256" y="26543"/>
                  </a:lnTo>
                  <a:close/>
                </a:path>
                <a:path w="589915" h="2369820">
                  <a:moveTo>
                    <a:pt x="231648" y="26543"/>
                  </a:moveTo>
                  <a:lnTo>
                    <a:pt x="229616" y="16243"/>
                  </a:lnTo>
                  <a:lnTo>
                    <a:pt x="224066" y="7797"/>
                  </a:lnTo>
                  <a:lnTo>
                    <a:pt x="215836" y="2095"/>
                  </a:lnTo>
                  <a:lnTo>
                    <a:pt x="205740" y="0"/>
                  </a:lnTo>
                  <a:lnTo>
                    <a:pt x="195630" y="2095"/>
                  </a:lnTo>
                  <a:lnTo>
                    <a:pt x="187401" y="7797"/>
                  </a:lnTo>
                  <a:lnTo>
                    <a:pt x="181851" y="16243"/>
                  </a:lnTo>
                  <a:lnTo>
                    <a:pt x="179832" y="26543"/>
                  </a:lnTo>
                  <a:lnTo>
                    <a:pt x="179832" y="99060"/>
                  </a:lnTo>
                  <a:lnTo>
                    <a:pt x="231648" y="99060"/>
                  </a:lnTo>
                  <a:lnTo>
                    <a:pt x="231648" y="26543"/>
                  </a:lnTo>
                  <a:close/>
                </a:path>
                <a:path w="589915" h="2369820">
                  <a:moveTo>
                    <a:pt x="321564" y="26543"/>
                  </a:moveTo>
                  <a:lnTo>
                    <a:pt x="319468" y="16243"/>
                  </a:lnTo>
                  <a:lnTo>
                    <a:pt x="313753" y="7797"/>
                  </a:lnTo>
                  <a:lnTo>
                    <a:pt x="305269" y="2095"/>
                  </a:lnTo>
                  <a:lnTo>
                    <a:pt x="294894" y="0"/>
                  </a:lnTo>
                  <a:lnTo>
                    <a:pt x="284505" y="2095"/>
                  </a:lnTo>
                  <a:lnTo>
                    <a:pt x="276021" y="7797"/>
                  </a:lnTo>
                  <a:lnTo>
                    <a:pt x="270319" y="16243"/>
                  </a:lnTo>
                  <a:lnTo>
                    <a:pt x="268224" y="26543"/>
                  </a:lnTo>
                  <a:lnTo>
                    <a:pt x="268224" y="99060"/>
                  </a:lnTo>
                  <a:lnTo>
                    <a:pt x="321564" y="99060"/>
                  </a:lnTo>
                  <a:lnTo>
                    <a:pt x="321564" y="26543"/>
                  </a:lnTo>
                  <a:close/>
                </a:path>
                <a:path w="589915" h="2369820">
                  <a:moveTo>
                    <a:pt x="411480" y="26543"/>
                  </a:moveTo>
                  <a:lnTo>
                    <a:pt x="409384" y="16243"/>
                  </a:lnTo>
                  <a:lnTo>
                    <a:pt x="403669" y="7797"/>
                  </a:lnTo>
                  <a:lnTo>
                    <a:pt x="395185" y="2095"/>
                  </a:lnTo>
                  <a:lnTo>
                    <a:pt x="384810" y="0"/>
                  </a:lnTo>
                  <a:lnTo>
                    <a:pt x="374421" y="2095"/>
                  </a:lnTo>
                  <a:lnTo>
                    <a:pt x="365950" y="7797"/>
                  </a:lnTo>
                  <a:lnTo>
                    <a:pt x="360222" y="16243"/>
                  </a:lnTo>
                  <a:lnTo>
                    <a:pt x="358140" y="26543"/>
                  </a:lnTo>
                  <a:lnTo>
                    <a:pt x="358140" y="99060"/>
                  </a:lnTo>
                  <a:lnTo>
                    <a:pt x="411480" y="99060"/>
                  </a:lnTo>
                  <a:lnTo>
                    <a:pt x="411480" y="26543"/>
                  </a:lnTo>
                  <a:close/>
                </a:path>
                <a:path w="589915" h="2369820">
                  <a:moveTo>
                    <a:pt x="477012" y="1809013"/>
                  </a:moveTo>
                  <a:lnTo>
                    <a:pt x="135636" y="1809013"/>
                  </a:lnTo>
                  <a:lnTo>
                    <a:pt x="135636" y="2369820"/>
                  </a:lnTo>
                  <a:lnTo>
                    <a:pt x="477012" y="2369820"/>
                  </a:lnTo>
                  <a:lnTo>
                    <a:pt x="477012" y="1809013"/>
                  </a:lnTo>
                  <a:close/>
                </a:path>
                <a:path w="589915" h="2369820">
                  <a:moveTo>
                    <a:pt x="501396" y="26543"/>
                  </a:moveTo>
                  <a:lnTo>
                    <a:pt x="499300" y="16243"/>
                  </a:lnTo>
                  <a:lnTo>
                    <a:pt x="493585" y="7797"/>
                  </a:lnTo>
                  <a:lnTo>
                    <a:pt x="485101" y="2095"/>
                  </a:lnTo>
                  <a:lnTo>
                    <a:pt x="474726" y="0"/>
                  </a:lnTo>
                  <a:lnTo>
                    <a:pt x="464337" y="2095"/>
                  </a:lnTo>
                  <a:lnTo>
                    <a:pt x="455866" y="7797"/>
                  </a:lnTo>
                  <a:lnTo>
                    <a:pt x="450151" y="16243"/>
                  </a:lnTo>
                  <a:lnTo>
                    <a:pt x="448056" y="26543"/>
                  </a:lnTo>
                  <a:lnTo>
                    <a:pt x="448056" y="99060"/>
                  </a:lnTo>
                  <a:lnTo>
                    <a:pt x="501396" y="99060"/>
                  </a:lnTo>
                  <a:lnTo>
                    <a:pt x="501396" y="26543"/>
                  </a:lnTo>
                  <a:close/>
                </a:path>
                <a:path w="589915" h="2369820">
                  <a:moveTo>
                    <a:pt x="589788" y="26543"/>
                  </a:moveTo>
                  <a:lnTo>
                    <a:pt x="587730" y="16243"/>
                  </a:lnTo>
                  <a:lnTo>
                    <a:pt x="582168" y="7797"/>
                  </a:lnTo>
                  <a:lnTo>
                    <a:pt x="573925" y="2095"/>
                  </a:lnTo>
                  <a:lnTo>
                    <a:pt x="563880" y="0"/>
                  </a:lnTo>
                  <a:lnTo>
                    <a:pt x="553821" y="2095"/>
                  </a:lnTo>
                  <a:lnTo>
                    <a:pt x="545592" y="7797"/>
                  </a:lnTo>
                  <a:lnTo>
                    <a:pt x="540016" y="16243"/>
                  </a:lnTo>
                  <a:lnTo>
                    <a:pt x="537972" y="26543"/>
                  </a:lnTo>
                  <a:lnTo>
                    <a:pt x="537972" y="99060"/>
                  </a:lnTo>
                  <a:lnTo>
                    <a:pt x="589788" y="99060"/>
                  </a:lnTo>
                  <a:lnTo>
                    <a:pt x="589788" y="26543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0083" y="2817876"/>
              <a:ext cx="76200" cy="2270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4447" y="2817876"/>
              <a:ext cx="76200" cy="2270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2817876"/>
              <a:ext cx="76200" cy="2270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8811" y="2817876"/>
              <a:ext cx="76200" cy="2270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059168" y="2726499"/>
              <a:ext cx="589915" cy="368935"/>
            </a:xfrm>
            <a:custGeom>
              <a:avLst/>
              <a:gdLst/>
              <a:ahLst/>
              <a:cxnLst/>
              <a:rect l="l" t="t" r="r" b="b"/>
              <a:pathLst>
                <a:path w="589915" h="368935">
                  <a:moveTo>
                    <a:pt x="589724" y="336804"/>
                  </a:moveTo>
                  <a:lnTo>
                    <a:pt x="0" y="336804"/>
                  </a:lnTo>
                  <a:lnTo>
                    <a:pt x="0" y="368744"/>
                  </a:lnTo>
                  <a:lnTo>
                    <a:pt x="589724" y="368744"/>
                  </a:lnTo>
                  <a:lnTo>
                    <a:pt x="589724" y="336804"/>
                  </a:lnTo>
                  <a:close/>
                </a:path>
                <a:path w="589915" h="368935">
                  <a:moveTo>
                    <a:pt x="589749" y="0"/>
                  </a:moveTo>
                  <a:lnTo>
                    <a:pt x="536448" y="0"/>
                  </a:lnTo>
                  <a:lnTo>
                    <a:pt x="536448" y="39598"/>
                  </a:lnTo>
                  <a:lnTo>
                    <a:pt x="502881" y="39598"/>
                  </a:lnTo>
                  <a:lnTo>
                    <a:pt x="502881" y="0"/>
                  </a:lnTo>
                  <a:lnTo>
                    <a:pt x="449580" y="0"/>
                  </a:lnTo>
                  <a:lnTo>
                    <a:pt x="449580" y="39598"/>
                  </a:lnTo>
                  <a:lnTo>
                    <a:pt x="416052" y="39598"/>
                  </a:lnTo>
                  <a:lnTo>
                    <a:pt x="416052" y="0"/>
                  </a:lnTo>
                  <a:lnTo>
                    <a:pt x="362712" y="0"/>
                  </a:lnTo>
                  <a:lnTo>
                    <a:pt x="362712" y="39598"/>
                  </a:lnTo>
                  <a:lnTo>
                    <a:pt x="329184" y="39598"/>
                  </a:lnTo>
                  <a:lnTo>
                    <a:pt x="329184" y="0"/>
                  </a:lnTo>
                  <a:lnTo>
                    <a:pt x="275844" y="0"/>
                  </a:lnTo>
                  <a:lnTo>
                    <a:pt x="275844" y="39598"/>
                  </a:lnTo>
                  <a:lnTo>
                    <a:pt x="242252" y="39598"/>
                  </a:lnTo>
                  <a:lnTo>
                    <a:pt x="242252" y="0"/>
                  </a:lnTo>
                  <a:lnTo>
                    <a:pt x="188976" y="0"/>
                  </a:lnTo>
                  <a:lnTo>
                    <a:pt x="188976" y="39598"/>
                  </a:lnTo>
                  <a:lnTo>
                    <a:pt x="147789" y="39598"/>
                  </a:lnTo>
                  <a:lnTo>
                    <a:pt x="147789" y="0"/>
                  </a:lnTo>
                  <a:lnTo>
                    <a:pt x="94488" y="0"/>
                  </a:lnTo>
                  <a:lnTo>
                    <a:pt x="94488" y="39598"/>
                  </a:lnTo>
                  <a:lnTo>
                    <a:pt x="53340" y="39598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39598"/>
                  </a:lnTo>
                  <a:lnTo>
                    <a:pt x="0" y="47180"/>
                  </a:lnTo>
                  <a:lnTo>
                    <a:pt x="0" y="73088"/>
                  </a:lnTo>
                  <a:lnTo>
                    <a:pt x="589724" y="73088"/>
                  </a:lnTo>
                  <a:lnTo>
                    <a:pt x="589724" y="47180"/>
                  </a:lnTo>
                  <a:lnTo>
                    <a:pt x="589749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79563" y="3221736"/>
              <a:ext cx="370840" cy="855344"/>
            </a:xfrm>
            <a:custGeom>
              <a:avLst/>
              <a:gdLst/>
              <a:ahLst/>
              <a:cxnLst/>
              <a:rect l="l" t="t" r="r" b="b"/>
              <a:pathLst>
                <a:path w="370840" h="855345">
                  <a:moveTo>
                    <a:pt x="185165" y="0"/>
                  </a:moveTo>
                  <a:lnTo>
                    <a:pt x="135951" y="6605"/>
                  </a:lnTo>
                  <a:lnTo>
                    <a:pt x="91722" y="25244"/>
                  </a:lnTo>
                  <a:lnTo>
                    <a:pt x="54244" y="54149"/>
                  </a:lnTo>
                  <a:lnTo>
                    <a:pt x="25287" y="91552"/>
                  </a:lnTo>
                  <a:lnTo>
                    <a:pt x="6616" y="135687"/>
                  </a:lnTo>
                  <a:lnTo>
                    <a:pt x="0" y="184784"/>
                  </a:lnTo>
                  <a:lnTo>
                    <a:pt x="2524" y="215227"/>
                  </a:lnTo>
                  <a:lnTo>
                    <a:pt x="9810" y="244014"/>
                  </a:lnTo>
                  <a:lnTo>
                    <a:pt x="21431" y="270777"/>
                  </a:lnTo>
                  <a:lnTo>
                    <a:pt x="36956" y="295147"/>
                  </a:lnTo>
                  <a:lnTo>
                    <a:pt x="0" y="304926"/>
                  </a:lnTo>
                  <a:lnTo>
                    <a:pt x="0" y="854938"/>
                  </a:lnTo>
                  <a:lnTo>
                    <a:pt x="370331" y="854938"/>
                  </a:lnTo>
                  <a:lnTo>
                    <a:pt x="370331" y="304926"/>
                  </a:lnTo>
                  <a:lnTo>
                    <a:pt x="333375" y="295147"/>
                  </a:lnTo>
                  <a:lnTo>
                    <a:pt x="348900" y="270777"/>
                  </a:lnTo>
                  <a:lnTo>
                    <a:pt x="360521" y="244014"/>
                  </a:lnTo>
                  <a:lnTo>
                    <a:pt x="367807" y="215227"/>
                  </a:lnTo>
                  <a:lnTo>
                    <a:pt x="370331" y="184784"/>
                  </a:lnTo>
                  <a:lnTo>
                    <a:pt x="363715" y="135687"/>
                  </a:lnTo>
                  <a:lnTo>
                    <a:pt x="345044" y="91552"/>
                  </a:lnTo>
                  <a:lnTo>
                    <a:pt x="316087" y="54149"/>
                  </a:lnTo>
                  <a:lnTo>
                    <a:pt x="278609" y="25244"/>
                  </a:lnTo>
                  <a:lnTo>
                    <a:pt x="234380" y="6605"/>
                  </a:lnTo>
                  <a:lnTo>
                    <a:pt x="1851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70419" y="3212591"/>
              <a:ext cx="388620" cy="873760"/>
            </a:xfrm>
            <a:custGeom>
              <a:avLst/>
              <a:gdLst/>
              <a:ahLst/>
              <a:cxnLst/>
              <a:rect l="l" t="t" r="r" b="b"/>
              <a:pathLst>
                <a:path w="388620" h="873760">
                  <a:moveTo>
                    <a:pt x="194309" y="0"/>
                  </a:moveTo>
                  <a:lnTo>
                    <a:pt x="149836" y="5130"/>
                  </a:lnTo>
                  <a:lnTo>
                    <a:pt x="108968" y="19737"/>
                  </a:lnTo>
                  <a:lnTo>
                    <a:pt x="72885" y="42647"/>
                  </a:lnTo>
                  <a:lnTo>
                    <a:pt x="42767" y="72683"/>
                  </a:lnTo>
                  <a:lnTo>
                    <a:pt x="19794" y="108672"/>
                  </a:lnTo>
                  <a:lnTo>
                    <a:pt x="5145" y="149436"/>
                  </a:lnTo>
                  <a:lnTo>
                    <a:pt x="0" y="193801"/>
                  </a:lnTo>
                  <a:lnTo>
                    <a:pt x="2006" y="221716"/>
                  </a:lnTo>
                  <a:lnTo>
                    <a:pt x="7953" y="248713"/>
                  </a:lnTo>
                  <a:lnTo>
                    <a:pt x="17734" y="274544"/>
                  </a:lnTo>
                  <a:lnTo>
                    <a:pt x="31241" y="298957"/>
                  </a:lnTo>
                  <a:lnTo>
                    <a:pt x="2794" y="306450"/>
                  </a:lnTo>
                  <a:lnTo>
                    <a:pt x="0" y="310006"/>
                  </a:lnTo>
                  <a:lnTo>
                    <a:pt x="0" y="869264"/>
                  </a:lnTo>
                  <a:lnTo>
                    <a:pt x="3936" y="873226"/>
                  </a:lnTo>
                  <a:lnTo>
                    <a:pt x="384555" y="873226"/>
                  </a:lnTo>
                  <a:lnTo>
                    <a:pt x="388620" y="869264"/>
                  </a:lnTo>
                  <a:lnTo>
                    <a:pt x="388620" y="855357"/>
                  </a:lnTo>
                  <a:lnTo>
                    <a:pt x="17906" y="855357"/>
                  </a:lnTo>
                  <a:lnTo>
                    <a:pt x="17906" y="320928"/>
                  </a:lnTo>
                  <a:lnTo>
                    <a:pt x="51180" y="312166"/>
                  </a:lnTo>
                  <a:lnTo>
                    <a:pt x="53339" y="310133"/>
                  </a:lnTo>
                  <a:lnTo>
                    <a:pt x="54355" y="307213"/>
                  </a:lnTo>
                  <a:lnTo>
                    <a:pt x="55372" y="304419"/>
                  </a:lnTo>
                  <a:lnTo>
                    <a:pt x="54863" y="301370"/>
                  </a:lnTo>
                  <a:lnTo>
                    <a:pt x="53085" y="298957"/>
                  </a:lnTo>
                  <a:lnTo>
                    <a:pt x="37891" y="274919"/>
                  </a:lnTo>
                  <a:lnTo>
                    <a:pt x="26876" y="249142"/>
                  </a:lnTo>
                  <a:lnTo>
                    <a:pt x="20171" y="221984"/>
                  </a:lnTo>
                  <a:lnTo>
                    <a:pt x="17906" y="193801"/>
                  </a:lnTo>
                  <a:lnTo>
                    <a:pt x="24218" y="147126"/>
                  </a:lnTo>
                  <a:lnTo>
                    <a:pt x="42022" y="105132"/>
                  </a:lnTo>
                  <a:lnTo>
                    <a:pt x="69627" y="69516"/>
                  </a:lnTo>
                  <a:lnTo>
                    <a:pt x="105339" y="41975"/>
                  </a:lnTo>
                  <a:lnTo>
                    <a:pt x="147464" y="24207"/>
                  </a:lnTo>
                  <a:lnTo>
                    <a:pt x="194309" y="17906"/>
                  </a:lnTo>
                  <a:lnTo>
                    <a:pt x="274582" y="17906"/>
                  </a:lnTo>
                  <a:lnTo>
                    <a:pt x="238823" y="5130"/>
                  </a:lnTo>
                  <a:lnTo>
                    <a:pt x="194309" y="0"/>
                  </a:lnTo>
                  <a:close/>
                </a:path>
                <a:path w="388620" h="873760">
                  <a:moveTo>
                    <a:pt x="274582" y="17906"/>
                  </a:moveTo>
                  <a:lnTo>
                    <a:pt x="194309" y="17906"/>
                  </a:lnTo>
                  <a:lnTo>
                    <a:pt x="241155" y="24207"/>
                  </a:lnTo>
                  <a:lnTo>
                    <a:pt x="283280" y="41975"/>
                  </a:lnTo>
                  <a:lnTo>
                    <a:pt x="318992" y="69516"/>
                  </a:lnTo>
                  <a:lnTo>
                    <a:pt x="346597" y="105132"/>
                  </a:lnTo>
                  <a:lnTo>
                    <a:pt x="364401" y="147126"/>
                  </a:lnTo>
                  <a:lnTo>
                    <a:pt x="370712" y="193801"/>
                  </a:lnTo>
                  <a:lnTo>
                    <a:pt x="368448" y="221984"/>
                  </a:lnTo>
                  <a:lnTo>
                    <a:pt x="361743" y="249142"/>
                  </a:lnTo>
                  <a:lnTo>
                    <a:pt x="350728" y="274919"/>
                  </a:lnTo>
                  <a:lnTo>
                    <a:pt x="335533" y="298957"/>
                  </a:lnTo>
                  <a:lnTo>
                    <a:pt x="333755" y="301370"/>
                  </a:lnTo>
                  <a:lnTo>
                    <a:pt x="333248" y="304419"/>
                  </a:lnTo>
                  <a:lnTo>
                    <a:pt x="334263" y="307213"/>
                  </a:lnTo>
                  <a:lnTo>
                    <a:pt x="335152" y="310133"/>
                  </a:lnTo>
                  <a:lnTo>
                    <a:pt x="337565" y="312166"/>
                  </a:lnTo>
                  <a:lnTo>
                    <a:pt x="370712" y="320928"/>
                  </a:lnTo>
                  <a:lnTo>
                    <a:pt x="370712" y="855357"/>
                  </a:lnTo>
                  <a:lnTo>
                    <a:pt x="388620" y="855357"/>
                  </a:lnTo>
                  <a:lnTo>
                    <a:pt x="388620" y="310006"/>
                  </a:lnTo>
                  <a:lnTo>
                    <a:pt x="385952" y="306450"/>
                  </a:lnTo>
                  <a:lnTo>
                    <a:pt x="381888" y="305434"/>
                  </a:lnTo>
                  <a:lnTo>
                    <a:pt x="357377" y="298957"/>
                  </a:lnTo>
                  <a:lnTo>
                    <a:pt x="370885" y="274544"/>
                  </a:lnTo>
                  <a:lnTo>
                    <a:pt x="380666" y="248713"/>
                  </a:lnTo>
                  <a:lnTo>
                    <a:pt x="386613" y="221716"/>
                  </a:lnTo>
                  <a:lnTo>
                    <a:pt x="388620" y="193801"/>
                  </a:lnTo>
                  <a:lnTo>
                    <a:pt x="383481" y="149436"/>
                  </a:lnTo>
                  <a:lnTo>
                    <a:pt x="368847" y="108672"/>
                  </a:lnTo>
                  <a:lnTo>
                    <a:pt x="345892" y="72683"/>
                  </a:lnTo>
                  <a:lnTo>
                    <a:pt x="315787" y="42647"/>
                  </a:lnTo>
                  <a:lnTo>
                    <a:pt x="279707" y="19737"/>
                  </a:lnTo>
                  <a:lnTo>
                    <a:pt x="274582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4803" y="3246119"/>
              <a:ext cx="348996" cy="25450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217664" y="3509809"/>
              <a:ext cx="295910" cy="559435"/>
            </a:xfrm>
            <a:custGeom>
              <a:avLst/>
              <a:gdLst/>
              <a:ahLst/>
              <a:cxnLst/>
              <a:rect l="l" t="t" r="r" b="b"/>
              <a:pathLst>
                <a:path w="295909" h="559435">
                  <a:moveTo>
                    <a:pt x="295656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7724" y="18249"/>
                  </a:lnTo>
                  <a:lnTo>
                    <a:pt x="77724" y="559244"/>
                  </a:lnTo>
                  <a:lnTo>
                    <a:pt x="95973" y="559244"/>
                  </a:lnTo>
                  <a:lnTo>
                    <a:pt x="95973" y="18249"/>
                  </a:lnTo>
                  <a:lnTo>
                    <a:pt x="198120" y="18249"/>
                  </a:lnTo>
                  <a:lnTo>
                    <a:pt x="198120" y="559244"/>
                  </a:lnTo>
                  <a:lnTo>
                    <a:pt x="216369" y="559244"/>
                  </a:lnTo>
                  <a:lnTo>
                    <a:pt x="216369" y="18249"/>
                  </a:lnTo>
                  <a:lnTo>
                    <a:pt x="295656" y="18249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56476" y="2438374"/>
              <a:ext cx="802005" cy="2705735"/>
            </a:xfrm>
            <a:custGeom>
              <a:avLst/>
              <a:gdLst/>
              <a:ahLst/>
              <a:cxnLst/>
              <a:rect l="l" t="t" r="r" b="b"/>
              <a:pathLst>
                <a:path w="802004" h="2705735">
                  <a:moveTo>
                    <a:pt x="178282" y="0"/>
                  </a:moveTo>
                  <a:lnTo>
                    <a:pt x="0" y="0"/>
                  </a:lnTo>
                  <a:lnTo>
                    <a:pt x="0" y="2705125"/>
                  </a:lnTo>
                  <a:lnTo>
                    <a:pt x="178282" y="2705125"/>
                  </a:lnTo>
                  <a:lnTo>
                    <a:pt x="178282" y="0"/>
                  </a:lnTo>
                  <a:close/>
                </a:path>
                <a:path w="802004" h="2705735">
                  <a:moveTo>
                    <a:pt x="801624" y="1680997"/>
                  </a:moveTo>
                  <a:lnTo>
                    <a:pt x="214884" y="1680997"/>
                  </a:lnTo>
                  <a:lnTo>
                    <a:pt x="214884" y="1746529"/>
                  </a:lnTo>
                  <a:lnTo>
                    <a:pt x="801624" y="1746529"/>
                  </a:lnTo>
                  <a:lnTo>
                    <a:pt x="801624" y="1680997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74764" y="2712757"/>
              <a:ext cx="142240" cy="2430780"/>
            </a:xfrm>
            <a:custGeom>
              <a:avLst/>
              <a:gdLst/>
              <a:ahLst/>
              <a:cxnLst/>
              <a:rect l="l" t="t" r="r" b="b"/>
              <a:pathLst>
                <a:path w="142240" h="2430779">
                  <a:moveTo>
                    <a:pt x="141706" y="2383536"/>
                  </a:moveTo>
                  <a:lnTo>
                    <a:pt x="0" y="2383536"/>
                  </a:lnTo>
                  <a:lnTo>
                    <a:pt x="0" y="2430742"/>
                  </a:lnTo>
                  <a:lnTo>
                    <a:pt x="141706" y="2430742"/>
                  </a:lnTo>
                  <a:lnTo>
                    <a:pt x="141706" y="2383536"/>
                  </a:lnTo>
                  <a:close/>
                </a:path>
                <a:path w="142240" h="2430779">
                  <a:moveTo>
                    <a:pt x="141706" y="2313432"/>
                  </a:moveTo>
                  <a:lnTo>
                    <a:pt x="0" y="2313432"/>
                  </a:lnTo>
                  <a:lnTo>
                    <a:pt x="0" y="2360638"/>
                  </a:lnTo>
                  <a:lnTo>
                    <a:pt x="141706" y="2360638"/>
                  </a:lnTo>
                  <a:lnTo>
                    <a:pt x="141706" y="2313432"/>
                  </a:lnTo>
                  <a:close/>
                </a:path>
                <a:path w="142240" h="2430779">
                  <a:moveTo>
                    <a:pt x="141706" y="2243302"/>
                  </a:moveTo>
                  <a:lnTo>
                    <a:pt x="0" y="2243302"/>
                  </a:lnTo>
                  <a:lnTo>
                    <a:pt x="0" y="2290534"/>
                  </a:lnTo>
                  <a:lnTo>
                    <a:pt x="141706" y="2290534"/>
                  </a:lnTo>
                  <a:lnTo>
                    <a:pt x="141706" y="2243302"/>
                  </a:lnTo>
                  <a:close/>
                </a:path>
                <a:path w="142240" h="2430779">
                  <a:moveTo>
                    <a:pt x="141706" y="2173198"/>
                  </a:moveTo>
                  <a:lnTo>
                    <a:pt x="0" y="2173198"/>
                  </a:lnTo>
                  <a:lnTo>
                    <a:pt x="0" y="2220430"/>
                  </a:lnTo>
                  <a:lnTo>
                    <a:pt x="141706" y="2220430"/>
                  </a:lnTo>
                  <a:lnTo>
                    <a:pt x="141706" y="2173198"/>
                  </a:lnTo>
                  <a:close/>
                </a:path>
                <a:path w="142240" h="2430779">
                  <a:moveTo>
                    <a:pt x="141706" y="2103094"/>
                  </a:moveTo>
                  <a:lnTo>
                    <a:pt x="0" y="2103094"/>
                  </a:lnTo>
                  <a:lnTo>
                    <a:pt x="0" y="2150326"/>
                  </a:lnTo>
                  <a:lnTo>
                    <a:pt x="141706" y="2150326"/>
                  </a:lnTo>
                  <a:lnTo>
                    <a:pt x="141706" y="2103094"/>
                  </a:lnTo>
                  <a:close/>
                </a:path>
                <a:path w="142240" h="2430779">
                  <a:moveTo>
                    <a:pt x="141706" y="2032977"/>
                  </a:moveTo>
                  <a:lnTo>
                    <a:pt x="0" y="2032977"/>
                  </a:lnTo>
                  <a:lnTo>
                    <a:pt x="0" y="2080221"/>
                  </a:lnTo>
                  <a:lnTo>
                    <a:pt x="141706" y="2080221"/>
                  </a:lnTo>
                  <a:lnTo>
                    <a:pt x="141706" y="2032977"/>
                  </a:lnTo>
                  <a:close/>
                </a:path>
                <a:path w="142240" h="2430779">
                  <a:moveTo>
                    <a:pt x="141706" y="1962886"/>
                  </a:moveTo>
                  <a:lnTo>
                    <a:pt x="0" y="1962886"/>
                  </a:lnTo>
                  <a:lnTo>
                    <a:pt x="0" y="2010092"/>
                  </a:lnTo>
                  <a:lnTo>
                    <a:pt x="141706" y="2010092"/>
                  </a:lnTo>
                  <a:lnTo>
                    <a:pt x="141706" y="1962886"/>
                  </a:lnTo>
                  <a:close/>
                </a:path>
                <a:path w="142240" h="2430779">
                  <a:moveTo>
                    <a:pt x="141706" y="1892769"/>
                  </a:moveTo>
                  <a:lnTo>
                    <a:pt x="0" y="1892769"/>
                  </a:lnTo>
                  <a:lnTo>
                    <a:pt x="0" y="1940013"/>
                  </a:lnTo>
                  <a:lnTo>
                    <a:pt x="141706" y="1940013"/>
                  </a:lnTo>
                  <a:lnTo>
                    <a:pt x="141706" y="1892769"/>
                  </a:lnTo>
                  <a:close/>
                </a:path>
                <a:path w="142240" h="2430779">
                  <a:moveTo>
                    <a:pt x="141706" y="1822678"/>
                  </a:moveTo>
                  <a:lnTo>
                    <a:pt x="0" y="1822678"/>
                  </a:lnTo>
                  <a:lnTo>
                    <a:pt x="0" y="1869909"/>
                  </a:lnTo>
                  <a:lnTo>
                    <a:pt x="141706" y="1869909"/>
                  </a:lnTo>
                  <a:lnTo>
                    <a:pt x="141706" y="1822678"/>
                  </a:lnTo>
                  <a:close/>
                </a:path>
                <a:path w="142240" h="2430779">
                  <a:moveTo>
                    <a:pt x="141706" y="1752561"/>
                  </a:moveTo>
                  <a:lnTo>
                    <a:pt x="0" y="1752561"/>
                  </a:lnTo>
                  <a:lnTo>
                    <a:pt x="0" y="1799805"/>
                  </a:lnTo>
                  <a:lnTo>
                    <a:pt x="141706" y="1799805"/>
                  </a:lnTo>
                  <a:lnTo>
                    <a:pt x="141706" y="1752561"/>
                  </a:lnTo>
                  <a:close/>
                </a:path>
                <a:path w="142240" h="2430779">
                  <a:moveTo>
                    <a:pt x="141706" y="1682457"/>
                  </a:moveTo>
                  <a:lnTo>
                    <a:pt x="0" y="1682457"/>
                  </a:lnTo>
                  <a:lnTo>
                    <a:pt x="0" y="1729701"/>
                  </a:lnTo>
                  <a:lnTo>
                    <a:pt x="141706" y="1729701"/>
                  </a:lnTo>
                  <a:lnTo>
                    <a:pt x="141706" y="1682457"/>
                  </a:lnTo>
                  <a:close/>
                </a:path>
                <a:path w="142240" h="2430779">
                  <a:moveTo>
                    <a:pt x="141706" y="1612392"/>
                  </a:moveTo>
                  <a:lnTo>
                    <a:pt x="0" y="1612392"/>
                  </a:lnTo>
                  <a:lnTo>
                    <a:pt x="0" y="1659597"/>
                  </a:lnTo>
                  <a:lnTo>
                    <a:pt x="141706" y="1659597"/>
                  </a:lnTo>
                  <a:lnTo>
                    <a:pt x="141706" y="1612392"/>
                  </a:lnTo>
                  <a:close/>
                </a:path>
                <a:path w="142240" h="2430779">
                  <a:moveTo>
                    <a:pt x="141706" y="1542249"/>
                  </a:moveTo>
                  <a:lnTo>
                    <a:pt x="0" y="1542249"/>
                  </a:lnTo>
                  <a:lnTo>
                    <a:pt x="0" y="1589493"/>
                  </a:lnTo>
                  <a:lnTo>
                    <a:pt x="141706" y="1589493"/>
                  </a:lnTo>
                  <a:lnTo>
                    <a:pt x="141706" y="1542249"/>
                  </a:lnTo>
                  <a:close/>
                </a:path>
                <a:path w="142240" h="2430779">
                  <a:moveTo>
                    <a:pt x="141706" y="1472145"/>
                  </a:moveTo>
                  <a:lnTo>
                    <a:pt x="0" y="1472145"/>
                  </a:lnTo>
                  <a:lnTo>
                    <a:pt x="0" y="1519389"/>
                  </a:lnTo>
                  <a:lnTo>
                    <a:pt x="141706" y="1519389"/>
                  </a:lnTo>
                  <a:lnTo>
                    <a:pt x="141706" y="1472145"/>
                  </a:lnTo>
                  <a:close/>
                </a:path>
                <a:path w="142240" h="2430779">
                  <a:moveTo>
                    <a:pt x="141706" y="1402041"/>
                  </a:moveTo>
                  <a:lnTo>
                    <a:pt x="0" y="1402041"/>
                  </a:lnTo>
                  <a:lnTo>
                    <a:pt x="0" y="1449285"/>
                  </a:lnTo>
                  <a:lnTo>
                    <a:pt x="141706" y="1449285"/>
                  </a:lnTo>
                  <a:lnTo>
                    <a:pt x="141706" y="1402041"/>
                  </a:lnTo>
                  <a:close/>
                </a:path>
                <a:path w="142240" h="2430779">
                  <a:moveTo>
                    <a:pt x="141706" y="1331950"/>
                  </a:moveTo>
                  <a:lnTo>
                    <a:pt x="0" y="1331950"/>
                  </a:lnTo>
                  <a:lnTo>
                    <a:pt x="0" y="1379156"/>
                  </a:lnTo>
                  <a:lnTo>
                    <a:pt x="141706" y="1379156"/>
                  </a:lnTo>
                  <a:lnTo>
                    <a:pt x="141706" y="1331950"/>
                  </a:lnTo>
                  <a:close/>
                </a:path>
                <a:path w="142240" h="2430779">
                  <a:moveTo>
                    <a:pt x="141706" y="1261846"/>
                  </a:moveTo>
                  <a:lnTo>
                    <a:pt x="0" y="1261846"/>
                  </a:lnTo>
                  <a:lnTo>
                    <a:pt x="0" y="1309052"/>
                  </a:lnTo>
                  <a:lnTo>
                    <a:pt x="141706" y="1309052"/>
                  </a:lnTo>
                  <a:lnTo>
                    <a:pt x="141706" y="1261846"/>
                  </a:lnTo>
                  <a:close/>
                </a:path>
                <a:path w="142240" h="2430779">
                  <a:moveTo>
                    <a:pt x="141706" y="1191742"/>
                  </a:moveTo>
                  <a:lnTo>
                    <a:pt x="0" y="1191742"/>
                  </a:lnTo>
                  <a:lnTo>
                    <a:pt x="0" y="1238948"/>
                  </a:lnTo>
                  <a:lnTo>
                    <a:pt x="141706" y="1238948"/>
                  </a:lnTo>
                  <a:lnTo>
                    <a:pt x="141706" y="1191742"/>
                  </a:lnTo>
                  <a:close/>
                </a:path>
                <a:path w="142240" h="2430779">
                  <a:moveTo>
                    <a:pt x="141706" y="1121638"/>
                  </a:moveTo>
                  <a:lnTo>
                    <a:pt x="0" y="1121638"/>
                  </a:lnTo>
                  <a:lnTo>
                    <a:pt x="0" y="1168844"/>
                  </a:lnTo>
                  <a:lnTo>
                    <a:pt x="141706" y="1168844"/>
                  </a:lnTo>
                  <a:lnTo>
                    <a:pt x="141706" y="1121638"/>
                  </a:lnTo>
                  <a:close/>
                </a:path>
                <a:path w="142240" h="2430779">
                  <a:moveTo>
                    <a:pt x="141706" y="1051560"/>
                  </a:moveTo>
                  <a:lnTo>
                    <a:pt x="0" y="1051560"/>
                  </a:lnTo>
                  <a:lnTo>
                    <a:pt x="0" y="1098765"/>
                  </a:lnTo>
                  <a:lnTo>
                    <a:pt x="141706" y="1098765"/>
                  </a:lnTo>
                  <a:lnTo>
                    <a:pt x="141706" y="1051560"/>
                  </a:lnTo>
                  <a:close/>
                </a:path>
                <a:path w="142240" h="2430779">
                  <a:moveTo>
                    <a:pt x="141706" y="981456"/>
                  </a:moveTo>
                  <a:lnTo>
                    <a:pt x="0" y="981456"/>
                  </a:lnTo>
                  <a:lnTo>
                    <a:pt x="0" y="1028661"/>
                  </a:lnTo>
                  <a:lnTo>
                    <a:pt x="141706" y="1028661"/>
                  </a:lnTo>
                  <a:lnTo>
                    <a:pt x="141706" y="981456"/>
                  </a:lnTo>
                  <a:close/>
                </a:path>
                <a:path w="142240" h="2430779">
                  <a:moveTo>
                    <a:pt x="141706" y="911352"/>
                  </a:moveTo>
                  <a:lnTo>
                    <a:pt x="0" y="911352"/>
                  </a:lnTo>
                  <a:lnTo>
                    <a:pt x="0" y="958557"/>
                  </a:lnTo>
                  <a:lnTo>
                    <a:pt x="141706" y="958557"/>
                  </a:lnTo>
                  <a:lnTo>
                    <a:pt x="141706" y="911352"/>
                  </a:lnTo>
                  <a:close/>
                </a:path>
                <a:path w="142240" h="2430779">
                  <a:moveTo>
                    <a:pt x="141706" y="841209"/>
                  </a:moveTo>
                  <a:lnTo>
                    <a:pt x="0" y="841209"/>
                  </a:lnTo>
                  <a:lnTo>
                    <a:pt x="0" y="888453"/>
                  </a:lnTo>
                  <a:lnTo>
                    <a:pt x="141706" y="888453"/>
                  </a:lnTo>
                  <a:lnTo>
                    <a:pt x="141706" y="841209"/>
                  </a:lnTo>
                  <a:close/>
                </a:path>
                <a:path w="142240" h="2430779">
                  <a:moveTo>
                    <a:pt x="141706" y="771144"/>
                  </a:moveTo>
                  <a:lnTo>
                    <a:pt x="0" y="771144"/>
                  </a:lnTo>
                  <a:lnTo>
                    <a:pt x="0" y="818349"/>
                  </a:lnTo>
                  <a:lnTo>
                    <a:pt x="141706" y="818349"/>
                  </a:lnTo>
                  <a:lnTo>
                    <a:pt x="141706" y="771144"/>
                  </a:lnTo>
                  <a:close/>
                </a:path>
                <a:path w="142240" h="2430779">
                  <a:moveTo>
                    <a:pt x="141706" y="701040"/>
                  </a:moveTo>
                  <a:lnTo>
                    <a:pt x="0" y="701040"/>
                  </a:lnTo>
                  <a:lnTo>
                    <a:pt x="0" y="748245"/>
                  </a:lnTo>
                  <a:lnTo>
                    <a:pt x="141706" y="748245"/>
                  </a:lnTo>
                  <a:lnTo>
                    <a:pt x="141706" y="701040"/>
                  </a:lnTo>
                  <a:close/>
                </a:path>
                <a:path w="142240" h="2430779">
                  <a:moveTo>
                    <a:pt x="141706" y="630936"/>
                  </a:moveTo>
                  <a:lnTo>
                    <a:pt x="0" y="630936"/>
                  </a:lnTo>
                  <a:lnTo>
                    <a:pt x="0" y="678141"/>
                  </a:lnTo>
                  <a:lnTo>
                    <a:pt x="141706" y="678141"/>
                  </a:lnTo>
                  <a:lnTo>
                    <a:pt x="141706" y="630936"/>
                  </a:lnTo>
                  <a:close/>
                </a:path>
                <a:path w="142240" h="2430779">
                  <a:moveTo>
                    <a:pt x="141706" y="560832"/>
                  </a:moveTo>
                  <a:lnTo>
                    <a:pt x="0" y="560832"/>
                  </a:lnTo>
                  <a:lnTo>
                    <a:pt x="0" y="608037"/>
                  </a:lnTo>
                  <a:lnTo>
                    <a:pt x="141706" y="608037"/>
                  </a:lnTo>
                  <a:lnTo>
                    <a:pt x="141706" y="560832"/>
                  </a:lnTo>
                  <a:close/>
                </a:path>
                <a:path w="142240" h="2430779">
                  <a:moveTo>
                    <a:pt x="141706" y="490728"/>
                  </a:moveTo>
                  <a:lnTo>
                    <a:pt x="0" y="490728"/>
                  </a:lnTo>
                  <a:lnTo>
                    <a:pt x="0" y="537933"/>
                  </a:lnTo>
                  <a:lnTo>
                    <a:pt x="141706" y="537933"/>
                  </a:lnTo>
                  <a:lnTo>
                    <a:pt x="141706" y="490728"/>
                  </a:lnTo>
                  <a:close/>
                </a:path>
                <a:path w="142240" h="2430779">
                  <a:moveTo>
                    <a:pt x="141706" y="420649"/>
                  </a:moveTo>
                  <a:lnTo>
                    <a:pt x="0" y="420649"/>
                  </a:lnTo>
                  <a:lnTo>
                    <a:pt x="0" y="467829"/>
                  </a:lnTo>
                  <a:lnTo>
                    <a:pt x="141706" y="467829"/>
                  </a:lnTo>
                  <a:lnTo>
                    <a:pt x="141706" y="420649"/>
                  </a:lnTo>
                  <a:close/>
                </a:path>
                <a:path w="142240" h="2430779">
                  <a:moveTo>
                    <a:pt x="141706" y="350545"/>
                  </a:moveTo>
                  <a:lnTo>
                    <a:pt x="0" y="350545"/>
                  </a:lnTo>
                  <a:lnTo>
                    <a:pt x="0" y="397725"/>
                  </a:lnTo>
                  <a:lnTo>
                    <a:pt x="141706" y="397725"/>
                  </a:lnTo>
                  <a:lnTo>
                    <a:pt x="141706" y="350545"/>
                  </a:lnTo>
                  <a:close/>
                </a:path>
                <a:path w="142240" h="2430779">
                  <a:moveTo>
                    <a:pt x="141706" y="280441"/>
                  </a:moveTo>
                  <a:lnTo>
                    <a:pt x="0" y="280441"/>
                  </a:lnTo>
                  <a:lnTo>
                    <a:pt x="0" y="327621"/>
                  </a:lnTo>
                  <a:lnTo>
                    <a:pt x="141706" y="327621"/>
                  </a:lnTo>
                  <a:lnTo>
                    <a:pt x="141706" y="280441"/>
                  </a:lnTo>
                  <a:close/>
                </a:path>
                <a:path w="142240" h="2430779">
                  <a:moveTo>
                    <a:pt x="141706" y="210337"/>
                  </a:moveTo>
                  <a:lnTo>
                    <a:pt x="0" y="210337"/>
                  </a:lnTo>
                  <a:lnTo>
                    <a:pt x="0" y="257517"/>
                  </a:lnTo>
                  <a:lnTo>
                    <a:pt x="141706" y="257517"/>
                  </a:lnTo>
                  <a:lnTo>
                    <a:pt x="141706" y="210337"/>
                  </a:lnTo>
                  <a:close/>
                </a:path>
                <a:path w="142240" h="2430779">
                  <a:moveTo>
                    <a:pt x="141706" y="140233"/>
                  </a:moveTo>
                  <a:lnTo>
                    <a:pt x="0" y="140233"/>
                  </a:lnTo>
                  <a:lnTo>
                    <a:pt x="0" y="187413"/>
                  </a:lnTo>
                  <a:lnTo>
                    <a:pt x="141706" y="187413"/>
                  </a:lnTo>
                  <a:lnTo>
                    <a:pt x="141706" y="140233"/>
                  </a:lnTo>
                  <a:close/>
                </a:path>
                <a:path w="142240" h="2430779">
                  <a:moveTo>
                    <a:pt x="141706" y="70129"/>
                  </a:moveTo>
                  <a:lnTo>
                    <a:pt x="0" y="70129"/>
                  </a:lnTo>
                  <a:lnTo>
                    <a:pt x="0" y="117309"/>
                  </a:lnTo>
                  <a:lnTo>
                    <a:pt x="141706" y="117309"/>
                  </a:lnTo>
                  <a:lnTo>
                    <a:pt x="141706" y="70129"/>
                  </a:lnTo>
                  <a:close/>
                </a:path>
                <a:path w="142240" h="2430779">
                  <a:moveTo>
                    <a:pt x="141706" y="0"/>
                  </a:moveTo>
                  <a:lnTo>
                    <a:pt x="0" y="0"/>
                  </a:lnTo>
                  <a:lnTo>
                    <a:pt x="0" y="47205"/>
                  </a:lnTo>
                  <a:lnTo>
                    <a:pt x="141706" y="47205"/>
                  </a:lnTo>
                  <a:lnTo>
                    <a:pt x="14170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56475" y="230428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4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70192" y="2273299"/>
              <a:ext cx="151130" cy="165100"/>
            </a:xfrm>
            <a:custGeom>
              <a:avLst/>
              <a:gdLst/>
              <a:ahLst/>
              <a:cxnLst/>
              <a:rect l="l" t="t" r="r" b="b"/>
              <a:pathLst>
                <a:path w="151129" h="165100">
                  <a:moveTo>
                    <a:pt x="146304" y="122491"/>
                  </a:moveTo>
                  <a:lnTo>
                    <a:pt x="4572" y="122491"/>
                  </a:lnTo>
                  <a:lnTo>
                    <a:pt x="4572" y="165100"/>
                  </a:lnTo>
                  <a:lnTo>
                    <a:pt x="146304" y="165100"/>
                  </a:lnTo>
                  <a:lnTo>
                    <a:pt x="146304" y="122491"/>
                  </a:lnTo>
                  <a:close/>
                </a:path>
                <a:path w="151129" h="165100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866862" y="2513046"/>
              <a:ext cx="1277620" cy="2630805"/>
            </a:xfrm>
            <a:custGeom>
              <a:avLst/>
              <a:gdLst/>
              <a:ahLst/>
              <a:cxnLst/>
              <a:rect l="l" t="t" r="r" b="b"/>
              <a:pathLst>
                <a:path w="1277620" h="2630804">
                  <a:moveTo>
                    <a:pt x="0" y="2630451"/>
                  </a:moveTo>
                  <a:lnTo>
                    <a:pt x="1277137" y="2630451"/>
                  </a:lnTo>
                  <a:lnTo>
                    <a:pt x="1277137" y="0"/>
                  </a:lnTo>
                  <a:lnTo>
                    <a:pt x="0" y="0"/>
                  </a:lnTo>
                  <a:lnTo>
                    <a:pt x="0" y="2630451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72044" y="4210811"/>
              <a:ext cx="1172210" cy="932815"/>
            </a:xfrm>
            <a:custGeom>
              <a:avLst/>
              <a:gdLst/>
              <a:ahLst/>
              <a:cxnLst/>
              <a:rect l="l" t="t" r="r" b="b"/>
              <a:pathLst>
                <a:path w="1172209" h="932814">
                  <a:moveTo>
                    <a:pt x="568452" y="284467"/>
                  </a:moveTo>
                  <a:lnTo>
                    <a:pt x="564718" y="238391"/>
                  </a:lnTo>
                  <a:lnTo>
                    <a:pt x="553935" y="194652"/>
                  </a:lnTo>
                  <a:lnTo>
                    <a:pt x="536676" y="153860"/>
                  </a:lnTo>
                  <a:lnTo>
                    <a:pt x="513537" y="116573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50"/>
                  </a:lnTo>
                  <a:lnTo>
                    <a:pt x="229679" y="5321"/>
                  </a:lnTo>
                  <a:lnTo>
                    <a:pt x="183019" y="18796"/>
                  </a:lnTo>
                  <a:lnTo>
                    <a:pt x="139776" y="39738"/>
                  </a:lnTo>
                  <a:lnTo>
                    <a:pt x="100799" y="67462"/>
                  </a:lnTo>
                  <a:lnTo>
                    <a:pt x="66954" y="101231"/>
                  </a:lnTo>
                  <a:lnTo>
                    <a:pt x="39103" y="140347"/>
                  </a:lnTo>
                  <a:lnTo>
                    <a:pt x="18110" y="184086"/>
                  </a:lnTo>
                  <a:lnTo>
                    <a:pt x="4826" y="231736"/>
                  </a:lnTo>
                  <a:lnTo>
                    <a:pt x="165" y="295503"/>
                  </a:lnTo>
                  <a:lnTo>
                    <a:pt x="3124" y="326872"/>
                  </a:lnTo>
                  <a:lnTo>
                    <a:pt x="9525" y="357568"/>
                  </a:lnTo>
                  <a:lnTo>
                    <a:pt x="5461" y="367880"/>
                  </a:lnTo>
                  <a:lnTo>
                    <a:pt x="2476" y="378663"/>
                  </a:lnTo>
                  <a:lnTo>
                    <a:pt x="622" y="389826"/>
                  </a:lnTo>
                  <a:lnTo>
                    <a:pt x="0" y="401269"/>
                  </a:lnTo>
                  <a:lnTo>
                    <a:pt x="0" y="932688"/>
                  </a:lnTo>
                  <a:lnTo>
                    <a:pt x="568452" y="932688"/>
                  </a:lnTo>
                  <a:lnTo>
                    <a:pt x="568452" y="401269"/>
                  </a:lnTo>
                  <a:lnTo>
                    <a:pt x="567817" y="389788"/>
                  </a:lnTo>
                  <a:lnTo>
                    <a:pt x="565975" y="378625"/>
                  </a:lnTo>
                  <a:lnTo>
                    <a:pt x="562978" y="367868"/>
                  </a:lnTo>
                  <a:lnTo>
                    <a:pt x="558927" y="357568"/>
                  </a:lnTo>
                  <a:lnTo>
                    <a:pt x="563029" y="339661"/>
                  </a:lnTo>
                  <a:lnTo>
                    <a:pt x="566013" y="321449"/>
                  </a:lnTo>
                  <a:lnTo>
                    <a:pt x="567829" y="303034"/>
                  </a:lnTo>
                  <a:lnTo>
                    <a:pt x="568452" y="284467"/>
                  </a:lnTo>
                  <a:close/>
                </a:path>
                <a:path w="1172209" h="932814">
                  <a:moveTo>
                    <a:pt x="1171943" y="114858"/>
                  </a:moveTo>
                  <a:lnTo>
                    <a:pt x="1144993" y="83413"/>
                  </a:lnTo>
                  <a:lnTo>
                    <a:pt x="1111859" y="54965"/>
                  </a:lnTo>
                  <a:lnTo>
                    <a:pt x="1074623" y="31800"/>
                  </a:lnTo>
                  <a:lnTo>
                    <a:pt x="1033856" y="14528"/>
                  </a:lnTo>
                  <a:lnTo>
                    <a:pt x="990155" y="3733"/>
                  </a:lnTo>
                  <a:lnTo>
                    <a:pt x="944118" y="0"/>
                  </a:lnTo>
                  <a:lnTo>
                    <a:pt x="938784" y="50"/>
                  </a:lnTo>
                  <a:lnTo>
                    <a:pt x="889558" y="5321"/>
                  </a:lnTo>
                  <a:lnTo>
                    <a:pt x="842899" y="18796"/>
                  </a:lnTo>
                  <a:lnTo>
                    <a:pt x="799630" y="39738"/>
                  </a:lnTo>
                  <a:lnTo>
                    <a:pt x="760641" y="67462"/>
                  </a:lnTo>
                  <a:lnTo>
                    <a:pt x="726795" y="101231"/>
                  </a:lnTo>
                  <a:lnTo>
                    <a:pt x="698944" y="140347"/>
                  </a:lnTo>
                  <a:lnTo>
                    <a:pt x="677964" y="184086"/>
                  </a:lnTo>
                  <a:lnTo>
                    <a:pt x="664718" y="231736"/>
                  </a:lnTo>
                  <a:lnTo>
                    <a:pt x="660057" y="295503"/>
                  </a:lnTo>
                  <a:lnTo>
                    <a:pt x="663016" y="326872"/>
                  </a:lnTo>
                  <a:lnTo>
                    <a:pt x="669417" y="357568"/>
                  </a:lnTo>
                  <a:lnTo>
                    <a:pt x="665302" y="367880"/>
                  </a:lnTo>
                  <a:lnTo>
                    <a:pt x="662317" y="378663"/>
                  </a:lnTo>
                  <a:lnTo>
                    <a:pt x="660501" y="389826"/>
                  </a:lnTo>
                  <a:lnTo>
                    <a:pt x="659892" y="401269"/>
                  </a:lnTo>
                  <a:lnTo>
                    <a:pt x="659892" y="932688"/>
                  </a:lnTo>
                  <a:lnTo>
                    <a:pt x="1171943" y="932688"/>
                  </a:lnTo>
                  <a:lnTo>
                    <a:pt x="1171943" y="114858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52103" y="4994182"/>
              <a:ext cx="692150" cy="149860"/>
            </a:xfrm>
            <a:custGeom>
              <a:avLst/>
              <a:gdLst/>
              <a:ahLst/>
              <a:cxnLst/>
              <a:rect l="l" t="t" r="r" b="b"/>
              <a:pathLst>
                <a:path w="692150" h="149860">
                  <a:moveTo>
                    <a:pt x="691896" y="149316"/>
                  </a:moveTo>
                  <a:lnTo>
                    <a:pt x="691896" y="0"/>
                  </a:lnTo>
                  <a:lnTo>
                    <a:pt x="0" y="0"/>
                  </a:lnTo>
                  <a:lnTo>
                    <a:pt x="0" y="149316"/>
                  </a:lnTo>
                  <a:lnTo>
                    <a:pt x="691896" y="149316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972044" y="3150107"/>
              <a:ext cx="1172210" cy="944880"/>
            </a:xfrm>
            <a:custGeom>
              <a:avLst/>
              <a:gdLst/>
              <a:ahLst/>
              <a:cxnLst/>
              <a:rect l="l" t="t" r="r" b="b"/>
              <a:pathLst>
                <a:path w="1172209" h="944879">
                  <a:moveTo>
                    <a:pt x="568452" y="284353"/>
                  </a:moveTo>
                  <a:lnTo>
                    <a:pt x="564718" y="238315"/>
                  </a:lnTo>
                  <a:lnTo>
                    <a:pt x="553935" y="194602"/>
                  </a:lnTo>
                  <a:lnTo>
                    <a:pt x="536676" y="153822"/>
                  </a:lnTo>
                  <a:lnTo>
                    <a:pt x="513537" y="116560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127"/>
                  </a:lnTo>
                  <a:lnTo>
                    <a:pt x="229679" y="5372"/>
                  </a:lnTo>
                  <a:lnTo>
                    <a:pt x="183019" y="18821"/>
                  </a:lnTo>
                  <a:lnTo>
                    <a:pt x="139776" y="39763"/>
                  </a:lnTo>
                  <a:lnTo>
                    <a:pt x="100799" y="67475"/>
                  </a:lnTo>
                  <a:lnTo>
                    <a:pt x="66954" y="101244"/>
                  </a:lnTo>
                  <a:lnTo>
                    <a:pt x="39103" y="140360"/>
                  </a:lnTo>
                  <a:lnTo>
                    <a:pt x="18110" y="184111"/>
                  </a:lnTo>
                  <a:lnTo>
                    <a:pt x="4826" y="231775"/>
                  </a:lnTo>
                  <a:lnTo>
                    <a:pt x="165" y="295503"/>
                  </a:lnTo>
                  <a:lnTo>
                    <a:pt x="3124" y="326859"/>
                  </a:lnTo>
                  <a:lnTo>
                    <a:pt x="9525" y="357505"/>
                  </a:lnTo>
                  <a:lnTo>
                    <a:pt x="5461" y="367855"/>
                  </a:lnTo>
                  <a:lnTo>
                    <a:pt x="2476" y="378650"/>
                  </a:lnTo>
                  <a:lnTo>
                    <a:pt x="622" y="389839"/>
                  </a:lnTo>
                  <a:lnTo>
                    <a:pt x="0" y="401320"/>
                  </a:lnTo>
                  <a:lnTo>
                    <a:pt x="0" y="944880"/>
                  </a:lnTo>
                  <a:lnTo>
                    <a:pt x="568452" y="944880"/>
                  </a:lnTo>
                  <a:lnTo>
                    <a:pt x="568452" y="401320"/>
                  </a:lnTo>
                  <a:lnTo>
                    <a:pt x="567817" y="389839"/>
                  </a:lnTo>
                  <a:lnTo>
                    <a:pt x="565975" y="378650"/>
                  </a:lnTo>
                  <a:lnTo>
                    <a:pt x="562978" y="367855"/>
                  </a:lnTo>
                  <a:lnTo>
                    <a:pt x="558927" y="357505"/>
                  </a:lnTo>
                  <a:lnTo>
                    <a:pt x="563029" y="339636"/>
                  </a:lnTo>
                  <a:lnTo>
                    <a:pt x="566013" y="321462"/>
                  </a:lnTo>
                  <a:lnTo>
                    <a:pt x="567829" y="303022"/>
                  </a:lnTo>
                  <a:lnTo>
                    <a:pt x="568452" y="284353"/>
                  </a:lnTo>
                  <a:close/>
                </a:path>
                <a:path w="1172209" h="944879">
                  <a:moveTo>
                    <a:pt x="1171943" y="114846"/>
                  </a:moveTo>
                  <a:lnTo>
                    <a:pt x="1144993" y="83413"/>
                  </a:lnTo>
                  <a:lnTo>
                    <a:pt x="1111859" y="54965"/>
                  </a:lnTo>
                  <a:lnTo>
                    <a:pt x="1074623" y="31800"/>
                  </a:lnTo>
                  <a:lnTo>
                    <a:pt x="1033856" y="14528"/>
                  </a:lnTo>
                  <a:lnTo>
                    <a:pt x="990155" y="3733"/>
                  </a:lnTo>
                  <a:lnTo>
                    <a:pt x="944118" y="0"/>
                  </a:lnTo>
                  <a:lnTo>
                    <a:pt x="940562" y="0"/>
                  </a:lnTo>
                  <a:lnTo>
                    <a:pt x="889558" y="5372"/>
                  </a:lnTo>
                  <a:lnTo>
                    <a:pt x="842899" y="18821"/>
                  </a:lnTo>
                  <a:lnTo>
                    <a:pt x="799630" y="39763"/>
                  </a:lnTo>
                  <a:lnTo>
                    <a:pt x="760641" y="67475"/>
                  </a:lnTo>
                  <a:lnTo>
                    <a:pt x="726795" y="101244"/>
                  </a:lnTo>
                  <a:lnTo>
                    <a:pt x="698944" y="140360"/>
                  </a:lnTo>
                  <a:lnTo>
                    <a:pt x="677964" y="184111"/>
                  </a:lnTo>
                  <a:lnTo>
                    <a:pt x="664718" y="231775"/>
                  </a:lnTo>
                  <a:lnTo>
                    <a:pt x="660057" y="295503"/>
                  </a:lnTo>
                  <a:lnTo>
                    <a:pt x="663016" y="326859"/>
                  </a:lnTo>
                  <a:lnTo>
                    <a:pt x="669417" y="357505"/>
                  </a:lnTo>
                  <a:lnTo>
                    <a:pt x="665302" y="367855"/>
                  </a:lnTo>
                  <a:lnTo>
                    <a:pt x="662317" y="378650"/>
                  </a:lnTo>
                  <a:lnTo>
                    <a:pt x="660501" y="389839"/>
                  </a:lnTo>
                  <a:lnTo>
                    <a:pt x="659892" y="401320"/>
                  </a:lnTo>
                  <a:lnTo>
                    <a:pt x="659892" y="944880"/>
                  </a:lnTo>
                  <a:lnTo>
                    <a:pt x="1171943" y="944880"/>
                  </a:lnTo>
                  <a:lnTo>
                    <a:pt x="1171943" y="114846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88580" y="2438374"/>
              <a:ext cx="1455420" cy="2705735"/>
            </a:xfrm>
            <a:custGeom>
              <a:avLst/>
              <a:gdLst/>
              <a:ahLst/>
              <a:cxnLst/>
              <a:rect l="l" t="t" r="r" b="b"/>
              <a:pathLst>
                <a:path w="1455420" h="2705735">
                  <a:moveTo>
                    <a:pt x="178282" y="0"/>
                  </a:moveTo>
                  <a:lnTo>
                    <a:pt x="0" y="0"/>
                  </a:lnTo>
                  <a:lnTo>
                    <a:pt x="0" y="2705125"/>
                  </a:lnTo>
                  <a:lnTo>
                    <a:pt x="178282" y="2705125"/>
                  </a:lnTo>
                  <a:lnTo>
                    <a:pt x="178282" y="0"/>
                  </a:lnTo>
                  <a:close/>
                </a:path>
                <a:path w="1455420" h="2705735">
                  <a:moveTo>
                    <a:pt x="1455420" y="1687131"/>
                  </a:moveTo>
                  <a:lnTo>
                    <a:pt x="202692" y="1687131"/>
                  </a:lnTo>
                  <a:lnTo>
                    <a:pt x="202692" y="1746529"/>
                  </a:lnTo>
                  <a:lnTo>
                    <a:pt x="1455420" y="1746529"/>
                  </a:lnTo>
                  <a:lnTo>
                    <a:pt x="1455420" y="1687131"/>
                  </a:lnTo>
                  <a:close/>
                </a:path>
                <a:path w="1455420" h="2705735">
                  <a:moveTo>
                    <a:pt x="1455420" y="624928"/>
                  </a:moveTo>
                  <a:lnTo>
                    <a:pt x="210312" y="624928"/>
                  </a:lnTo>
                  <a:lnTo>
                    <a:pt x="210312" y="656869"/>
                  </a:lnTo>
                  <a:lnTo>
                    <a:pt x="1455420" y="656869"/>
                  </a:lnTo>
                  <a:lnTo>
                    <a:pt x="1455420" y="624928"/>
                  </a:lnTo>
                  <a:close/>
                </a:path>
                <a:path w="1455420" h="2705735">
                  <a:moveTo>
                    <a:pt x="1455420" y="335305"/>
                  </a:moveTo>
                  <a:lnTo>
                    <a:pt x="210312" y="335305"/>
                  </a:lnTo>
                  <a:lnTo>
                    <a:pt x="210312" y="367309"/>
                  </a:lnTo>
                  <a:lnTo>
                    <a:pt x="1455420" y="367309"/>
                  </a:lnTo>
                  <a:lnTo>
                    <a:pt x="1455420" y="335305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72627" y="4291583"/>
              <a:ext cx="370840" cy="852169"/>
            </a:xfrm>
            <a:custGeom>
              <a:avLst/>
              <a:gdLst/>
              <a:ahLst/>
              <a:cxnLst/>
              <a:rect l="l" t="t" r="r" b="b"/>
              <a:pathLst>
                <a:path w="370840" h="852170">
                  <a:moveTo>
                    <a:pt x="185166" y="0"/>
                  </a:moveTo>
                  <a:lnTo>
                    <a:pt x="135951" y="6602"/>
                  </a:lnTo>
                  <a:lnTo>
                    <a:pt x="91722" y="25232"/>
                  </a:lnTo>
                  <a:lnTo>
                    <a:pt x="54244" y="54125"/>
                  </a:lnTo>
                  <a:lnTo>
                    <a:pt x="25287" y="91519"/>
                  </a:lnTo>
                  <a:lnTo>
                    <a:pt x="6616" y="135647"/>
                  </a:lnTo>
                  <a:lnTo>
                    <a:pt x="0" y="184746"/>
                  </a:lnTo>
                  <a:lnTo>
                    <a:pt x="2526" y="215167"/>
                  </a:lnTo>
                  <a:lnTo>
                    <a:pt x="9826" y="243971"/>
                  </a:lnTo>
                  <a:lnTo>
                    <a:pt x="21484" y="270773"/>
                  </a:lnTo>
                  <a:lnTo>
                    <a:pt x="37083" y="295186"/>
                  </a:lnTo>
                  <a:lnTo>
                    <a:pt x="0" y="304914"/>
                  </a:lnTo>
                  <a:lnTo>
                    <a:pt x="0" y="851914"/>
                  </a:lnTo>
                  <a:lnTo>
                    <a:pt x="370331" y="851914"/>
                  </a:lnTo>
                  <a:lnTo>
                    <a:pt x="370331" y="304914"/>
                  </a:lnTo>
                  <a:lnTo>
                    <a:pt x="333375" y="295186"/>
                  </a:lnTo>
                  <a:lnTo>
                    <a:pt x="348900" y="270773"/>
                  </a:lnTo>
                  <a:lnTo>
                    <a:pt x="360521" y="243971"/>
                  </a:lnTo>
                  <a:lnTo>
                    <a:pt x="367807" y="215167"/>
                  </a:lnTo>
                  <a:lnTo>
                    <a:pt x="370331" y="184746"/>
                  </a:lnTo>
                  <a:lnTo>
                    <a:pt x="363715" y="135647"/>
                  </a:lnTo>
                  <a:lnTo>
                    <a:pt x="345044" y="91519"/>
                  </a:lnTo>
                  <a:lnTo>
                    <a:pt x="316087" y="54125"/>
                  </a:lnTo>
                  <a:lnTo>
                    <a:pt x="278609" y="25232"/>
                  </a:lnTo>
                  <a:lnTo>
                    <a:pt x="234380" y="6602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63483" y="4282465"/>
              <a:ext cx="388620" cy="861060"/>
            </a:xfrm>
            <a:custGeom>
              <a:avLst/>
              <a:gdLst/>
              <a:ahLst/>
              <a:cxnLst/>
              <a:rect l="l" t="t" r="r" b="b"/>
              <a:pathLst>
                <a:path w="388620" h="861060">
                  <a:moveTo>
                    <a:pt x="194310" y="0"/>
                  </a:moveTo>
                  <a:lnTo>
                    <a:pt x="149796" y="5128"/>
                  </a:lnTo>
                  <a:lnTo>
                    <a:pt x="108912" y="19731"/>
                  </a:lnTo>
                  <a:lnTo>
                    <a:pt x="72832" y="42635"/>
                  </a:lnTo>
                  <a:lnTo>
                    <a:pt x="42727" y="72667"/>
                  </a:lnTo>
                  <a:lnTo>
                    <a:pt x="19772" y="108655"/>
                  </a:lnTo>
                  <a:lnTo>
                    <a:pt x="5138" y="149424"/>
                  </a:lnTo>
                  <a:lnTo>
                    <a:pt x="0" y="193802"/>
                  </a:lnTo>
                  <a:lnTo>
                    <a:pt x="2006" y="221654"/>
                  </a:lnTo>
                  <a:lnTo>
                    <a:pt x="7953" y="248659"/>
                  </a:lnTo>
                  <a:lnTo>
                    <a:pt x="17734" y="274512"/>
                  </a:lnTo>
                  <a:lnTo>
                    <a:pt x="31242" y="298907"/>
                  </a:lnTo>
                  <a:lnTo>
                    <a:pt x="6604" y="305346"/>
                  </a:lnTo>
                  <a:lnTo>
                    <a:pt x="2794" y="306412"/>
                  </a:lnTo>
                  <a:lnTo>
                    <a:pt x="0" y="309918"/>
                  </a:lnTo>
                  <a:lnTo>
                    <a:pt x="0" y="861033"/>
                  </a:lnTo>
                  <a:lnTo>
                    <a:pt x="388620" y="861033"/>
                  </a:lnTo>
                  <a:lnTo>
                    <a:pt x="388620" y="855329"/>
                  </a:lnTo>
                  <a:lnTo>
                    <a:pt x="17907" y="855329"/>
                  </a:lnTo>
                  <a:lnTo>
                    <a:pt x="17907" y="320890"/>
                  </a:lnTo>
                  <a:lnTo>
                    <a:pt x="51181" y="312178"/>
                  </a:lnTo>
                  <a:lnTo>
                    <a:pt x="53340" y="310057"/>
                  </a:lnTo>
                  <a:lnTo>
                    <a:pt x="55372" y="304431"/>
                  </a:lnTo>
                  <a:lnTo>
                    <a:pt x="54864" y="301320"/>
                  </a:lnTo>
                  <a:lnTo>
                    <a:pt x="53086" y="298907"/>
                  </a:lnTo>
                  <a:lnTo>
                    <a:pt x="37891" y="274912"/>
                  </a:lnTo>
                  <a:lnTo>
                    <a:pt x="26876" y="249145"/>
                  </a:lnTo>
                  <a:lnTo>
                    <a:pt x="20171" y="221983"/>
                  </a:lnTo>
                  <a:lnTo>
                    <a:pt x="17907" y="193802"/>
                  </a:lnTo>
                  <a:lnTo>
                    <a:pt x="24218" y="147101"/>
                  </a:lnTo>
                  <a:lnTo>
                    <a:pt x="42022" y="105094"/>
                  </a:lnTo>
                  <a:lnTo>
                    <a:pt x="69627" y="69473"/>
                  </a:lnTo>
                  <a:lnTo>
                    <a:pt x="105339" y="41933"/>
                  </a:lnTo>
                  <a:lnTo>
                    <a:pt x="147464" y="24167"/>
                  </a:lnTo>
                  <a:lnTo>
                    <a:pt x="194310" y="17868"/>
                  </a:lnTo>
                  <a:lnTo>
                    <a:pt x="274439" y="17868"/>
                  </a:lnTo>
                  <a:lnTo>
                    <a:pt x="238783" y="5128"/>
                  </a:lnTo>
                  <a:lnTo>
                    <a:pt x="194310" y="0"/>
                  </a:lnTo>
                  <a:close/>
                </a:path>
                <a:path w="388620" h="861060">
                  <a:moveTo>
                    <a:pt x="274439" y="17868"/>
                  </a:moveTo>
                  <a:lnTo>
                    <a:pt x="194310" y="17868"/>
                  </a:lnTo>
                  <a:lnTo>
                    <a:pt x="241111" y="24167"/>
                  </a:lnTo>
                  <a:lnTo>
                    <a:pt x="283224" y="41933"/>
                  </a:lnTo>
                  <a:lnTo>
                    <a:pt x="318944" y="69473"/>
                  </a:lnTo>
                  <a:lnTo>
                    <a:pt x="346568" y="105094"/>
                  </a:lnTo>
                  <a:lnTo>
                    <a:pt x="364392" y="147101"/>
                  </a:lnTo>
                  <a:lnTo>
                    <a:pt x="370713" y="193802"/>
                  </a:lnTo>
                  <a:lnTo>
                    <a:pt x="368446" y="221983"/>
                  </a:lnTo>
                  <a:lnTo>
                    <a:pt x="361727" y="249145"/>
                  </a:lnTo>
                  <a:lnTo>
                    <a:pt x="350674" y="274912"/>
                  </a:lnTo>
                  <a:lnTo>
                    <a:pt x="335407" y="298907"/>
                  </a:lnTo>
                  <a:lnTo>
                    <a:pt x="333629" y="301320"/>
                  </a:lnTo>
                  <a:lnTo>
                    <a:pt x="333121" y="304431"/>
                  </a:lnTo>
                  <a:lnTo>
                    <a:pt x="335152" y="310057"/>
                  </a:lnTo>
                  <a:lnTo>
                    <a:pt x="337439" y="312178"/>
                  </a:lnTo>
                  <a:lnTo>
                    <a:pt x="340233" y="312953"/>
                  </a:lnTo>
                  <a:lnTo>
                    <a:pt x="370713" y="320890"/>
                  </a:lnTo>
                  <a:lnTo>
                    <a:pt x="370713" y="855329"/>
                  </a:lnTo>
                  <a:lnTo>
                    <a:pt x="388620" y="855329"/>
                  </a:lnTo>
                  <a:lnTo>
                    <a:pt x="388620" y="309918"/>
                  </a:lnTo>
                  <a:lnTo>
                    <a:pt x="385825" y="306412"/>
                  </a:lnTo>
                  <a:lnTo>
                    <a:pt x="357250" y="298907"/>
                  </a:lnTo>
                  <a:lnTo>
                    <a:pt x="370832" y="274512"/>
                  </a:lnTo>
                  <a:lnTo>
                    <a:pt x="380650" y="248659"/>
                  </a:lnTo>
                  <a:lnTo>
                    <a:pt x="386611" y="221654"/>
                  </a:lnTo>
                  <a:lnTo>
                    <a:pt x="388620" y="193802"/>
                  </a:lnTo>
                  <a:lnTo>
                    <a:pt x="383474" y="149424"/>
                  </a:lnTo>
                  <a:lnTo>
                    <a:pt x="368825" y="108655"/>
                  </a:lnTo>
                  <a:lnTo>
                    <a:pt x="345852" y="72667"/>
                  </a:lnTo>
                  <a:lnTo>
                    <a:pt x="315734" y="42635"/>
                  </a:lnTo>
                  <a:lnTo>
                    <a:pt x="279651" y="19731"/>
                  </a:lnTo>
                  <a:lnTo>
                    <a:pt x="27443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8723" y="4315993"/>
              <a:ext cx="348996" cy="25448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109204" y="457965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7472" y="557720"/>
                  </a:lnTo>
                  <a:lnTo>
                    <a:pt x="97472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7893" y="557720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732520" y="4291583"/>
              <a:ext cx="368935" cy="852169"/>
            </a:xfrm>
            <a:custGeom>
              <a:avLst/>
              <a:gdLst/>
              <a:ahLst/>
              <a:cxnLst/>
              <a:rect l="l" t="t" r="r" b="b"/>
              <a:pathLst>
                <a:path w="368934" h="852170">
                  <a:moveTo>
                    <a:pt x="184403" y="0"/>
                  </a:moveTo>
                  <a:lnTo>
                    <a:pt x="135378" y="6602"/>
                  </a:lnTo>
                  <a:lnTo>
                    <a:pt x="91327" y="25232"/>
                  </a:lnTo>
                  <a:lnTo>
                    <a:pt x="54006" y="54125"/>
                  </a:lnTo>
                  <a:lnTo>
                    <a:pt x="25174" y="91519"/>
                  </a:lnTo>
                  <a:lnTo>
                    <a:pt x="6586" y="135647"/>
                  </a:lnTo>
                  <a:lnTo>
                    <a:pt x="0" y="184746"/>
                  </a:lnTo>
                  <a:lnTo>
                    <a:pt x="2522" y="215167"/>
                  </a:lnTo>
                  <a:lnTo>
                    <a:pt x="9794" y="243971"/>
                  </a:lnTo>
                  <a:lnTo>
                    <a:pt x="21377" y="270773"/>
                  </a:lnTo>
                  <a:lnTo>
                    <a:pt x="36829" y="295186"/>
                  </a:lnTo>
                  <a:lnTo>
                    <a:pt x="0" y="304914"/>
                  </a:lnTo>
                  <a:lnTo>
                    <a:pt x="0" y="851914"/>
                  </a:lnTo>
                  <a:lnTo>
                    <a:pt x="368807" y="851914"/>
                  </a:lnTo>
                  <a:lnTo>
                    <a:pt x="368807" y="304914"/>
                  </a:lnTo>
                  <a:lnTo>
                    <a:pt x="331977" y="295186"/>
                  </a:lnTo>
                  <a:lnTo>
                    <a:pt x="347430" y="270773"/>
                  </a:lnTo>
                  <a:lnTo>
                    <a:pt x="359013" y="243971"/>
                  </a:lnTo>
                  <a:lnTo>
                    <a:pt x="366285" y="215167"/>
                  </a:lnTo>
                  <a:lnTo>
                    <a:pt x="368807" y="184746"/>
                  </a:lnTo>
                  <a:lnTo>
                    <a:pt x="362221" y="135647"/>
                  </a:lnTo>
                  <a:lnTo>
                    <a:pt x="343633" y="91519"/>
                  </a:lnTo>
                  <a:lnTo>
                    <a:pt x="314801" y="54125"/>
                  </a:lnTo>
                  <a:lnTo>
                    <a:pt x="277480" y="25232"/>
                  </a:lnTo>
                  <a:lnTo>
                    <a:pt x="233429" y="6602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723376" y="4282465"/>
              <a:ext cx="387350" cy="861060"/>
            </a:xfrm>
            <a:custGeom>
              <a:avLst/>
              <a:gdLst/>
              <a:ahLst/>
              <a:cxnLst/>
              <a:rect l="l" t="t" r="r" b="b"/>
              <a:pathLst>
                <a:path w="387350" h="861060">
                  <a:moveTo>
                    <a:pt x="193548" y="0"/>
                  </a:moveTo>
                  <a:lnTo>
                    <a:pt x="149236" y="5128"/>
                  </a:lnTo>
                  <a:lnTo>
                    <a:pt x="108523" y="19731"/>
                  </a:lnTo>
                  <a:lnTo>
                    <a:pt x="72583" y="42635"/>
                  </a:lnTo>
                  <a:lnTo>
                    <a:pt x="42587" y="72667"/>
                  </a:lnTo>
                  <a:lnTo>
                    <a:pt x="19709" y="108655"/>
                  </a:lnTo>
                  <a:lnTo>
                    <a:pt x="5122" y="149424"/>
                  </a:lnTo>
                  <a:lnTo>
                    <a:pt x="0" y="193802"/>
                  </a:lnTo>
                  <a:lnTo>
                    <a:pt x="2006" y="221654"/>
                  </a:lnTo>
                  <a:lnTo>
                    <a:pt x="7953" y="248659"/>
                  </a:lnTo>
                  <a:lnTo>
                    <a:pt x="17734" y="274512"/>
                  </a:lnTo>
                  <a:lnTo>
                    <a:pt x="31242" y="298907"/>
                  </a:lnTo>
                  <a:lnTo>
                    <a:pt x="2794" y="306412"/>
                  </a:lnTo>
                  <a:lnTo>
                    <a:pt x="126" y="309918"/>
                  </a:lnTo>
                  <a:lnTo>
                    <a:pt x="126" y="861033"/>
                  </a:lnTo>
                  <a:lnTo>
                    <a:pt x="387096" y="861033"/>
                  </a:lnTo>
                  <a:lnTo>
                    <a:pt x="387096" y="855329"/>
                  </a:lnTo>
                  <a:lnTo>
                    <a:pt x="17906" y="855329"/>
                  </a:lnTo>
                  <a:lnTo>
                    <a:pt x="17906" y="320890"/>
                  </a:lnTo>
                  <a:lnTo>
                    <a:pt x="48132" y="312953"/>
                  </a:lnTo>
                  <a:lnTo>
                    <a:pt x="50926" y="312178"/>
                  </a:lnTo>
                  <a:lnTo>
                    <a:pt x="53213" y="310057"/>
                  </a:lnTo>
                  <a:lnTo>
                    <a:pt x="55245" y="304431"/>
                  </a:lnTo>
                  <a:lnTo>
                    <a:pt x="54737" y="301320"/>
                  </a:lnTo>
                  <a:lnTo>
                    <a:pt x="52958" y="298907"/>
                  </a:lnTo>
                  <a:lnTo>
                    <a:pt x="37838" y="274912"/>
                  </a:lnTo>
                  <a:lnTo>
                    <a:pt x="26860" y="249145"/>
                  </a:lnTo>
                  <a:lnTo>
                    <a:pt x="20169" y="221983"/>
                  </a:lnTo>
                  <a:lnTo>
                    <a:pt x="17906" y="193802"/>
                  </a:lnTo>
                  <a:lnTo>
                    <a:pt x="24188" y="147101"/>
                  </a:lnTo>
                  <a:lnTo>
                    <a:pt x="41909" y="105094"/>
                  </a:lnTo>
                  <a:lnTo>
                    <a:pt x="69389" y="69473"/>
                  </a:lnTo>
                  <a:lnTo>
                    <a:pt x="104944" y="41933"/>
                  </a:lnTo>
                  <a:lnTo>
                    <a:pt x="146891" y="24167"/>
                  </a:lnTo>
                  <a:lnTo>
                    <a:pt x="193548" y="17868"/>
                  </a:lnTo>
                  <a:lnTo>
                    <a:pt x="273379" y="17868"/>
                  </a:lnTo>
                  <a:lnTo>
                    <a:pt x="237859" y="5128"/>
                  </a:lnTo>
                  <a:lnTo>
                    <a:pt x="193548" y="0"/>
                  </a:lnTo>
                  <a:close/>
                </a:path>
                <a:path w="387350" h="861060">
                  <a:moveTo>
                    <a:pt x="273379" y="17868"/>
                  </a:moveTo>
                  <a:lnTo>
                    <a:pt x="193548" y="17868"/>
                  </a:lnTo>
                  <a:lnTo>
                    <a:pt x="240204" y="24167"/>
                  </a:lnTo>
                  <a:lnTo>
                    <a:pt x="282151" y="41933"/>
                  </a:lnTo>
                  <a:lnTo>
                    <a:pt x="317706" y="69473"/>
                  </a:lnTo>
                  <a:lnTo>
                    <a:pt x="345186" y="105094"/>
                  </a:lnTo>
                  <a:lnTo>
                    <a:pt x="362907" y="147101"/>
                  </a:lnTo>
                  <a:lnTo>
                    <a:pt x="369189" y="193802"/>
                  </a:lnTo>
                  <a:lnTo>
                    <a:pt x="366944" y="221983"/>
                  </a:lnTo>
                  <a:lnTo>
                    <a:pt x="360283" y="249145"/>
                  </a:lnTo>
                  <a:lnTo>
                    <a:pt x="349311" y="274912"/>
                  </a:lnTo>
                  <a:lnTo>
                    <a:pt x="334137" y="298907"/>
                  </a:lnTo>
                  <a:lnTo>
                    <a:pt x="332358" y="301320"/>
                  </a:lnTo>
                  <a:lnTo>
                    <a:pt x="331977" y="304431"/>
                  </a:lnTo>
                  <a:lnTo>
                    <a:pt x="332867" y="307238"/>
                  </a:lnTo>
                  <a:lnTo>
                    <a:pt x="333882" y="310057"/>
                  </a:lnTo>
                  <a:lnTo>
                    <a:pt x="336169" y="312178"/>
                  </a:lnTo>
                  <a:lnTo>
                    <a:pt x="369189" y="320890"/>
                  </a:lnTo>
                  <a:lnTo>
                    <a:pt x="369189" y="855329"/>
                  </a:lnTo>
                  <a:lnTo>
                    <a:pt x="387096" y="855329"/>
                  </a:lnTo>
                  <a:lnTo>
                    <a:pt x="387096" y="309918"/>
                  </a:lnTo>
                  <a:lnTo>
                    <a:pt x="384428" y="306412"/>
                  </a:lnTo>
                  <a:lnTo>
                    <a:pt x="355980" y="298907"/>
                  </a:lnTo>
                  <a:lnTo>
                    <a:pt x="369468" y="274512"/>
                  </a:lnTo>
                  <a:lnTo>
                    <a:pt x="379206" y="248659"/>
                  </a:lnTo>
                  <a:lnTo>
                    <a:pt x="385109" y="221654"/>
                  </a:lnTo>
                  <a:lnTo>
                    <a:pt x="387096" y="193802"/>
                  </a:lnTo>
                  <a:lnTo>
                    <a:pt x="381973" y="149424"/>
                  </a:lnTo>
                  <a:lnTo>
                    <a:pt x="367386" y="108655"/>
                  </a:lnTo>
                  <a:lnTo>
                    <a:pt x="344508" y="72667"/>
                  </a:lnTo>
                  <a:lnTo>
                    <a:pt x="314512" y="42635"/>
                  </a:lnTo>
                  <a:lnTo>
                    <a:pt x="278572" y="19731"/>
                  </a:lnTo>
                  <a:lnTo>
                    <a:pt x="27337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615" y="4315993"/>
              <a:ext cx="348996" cy="25448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8769096" y="457965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5973" y="557720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6369" y="557720"/>
                  </a:lnTo>
                  <a:lnTo>
                    <a:pt x="216369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72627" y="3229355"/>
              <a:ext cx="370840" cy="856615"/>
            </a:xfrm>
            <a:custGeom>
              <a:avLst/>
              <a:gdLst/>
              <a:ahLst/>
              <a:cxnLst/>
              <a:rect l="l" t="t" r="r" b="b"/>
              <a:pathLst>
                <a:path w="370840" h="856614">
                  <a:moveTo>
                    <a:pt x="185166" y="0"/>
                  </a:moveTo>
                  <a:lnTo>
                    <a:pt x="135951" y="6607"/>
                  </a:lnTo>
                  <a:lnTo>
                    <a:pt x="91722" y="25258"/>
                  </a:lnTo>
                  <a:lnTo>
                    <a:pt x="54244" y="54197"/>
                  </a:lnTo>
                  <a:lnTo>
                    <a:pt x="25287" y="91665"/>
                  </a:lnTo>
                  <a:lnTo>
                    <a:pt x="6616" y="135907"/>
                  </a:lnTo>
                  <a:lnTo>
                    <a:pt x="0" y="185166"/>
                  </a:lnTo>
                  <a:lnTo>
                    <a:pt x="2526" y="215556"/>
                  </a:lnTo>
                  <a:lnTo>
                    <a:pt x="9826" y="244363"/>
                  </a:lnTo>
                  <a:lnTo>
                    <a:pt x="21484" y="271194"/>
                  </a:lnTo>
                  <a:lnTo>
                    <a:pt x="37083" y="295656"/>
                  </a:lnTo>
                  <a:lnTo>
                    <a:pt x="0" y="305434"/>
                  </a:lnTo>
                  <a:lnTo>
                    <a:pt x="0" y="856488"/>
                  </a:lnTo>
                  <a:lnTo>
                    <a:pt x="370331" y="856488"/>
                  </a:lnTo>
                  <a:lnTo>
                    <a:pt x="370331" y="305434"/>
                  </a:lnTo>
                  <a:lnTo>
                    <a:pt x="333375" y="295656"/>
                  </a:lnTo>
                  <a:lnTo>
                    <a:pt x="348900" y="271194"/>
                  </a:lnTo>
                  <a:lnTo>
                    <a:pt x="360521" y="244363"/>
                  </a:lnTo>
                  <a:lnTo>
                    <a:pt x="367807" y="215556"/>
                  </a:lnTo>
                  <a:lnTo>
                    <a:pt x="370331" y="185166"/>
                  </a:lnTo>
                  <a:lnTo>
                    <a:pt x="363715" y="135907"/>
                  </a:lnTo>
                  <a:lnTo>
                    <a:pt x="345044" y="91665"/>
                  </a:lnTo>
                  <a:lnTo>
                    <a:pt x="316087" y="54197"/>
                  </a:lnTo>
                  <a:lnTo>
                    <a:pt x="278609" y="25258"/>
                  </a:lnTo>
                  <a:lnTo>
                    <a:pt x="234380" y="660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63483" y="3220211"/>
              <a:ext cx="388620" cy="875030"/>
            </a:xfrm>
            <a:custGeom>
              <a:avLst/>
              <a:gdLst/>
              <a:ahLst/>
              <a:cxnLst/>
              <a:rect l="l" t="t" r="r" b="b"/>
              <a:pathLst>
                <a:path w="388620" h="875029">
                  <a:moveTo>
                    <a:pt x="194310" y="0"/>
                  </a:moveTo>
                  <a:lnTo>
                    <a:pt x="149796" y="5138"/>
                  </a:lnTo>
                  <a:lnTo>
                    <a:pt x="108912" y="19769"/>
                  </a:lnTo>
                  <a:lnTo>
                    <a:pt x="72832" y="42717"/>
                  </a:lnTo>
                  <a:lnTo>
                    <a:pt x="42727" y="72808"/>
                  </a:lnTo>
                  <a:lnTo>
                    <a:pt x="19772" y="108866"/>
                  </a:lnTo>
                  <a:lnTo>
                    <a:pt x="5138" y="149716"/>
                  </a:lnTo>
                  <a:lnTo>
                    <a:pt x="0" y="194182"/>
                  </a:lnTo>
                  <a:lnTo>
                    <a:pt x="2006" y="222063"/>
                  </a:lnTo>
                  <a:lnTo>
                    <a:pt x="7953" y="249110"/>
                  </a:lnTo>
                  <a:lnTo>
                    <a:pt x="17734" y="275014"/>
                  </a:lnTo>
                  <a:lnTo>
                    <a:pt x="31242" y="299466"/>
                  </a:lnTo>
                  <a:lnTo>
                    <a:pt x="2794" y="306959"/>
                  </a:lnTo>
                  <a:lnTo>
                    <a:pt x="0" y="310515"/>
                  </a:lnTo>
                  <a:lnTo>
                    <a:pt x="0" y="870750"/>
                  </a:lnTo>
                  <a:lnTo>
                    <a:pt x="4064" y="874776"/>
                  </a:lnTo>
                  <a:lnTo>
                    <a:pt x="384556" y="874776"/>
                  </a:lnTo>
                  <a:lnTo>
                    <a:pt x="388620" y="870750"/>
                  </a:lnTo>
                  <a:lnTo>
                    <a:pt x="388620" y="856881"/>
                  </a:lnTo>
                  <a:lnTo>
                    <a:pt x="17907" y="856881"/>
                  </a:lnTo>
                  <a:lnTo>
                    <a:pt x="17907" y="321437"/>
                  </a:lnTo>
                  <a:lnTo>
                    <a:pt x="48260" y="313435"/>
                  </a:lnTo>
                  <a:lnTo>
                    <a:pt x="51181" y="312800"/>
                  </a:lnTo>
                  <a:lnTo>
                    <a:pt x="53340" y="310515"/>
                  </a:lnTo>
                  <a:lnTo>
                    <a:pt x="54356" y="307847"/>
                  </a:lnTo>
                  <a:lnTo>
                    <a:pt x="55372" y="304926"/>
                  </a:lnTo>
                  <a:lnTo>
                    <a:pt x="54864" y="301878"/>
                  </a:lnTo>
                  <a:lnTo>
                    <a:pt x="53086" y="299466"/>
                  </a:lnTo>
                  <a:lnTo>
                    <a:pt x="37891" y="275407"/>
                  </a:lnTo>
                  <a:lnTo>
                    <a:pt x="26876" y="249586"/>
                  </a:lnTo>
                  <a:lnTo>
                    <a:pt x="20171" y="222384"/>
                  </a:lnTo>
                  <a:lnTo>
                    <a:pt x="17907" y="194182"/>
                  </a:lnTo>
                  <a:lnTo>
                    <a:pt x="24218" y="147347"/>
                  </a:lnTo>
                  <a:lnTo>
                    <a:pt x="42022" y="105245"/>
                  </a:lnTo>
                  <a:lnTo>
                    <a:pt x="69627" y="69564"/>
                  </a:lnTo>
                  <a:lnTo>
                    <a:pt x="105339" y="41989"/>
                  </a:lnTo>
                  <a:lnTo>
                    <a:pt x="147464" y="24208"/>
                  </a:lnTo>
                  <a:lnTo>
                    <a:pt x="194310" y="17906"/>
                  </a:lnTo>
                  <a:lnTo>
                    <a:pt x="274450" y="17906"/>
                  </a:lnTo>
                  <a:lnTo>
                    <a:pt x="238783" y="5138"/>
                  </a:lnTo>
                  <a:lnTo>
                    <a:pt x="194310" y="0"/>
                  </a:lnTo>
                  <a:close/>
                </a:path>
                <a:path w="388620" h="875029">
                  <a:moveTo>
                    <a:pt x="274450" y="17906"/>
                  </a:moveTo>
                  <a:lnTo>
                    <a:pt x="194310" y="17906"/>
                  </a:lnTo>
                  <a:lnTo>
                    <a:pt x="241111" y="24208"/>
                  </a:lnTo>
                  <a:lnTo>
                    <a:pt x="283224" y="41989"/>
                  </a:lnTo>
                  <a:lnTo>
                    <a:pt x="318944" y="69564"/>
                  </a:lnTo>
                  <a:lnTo>
                    <a:pt x="346568" y="105245"/>
                  </a:lnTo>
                  <a:lnTo>
                    <a:pt x="364392" y="147347"/>
                  </a:lnTo>
                  <a:lnTo>
                    <a:pt x="370713" y="194182"/>
                  </a:lnTo>
                  <a:lnTo>
                    <a:pt x="368446" y="222384"/>
                  </a:lnTo>
                  <a:lnTo>
                    <a:pt x="361727" y="249586"/>
                  </a:lnTo>
                  <a:lnTo>
                    <a:pt x="350674" y="275407"/>
                  </a:lnTo>
                  <a:lnTo>
                    <a:pt x="335407" y="299466"/>
                  </a:lnTo>
                  <a:lnTo>
                    <a:pt x="333629" y="301878"/>
                  </a:lnTo>
                  <a:lnTo>
                    <a:pt x="333121" y="304926"/>
                  </a:lnTo>
                  <a:lnTo>
                    <a:pt x="334137" y="307847"/>
                  </a:lnTo>
                  <a:lnTo>
                    <a:pt x="335152" y="310515"/>
                  </a:lnTo>
                  <a:lnTo>
                    <a:pt x="337439" y="312800"/>
                  </a:lnTo>
                  <a:lnTo>
                    <a:pt x="340233" y="313435"/>
                  </a:lnTo>
                  <a:lnTo>
                    <a:pt x="370713" y="321437"/>
                  </a:lnTo>
                  <a:lnTo>
                    <a:pt x="370713" y="856881"/>
                  </a:lnTo>
                  <a:lnTo>
                    <a:pt x="388620" y="856881"/>
                  </a:lnTo>
                  <a:lnTo>
                    <a:pt x="388620" y="310515"/>
                  </a:lnTo>
                  <a:lnTo>
                    <a:pt x="385825" y="306959"/>
                  </a:lnTo>
                  <a:lnTo>
                    <a:pt x="357250" y="299466"/>
                  </a:lnTo>
                  <a:lnTo>
                    <a:pt x="370832" y="275014"/>
                  </a:lnTo>
                  <a:lnTo>
                    <a:pt x="380650" y="249110"/>
                  </a:lnTo>
                  <a:lnTo>
                    <a:pt x="386611" y="222063"/>
                  </a:lnTo>
                  <a:lnTo>
                    <a:pt x="388620" y="194182"/>
                  </a:lnTo>
                  <a:lnTo>
                    <a:pt x="383474" y="149716"/>
                  </a:lnTo>
                  <a:lnTo>
                    <a:pt x="368825" y="108866"/>
                  </a:lnTo>
                  <a:lnTo>
                    <a:pt x="345852" y="72808"/>
                  </a:lnTo>
                  <a:lnTo>
                    <a:pt x="315734" y="42717"/>
                  </a:lnTo>
                  <a:lnTo>
                    <a:pt x="279651" y="19769"/>
                  </a:lnTo>
                  <a:lnTo>
                    <a:pt x="274450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8723" y="3255263"/>
              <a:ext cx="348996" cy="254508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8109204" y="351895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7472" y="557745"/>
                  </a:lnTo>
                  <a:lnTo>
                    <a:pt x="97472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7893" y="557745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732520" y="3229355"/>
              <a:ext cx="368935" cy="856615"/>
            </a:xfrm>
            <a:custGeom>
              <a:avLst/>
              <a:gdLst/>
              <a:ahLst/>
              <a:cxnLst/>
              <a:rect l="l" t="t" r="r" b="b"/>
              <a:pathLst>
                <a:path w="368934" h="856614">
                  <a:moveTo>
                    <a:pt x="184403" y="0"/>
                  </a:moveTo>
                  <a:lnTo>
                    <a:pt x="135378" y="6607"/>
                  </a:lnTo>
                  <a:lnTo>
                    <a:pt x="91327" y="25258"/>
                  </a:lnTo>
                  <a:lnTo>
                    <a:pt x="54006" y="54197"/>
                  </a:lnTo>
                  <a:lnTo>
                    <a:pt x="25174" y="91665"/>
                  </a:lnTo>
                  <a:lnTo>
                    <a:pt x="6586" y="135907"/>
                  </a:lnTo>
                  <a:lnTo>
                    <a:pt x="0" y="185166"/>
                  </a:lnTo>
                  <a:lnTo>
                    <a:pt x="2522" y="215556"/>
                  </a:lnTo>
                  <a:lnTo>
                    <a:pt x="9794" y="244363"/>
                  </a:lnTo>
                  <a:lnTo>
                    <a:pt x="21377" y="271194"/>
                  </a:lnTo>
                  <a:lnTo>
                    <a:pt x="36829" y="295656"/>
                  </a:lnTo>
                  <a:lnTo>
                    <a:pt x="0" y="305434"/>
                  </a:lnTo>
                  <a:lnTo>
                    <a:pt x="0" y="856488"/>
                  </a:lnTo>
                  <a:lnTo>
                    <a:pt x="368807" y="856488"/>
                  </a:lnTo>
                  <a:lnTo>
                    <a:pt x="368807" y="305434"/>
                  </a:lnTo>
                  <a:lnTo>
                    <a:pt x="331977" y="295656"/>
                  </a:lnTo>
                  <a:lnTo>
                    <a:pt x="347430" y="271194"/>
                  </a:lnTo>
                  <a:lnTo>
                    <a:pt x="359013" y="244363"/>
                  </a:lnTo>
                  <a:lnTo>
                    <a:pt x="366285" y="215556"/>
                  </a:lnTo>
                  <a:lnTo>
                    <a:pt x="368807" y="185166"/>
                  </a:lnTo>
                  <a:lnTo>
                    <a:pt x="362221" y="135907"/>
                  </a:lnTo>
                  <a:lnTo>
                    <a:pt x="343633" y="91665"/>
                  </a:lnTo>
                  <a:lnTo>
                    <a:pt x="314801" y="54197"/>
                  </a:lnTo>
                  <a:lnTo>
                    <a:pt x="277480" y="25258"/>
                  </a:lnTo>
                  <a:lnTo>
                    <a:pt x="233429" y="6607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723376" y="3220211"/>
              <a:ext cx="387350" cy="875030"/>
            </a:xfrm>
            <a:custGeom>
              <a:avLst/>
              <a:gdLst/>
              <a:ahLst/>
              <a:cxnLst/>
              <a:rect l="l" t="t" r="r" b="b"/>
              <a:pathLst>
                <a:path w="387350" h="875029">
                  <a:moveTo>
                    <a:pt x="193548" y="0"/>
                  </a:moveTo>
                  <a:lnTo>
                    <a:pt x="149236" y="5138"/>
                  </a:lnTo>
                  <a:lnTo>
                    <a:pt x="108523" y="19769"/>
                  </a:lnTo>
                  <a:lnTo>
                    <a:pt x="72583" y="42717"/>
                  </a:lnTo>
                  <a:lnTo>
                    <a:pt x="42587" y="72808"/>
                  </a:lnTo>
                  <a:lnTo>
                    <a:pt x="19709" y="108866"/>
                  </a:lnTo>
                  <a:lnTo>
                    <a:pt x="5122" y="149716"/>
                  </a:lnTo>
                  <a:lnTo>
                    <a:pt x="0" y="194182"/>
                  </a:lnTo>
                  <a:lnTo>
                    <a:pt x="2006" y="222063"/>
                  </a:lnTo>
                  <a:lnTo>
                    <a:pt x="7953" y="249110"/>
                  </a:lnTo>
                  <a:lnTo>
                    <a:pt x="17734" y="275014"/>
                  </a:lnTo>
                  <a:lnTo>
                    <a:pt x="31242" y="299466"/>
                  </a:lnTo>
                  <a:lnTo>
                    <a:pt x="2794" y="306959"/>
                  </a:lnTo>
                  <a:lnTo>
                    <a:pt x="126" y="310515"/>
                  </a:lnTo>
                  <a:lnTo>
                    <a:pt x="126" y="870750"/>
                  </a:lnTo>
                  <a:lnTo>
                    <a:pt x="4064" y="874776"/>
                  </a:lnTo>
                  <a:lnTo>
                    <a:pt x="383158" y="874776"/>
                  </a:lnTo>
                  <a:lnTo>
                    <a:pt x="387096" y="870750"/>
                  </a:lnTo>
                  <a:lnTo>
                    <a:pt x="387096" y="856881"/>
                  </a:lnTo>
                  <a:lnTo>
                    <a:pt x="17906" y="856881"/>
                  </a:lnTo>
                  <a:lnTo>
                    <a:pt x="17906" y="321437"/>
                  </a:lnTo>
                  <a:lnTo>
                    <a:pt x="48132" y="313435"/>
                  </a:lnTo>
                  <a:lnTo>
                    <a:pt x="50926" y="312800"/>
                  </a:lnTo>
                  <a:lnTo>
                    <a:pt x="53213" y="310515"/>
                  </a:lnTo>
                  <a:lnTo>
                    <a:pt x="54228" y="307847"/>
                  </a:lnTo>
                  <a:lnTo>
                    <a:pt x="55245" y="304926"/>
                  </a:lnTo>
                  <a:lnTo>
                    <a:pt x="54737" y="301878"/>
                  </a:lnTo>
                  <a:lnTo>
                    <a:pt x="52958" y="299466"/>
                  </a:lnTo>
                  <a:lnTo>
                    <a:pt x="37838" y="275407"/>
                  </a:lnTo>
                  <a:lnTo>
                    <a:pt x="26860" y="249586"/>
                  </a:lnTo>
                  <a:lnTo>
                    <a:pt x="20169" y="222384"/>
                  </a:lnTo>
                  <a:lnTo>
                    <a:pt x="17906" y="194182"/>
                  </a:lnTo>
                  <a:lnTo>
                    <a:pt x="24188" y="147347"/>
                  </a:lnTo>
                  <a:lnTo>
                    <a:pt x="41909" y="105245"/>
                  </a:lnTo>
                  <a:lnTo>
                    <a:pt x="69389" y="69564"/>
                  </a:lnTo>
                  <a:lnTo>
                    <a:pt x="104944" y="41989"/>
                  </a:lnTo>
                  <a:lnTo>
                    <a:pt x="146891" y="24208"/>
                  </a:lnTo>
                  <a:lnTo>
                    <a:pt x="193548" y="17906"/>
                  </a:lnTo>
                  <a:lnTo>
                    <a:pt x="273390" y="17906"/>
                  </a:lnTo>
                  <a:lnTo>
                    <a:pt x="237859" y="5138"/>
                  </a:lnTo>
                  <a:lnTo>
                    <a:pt x="193548" y="0"/>
                  </a:lnTo>
                  <a:close/>
                </a:path>
                <a:path w="387350" h="875029">
                  <a:moveTo>
                    <a:pt x="273390" y="17906"/>
                  </a:moveTo>
                  <a:lnTo>
                    <a:pt x="193548" y="17906"/>
                  </a:lnTo>
                  <a:lnTo>
                    <a:pt x="240204" y="24208"/>
                  </a:lnTo>
                  <a:lnTo>
                    <a:pt x="282151" y="41989"/>
                  </a:lnTo>
                  <a:lnTo>
                    <a:pt x="317706" y="69564"/>
                  </a:lnTo>
                  <a:lnTo>
                    <a:pt x="345186" y="105245"/>
                  </a:lnTo>
                  <a:lnTo>
                    <a:pt x="362907" y="147347"/>
                  </a:lnTo>
                  <a:lnTo>
                    <a:pt x="369189" y="194182"/>
                  </a:lnTo>
                  <a:lnTo>
                    <a:pt x="366944" y="222384"/>
                  </a:lnTo>
                  <a:lnTo>
                    <a:pt x="360283" y="249586"/>
                  </a:lnTo>
                  <a:lnTo>
                    <a:pt x="349311" y="275407"/>
                  </a:lnTo>
                  <a:lnTo>
                    <a:pt x="334137" y="299466"/>
                  </a:lnTo>
                  <a:lnTo>
                    <a:pt x="332358" y="301878"/>
                  </a:lnTo>
                  <a:lnTo>
                    <a:pt x="331977" y="304926"/>
                  </a:lnTo>
                  <a:lnTo>
                    <a:pt x="332867" y="307847"/>
                  </a:lnTo>
                  <a:lnTo>
                    <a:pt x="333882" y="310515"/>
                  </a:lnTo>
                  <a:lnTo>
                    <a:pt x="336169" y="312800"/>
                  </a:lnTo>
                  <a:lnTo>
                    <a:pt x="339090" y="313435"/>
                  </a:lnTo>
                  <a:lnTo>
                    <a:pt x="369189" y="321437"/>
                  </a:lnTo>
                  <a:lnTo>
                    <a:pt x="369189" y="856881"/>
                  </a:lnTo>
                  <a:lnTo>
                    <a:pt x="387096" y="856881"/>
                  </a:lnTo>
                  <a:lnTo>
                    <a:pt x="387096" y="310515"/>
                  </a:lnTo>
                  <a:lnTo>
                    <a:pt x="384428" y="306959"/>
                  </a:lnTo>
                  <a:lnTo>
                    <a:pt x="355980" y="299466"/>
                  </a:lnTo>
                  <a:lnTo>
                    <a:pt x="369468" y="275014"/>
                  </a:lnTo>
                  <a:lnTo>
                    <a:pt x="379206" y="249110"/>
                  </a:lnTo>
                  <a:lnTo>
                    <a:pt x="385109" y="222063"/>
                  </a:lnTo>
                  <a:lnTo>
                    <a:pt x="387096" y="194182"/>
                  </a:lnTo>
                  <a:lnTo>
                    <a:pt x="381973" y="149716"/>
                  </a:lnTo>
                  <a:lnTo>
                    <a:pt x="367386" y="108866"/>
                  </a:lnTo>
                  <a:lnTo>
                    <a:pt x="344508" y="72808"/>
                  </a:lnTo>
                  <a:lnTo>
                    <a:pt x="314512" y="42717"/>
                  </a:lnTo>
                  <a:lnTo>
                    <a:pt x="278572" y="19769"/>
                  </a:lnTo>
                  <a:lnTo>
                    <a:pt x="273390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8615" y="3255263"/>
              <a:ext cx="348996" cy="25450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8769096" y="351895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5973" y="557745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6369" y="557745"/>
                  </a:lnTo>
                  <a:lnTo>
                    <a:pt x="216369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850380" y="2657893"/>
              <a:ext cx="2293620" cy="116205"/>
            </a:xfrm>
            <a:custGeom>
              <a:avLst/>
              <a:gdLst/>
              <a:ahLst/>
              <a:cxnLst/>
              <a:rect l="l" t="t" r="r" b="b"/>
              <a:pathLst>
                <a:path w="2293620" h="116205">
                  <a:moveTo>
                    <a:pt x="1100289" y="68605"/>
                  </a:moveTo>
                  <a:lnTo>
                    <a:pt x="1048512" y="68605"/>
                  </a:lnTo>
                  <a:lnTo>
                    <a:pt x="1048512" y="115785"/>
                  </a:lnTo>
                  <a:lnTo>
                    <a:pt x="1100289" y="115785"/>
                  </a:lnTo>
                  <a:lnTo>
                    <a:pt x="1100289" y="68605"/>
                  </a:lnTo>
                  <a:close/>
                </a:path>
                <a:path w="2293620" h="116205">
                  <a:moveTo>
                    <a:pt x="1185672" y="68605"/>
                  </a:moveTo>
                  <a:lnTo>
                    <a:pt x="1133856" y="68605"/>
                  </a:lnTo>
                  <a:lnTo>
                    <a:pt x="1133856" y="115785"/>
                  </a:lnTo>
                  <a:lnTo>
                    <a:pt x="1185672" y="115785"/>
                  </a:lnTo>
                  <a:lnTo>
                    <a:pt x="1185672" y="68605"/>
                  </a:lnTo>
                  <a:close/>
                </a:path>
                <a:path w="2293620" h="116205">
                  <a:moveTo>
                    <a:pt x="1270977" y="68605"/>
                  </a:moveTo>
                  <a:lnTo>
                    <a:pt x="1219200" y="68605"/>
                  </a:lnTo>
                  <a:lnTo>
                    <a:pt x="1219200" y="115785"/>
                  </a:lnTo>
                  <a:lnTo>
                    <a:pt x="1270977" y="115785"/>
                  </a:lnTo>
                  <a:lnTo>
                    <a:pt x="1270977" y="68605"/>
                  </a:lnTo>
                  <a:close/>
                </a:path>
                <a:path w="2293620" h="116205">
                  <a:moveTo>
                    <a:pt x="1357845" y="68605"/>
                  </a:moveTo>
                  <a:lnTo>
                    <a:pt x="1304544" y="68605"/>
                  </a:lnTo>
                  <a:lnTo>
                    <a:pt x="1304544" y="115785"/>
                  </a:lnTo>
                  <a:lnTo>
                    <a:pt x="1357845" y="115785"/>
                  </a:lnTo>
                  <a:lnTo>
                    <a:pt x="1357845" y="68605"/>
                  </a:lnTo>
                  <a:close/>
                </a:path>
                <a:path w="2293620" h="116205">
                  <a:moveTo>
                    <a:pt x="1443164" y="68605"/>
                  </a:moveTo>
                  <a:lnTo>
                    <a:pt x="1389888" y="68605"/>
                  </a:lnTo>
                  <a:lnTo>
                    <a:pt x="1389888" y="115785"/>
                  </a:lnTo>
                  <a:lnTo>
                    <a:pt x="1443164" y="115785"/>
                  </a:lnTo>
                  <a:lnTo>
                    <a:pt x="1443164" y="68605"/>
                  </a:lnTo>
                  <a:close/>
                </a:path>
                <a:path w="2293620" h="116205">
                  <a:moveTo>
                    <a:pt x="1528533" y="68605"/>
                  </a:moveTo>
                  <a:lnTo>
                    <a:pt x="1475232" y="68605"/>
                  </a:lnTo>
                  <a:lnTo>
                    <a:pt x="1475232" y="115785"/>
                  </a:lnTo>
                  <a:lnTo>
                    <a:pt x="1528533" y="115785"/>
                  </a:lnTo>
                  <a:lnTo>
                    <a:pt x="1528533" y="68605"/>
                  </a:lnTo>
                  <a:close/>
                </a:path>
                <a:path w="2293620" h="116205">
                  <a:moveTo>
                    <a:pt x="1613877" y="68605"/>
                  </a:moveTo>
                  <a:lnTo>
                    <a:pt x="1560576" y="68605"/>
                  </a:lnTo>
                  <a:lnTo>
                    <a:pt x="1560576" y="115785"/>
                  </a:lnTo>
                  <a:lnTo>
                    <a:pt x="1613877" y="115785"/>
                  </a:lnTo>
                  <a:lnTo>
                    <a:pt x="1613877" y="68605"/>
                  </a:lnTo>
                  <a:close/>
                </a:path>
                <a:path w="2293620" h="116205">
                  <a:moveTo>
                    <a:pt x="1699260" y="68605"/>
                  </a:moveTo>
                  <a:lnTo>
                    <a:pt x="1645920" y="68605"/>
                  </a:lnTo>
                  <a:lnTo>
                    <a:pt x="1645920" y="115785"/>
                  </a:lnTo>
                  <a:lnTo>
                    <a:pt x="1699260" y="115785"/>
                  </a:lnTo>
                  <a:lnTo>
                    <a:pt x="1699260" y="68605"/>
                  </a:lnTo>
                  <a:close/>
                </a:path>
                <a:path w="2293620" h="116205">
                  <a:moveTo>
                    <a:pt x="1784565" y="68605"/>
                  </a:moveTo>
                  <a:lnTo>
                    <a:pt x="1731264" y="68605"/>
                  </a:lnTo>
                  <a:lnTo>
                    <a:pt x="1731264" y="115785"/>
                  </a:lnTo>
                  <a:lnTo>
                    <a:pt x="1784565" y="115785"/>
                  </a:lnTo>
                  <a:lnTo>
                    <a:pt x="1784565" y="68605"/>
                  </a:lnTo>
                  <a:close/>
                </a:path>
                <a:path w="2293620" h="116205">
                  <a:moveTo>
                    <a:pt x="1869884" y="68605"/>
                  </a:moveTo>
                  <a:lnTo>
                    <a:pt x="1816608" y="68605"/>
                  </a:lnTo>
                  <a:lnTo>
                    <a:pt x="1816608" y="115785"/>
                  </a:lnTo>
                  <a:lnTo>
                    <a:pt x="1869884" y="115785"/>
                  </a:lnTo>
                  <a:lnTo>
                    <a:pt x="1869884" y="68605"/>
                  </a:lnTo>
                  <a:close/>
                </a:path>
                <a:path w="2293620" h="116205">
                  <a:moveTo>
                    <a:pt x="1955292" y="68605"/>
                  </a:moveTo>
                  <a:lnTo>
                    <a:pt x="1903476" y="68605"/>
                  </a:lnTo>
                  <a:lnTo>
                    <a:pt x="1903476" y="115785"/>
                  </a:lnTo>
                  <a:lnTo>
                    <a:pt x="1955292" y="115785"/>
                  </a:lnTo>
                  <a:lnTo>
                    <a:pt x="1955292" y="68605"/>
                  </a:lnTo>
                  <a:close/>
                </a:path>
                <a:path w="2293620" h="116205">
                  <a:moveTo>
                    <a:pt x="2040597" y="68605"/>
                  </a:moveTo>
                  <a:lnTo>
                    <a:pt x="1988820" y="68605"/>
                  </a:lnTo>
                  <a:lnTo>
                    <a:pt x="1988820" y="115785"/>
                  </a:lnTo>
                  <a:lnTo>
                    <a:pt x="2040597" y="115785"/>
                  </a:lnTo>
                  <a:lnTo>
                    <a:pt x="2040597" y="68605"/>
                  </a:lnTo>
                  <a:close/>
                </a:path>
                <a:path w="2293620" h="116205">
                  <a:moveTo>
                    <a:pt x="2125942" y="68605"/>
                  </a:moveTo>
                  <a:lnTo>
                    <a:pt x="2074164" y="68605"/>
                  </a:lnTo>
                  <a:lnTo>
                    <a:pt x="2074164" y="115785"/>
                  </a:lnTo>
                  <a:lnTo>
                    <a:pt x="2125942" y="115785"/>
                  </a:lnTo>
                  <a:lnTo>
                    <a:pt x="2125942" y="68605"/>
                  </a:lnTo>
                  <a:close/>
                </a:path>
                <a:path w="2293620" h="116205">
                  <a:moveTo>
                    <a:pt x="2212784" y="68605"/>
                  </a:moveTo>
                  <a:lnTo>
                    <a:pt x="2159508" y="68605"/>
                  </a:lnTo>
                  <a:lnTo>
                    <a:pt x="2159508" y="115785"/>
                  </a:lnTo>
                  <a:lnTo>
                    <a:pt x="2212784" y="115785"/>
                  </a:lnTo>
                  <a:lnTo>
                    <a:pt x="2212784" y="68605"/>
                  </a:lnTo>
                  <a:close/>
                </a:path>
                <a:path w="2293620" h="116205">
                  <a:moveTo>
                    <a:pt x="2293620" y="68605"/>
                  </a:moveTo>
                  <a:lnTo>
                    <a:pt x="2244852" y="68605"/>
                  </a:lnTo>
                  <a:lnTo>
                    <a:pt x="2244852" y="115785"/>
                  </a:lnTo>
                  <a:lnTo>
                    <a:pt x="2293620" y="115785"/>
                  </a:lnTo>
                  <a:lnTo>
                    <a:pt x="2293620" y="68605"/>
                  </a:lnTo>
                  <a:close/>
                </a:path>
                <a:path w="2293620" h="116205">
                  <a:moveTo>
                    <a:pt x="2293620" y="0"/>
                  </a:moveTo>
                  <a:lnTo>
                    <a:pt x="0" y="0"/>
                  </a:lnTo>
                  <a:lnTo>
                    <a:pt x="0" y="39585"/>
                  </a:lnTo>
                  <a:lnTo>
                    <a:pt x="2293620" y="39585"/>
                  </a:lnTo>
                  <a:lnTo>
                    <a:pt x="2293620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50379" y="2657913"/>
              <a:ext cx="2293620" cy="13970"/>
            </a:xfrm>
            <a:custGeom>
              <a:avLst/>
              <a:gdLst/>
              <a:ahLst/>
              <a:cxnLst/>
              <a:rect l="l" t="t" r="r" b="b"/>
              <a:pathLst>
                <a:path w="2293620" h="13969">
                  <a:moveTo>
                    <a:pt x="0" y="13658"/>
                  </a:moveTo>
                  <a:lnTo>
                    <a:pt x="2293620" y="13658"/>
                  </a:lnTo>
                  <a:lnTo>
                    <a:pt x="2293620" y="0"/>
                  </a:lnTo>
                  <a:lnTo>
                    <a:pt x="0" y="0"/>
                  </a:lnTo>
                  <a:lnTo>
                    <a:pt x="0" y="136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030212" y="2438437"/>
              <a:ext cx="2113915" cy="201295"/>
            </a:xfrm>
            <a:custGeom>
              <a:avLst/>
              <a:gdLst/>
              <a:ahLst/>
              <a:cxnLst/>
              <a:rect l="l" t="t" r="r" b="b"/>
              <a:pathLst>
                <a:path w="2113915" h="201294">
                  <a:moveTo>
                    <a:pt x="920496" y="128612"/>
                  </a:moveTo>
                  <a:lnTo>
                    <a:pt x="918438" y="118313"/>
                  </a:lnTo>
                  <a:lnTo>
                    <a:pt x="912863" y="109867"/>
                  </a:lnTo>
                  <a:lnTo>
                    <a:pt x="904633" y="104165"/>
                  </a:lnTo>
                  <a:lnTo>
                    <a:pt x="894588" y="102069"/>
                  </a:lnTo>
                  <a:lnTo>
                    <a:pt x="884478" y="104165"/>
                  </a:lnTo>
                  <a:lnTo>
                    <a:pt x="876249" y="109867"/>
                  </a:lnTo>
                  <a:lnTo>
                    <a:pt x="870699" y="118313"/>
                  </a:lnTo>
                  <a:lnTo>
                    <a:pt x="868680" y="128612"/>
                  </a:lnTo>
                  <a:lnTo>
                    <a:pt x="868680" y="201129"/>
                  </a:lnTo>
                  <a:lnTo>
                    <a:pt x="920496" y="201129"/>
                  </a:lnTo>
                  <a:lnTo>
                    <a:pt x="920496" y="128612"/>
                  </a:lnTo>
                  <a:close/>
                </a:path>
                <a:path w="2113915" h="201294">
                  <a:moveTo>
                    <a:pt x="1005840" y="128612"/>
                  </a:moveTo>
                  <a:lnTo>
                    <a:pt x="1003808" y="118313"/>
                  </a:lnTo>
                  <a:lnTo>
                    <a:pt x="998258" y="109867"/>
                  </a:lnTo>
                  <a:lnTo>
                    <a:pt x="990028" y="104165"/>
                  </a:lnTo>
                  <a:lnTo>
                    <a:pt x="979932" y="102069"/>
                  </a:lnTo>
                  <a:lnTo>
                    <a:pt x="969822" y="104165"/>
                  </a:lnTo>
                  <a:lnTo>
                    <a:pt x="961593" y="109867"/>
                  </a:lnTo>
                  <a:lnTo>
                    <a:pt x="956043" y="118313"/>
                  </a:lnTo>
                  <a:lnTo>
                    <a:pt x="954024" y="128612"/>
                  </a:lnTo>
                  <a:lnTo>
                    <a:pt x="954024" y="201129"/>
                  </a:lnTo>
                  <a:lnTo>
                    <a:pt x="1005840" y="201129"/>
                  </a:lnTo>
                  <a:lnTo>
                    <a:pt x="1005840" y="128612"/>
                  </a:lnTo>
                  <a:close/>
                </a:path>
                <a:path w="2113915" h="201294">
                  <a:moveTo>
                    <a:pt x="1091184" y="128612"/>
                  </a:moveTo>
                  <a:lnTo>
                    <a:pt x="1089152" y="118313"/>
                  </a:lnTo>
                  <a:lnTo>
                    <a:pt x="1083602" y="109867"/>
                  </a:lnTo>
                  <a:lnTo>
                    <a:pt x="1075372" y="104165"/>
                  </a:lnTo>
                  <a:lnTo>
                    <a:pt x="1065276" y="102069"/>
                  </a:lnTo>
                  <a:lnTo>
                    <a:pt x="1055166" y="104165"/>
                  </a:lnTo>
                  <a:lnTo>
                    <a:pt x="1046937" y="109867"/>
                  </a:lnTo>
                  <a:lnTo>
                    <a:pt x="1041387" y="118313"/>
                  </a:lnTo>
                  <a:lnTo>
                    <a:pt x="1039368" y="128612"/>
                  </a:lnTo>
                  <a:lnTo>
                    <a:pt x="1039368" y="201129"/>
                  </a:lnTo>
                  <a:lnTo>
                    <a:pt x="1091184" y="201129"/>
                  </a:lnTo>
                  <a:lnTo>
                    <a:pt x="1091184" y="128612"/>
                  </a:lnTo>
                  <a:close/>
                </a:path>
                <a:path w="2113915" h="201294">
                  <a:moveTo>
                    <a:pt x="1178052" y="128612"/>
                  </a:moveTo>
                  <a:lnTo>
                    <a:pt x="1175956" y="118313"/>
                  </a:lnTo>
                  <a:lnTo>
                    <a:pt x="1170241" y="109867"/>
                  </a:lnTo>
                  <a:lnTo>
                    <a:pt x="1161757" y="104165"/>
                  </a:lnTo>
                  <a:lnTo>
                    <a:pt x="1151382" y="102069"/>
                  </a:lnTo>
                  <a:lnTo>
                    <a:pt x="1140993" y="104165"/>
                  </a:lnTo>
                  <a:lnTo>
                    <a:pt x="1132522" y="109867"/>
                  </a:lnTo>
                  <a:lnTo>
                    <a:pt x="1126807" y="118313"/>
                  </a:lnTo>
                  <a:lnTo>
                    <a:pt x="1124712" y="128612"/>
                  </a:lnTo>
                  <a:lnTo>
                    <a:pt x="1124712" y="201129"/>
                  </a:lnTo>
                  <a:lnTo>
                    <a:pt x="1178052" y="201129"/>
                  </a:lnTo>
                  <a:lnTo>
                    <a:pt x="1178052" y="128612"/>
                  </a:lnTo>
                  <a:close/>
                </a:path>
                <a:path w="2113915" h="201294">
                  <a:moveTo>
                    <a:pt x="1263396" y="128612"/>
                  </a:moveTo>
                  <a:lnTo>
                    <a:pt x="1261300" y="118313"/>
                  </a:lnTo>
                  <a:lnTo>
                    <a:pt x="1255585" y="109867"/>
                  </a:lnTo>
                  <a:lnTo>
                    <a:pt x="1247101" y="104165"/>
                  </a:lnTo>
                  <a:lnTo>
                    <a:pt x="1236726" y="102069"/>
                  </a:lnTo>
                  <a:lnTo>
                    <a:pt x="1226337" y="104165"/>
                  </a:lnTo>
                  <a:lnTo>
                    <a:pt x="1217866" y="109867"/>
                  </a:lnTo>
                  <a:lnTo>
                    <a:pt x="1212151" y="118313"/>
                  </a:lnTo>
                  <a:lnTo>
                    <a:pt x="1210056" y="128612"/>
                  </a:lnTo>
                  <a:lnTo>
                    <a:pt x="1210056" y="201129"/>
                  </a:lnTo>
                  <a:lnTo>
                    <a:pt x="1263396" y="201129"/>
                  </a:lnTo>
                  <a:lnTo>
                    <a:pt x="1263396" y="128612"/>
                  </a:lnTo>
                  <a:close/>
                </a:path>
                <a:path w="2113915" h="201294">
                  <a:moveTo>
                    <a:pt x="1348740" y="128612"/>
                  </a:moveTo>
                  <a:lnTo>
                    <a:pt x="1346644" y="118313"/>
                  </a:lnTo>
                  <a:lnTo>
                    <a:pt x="1340929" y="109867"/>
                  </a:lnTo>
                  <a:lnTo>
                    <a:pt x="1332445" y="104165"/>
                  </a:lnTo>
                  <a:lnTo>
                    <a:pt x="1322070" y="102069"/>
                  </a:lnTo>
                  <a:lnTo>
                    <a:pt x="1311681" y="104165"/>
                  </a:lnTo>
                  <a:lnTo>
                    <a:pt x="1303210" y="109867"/>
                  </a:lnTo>
                  <a:lnTo>
                    <a:pt x="1297482" y="118313"/>
                  </a:lnTo>
                  <a:lnTo>
                    <a:pt x="1295400" y="128612"/>
                  </a:lnTo>
                  <a:lnTo>
                    <a:pt x="1295400" y="201129"/>
                  </a:lnTo>
                  <a:lnTo>
                    <a:pt x="1348740" y="201129"/>
                  </a:lnTo>
                  <a:lnTo>
                    <a:pt x="1348740" y="128612"/>
                  </a:lnTo>
                  <a:close/>
                </a:path>
                <a:path w="2113915" h="201294">
                  <a:moveTo>
                    <a:pt x="1434084" y="128612"/>
                  </a:moveTo>
                  <a:lnTo>
                    <a:pt x="1431988" y="118313"/>
                  </a:lnTo>
                  <a:lnTo>
                    <a:pt x="1426273" y="109867"/>
                  </a:lnTo>
                  <a:lnTo>
                    <a:pt x="1417789" y="104165"/>
                  </a:lnTo>
                  <a:lnTo>
                    <a:pt x="1407414" y="102069"/>
                  </a:lnTo>
                  <a:lnTo>
                    <a:pt x="1397025" y="104165"/>
                  </a:lnTo>
                  <a:lnTo>
                    <a:pt x="1388554" y="109867"/>
                  </a:lnTo>
                  <a:lnTo>
                    <a:pt x="1382826" y="118313"/>
                  </a:lnTo>
                  <a:lnTo>
                    <a:pt x="1380744" y="128612"/>
                  </a:lnTo>
                  <a:lnTo>
                    <a:pt x="1380744" y="201129"/>
                  </a:lnTo>
                  <a:lnTo>
                    <a:pt x="1434084" y="201129"/>
                  </a:lnTo>
                  <a:lnTo>
                    <a:pt x="1434084" y="128612"/>
                  </a:lnTo>
                  <a:close/>
                </a:path>
                <a:path w="2113915" h="201294">
                  <a:moveTo>
                    <a:pt x="1519428" y="128612"/>
                  </a:moveTo>
                  <a:lnTo>
                    <a:pt x="1517332" y="118313"/>
                  </a:lnTo>
                  <a:lnTo>
                    <a:pt x="1511617" y="109867"/>
                  </a:lnTo>
                  <a:lnTo>
                    <a:pt x="1503133" y="104165"/>
                  </a:lnTo>
                  <a:lnTo>
                    <a:pt x="1492758" y="102069"/>
                  </a:lnTo>
                  <a:lnTo>
                    <a:pt x="1482369" y="104165"/>
                  </a:lnTo>
                  <a:lnTo>
                    <a:pt x="1473898" y="109867"/>
                  </a:lnTo>
                  <a:lnTo>
                    <a:pt x="1468183" y="118313"/>
                  </a:lnTo>
                  <a:lnTo>
                    <a:pt x="1466088" y="128612"/>
                  </a:lnTo>
                  <a:lnTo>
                    <a:pt x="1466088" y="201129"/>
                  </a:lnTo>
                  <a:lnTo>
                    <a:pt x="1519428" y="201129"/>
                  </a:lnTo>
                  <a:lnTo>
                    <a:pt x="1519428" y="128612"/>
                  </a:lnTo>
                  <a:close/>
                </a:path>
                <a:path w="2113915" h="201294">
                  <a:moveTo>
                    <a:pt x="1604772" y="128612"/>
                  </a:moveTo>
                  <a:lnTo>
                    <a:pt x="1602676" y="118313"/>
                  </a:lnTo>
                  <a:lnTo>
                    <a:pt x="1596961" y="109867"/>
                  </a:lnTo>
                  <a:lnTo>
                    <a:pt x="1588477" y="104165"/>
                  </a:lnTo>
                  <a:lnTo>
                    <a:pt x="1578102" y="102069"/>
                  </a:lnTo>
                  <a:lnTo>
                    <a:pt x="1567713" y="104165"/>
                  </a:lnTo>
                  <a:lnTo>
                    <a:pt x="1559242" y="109867"/>
                  </a:lnTo>
                  <a:lnTo>
                    <a:pt x="1553527" y="118313"/>
                  </a:lnTo>
                  <a:lnTo>
                    <a:pt x="1551432" y="128612"/>
                  </a:lnTo>
                  <a:lnTo>
                    <a:pt x="1551432" y="201129"/>
                  </a:lnTo>
                  <a:lnTo>
                    <a:pt x="1604772" y="201129"/>
                  </a:lnTo>
                  <a:lnTo>
                    <a:pt x="1604772" y="128612"/>
                  </a:lnTo>
                  <a:close/>
                </a:path>
                <a:path w="2113915" h="201294">
                  <a:moveTo>
                    <a:pt x="1690116" y="128612"/>
                  </a:moveTo>
                  <a:lnTo>
                    <a:pt x="1688020" y="118313"/>
                  </a:lnTo>
                  <a:lnTo>
                    <a:pt x="1682305" y="109867"/>
                  </a:lnTo>
                  <a:lnTo>
                    <a:pt x="1673821" y="104165"/>
                  </a:lnTo>
                  <a:lnTo>
                    <a:pt x="1663446" y="102069"/>
                  </a:lnTo>
                  <a:lnTo>
                    <a:pt x="1653057" y="104165"/>
                  </a:lnTo>
                  <a:lnTo>
                    <a:pt x="1644586" y="109867"/>
                  </a:lnTo>
                  <a:lnTo>
                    <a:pt x="1638871" y="118313"/>
                  </a:lnTo>
                  <a:lnTo>
                    <a:pt x="1636776" y="128612"/>
                  </a:lnTo>
                  <a:lnTo>
                    <a:pt x="1636776" y="201129"/>
                  </a:lnTo>
                  <a:lnTo>
                    <a:pt x="1690116" y="201129"/>
                  </a:lnTo>
                  <a:lnTo>
                    <a:pt x="1690116" y="128612"/>
                  </a:lnTo>
                  <a:close/>
                </a:path>
                <a:path w="2113915" h="201294">
                  <a:moveTo>
                    <a:pt x="1775460" y="128612"/>
                  </a:moveTo>
                  <a:lnTo>
                    <a:pt x="1773428" y="118313"/>
                  </a:lnTo>
                  <a:lnTo>
                    <a:pt x="1767878" y="109867"/>
                  </a:lnTo>
                  <a:lnTo>
                    <a:pt x="1759648" y="104165"/>
                  </a:lnTo>
                  <a:lnTo>
                    <a:pt x="1749552" y="102069"/>
                  </a:lnTo>
                  <a:lnTo>
                    <a:pt x="1739493" y="104165"/>
                  </a:lnTo>
                  <a:lnTo>
                    <a:pt x="1731264" y="109867"/>
                  </a:lnTo>
                  <a:lnTo>
                    <a:pt x="1725688" y="118313"/>
                  </a:lnTo>
                  <a:lnTo>
                    <a:pt x="1723644" y="128612"/>
                  </a:lnTo>
                  <a:lnTo>
                    <a:pt x="1723644" y="201129"/>
                  </a:lnTo>
                  <a:lnTo>
                    <a:pt x="1775460" y="201129"/>
                  </a:lnTo>
                  <a:lnTo>
                    <a:pt x="1775460" y="128612"/>
                  </a:lnTo>
                  <a:close/>
                </a:path>
                <a:path w="2113915" h="201294">
                  <a:moveTo>
                    <a:pt x="1860804" y="128612"/>
                  </a:moveTo>
                  <a:lnTo>
                    <a:pt x="1858772" y="118313"/>
                  </a:lnTo>
                  <a:lnTo>
                    <a:pt x="1853222" y="109867"/>
                  </a:lnTo>
                  <a:lnTo>
                    <a:pt x="1844992" y="104165"/>
                  </a:lnTo>
                  <a:lnTo>
                    <a:pt x="1834896" y="102069"/>
                  </a:lnTo>
                  <a:lnTo>
                    <a:pt x="1824786" y="104165"/>
                  </a:lnTo>
                  <a:lnTo>
                    <a:pt x="1816557" y="109867"/>
                  </a:lnTo>
                  <a:lnTo>
                    <a:pt x="1811007" y="118313"/>
                  </a:lnTo>
                  <a:lnTo>
                    <a:pt x="1808988" y="128612"/>
                  </a:lnTo>
                  <a:lnTo>
                    <a:pt x="1808988" y="201129"/>
                  </a:lnTo>
                  <a:lnTo>
                    <a:pt x="1860804" y="201129"/>
                  </a:lnTo>
                  <a:lnTo>
                    <a:pt x="1860804" y="128612"/>
                  </a:lnTo>
                  <a:close/>
                </a:path>
                <a:path w="2113915" h="201294">
                  <a:moveTo>
                    <a:pt x="1946148" y="128612"/>
                  </a:moveTo>
                  <a:lnTo>
                    <a:pt x="1944116" y="118313"/>
                  </a:lnTo>
                  <a:lnTo>
                    <a:pt x="1938566" y="109867"/>
                  </a:lnTo>
                  <a:lnTo>
                    <a:pt x="1930336" y="104165"/>
                  </a:lnTo>
                  <a:lnTo>
                    <a:pt x="1920240" y="102069"/>
                  </a:lnTo>
                  <a:lnTo>
                    <a:pt x="1910130" y="104165"/>
                  </a:lnTo>
                  <a:lnTo>
                    <a:pt x="1901901" y="109867"/>
                  </a:lnTo>
                  <a:lnTo>
                    <a:pt x="1896351" y="118313"/>
                  </a:lnTo>
                  <a:lnTo>
                    <a:pt x="1894332" y="128612"/>
                  </a:lnTo>
                  <a:lnTo>
                    <a:pt x="1894332" y="201129"/>
                  </a:lnTo>
                  <a:lnTo>
                    <a:pt x="1946148" y="201129"/>
                  </a:lnTo>
                  <a:lnTo>
                    <a:pt x="1946148" y="128612"/>
                  </a:lnTo>
                  <a:close/>
                </a:path>
                <a:path w="2113915" h="201294">
                  <a:moveTo>
                    <a:pt x="2033016" y="128612"/>
                  </a:moveTo>
                  <a:lnTo>
                    <a:pt x="2030895" y="118313"/>
                  </a:lnTo>
                  <a:lnTo>
                    <a:pt x="2025154" y="109867"/>
                  </a:lnTo>
                  <a:lnTo>
                    <a:pt x="2016671" y="104165"/>
                  </a:lnTo>
                  <a:lnTo>
                    <a:pt x="2006346" y="102069"/>
                  </a:lnTo>
                  <a:lnTo>
                    <a:pt x="1995957" y="104165"/>
                  </a:lnTo>
                  <a:lnTo>
                    <a:pt x="1987486" y="109867"/>
                  </a:lnTo>
                  <a:lnTo>
                    <a:pt x="1981771" y="118313"/>
                  </a:lnTo>
                  <a:lnTo>
                    <a:pt x="1979676" y="128612"/>
                  </a:lnTo>
                  <a:lnTo>
                    <a:pt x="1979676" y="201129"/>
                  </a:lnTo>
                  <a:lnTo>
                    <a:pt x="2033016" y="201129"/>
                  </a:lnTo>
                  <a:lnTo>
                    <a:pt x="2033016" y="128612"/>
                  </a:lnTo>
                  <a:close/>
                </a:path>
                <a:path w="2113915" h="201294">
                  <a:moveTo>
                    <a:pt x="2113775" y="0"/>
                  </a:moveTo>
                  <a:lnTo>
                    <a:pt x="0" y="0"/>
                  </a:lnTo>
                  <a:lnTo>
                    <a:pt x="0" y="74637"/>
                  </a:lnTo>
                  <a:lnTo>
                    <a:pt x="2113775" y="74637"/>
                  </a:lnTo>
                  <a:lnTo>
                    <a:pt x="2113775" y="0"/>
                  </a:lnTo>
                  <a:close/>
                </a:path>
                <a:path w="2113915" h="201294">
                  <a:moveTo>
                    <a:pt x="2113788" y="114655"/>
                  </a:moveTo>
                  <a:lnTo>
                    <a:pt x="2110549" y="109867"/>
                  </a:lnTo>
                  <a:lnTo>
                    <a:pt x="2102065" y="104165"/>
                  </a:lnTo>
                  <a:lnTo>
                    <a:pt x="2091690" y="102069"/>
                  </a:lnTo>
                  <a:lnTo>
                    <a:pt x="2081301" y="104165"/>
                  </a:lnTo>
                  <a:lnTo>
                    <a:pt x="2072830" y="109867"/>
                  </a:lnTo>
                  <a:lnTo>
                    <a:pt x="2067102" y="118313"/>
                  </a:lnTo>
                  <a:lnTo>
                    <a:pt x="2065020" y="128612"/>
                  </a:lnTo>
                  <a:lnTo>
                    <a:pt x="2065020" y="201129"/>
                  </a:lnTo>
                  <a:lnTo>
                    <a:pt x="2113788" y="201129"/>
                  </a:lnTo>
                  <a:lnTo>
                    <a:pt x="2113788" y="114655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688579" y="230428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4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702296" y="2273299"/>
              <a:ext cx="151130" cy="165100"/>
            </a:xfrm>
            <a:custGeom>
              <a:avLst/>
              <a:gdLst/>
              <a:ahLst/>
              <a:cxnLst/>
              <a:rect l="l" t="t" r="r" b="b"/>
              <a:pathLst>
                <a:path w="151129" h="165100">
                  <a:moveTo>
                    <a:pt x="146278" y="122491"/>
                  </a:moveTo>
                  <a:lnTo>
                    <a:pt x="4572" y="122491"/>
                  </a:lnTo>
                  <a:lnTo>
                    <a:pt x="4572" y="165100"/>
                  </a:lnTo>
                  <a:lnTo>
                    <a:pt x="146278" y="165100"/>
                  </a:lnTo>
                  <a:lnTo>
                    <a:pt x="146278" y="122491"/>
                  </a:lnTo>
                  <a:close/>
                </a:path>
                <a:path w="151129" h="165100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918703" y="2839237"/>
              <a:ext cx="1225550" cy="175260"/>
            </a:xfrm>
            <a:custGeom>
              <a:avLst/>
              <a:gdLst/>
              <a:ahLst/>
              <a:cxnLst/>
              <a:rect l="l" t="t" r="r" b="b"/>
              <a:pathLst>
                <a:path w="1225550" h="175260">
                  <a:moveTo>
                    <a:pt x="0" y="175234"/>
                  </a:moveTo>
                  <a:lnTo>
                    <a:pt x="1225296" y="175234"/>
                  </a:lnTo>
                  <a:lnTo>
                    <a:pt x="1225296" y="0"/>
                  </a:lnTo>
                  <a:lnTo>
                    <a:pt x="0" y="0"/>
                  </a:lnTo>
                  <a:lnTo>
                    <a:pt x="0" y="175234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941564" y="2863849"/>
              <a:ext cx="1202690" cy="128270"/>
            </a:xfrm>
            <a:custGeom>
              <a:avLst/>
              <a:gdLst/>
              <a:ahLst/>
              <a:cxnLst/>
              <a:rect l="l" t="t" r="r" b="b"/>
              <a:pathLst>
                <a:path w="1202690" h="128269">
                  <a:moveTo>
                    <a:pt x="120242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15570"/>
                  </a:lnTo>
                  <a:lnTo>
                    <a:pt x="0" y="128270"/>
                  </a:lnTo>
                  <a:lnTo>
                    <a:pt x="1202423" y="128270"/>
                  </a:lnTo>
                  <a:lnTo>
                    <a:pt x="1202423" y="115570"/>
                  </a:lnTo>
                  <a:lnTo>
                    <a:pt x="12827" y="115570"/>
                  </a:lnTo>
                  <a:lnTo>
                    <a:pt x="12827" y="12700"/>
                  </a:lnTo>
                  <a:lnTo>
                    <a:pt x="1202423" y="12700"/>
                  </a:lnTo>
                  <a:lnTo>
                    <a:pt x="1202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067043" y="2759934"/>
              <a:ext cx="789940" cy="2383790"/>
            </a:xfrm>
            <a:custGeom>
              <a:avLst/>
              <a:gdLst/>
              <a:ahLst/>
              <a:cxnLst/>
              <a:rect l="l" t="t" r="r" b="b"/>
              <a:pathLst>
                <a:path w="789940" h="2383790">
                  <a:moveTo>
                    <a:pt x="789431" y="0"/>
                  </a:moveTo>
                  <a:lnTo>
                    <a:pt x="0" y="0"/>
                  </a:lnTo>
                  <a:lnTo>
                    <a:pt x="0" y="2383564"/>
                  </a:lnTo>
                  <a:lnTo>
                    <a:pt x="789431" y="2383564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108191" y="3136391"/>
              <a:ext cx="591820" cy="2007235"/>
            </a:xfrm>
            <a:custGeom>
              <a:avLst/>
              <a:gdLst/>
              <a:ahLst/>
              <a:cxnLst/>
              <a:rect l="l" t="t" r="r" b="b"/>
              <a:pathLst>
                <a:path w="591820" h="2007235">
                  <a:moveTo>
                    <a:pt x="295656" y="0"/>
                  </a:moveTo>
                  <a:lnTo>
                    <a:pt x="247690" y="3868"/>
                  </a:lnTo>
                  <a:lnTo>
                    <a:pt x="202192" y="15067"/>
                  </a:lnTo>
                  <a:lnTo>
                    <a:pt x="159769" y="32986"/>
                  </a:lnTo>
                  <a:lnTo>
                    <a:pt x="121029" y="57017"/>
                  </a:lnTo>
                  <a:lnTo>
                    <a:pt x="86582" y="86550"/>
                  </a:lnTo>
                  <a:lnTo>
                    <a:pt x="57034" y="120975"/>
                  </a:lnTo>
                  <a:lnTo>
                    <a:pt x="32993" y="159682"/>
                  </a:lnTo>
                  <a:lnTo>
                    <a:pt x="15069" y="202062"/>
                  </a:lnTo>
                  <a:lnTo>
                    <a:pt x="3868" y="247505"/>
                  </a:lnTo>
                  <a:lnTo>
                    <a:pt x="0" y="295401"/>
                  </a:lnTo>
                  <a:lnTo>
                    <a:pt x="0" y="2007107"/>
                  </a:lnTo>
                  <a:lnTo>
                    <a:pt x="591312" y="2007107"/>
                  </a:lnTo>
                  <a:lnTo>
                    <a:pt x="591312" y="295401"/>
                  </a:lnTo>
                  <a:lnTo>
                    <a:pt x="587443" y="247505"/>
                  </a:lnTo>
                  <a:lnTo>
                    <a:pt x="576242" y="202062"/>
                  </a:lnTo>
                  <a:lnTo>
                    <a:pt x="558318" y="159682"/>
                  </a:lnTo>
                  <a:lnTo>
                    <a:pt x="534277" y="120975"/>
                  </a:lnTo>
                  <a:lnTo>
                    <a:pt x="504729" y="86550"/>
                  </a:lnTo>
                  <a:lnTo>
                    <a:pt x="470282" y="57017"/>
                  </a:lnTo>
                  <a:lnTo>
                    <a:pt x="431542" y="32986"/>
                  </a:lnTo>
                  <a:lnTo>
                    <a:pt x="389119" y="15067"/>
                  </a:lnTo>
                  <a:lnTo>
                    <a:pt x="343621" y="3868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207251" y="3235452"/>
              <a:ext cx="393700" cy="1908175"/>
            </a:xfrm>
            <a:custGeom>
              <a:avLst/>
              <a:gdLst/>
              <a:ahLst/>
              <a:cxnLst/>
              <a:rect l="l" t="t" r="r" b="b"/>
              <a:pathLst>
                <a:path w="393700" h="1908175">
                  <a:moveTo>
                    <a:pt x="196596" y="0"/>
                  </a:moveTo>
                  <a:lnTo>
                    <a:pt x="151555" y="5205"/>
                  </a:lnTo>
                  <a:lnTo>
                    <a:pt x="110190" y="20025"/>
                  </a:lnTo>
                  <a:lnTo>
                    <a:pt x="73685" y="43267"/>
                  </a:lnTo>
                  <a:lnTo>
                    <a:pt x="43227" y="73738"/>
                  </a:lnTo>
                  <a:lnTo>
                    <a:pt x="20003" y="110245"/>
                  </a:lnTo>
                  <a:lnTo>
                    <a:pt x="5198" y="151595"/>
                  </a:lnTo>
                  <a:lnTo>
                    <a:pt x="0" y="196596"/>
                  </a:lnTo>
                  <a:lnTo>
                    <a:pt x="0" y="1908046"/>
                  </a:lnTo>
                  <a:lnTo>
                    <a:pt x="393192" y="1908046"/>
                  </a:lnTo>
                  <a:lnTo>
                    <a:pt x="393192" y="196596"/>
                  </a:lnTo>
                  <a:lnTo>
                    <a:pt x="387986" y="151595"/>
                  </a:lnTo>
                  <a:lnTo>
                    <a:pt x="373166" y="110245"/>
                  </a:lnTo>
                  <a:lnTo>
                    <a:pt x="349924" y="73738"/>
                  </a:lnTo>
                  <a:lnTo>
                    <a:pt x="319453" y="43267"/>
                  </a:lnTo>
                  <a:lnTo>
                    <a:pt x="282946" y="20025"/>
                  </a:lnTo>
                  <a:lnTo>
                    <a:pt x="241596" y="5205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108192" y="2820923"/>
              <a:ext cx="591820" cy="1363980"/>
            </a:xfrm>
            <a:custGeom>
              <a:avLst/>
              <a:gdLst/>
              <a:ahLst/>
              <a:cxnLst/>
              <a:rect l="l" t="t" r="r" b="b"/>
              <a:pathLst>
                <a:path w="591820" h="1363979">
                  <a:moveTo>
                    <a:pt x="53340" y="26162"/>
                  </a:moveTo>
                  <a:lnTo>
                    <a:pt x="51282" y="15976"/>
                  </a:lnTo>
                  <a:lnTo>
                    <a:pt x="45720" y="7658"/>
                  </a:lnTo>
                  <a:lnTo>
                    <a:pt x="37477" y="2057"/>
                  </a:lnTo>
                  <a:lnTo>
                    <a:pt x="27432" y="0"/>
                  </a:lnTo>
                  <a:lnTo>
                    <a:pt x="17322" y="2057"/>
                  </a:lnTo>
                  <a:lnTo>
                    <a:pt x="9093" y="7658"/>
                  </a:lnTo>
                  <a:lnTo>
                    <a:pt x="3543" y="15976"/>
                  </a:lnTo>
                  <a:lnTo>
                    <a:pt x="1524" y="26162"/>
                  </a:lnTo>
                  <a:lnTo>
                    <a:pt x="1524" y="97536"/>
                  </a:lnTo>
                  <a:lnTo>
                    <a:pt x="53340" y="97536"/>
                  </a:lnTo>
                  <a:lnTo>
                    <a:pt x="53340" y="26162"/>
                  </a:lnTo>
                  <a:close/>
                </a:path>
                <a:path w="591820" h="1363979">
                  <a:moveTo>
                    <a:pt x="143256" y="26162"/>
                  </a:moveTo>
                  <a:lnTo>
                    <a:pt x="141160" y="15976"/>
                  </a:lnTo>
                  <a:lnTo>
                    <a:pt x="135445" y="7658"/>
                  </a:lnTo>
                  <a:lnTo>
                    <a:pt x="126961" y="2057"/>
                  </a:lnTo>
                  <a:lnTo>
                    <a:pt x="116586" y="0"/>
                  </a:lnTo>
                  <a:lnTo>
                    <a:pt x="106197" y="2057"/>
                  </a:lnTo>
                  <a:lnTo>
                    <a:pt x="97726" y="7658"/>
                  </a:lnTo>
                  <a:lnTo>
                    <a:pt x="92011" y="15976"/>
                  </a:lnTo>
                  <a:lnTo>
                    <a:pt x="89916" y="26162"/>
                  </a:lnTo>
                  <a:lnTo>
                    <a:pt x="89916" y="97536"/>
                  </a:lnTo>
                  <a:lnTo>
                    <a:pt x="143256" y="97536"/>
                  </a:lnTo>
                  <a:lnTo>
                    <a:pt x="143256" y="26162"/>
                  </a:lnTo>
                  <a:close/>
                </a:path>
                <a:path w="591820" h="1363979">
                  <a:moveTo>
                    <a:pt x="233172" y="26162"/>
                  </a:moveTo>
                  <a:lnTo>
                    <a:pt x="231076" y="15976"/>
                  </a:lnTo>
                  <a:lnTo>
                    <a:pt x="225361" y="7658"/>
                  </a:lnTo>
                  <a:lnTo>
                    <a:pt x="216877" y="2057"/>
                  </a:lnTo>
                  <a:lnTo>
                    <a:pt x="206502" y="0"/>
                  </a:lnTo>
                  <a:lnTo>
                    <a:pt x="196113" y="2057"/>
                  </a:lnTo>
                  <a:lnTo>
                    <a:pt x="187642" y="7658"/>
                  </a:lnTo>
                  <a:lnTo>
                    <a:pt x="181927" y="15976"/>
                  </a:lnTo>
                  <a:lnTo>
                    <a:pt x="179832" y="26162"/>
                  </a:lnTo>
                  <a:lnTo>
                    <a:pt x="179832" y="97536"/>
                  </a:lnTo>
                  <a:lnTo>
                    <a:pt x="233172" y="97536"/>
                  </a:lnTo>
                  <a:lnTo>
                    <a:pt x="233172" y="26162"/>
                  </a:lnTo>
                  <a:close/>
                </a:path>
                <a:path w="591820" h="1363979">
                  <a:moveTo>
                    <a:pt x="323088" y="26162"/>
                  </a:moveTo>
                  <a:lnTo>
                    <a:pt x="320979" y="15976"/>
                  </a:lnTo>
                  <a:lnTo>
                    <a:pt x="315264" y="7658"/>
                  </a:lnTo>
                  <a:lnTo>
                    <a:pt x="306793" y="2057"/>
                  </a:lnTo>
                  <a:lnTo>
                    <a:pt x="296418" y="0"/>
                  </a:lnTo>
                  <a:lnTo>
                    <a:pt x="286029" y="2057"/>
                  </a:lnTo>
                  <a:lnTo>
                    <a:pt x="277558" y="7658"/>
                  </a:lnTo>
                  <a:lnTo>
                    <a:pt x="271843" y="15976"/>
                  </a:lnTo>
                  <a:lnTo>
                    <a:pt x="269748" y="26162"/>
                  </a:lnTo>
                  <a:lnTo>
                    <a:pt x="269748" y="97536"/>
                  </a:lnTo>
                  <a:lnTo>
                    <a:pt x="323088" y="97536"/>
                  </a:lnTo>
                  <a:lnTo>
                    <a:pt x="323088" y="26162"/>
                  </a:lnTo>
                  <a:close/>
                </a:path>
                <a:path w="591820" h="1363979">
                  <a:moveTo>
                    <a:pt x="413004" y="26162"/>
                  </a:moveTo>
                  <a:lnTo>
                    <a:pt x="410908" y="15976"/>
                  </a:lnTo>
                  <a:lnTo>
                    <a:pt x="405193" y="7658"/>
                  </a:lnTo>
                  <a:lnTo>
                    <a:pt x="396709" y="2057"/>
                  </a:lnTo>
                  <a:lnTo>
                    <a:pt x="386334" y="0"/>
                  </a:lnTo>
                  <a:lnTo>
                    <a:pt x="375945" y="2057"/>
                  </a:lnTo>
                  <a:lnTo>
                    <a:pt x="367474" y="7658"/>
                  </a:lnTo>
                  <a:lnTo>
                    <a:pt x="361759" y="15976"/>
                  </a:lnTo>
                  <a:lnTo>
                    <a:pt x="359664" y="26162"/>
                  </a:lnTo>
                  <a:lnTo>
                    <a:pt x="359664" y="97536"/>
                  </a:lnTo>
                  <a:lnTo>
                    <a:pt x="413004" y="97536"/>
                  </a:lnTo>
                  <a:lnTo>
                    <a:pt x="413004" y="26162"/>
                  </a:lnTo>
                  <a:close/>
                </a:path>
                <a:path w="591820" h="1363979">
                  <a:moveTo>
                    <a:pt x="452564" y="1298486"/>
                  </a:moveTo>
                  <a:lnTo>
                    <a:pt x="138684" y="1298486"/>
                  </a:lnTo>
                  <a:lnTo>
                    <a:pt x="138684" y="1363954"/>
                  </a:lnTo>
                  <a:lnTo>
                    <a:pt x="452564" y="1363954"/>
                  </a:lnTo>
                  <a:lnTo>
                    <a:pt x="452564" y="1298486"/>
                  </a:lnTo>
                  <a:close/>
                </a:path>
                <a:path w="591820" h="1363979">
                  <a:moveTo>
                    <a:pt x="501396" y="26162"/>
                  </a:moveTo>
                  <a:lnTo>
                    <a:pt x="499364" y="15976"/>
                  </a:lnTo>
                  <a:lnTo>
                    <a:pt x="493814" y="7658"/>
                  </a:lnTo>
                  <a:lnTo>
                    <a:pt x="485584" y="2057"/>
                  </a:lnTo>
                  <a:lnTo>
                    <a:pt x="475488" y="0"/>
                  </a:lnTo>
                  <a:lnTo>
                    <a:pt x="465378" y="2057"/>
                  </a:lnTo>
                  <a:lnTo>
                    <a:pt x="457149" y="7658"/>
                  </a:lnTo>
                  <a:lnTo>
                    <a:pt x="451599" y="15976"/>
                  </a:lnTo>
                  <a:lnTo>
                    <a:pt x="449580" y="26162"/>
                  </a:lnTo>
                  <a:lnTo>
                    <a:pt x="449580" y="97536"/>
                  </a:lnTo>
                  <a:lnTo>
                    <a:pt x="501396" y="97536"/>
                  </a:lnTo>
                  <a:lnTo>
                    <a:pt x="501396" y="26162"/>
                  </a:lnTo>
                  <a:close/>
                </a:path>
                <a:path w="591820" h="1363979">
                  <a:moveTo>
                    <a:pt x="591312" y="225552"/>
                  </a:moveTo>
                  <a:lnTo>
                    <a:pt x="591273" y="184467"/>
                  </a:lnTo>
                  <a:lnTo>
                    <a:pt x="537972" y="184467"/>
                  </a:lnTo>
                  <a:lnTo>
                    <a:pt x="537972" y="225552"/>
                  </a:lnTo>
                  <a:lnTo>
                    <a:pt x="504444" y="225552"/>
                  </a:lnTo>
                  <a:lnTo>
                    <a:pt x="504444" y="184467"/>
                  </a:lnTo>
                  <a:lnTo>
                    <a:pt x="451104" y="184467"/>
                  </a:lnTo>
                  <a:lnTo>
                    <a:pt x="451104" y="225552"/>
                  </a:lnTo>
                  <a:lnTo>
                    <a:pt x="417512" y="225552"/>
                  </a:lnTo>
                  <a:lnTo>
                    <a:pt x="417512" y="184467"/>
                  </a:lnTo>
                  <a:lnTo>
                    <a:pt x="364236" y="184467"/>
                  </a:lnTo>
                  <a:lnTo>
                    <a:pt x="364236" y="225552"/>
                  </a:lnTo>
                  <a:lnTo>
                    <a:pt x="330669" y="225552"/>
                  </a:lnTo>
                  <a:lnTo>
                    <a:pt x="330669" y="184467"/>
                  </a:lnTo>
                  <a:lnTo>
                    <a:pt x="277368" y="184467"/>
                  </a:lnTo>
                  <a:lnTo>
                    <a:pt x="277368" y="225552"/>
                  </a:lnTo>
                  <a:lnTo>
                    <a:pt x="243801" y="225552"/>
                  </a:lnTo>
                  <a:lnTo>
                    <a:pt x="243801" y="184467"/>
                  </a:lnTo>
                  <a:lnTo>
                    <a:pt x="190500" y="184467"/>
                  </a:lnTo>
                  <a:lnTo>
                    <a:pt x="190500" y="225552"/>
                  </a:lnTo>
                  <a:lnTo>
                    <a:pt x="149339" y="225552"/>
                  </a:lnTo>
                  <a:lnTo>
                    <a:pt x="149339" y="184467"/>
                  </a:lnTo>
                  <a:lnTo>
                    <a:pt x="96012" y="184467"/>
                  </a:lnTo>
                  <a:lnTo>
                    <a:pt x="96012" y="225552"/>
                  </a:lnTo>
                  <a:lnTo>
                    <a:pt x="54825" y="225552"/>
                  </a:lnTo>
                  <a:lnTo>
                    <a:pt x="54825" y="184467"/>
                  </a:lnTo>
                  <a:lnTo>
                    <a:pt x="0" y="184467"/>
                  </a:lnTo>
                  <a:lnTo>
                    <a:pt x="0" y="225552"/>
                  </a:lnTo>
                  <a:lnTo>
                    <a:pt x="0" y="231648"/>
                  </a:lnTo>
                  <a:lnTo>
                    <a:pt x="0" y="257556"/>
                  </a:lnTo>
                  <a:lnTo>
                    <a:pt x="591312" y="257556"/>
                  </a:lnTo>
                  <a:lnTo>
                    <a:pt x="591312" y="225552"/>
                  </a:lnTo>
                  <a:close/>
                </a:path>
                <a:path w="591820" h="1363979">
                  <a:moveTo>
                    <a:pt x="591312" y="26162"/>
                  </a:moveTo>
                  <a:lnTo>
                    <a:pt x="589216" y="15976"/>
                  </a:lnTo>
                  <a:lnTo>
                    <a:pt x="583501" y="7658"/>
                  </a:lnTo>
                  <a:lnTo>
                    <a:pt x="575017" y="2057"/>
                  </a:lnTo>
                  <a:lnTo>
                    <a:pt x="564642" y="0"/>
                  </a:lnTo>
                  <a:lnTo>
                    <a:pt x="554253" y="2057"/>
                  </a:lnTo>
                  <a:lnTo>
                    <a:pt x="545769" y="7658"/>
                  </a:lnTo>
                  <a:lnTo>
                    <a:pt x="540067" y="15976"/>
                  </a:lnTo>
                  <a:lnTo>
                    <a:pt x="537972" y="26162"/>
                  </a:lnTo>
                  <a:lnTo>
                    <a:pt x="537972" y="97536"/>
                  </a:lnTo>
                  <a:lnTo>
                    <a:pt x="591312" y="97536"/>
                  </a:lnTo>
                  <a:lnTo>
                    <a:pt x="591312" y="26162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067043" y="2624327"/>
              <a:ext cx="180340" cy="93345"/>
            </a:xfrm>
            <a:custGeom>
              <a:avLst/>
              <a:gdLst/>
              <a:ahLst/>
              <a:cxnLst/>
              <a:rect l="l" t="t" r="r" b="b"/>
              <a:pathLst>
                <a:path w="180339" h="93344">
                  <a:moveTo>
                    <a:pt x="179832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9832" y="92963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82284" y="259333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622" y="1270"/>
                  </a:lnTo>
                  <a:lnTo>
                    <a:pt x="150622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522719" y="2624327"/>
              <a:ext cx="180340" cy="93345"/>
            </a:xfrm>
            <a:custGeom>
              <a:avLst/>
              <a:gdLst/>
              <a:ahLst/>
              <a:cxnLst/>
              <a:rect l="l" t="t" r="r" b="b"/>
              <a:pathLst>
                <a:path w="180340" h="93344">
                  <a:moveTo>
                    <a:pt x="179768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9768" y="92963"/>
                  </a:lnTo>
                  <a:lnTo>
                    <a:pt x="179768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537947" y="259333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88" y="1270"/>
                  </a:moveTo>
                  <a:lnTo>
                    <a:pt x="150545" y="1270"/>
                  </a:lnTo>
                  <a:lnTo>
                    <a:pt x="150545" y="0"/>
                  </a:lnTo>
                  <a:lnTo>
                    <a:pt x="342" y="0"/>
                  </a:lnTo>
                  <a:lnTo>
                    <a:pt x="342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88" y="30480"/>
                  </a:lnTo>
                  <a:lnTo>
                    <a:pt x="150888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067043" y="2935253"/>
              <a:ext cx="666115" cy="41275"/>
            </a:xfrm>
            <a:custGeom>
              <a:avLst/>
              <a:gdLst/>
              <a:ahLst/>
              <a:cxnLst/>
              <a:rect l="l" t="t" r="r" b="b"/>
              <a:pathLst>
                <a:path w="666115" h="41275">
                  <a:moveTo>
                    <a:pt x="665988" y="0"/>
                  </a:moveTo>
                  <a:lnTo>
                    <a:pt x="0" y="0"/>
                  </a:lnTo>
                  <a:lnTo>
                    <a:pt x="0" y="41118"/>
                  </a:lnTo>
                  <a:lnTo>
                    <a:pt x="665988" y="4111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067043" y="2935287"/>
              <a:ext cx="666115" cy="15240"/>
            </a:xfrm>
            <a:custGeom>
              <a:avLst/>
              <a:gdLst/>
              <a:ahLst/>
              <a:cxnLst/>
              <a:rect l="l" t="t" r="r" b="b"/>
              <a:pathLst>
                <a:path w="666115" h="15239">
                  <a:moveTo>
                    <a:pt x="665988" y="0"/>
                  </a:moveTo>
                  <a:lnTo>
                    <a:pt x="0" y="0"/>
                  </a:lnTo>
                  <a:lnTo>
                    <a:pt x="0" y="15176"/>
                  </a:lnTo>
                  <a:lnTo>
                    <a:pt x="665988" y="15176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257543" y="3291839"/>
              <a:ext cx="294640" cy="730250"/>
            </a:xfrm>
            <a:custGeom>
              <a:avLst/>
              <a:gdLst/>
              <a:ahLst/>
              <a:cxnLst/>
              <a:rect l="l" t="t" r="r" b="b"/>
              <a:pathLst>
                <a:path w="294640" h="730250">
                  <a:moveTo>
                    <a:pt x="147065" y="0"/>
                  </a:moveTo>
                  <a:lnTo>
                    <a:pt x="100559" y="7476"/>
                  </a:lnTo>
                  <a:lnTo>
                    <a:pt x="60185" y="28297"/>
                  </a:lnTo>
                  <a:lnTo>
                    <a:pt x="28358" y="60048"/>
                  </a:lnTo>
                  <a:lnTo>
                    <a:pt x="7491" y="100315"/>
                  </a:lnTo>
                  <a:lnTo>
                    <a:pt x="0" y="146685"/>
                  </a:lnTo>
                  <a:lnTo>
                    <a:pt x="0" y="729970"/>
                  </a:lnTo>
                  <a:lnTo>
                    <a:pt x="294131" y="729970"/>
                  </a:lnTo>
                  <a:lnTo>
                    <a:pt x="294131" y="146685"/>
                  </a:lnTo>
                  <a:lnTo>
                    <a:pt x="286627" y="100315"/>
                  </a:lnTo>
                  <a:lnTo>
                    <a:pt x="265736" y="60048"/>
                  </a:lnTo>
                  <a:lnTo>
                    <a:pt x="233891" y="28297"/>
                  </a:lnTo>
                  <a:lnTo>
                    <a:pt x="193523" y="7476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246876" y="3281171"/>
              <a:ext cx="314325" cy="749935"/>
            </a:xfrm>
            <a:custGeom>
              <a:avLst/>
              <a:gdLst/>
              <a:ahLst/>
              <a:cxnLst/>
              <a:rect l="l" t="t" r="r" b="b"/>
              <a:pathLst>
                <a:path w="314325" h="749935">
                  <a:moveTo>
                    <a:pt x="313944" y="156591"/>
                  </a:moveTo>
                  <a:lnTo>
                    <a:pt x="305917" y="107149"/>
                  </a:lnTo>
                  <a:lnTo>
                    <a:pt x="294119" y="84442"/>
                  </a:lnTo>
                  <a:lnTo>
                    <a:pt x="294119" y="156591"/>
                  </a:lnTo>
                  <a:lnTo>
                    <a:pt x="294119" y="263715"/>
                  </a:lnTo>
                  <a:lnTo>
                    <a:pt x="294119" y="283464"/>
                  </a:lnTo>
                  <a:lnTo>
                    <a:pt x="294119" y="489242"/>
                  </a:lnTo>
                  <a:lnTo>
                    <a:pt x="294119" y="509016"/>
                  </a:lnTo>
                  <a:lnTo>
                    <a:pt x="294119" y="730021"/>
                  </a:lnTo>
                  <a:lnTo>
                    <a:pt x="167576" y="730021"/>
                  </a:lnTo>
                  <a:lnTo>
                    <a:pt x="167576" y="509016"/>
                  </a:lnTo>
                  <a:lnTo>
                    <a:pt x="294119" y="509016"/>
                  </a:lnTo>
                  <a:lnTo>
                    <a:pt x="294119" y="489242"/>
                  </a:lnTo>
                  <a:lnTo>
                    <a:pt x="167576" y="489242"/>
                  </a:lnTo>
                  <a:lnTo>
                    <a:pt x="167576" y="283464"/>
                  </a:lnTo>
                  <a:lnTo>
                    <a:pt x="294119" y="283464"/>
                  </a:lnTo>
                  <a:lnTo>
                    <a:pt x="294119" y="263715"/>
                  </a:lnTo>
                  <a:lnTo>
                    <a:pt x="167576" y="263715"/>
                  </a:lnTo>
                  <a:lnTo>
                    <a:pt x="167576" y="21399"/>
                  </a:lnTo>
                  <a:lnTo>
                    <a:pt x="237947" y="46151"/>
                  </a:lnTo>
                  <a:lnTo>
                    <a:pt x="267639" y="75819"/>
                  </a:lnTo>
                  <a:lnTo>
                    <a:pt x="287121" y="113385"/>
                  </a:lnTo>
                  <a:lnTo>
                    <a:pt x="294119" y="156591"/>
                  </a:lnTo>
                  <a:lnTo>
                    <a:pt x="294119" y="84442"/>
                  </a:lnTo>
                  <a:lnTo>
                    <a:pt x="249580" y="30251"/>
                  </a:lnTo>
                  <a:lnTo>
                    <a:pt x="206502" y="8001"/>
                  </a:lnTo>
                  <a:lnTo>
                    <a:pt x="156972" y="0"/>
                  </a:lnTo>
                  <a:lnTo>
                    <a:pt x="147828" y="1485"/>
                  </a:lnTo>
                  <a:lnTo>
                    <a:pt x="147828" y="21170"/>
                  </a:lnTo>
                  <a:lnTo>
                    <a:pt x="147828" y="263715"/>
                  </a:lnTo>
                  <a:lnTo>
                    <a:pt x="147828" y="283464"/>
                  </a:lnTo>
                  <a:lnTo>
                    <a:pt x="147828" y="489242"/>
                  </a:lnTo>
                  <a:lnTo>
                    <a:pt x="147828" y="509016"/>
                  </a:lnTo>
                  <a:lnTo>
                    <a:pt x="147828" y="730021"/>
                  </a:lnTo>
                  <a:lnTo>
                    <a:pt x="19812" y="730021"/>
                  </a:lnTo>
                  <a:lnTo>
                    <a:pt x="19812" y="509016"/>
                  </a:lnTo>
                  <a:lnTo>
                    <a:pt x="147828" y="509016"/>
                  </a:lnTo>
                  <a:lnTo>
                    <a:pt x="147828" y="489242"/>
                  </a:lnTo>
                  <a:lnTo>
                    <a:pt x="19812" y="489242"/>
                  </a:lnTo>
                  <a:lnTo>
                    <a:pt x="19812" y="283464"/>
                  </a:lnTo>
                  <a:lnTo>
                    <a:pt x="147828" y="283464"/>
                  </a:lnTo>
                  <a:lnTo>
                    <a:pt x="147828" y="263715"/>
                  </a:lnTo>
                  <a:lnTo>
                    <a:pt x="19812" y="263715"/>
                  </a:lnTo>
                  <a:lnTo>
                    <a:pt x="19812" y="156591"/>
                  </a:lnTo>
                  <a:lnTo>
                    <a:pt x="26822" y="113385"/>
                  </a:lnTo>
                  <a:lnTo>
                    <a:pt x="46329" y="75819"/>
                  </a:lnTo>
                  <a:lnTo>
                    <a:pt x="76047" y="46151"/>
                  </a:lnTo>
                  <a:lnTo>
                    <a:pt x="113690" y="26682"/>
                  </a:lnTo>
                  <a:lnTo>
                    <a:pt x="147828" y="21170"/>
                  </a:lnTo>
                  <a:lnTo>
                    <a:pt x="147828" y="1485"/>
                  </a:lnTo>
                  <a:lnTo>
                    <a:pt x="107429" y="8001"/>
                  </a:lnTo>
                  <a:lnTo>
                    <a:pt x="64350" y="30251"/>
                  </a:lnTo>
                  <a:lnTo>
                    <a:pt x="30340" y="64173"/>
                  </a:lnTo>
                  <a:lnTo>
                    <a:pt x="8013" y="107149"/>
                  </a:lnTo>
                  <a:lnTo>
                    <a:pt x="0" y="156591"/>
                  </a:lnTo>
                  <a:lnTo>
                    <a:pt x="0" y="749808"/>
                  </a:lnTo>
                  <a:lnTo>
                    <a:pt x="313944" y="749808"/>
                  </a:lnTo>
                  <a:lnTo>
                    <a:pt x="313944" y="730021"/>
                  </a:lnTo>
                  <a:lnTo>
                    <a:pt x="313944" y="156591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257543" y="4264151"/>
              <a:ext cx="294640" cy="467995"/>
            </a:xfrm>
            <a:custGeom>
              <a:avLst/>
              <a:gdLst/>
              <a:ahLst/>
              <a:cxnLst/>
              <a:rect l="l" t="t" r="r" b="b"/>
              <a:pathLst>
                <a:path w="294640" h="467995">
                  <a:moveTo>
                    <a:pt x="147065" y="0"/>
                  </a:moveTo>
                  <a:lnTo>
                    <a:pt x="100559" y="7477"/>
                  </a:lnTo>
                  <a:lnTo>
                    <a:pt x="60185" y="28295"/>
                  </a:lnTo>
                  <a:lnTo>
                    <a:pt x="28358" y="60034"/>
                  </a:lnTo>
                  <a:lnTo>
                    <a:pt x="7491" y="100275"/>
                  </a:lnTo>
                  <a:lnTo>
                    <a:pt x="0" y="146596"/>
                  </a:lnTo>
                  <a:lnTo>
                    <a:pt x="0" y="467868"/>
                  </a:lnTo>
                  <a:lnTo>
                    <a:pt x="294131" y="467868"/>
                  </a:lnTo>
                  <a:lnTo>
                    <a:pt x="294131" y="146596"/>
                  </a:lnTo>
                  <a:lnTo>
                    <a:pt x="286627" y="100275"/>
                  </a:lnTo>
                  <a:lnTo>
                    <a:pt x="265736" y="60034"/>
                  </a:lnTo>
                  <a:lnTo>
                    <a:pt x="233891" y="28295"/>
                  </a:lnTo>
                  <a:lnTo>
                    <a:pt x="193523" y="7477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246875" y="4253509"/>
              <a:ext cx="314325" cy="489584"/>
            </a:xfrm>
            <a:custGeom>
              <a:avLst/>
              <a:gdLst/>
              <a:ahLst/>
              <a:cxnLst/>
              <a:rect l="l" t="t" r="r" b="b"/>
              <a:pathLst>
                <a:path w="314325" h="489585">
                  <a:moveTo>
                    <a:pt x="156972" y="0"/>
                  </a:moveTo>
                  <a:lnTo>
                    <a:pt x="107435" y="8015"/>
                  </a:lnTo>
                  <a:lnTo>
                    <a:pt x="64355" y="30323"/>
                  </a:lnTo>
                  <a:lnTo>
                    <a:pt x="30345" y="64322"/>
                  </a:lnTo>
                  <a:lnTo>
                    <a:pt x="8022" y="107406"/>
                  </a:lnTo>
                  <a:lnTo>
                    <a:pt x="0" y="156971"/>
                  </a:lnTo>
                  <a:lnTo>
                    <a:pt x="0" y="489178"/>
                  </a:lnTo>
                  <a:lnTo>
                    <a:pt x="313944" y="489178"/>
                  </a:lnTo>
                  <a:lnTo>
                    <a:pt x="313944" y="469430"/>
                  </a:lnTo>
                  <a:lnTo>
                    <a:pt x="19812" y="469430"/>
                  </a:lnTo>
                  <a:lnTo>
                    <a:pt x="19812" y="156971"/>
                  </a:lnTo>
                  <a:lnTo>
                    <a:pt x="26822" y="113680"/>
                  </a:lnTo>
                  <a:lnTo>
                    <a:pt x="46329" y="76036"/>
                  </a:lnTo>
                  <a:lnTo>
                    <a:pt x="76047" y="46322"/>
                  </a:lnTo>
                  <a:lnTo>
                    <a:pt x="113690" y="26819"/>
                  </a:lnTo>
                  <a:lnTo>
                    <a:pt x="156972" y="19811"/>
                  </a:lnTo>
                  <a:lnTo>
                    <a:pt x="229289" y="19811"/>
                  </a:lnTo>
                  <a:lnTo>
                    <a:pt x="206508" y="8015"/>
                  </a:lnTo>
                  <a:lnTo>
                    <a:pt x="156972" y="0"/>
                  </a:lnTo>
                  <a:close/>
                </a:path>
                <a:path w="314325" h="489585">
                  <a:moveTo>
                    <a:pt x="229289" y="19811"/>
                  </a:moveTo>
                  <a:lnTo>
                    <a:pt x="156972" y="19811"/>
                  </a:lnTo>
                  <a:lnTo>
                    <a:pt x="200302" y="26819"/>
                  </a:lnTo>
                  <a:lnTo>
                    <a:pt x="237951" y="46322"/>
                  </a:lnTo>
                  <a:lnTo>
                    <a:pt x="267650" y="76036"/>
                  </a:lnTo>
                  <a:lnTo>
                    <a:pt x="287133" y="113680"/>
                  </a:lnTo>
                  <a:lnTo>
                    <a:pt x="294131" y="156971"/>
                  </a:lnTo>
                  <a:lnTo>
                    <a:pt x="294131" y="469430"/>
                  </a:lnTo>
                  <a:lnTo>
                    <a:pt x="313944" y="469430"/>
                  </a:lnTo>
                  <a:lnTo>
                    <a:pt x="313944" y="156971"/>
                  </a:lnTo>
                  <a:lnTo>
                    <a:pt x="305921" y="107406"/>
                  </a:lnTo>
                  <a:lnTo>
                    <a:pt x="283598" y="64322"/>
                  </a:lnTo>
                  <a:lnTo>
                    <a:pt x="249588" y="30323"/>
                  </a:lnTo>
                  <a:lnTo>
                    <a:pt x="229289" y="19811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1947" y="4815839"/>
              <a:ext cx="88392" cy="17371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879" y="4815839"/>
              <a:ext cx="86868" cy="17371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6777227" y="2759934"/>
              <a:ext cx="79375" cy="2383790"/>
            </a:xfrm>
            <a:custGeom>
              <a:avLst/>
              <a:gdLst/>
              <a:ahLst/>
              <a:cxnLst/>
              <a:rect l="l" t="t" r="r" b="b"/>
              <a:pathLst>
                <a:path w="79375" h="2383790">
                  <a:moveTo>
                    <a:pt x="79218" y="0"/>
                  </a:moveTo>
                  <a:lnTo>
                    <a:pt x="0" y="0"/>
                  </a:lnTo>
                  <a:lnTo>
                    <a:pt x="0" y="2383564"/>
                  </a:lnTo>
                  <a:lnTo>
                    <a:pt x="79218" y="2383564"/>
                  </a:lnTo>
                  <a:lnTo>
                    <a:pt x="7921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428232" y="4887467"/>
              <a:ext cx="541020" cy="256540"/>
            </a:xfrm>
            <a:custGeom>
              <a:avLst/>
              <a:gdLst/>
              <a:ahLst/>
              <a:cxnLst/>
              <a:rect l="l" t="t" r="r" b="b"/>
              <a:pathLst>
                <a:path w="541020" h="256539">
                  <a:moveTo>
                    <a:pt x="45720" y="34239"/>
                  </a:moveTo>
                  <a:lnTo>
                    <a:pt x="43815" y="32169"/>
                  </a:lnTo>
                  <a:lnTo>
                    <a:pt x="40513" y="32169"/>
                  </a:lnTo>
                  <a:lnTo>
                    <a:pt x="42418" y="29019"/>
                  </a:lnTo>
                  <a:lnTo>
                    <a:pt x="43815" y="25400"/>
                  </a:lnTo>
                  <a:lnTo>
                    <a:pt x="43815" y="21323"/>
                  </a:lnTo>
                  <a:lnTo>
                    <a:pt x="42164" y="13017"/>
                  </a:lnTo>
                  <a:lnTo>
                    <a:pt x="37668" y="6248"/>
                  </a:lnTo>
                  <a:lnTo>
                    <a:pt x="31000" y="1676"/>
                  </a:lnTo>
                  <a:lnTo>
                    <a:pt x="22860" y="0"/>
                  </a:lnTo>
                  <a:lnTo>
                    <a:pt x="14706" y="1676"/>
                  </a:lnTo>
                  <a:lnTo>
                    <a:pt x="8039" y="6248"/>
                  </a:lnTo>
                  <a:lnTo>
                    <a:pt x="3543" y="13017"/>
                  </a:lnTo>
                  <a:lnTo>
                    <a:pt x="1905" y="21323"/>
                  </a:lnTo>
                  <a:lnTo>
                    <a:pt x="1905" y="25400"/>
                  </a:lnTo>
                  <a:lnTo>
                    <a:pt x="3429" y="29019"/>
                  </a:lnTo>
                  <a:lnTo>
                    <a:pt x="5334" y="32169"/>
                  </a:lnTo>
                  <a:lnTo>
                    <a:pt x="2032" y="32169"/>
                  </a:lnTo>
                  <a:lnTo>
                    <a:pt x="0" y="34239"/>
                  </a:lnTo>
                  <a:lnTo>
                    <a:pt x="0" y="39179"/>
                  </a:lnTo>
                  <a:lnTo>
                    <a:pt x="2032" y="41211"/>
                  </a:lnTo>
                  <a:lnTo>
                    <a:pt x="8890" y="41211"/>
                  </a:lnTo>
                  <a:lnTo>
                    <a:pt x="8890" y="256032"/>
                  </a:lnTo>
                  <a:lnTo>
                    <a:pt x="36830" y="256032"/>
                  </a:lnTo>
                  <a:lnTo>
                    <a:pt x="36830" y="41211"/>
                  </a:lnTo>
                  <a:lnTo>
                    <a:pt x="43815" y="41211"/>
                  </a:lnTo>
                  <a:lnTo>
                    <a:pt x="45720" y="39179"/>
                  </a:lnTo>
                  <a:lnTo>
                    <a:pt x="45720" y="34239"/>
                  </a:lnTo>
                  <a:close/>
                </a:path>
                <a:path w="541020" h="256539">
                  <a:moveTo>
                    <a:pt x="294132" y="34239"/>
                  </a:moveTo>
                  <a:lnTo>
                    <a:pt x="292100" y="32169"/>
                  </a:lnTo>
                  <a:lnTo>
                    <a:pt x="288671" y="32169"/>
                  </a:lnTo>
                  <a:lnTo>
                    <a:pt x="290576" y="29019"/>
                  </a:lnTo>
                  <a:lnTo>
                    <a:pt x="292100" y="25400"/>
                  </a:lnTo>
                  <a:lnTo>
                    <a:pt x="292100" y="21323"/>
                  </a:lnTo>
                  <a:lnTo>
                    <a:pt x="290398" y="13017"/>
                  </a:lnTo>
                  <a:lnTo>
                    <a:pt x="285775" y="6248"/>
                  </a:lnTo>
                  <a:lnTo>
                    <a:pt x="278917" y="1676"/>
                  </a:lnTo>
                  <a:lnTo>
                    <a:pt x="270510" y="0"/>
                  </a:lnTo>
                  <a:lnTo>
                    <a:pt x="262089" y="1676"/>
                  </a:lnTo>
                  <a:lnTo>
                    <a:pt x="255231" y="6248"/>
                  </a:lnTo>
                  <a:lnTo>
                    <a:pt x="250609" y="13017"/>
                  </a:lnTo>
                  <a:lnTo>
                    <a:pt x="248920" y="21323"/>
                  </a:lnTo>
                  <a:lnTo>
                    <a:pt x="248920" y="25400"/>
                  </a:lnTo>
                  <a:lnTo>
                    <a:pt x="250317" y="29019"/>
                  </a:lnTo>
                  <a:lnTo>
                    <a:pt x="252349" y="32169"/>
                  </a:lnTo>
                  <a:lnTo>
                    <a:pt x="248920" y="32169"/>
                  </a:lnTo>
                  <a:lnTo>
                    <a:pt x="246888" y="34239"/>
                  </a:lnTo>
                  <a:lnTo>
                    <a:pt x="246888" y="39179"/>
                  </a:lnTo>
                  <a:lnTo>
                    <a:pt x="248920" y="41211"/>
                  </a:lnTo>
                  <a:lnTo>
                    <a:pt x="256159" y="41211"/>
                  </a:lnTo>
                  <a:lnTo>
                    <a:pt x="256159" y="256032"/>
                  </a:lnTo>
                  <a:lnTo>
                    <a:pt x="284861" y="256032"/>
                  </a:lnTo>
                  <a:lnTo>
                    <a:pt x="284861" y="41211"/>
                  </a:lnTo>
                  <a:lnTo>
                    <a:pt x="292100" y="41211"/>
                  </a:lnTo>
                  <a:lnTo>
                    <a:pt x="294132" y="39179"/>
                  </a:lnTo>
                  <a:lnTo>
                    <a:pt x="294132" y="34239"/>
                  </a:lnTo>
                  <a:close/>
                </a:path>
                <a:path w="541020" h="256539">
                  <a:moveTo>
                    <a:pt x="541020" y="34239"/>
                  </a:moveTo>
                  <a:lnTo>
                    <a:pt x="538988" y="32169"/>
                  </a:lnTo>
                  <a:lnTo>
                    <a:pt x="535559" y="32169"/>
                  </a:lnTo>
                  <a:lnTo>
                    <a:pt x="537591" y="29019"/>
                  </a:lnTo>
                  <a:lnTo>
                    <a:pt x="538988" y="25400"/>
                  </a:lnTo>
                  <a:lnTo>
                    <a:pt x="538988" y="21323"/>
                  </a:lnTo>
                  <a:lnTo>
                    <a:pt x="537286" y="13017"/>
                  </a:lnTo>
                  <a:lnTo>
                    <a:pt x="532663" y="6248"/>
                  </a:lnTo>
                  <a:lnTo>
                    <a:pt x="525805" y="1676"/>
                  </a:lnTo>
                  <a:lnTo>
                    <a:pt x="517398" y="0"/>
                  </a:lnTo>
                  <a:lnTo>
                    <a:pt x="508977" y="1676"/>
                  </a:lnTo>
                  <a:lnTo>
                    <a:pt x="502119" y="6248"/>
                  </a:lnTo>
                  <a:lnTo>
                    <a:pt x="497497" y="13017"/>
                  </a:lnTo>
                  <a:lnTo>
                    <a:pt x="495808" y="21323"/>
                  </a:lnTo>
                  <a:lnTo>
                    <a:pt x="495808" y="25400"/>
                  </a:lnTo>
                  <a:lnTo>
                    <a:pt x="497332" y="29019"/>
                  </a:lnTo>
                  <a:lnTo>
                    <a:pt x="499237" y="32169"/>
                  </a:lnTo>
                  <a:lnTo>
                    <a:pt x="495808" y="32169"/>
                  </a:lnTo>
                  <a:lnTo>
                    <a:pt x="493776" y="34239"/>
                  </a:lnTo>
                  <a:lnTo>
                    <a:pt x="493776" y="39179"/>
                  </a:lnTo>
                  <a:lnTo>
                    <a:pt x="495808" y="41211"/>
                  </a:lnTo>
                  <a:lnTo>
                    <a:pt x="503047" y="41211"/>
                  </a:lnTo>
                  <a:lnTo>
                    <a:pt x="503047" y="256032"/>
                  </a:lnTo>
                  <a:lnTo>
                    <a:pt x="531749" y="256032"/>
                  </a:lnTo>
                  <a:lnTo>
                    <a:pt x="531749" y="41211"/>
                  </a:lnTo>
                  <a:lnTo>
                    <a:pt x="538988" y="41211"/>
                  </a:lnTo>
                  <a:lnTo>
                    <a:pt x="541020" y="39179"/>
                  </a:lnTo>
                  <a:lnTo>
                    <a:pt x="541020" y="34239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8043" y="4907305"/>
              <a:ext cx="252983" cy="13561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6694931" y="4907305"/>
              <a:ext cx="254635" cy="135890"/>
            </a:xfrm>
            <a:custGeom>
              <a:avLst/>
              <a:gdLst/>
              <a:ahLst/>
              <a:cxnLst/>
              <a:rect l="l" t="t" r="r" b="b"/>
              <a:pathLst>
                <a:path w="254634" h="135889">
                  <a:moveTo>
                    <a:pt x="248666" y="63"/>
                  </a:moveTo>
                  <a:lnTo>
                    <a:pt x="239045" y="20629"/>
                  </a:lnTo>
                  <a:lnTo>
                    <a:pt x="213233" y="64722"/>
                  </a:lnTo>
                  <a:lnTo>
                    <a:pt x="174371" y="108763"/>
                  </a:lnTo>
                  <a:lnTo>
                    <a:pt x="125602" y="129171"/>
                  </a:lnTo>
                  <a:lnTo>
                    <a:pt x="124841" y="129171"/>
                  </a:lnTo>
                  <a:lnTo>
                    <a:pt x="94067" y="121041"/>
                  </a:lnTo>
                  <a:lnTo>
                    <a:pt x="63912" y="96727"/>
                  </a:lnTo>
                  <a:lnTo>
                    <a:pt x="34472" y="56342"/>
                  </a:lnTo>
                  <a:lnTo>
                    <a:pt x="5842" y="0"/>
                  </a:lnTo>
                  <a:lnTo>
                    <a:pt x="0" y="2527"/>
                  </a:lnTo>
                  <a:lnTo>
                    <a:pt x="29632" y="60595"/>
                  </a:lnTo>
                  <a:lnTo>
                    <a:pt x="60372" y="102201"/>
                  </a:lnTo>
                  <a:lnTo>
                    <a:pt x="92136" y="127241"/>
                  </a:lnTo>
                  <a:lnTo>
                    <a:pt x="124841" y="135610"/>
                  </a:lnTo>
                  <a:lnTo>
                    <a:pt x="125729" y="135610"/>
                  </a:lnTo>
                  <a:lnTo>
                    <a:pt x="176944" y="115114"/>
                  </a:lnTo>
                  <a:lnTo>
                    <a:pt x="217217" y="70658"/>
                  </a:lnTo>
                  <a:lnTo>
                    <a:pt x="243941" y="25395"/>
                  </a:lnTo>
                  <a:lnTo>
                    <a:pt x="254508" y="2476"/>
                  </a:lnTo>
                  <a:lnTo>
                    <a:pt x="248666" y="6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216651" y="3991394"/>
              <a:ext cx="229870" cy="1149350"/>
            </a:xfrm>
            <a:custGeom>
              <a:avLst/>
              <a:gdLst/>
              <a:ahLst/>
              <a:cxnLst/>
              <a:rect l="l" t="t" r="r" b="b"/>
              <a:pathLst>
                <a:path w="229870" h="1149350">
                  <a:moveTo>
                    <a:pt x="63246" y="0"/>
                  </a:moveTo>
                  <a:lnTo>
                    <a:pt x="0" y="7226"/>
                  </a:lnTo>
                  <a:lnTo>
                    <a:pt x="7026" y="42523"/>
                  </a:lnTo>
                  <a:lnTo>
                    <a:pt x="13636" y="77595"/>
                  </a:lnTo>
                  <a:lnTo>
                    <a:pt x="19841" y="112426"/>
                  </a:lnTo>
                  <a:lnTo>
                    <a:pt x="26543" y="153123"/>
                  </a:lnTo>
                  <a:lnTo>
                    <a:pt x="27686" y="159067"/>
                  </a:lnTo>
                  <a:lnTo>
                    <a:pt x="37039" y="221086"/>
                  </a:lnTo>
                  <a:lnTo>
                    <a:pt x="44558" y="276266"/>
                  </a:lnTo>
                  <a:lnTo>
                    <a:pt x="51181" y="330544"/>
                  </a:lnTo>
                  <a:lnTo>
                    <a:pt x="56957" y="383836"/>
                  </a:lnTo>
                  <a:lnTo>
                    <a:pt x="61936" y="436060"/>
                  </a:lnTo>
                  <a:lnTo>
                    <a:pt x="66167" y="487133"/>
                  </a:lnTo>
                  <a:lnTo>
                    <a:pt x="70994" y="558753"/>
                  </a:lnTo>
                  <a:lnTo>
                    <a:pt x="73702" y="609621"/>
                  </a:lnTo>
                  <a:lnTo>
                    <a:pt x="75744" y="658844"/>
                  </a:lnTo>
                  <a:lnTo>
                    <a:pt x="77176" y="706326"/>
                  </a:lnTo>
                  <a:lnTo>
                    <a:pt x="78051" y="751972"/>
                  </a:lnTo>
                  <a:lnTo>
                    <a:pt x="78427" y="795687"/>
                  </a:lnTo>
                  <a:lnTo>
                    <a:pt x="78232" y="856348"/>
                  </a:lnTo>
                  <a:lnTo>
                    <a:pt x="75086" y="978285"/>
                  </a:lnTo>
                  <a:lnTo>
                    <a:pt x="70024" y="1070425"/>
                  </a:lnTo>
                  <a:lnTo>
                    <a:pt x="65319" y="1128696"/>
                  </a:lnTo>
                  <a:lnTo>
                    <a:pt x="63246" y="1149024"/>
                  </a:lnTo>
                  <a:lnTo>
                    <a:pt x="229870" y="1149024"/>
                  </a:lnTo>
                  <a:lnTo>
                    <a:pt x="229488" y="1110719"/>
                  </a:lnTo>
                  <a:lnTo>
                    <a:pt x="228369" y="1065396"/>
                  </a:lnTo>
                  <a:lnTo>
                    <a:pt x="226060" y="1004900"/>
                  </a:lnTo>
                  <a:lnTo>
                    <a:pt x="223069" y="945315"/>
                  </a:lnTo>
                  <a:lnTo>
                    <a:pt x="220249" y="900163"/>
                  </a:lnTo>
                  <a:lnTo>
                    <a:pt x="216760" y="851575"/>
                  </a:lnTo>
                  <a:lnTo>
                    <a:pt x="212525" y="799847"/>
                  </a:lnTo>
                  <a:lnTo>
                    <a:pt x="207466" y="745270"/>
                  </a:lnTo>
                  <a:lnTo>
                    <a:pt x="201504" y="688140"/>
                  </a:lnTo>
                  <a:lnTo>
                    <a:pt x="194563" y="628751"/>
                  </a:lnTo>
                  <a:lnTo>
                    <a:pt x="185878" y="563363"/>
                  </a:lnTo>
                  <a:lnTo>
                    <a:pt x="178971" y="515267"/>
                  </a:lnTo>
                  <a:lnTo>
                    <a:pt x="171386" y="466332"/>
                  </a:lnTo>
                  <a:lnTo>
                    <a:pt x="163082" y="416692"/>
                  </a:lnTo>
                  <a:lnTo>
                    <a:pt x="154015" y="366478"/>
                  </a:lnTo>
                  <a:lnTo>
                    <a:pt x="144145" y="315823"/>
                  </a:lnTo>
                  <a:lnTo>
                    <a:pt x="129283" y="246251"/>
                  </a:lnTo>
                  <a:lnTo>
                    <a:pt x="117209" y="194249"/>
                  </a:lnTo>
                  <a:lnTo>
                    <a:pt x="104196" y="142258"/>
                  </a:lnTo>
                  <a:lnTo>
                    <a:pt x="90202" y="90406"/>
                  </a:lnTo>
                  <a:lnTo>
                    <a:pt x="75184" y="38823"/>
                  </a:lnTo>
                  <a:lnTo>
                    <a:pt x="63246" y="0"/>
                  </a:lnTo>
                  <a:close/>
                </a:path>
              </a:pathLst>
            </a:custGeom>
            <a:solidFill>
              <a:srgbClr val="C48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242560" y="4014216"/>
              <a:ext cx="200025" cy="998219"/>
            </a:xfrm>
            <a:custGeom>
              <a:avLst/>
              <a:gdLst/>
              <a:ahLst/>
              <a:cxnLst/>
              <a:rect l="l" t="t" r="r" b="b"/>
              <a:pathLst>
                <a:path w="200025" h="998220">
                  <a:moveTo>
                    <a:pt x="48768" y="16332"/>
                  </a:moveTo>
                  <a:lnTo>
                    <a:pt x="46990" y="10883"/>
                  </a:lnTo>
                  <a:lnTo>
                    <a:pt x="45339" y="5448"/>
                  </a:lnTo>
                  <a:lnTo>
                    <a:pt x="43434" y="0"/>
                  </a:lnTo>
                  <a:lnTo>
                    <a:pt x="31242" y="3111"/>
                  </a:lnTo>
                  <a:lnTo>
                    <a:pt x="28956" y="3632"/>
                  </a:lnTo>
                  <a:lnTo>
                    <a:pt x="27178" y="5143"/>
                  </a:lnTo>
                  <a:lnTo>
                    <a:pt x="24511" y="8915"/>
                  </a:lnTo>
                  <a:lnTo>
                    <a:pt x="24384" y="11442"/>
                  </a:lnTo>
                  <a:lnTo>
                    <a:pt x="25019" y="13538"/>
                  </a:lnTo>
                  <a:lnTo>
                    <a:pt x="25400" y="15595"/>
                  </a:lnTo>
                  <a:lnTo>
                    <a:pt x="27178" y="17627"/>
                  </a:lnTo>
                  <a:lnTo>
                    <a:pt x="29083" y="18707"/>
                  </a:lnTo>
                  <a:lnTo>
                    <a:pt x="30480" y="19405"/>
                  </a:lnTo>
                  <a:lnTo>
                    <a:pt x="32131" y="19812"/>
                  </a:lnTo>
                  <a:lnTo>
                    <a:pt x="34544" y="19812"/>
                  </a:lnTo>
                  <a:lnTo>
                    <a:pt x="35306" y="19723"/>
                  </a:lnTo>
                  <a:lnTo>
                    <a:pt x="48768" y="16332"/>
                  </a:lnTo>
                  <a:close/>
                </a:path>
                <a:path w="200025" h="998220">
                  <a:moveTo>
                    <a:pt x="57912" y="121450"/>
                  </a:moveTo>
                  <a:lnTo>
                    <a:pt x="55880" y="112572"/>
                  </a:lnTo>
                  <a:lnTo>
                    <a:pt x="51943" y="109728"/>
                  </a:lnTo>
                  <a:lnTo>
                    <a:pt x="48006" y="109728"/>
                  </a:lnTo>
                  <a:lnTo>
                    <a:pt x="47117" y="109728"/>
                  </a:lnTo>
                  <a:lnTo>
                    <a:pt x="46355" y="109855"/>
                  </a:lnTo>
                  <a:lnTo>
                    <a:pt x="0" y="124955"/>
                  </a:lnTo>
                  <a:lnTo>
                    <a:pt x="2032" y="137147"/>
                  </a:lnTo>
                  <a:lnTo>
                    <a:pt x="2921" y="143217"/>
                  </a:lnTo>
                  <a:lnTo>
                    <a:pt x="55245" y="126174"/>
                  </a:lnTo>
                  <a:lnTo>
                    <a:pt x="57912" y="121450"/>
                  </a:lnTo>
                  <a:close/>
                </a:path>
                <a:path w="200025" h="998220">
                  <a:moveTo>
                    <a:pt x="82296" y="459524"/>
                  </a:moveTo>
                  <a:lnTo>
                    <a:pt x="80137" y="455536"/>
                  </a:lnTo>
                  <a:lnTo>
                    <a:pt x="78613" y="452462"/>
                  </a:lnTo>
                  <a:lnTo>
                    <a:pt x="75565" y="451104"/>
                  </a:lnTo>
                  <a:lnTo>
                    <a:pt x="72517" y="451104"/>
                  </a:lnTo>
                  <a:lnTo>
                    <a:pt x="70866" y="451104"/>
                  </a:lnTo>
                  <a:lnTo>
                    <a:pt x="69215" y="451497"/>
                  </a:lnTo>
                  <a:lnTo>
                    <a:pt x="39624" y="465213"/>
                  </a:lnTo>
                  <a:lnTo>
                    <a:pt x="40640" y="478193"/>
                  </a:lnTo>
                  <a:lnTo>
                    <a:pt x="41021" y="484593"/>
                  </a:lnTo>
                  <a:lnTo>
                    <a:pt x="81407" y="465836"/>
                  </a:lnTo>
                  <a:lnTo>
                    <a:pt x="82296" y="459524"/>
                  </a:lnTo>
                  <a:close/>
                </a:path>
                <a:path w="200025" h="998220">
                  <a:moveTo>
                    <a:pt x="101244" y="810653"/>
                  </a:moveTo>
                  <a:lnTo>
                    <a:pt x="98666" y="805446"/>
                  </a:lnTo>
                  <a:lnTo>
                    <a:pt x="93218" y="803173"/>
                  </a:lnTo>
                  <a:lnTo>
                    <a:pt x="92329" y="803173"/>
                  </a:lnTo>
                  <a:lnTo>
                    <a:pt x="91313" y="803300"/>
                  </a:lnTo>
                  <a:lnTo>
                    <a:pt x="52070" y="815276"/>
                  </a:lnTo>
                  <a:lnTo>
                    <a:pt x="52070" y="821397"/>
                  </a:lnTo>
                  <a:lnTo>
                    <a:pt x="51816" y="833589"/>
                  </a:lnTo>
                  <a:lnTo>
                    <a:pt x="94996" y="820394"/>
                  </a:lnTo>
                  <a:lnTo>
                    <a:pt x="100253" y="816432"/>
                  </a:lnTo>
                  <a:lnTo>
                    <a:pt x="101244" y="810653"/>
                  </a:lnTo>
                  <a:close/>
                </a:path>
                <a:path w="200025" h="998220">
                  <a:moveTo>
                    <a:pt x="117348" y="293611"/>
                  </a:moveTo>
                  <a:lnTo>
                    <a:pt x="116205" y="287705"/>
                  </a:lnTo>
                  <a:lnTo>
                    <a:pt x="114935" y="281736"/>
                  </a:lnTo>
                  <a:lnTo>
                    <a:pt x="113792" y="275882"/>
                  </a:lnTo>
                  <a:lnTo>
                    <a:pt x="110236" y="276923"/>
                  </a:lnTo>
                  <a:lnTo>
                    <a:pt x="103124" y="279349"/>
                  </a:lnTo>
                  <a:lnTo>
                    <a:pt x="98425" y="280797"/>
                  </a:lnTo>
                  <a:lnTo>
                    <a:pt x="96012" y="285483"/>
                  </a:lnTo>
                  <a:lnTo>
                    <a:pt x="97028" y="290461"/>
                  </a:lnTo>
                  <a:lnTo>
                    <a:pt x="97917" y="294322"/>
                  </a:lnTo>
                  <a:lnTo>
                    <a:pt x="101854" y="297154"/>
                  </a:lnTo>
                  <a:lnTo>
                    <a:pt x="106299" y="297154"/>
                  </a:lnTo>
                  <a:lnTo>
                    <a:pt x="107061" y="297053"/>
                  </a:lnTo>
                  <a:lnTo>
                    <a:pt x="110998" y="295706"/>
                  </a:lnTo>
                  <a:lnTo>
                    <a:pt x="114173" y="294716"/>
                  </a:lnTo>
                  <a:lnTo>
                    <a:pt x="117348" y="293611"/>
                  </a:lnTo>
                  <a:close/>
                </a:path>
                <a:path w="200025" h="998220">
                  <a:moveTo>
                    <a:pt x="167640" y="606628"/>
                  </a:moveTo>
                  <a:lnTo>
                    <a:pt x="165227" y="588264"/>
                  </a:lnTo>
                  <a:lnTo>
                    <a:pt x="96012" y="613117"/>
                  </a:lnTo>
                  <a:lnTo>
                    <a:pt x="92964" y="617562"/>
                  </a:lnTo>
                  <a:lnTo>
                    <a:pt x="94361" y="622592"/>
                  </a:lnTo>
                  <a:lnTo>
                    <a:pt x="94234" y="622592"/>
                  </a:lnTo>
                  <a:lnTo>
                    <a:pt x="95377" y="626414"/>
                  </a:lnTo>
                  <a:lnTo>
                    <a:pt x="99060" y="629373"/>
                  </a:lnTo>
                  <a:lnTo>
                    <a:pt x="102997" y="629373"/>
                  </a:lnTo>
                  <a:lnTo>
                    <a:pt x="104648" y="629246"/>
                  </a:lnTo>
                  <a:lnTo>
                    <a:pt x="167640" y="606628"/>
                  </a:lnTo>
                  <a:close/>
                </a:path>
                <a:path w="200025" h="998220">
                  <a:moveTo>
                    <a:pt x="199644" y="983132"/>
                  </a:moveTo>
                  <a:lnTo>
                    <a:pt x="199263" y="977188"/>
                  </a:lnTo>
                  <a:lnTo>
                    <a:pt x="199136" y="970991"/>
                  </a:lnTo>
                  <a:lnTo>
                    <a:pt x="198882" y="964730"/>
                  </a:lnTo>
                  <a:lnTo>
                    <a:pt x="112522" y="981176"/>
                  </a:lnTo>
                  <a:lnTo>
                    <a:pt x="109728" y="987044"/>
                  </a:lnTo>
                  <a:lnTo>
                    <a:pt x="110998" y="991616"/>
                  </a:lnTo>
                  <a:lnTo>
                    <a:pt x="112141" y="995895"/>
                  </a:lnTo>
                  <a:lnTo>
                    <a:pt x="115824" y="998220"/>
                  </a:lnTo>
                  <a:lnTo>
                    <a:pt x="120650" y="998220"/>
                  </a:lnTo>
                  <a:lnTo>
                    <a:pt x="121412" y="998118"/>
                  </a:lnTo>
                  <a:lnTo>
                    <a:pt x="199644" y="983132"/>
                  </a:lnTo>
                  <a:close/>
                </a:path>
              </a:pathLst>
            </a:custGeom>
            <a:solidFill>
              <a:srgbClr val="F1BB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707635" y="3854196"/>
              <a:ext cx="548640" cy="210820"/>
            </a:xfrm>
            <a:custGeom>
              <a:avLst/>
              <a:gdLst/>
              <a:ahLst/>
              <a:cxnLst/>
              <a:rect l="l" t="t" r="r" b="b"/>
              <a:pathLst>
                <a:path w="548639" h="210820">
                  <a:moveTo>
                    <a:pt x="233934" y="0"/>
                  </a:moveTo>
                  <a:lnTo>
                    <a:pt x="191341" y="3952"/>
                  </a:lnTo>
                  <a:lnTo>
                    <a:pt x="151511" y="15620"/>
                  </a:lnTo>
                  <a:lnTo>
                    <a:pt x="143890" y="55994"/>
                  </a:lnTo>
                  <a:lnTo>
                    <a:pt x="139318" y="20891"/>
                  </a:lnTo>
                  <a:lnTo>
                    <a:pt x="101884" y="43763"/>
                  </a:lnTo>
                  <a:lnTo>
                    <a:pt x="68717" y="74498"/>
                  </a:lnTo>
                  <a:lnTo>
                    <a:pt x="40335" y="112740"/>
                  </a:lnTo>
                  <a:lnTo>
                    <a:pt x="17256" y="158130"/>
                  </a:lnTo>
                  <a:lnTo>
                    <a:pt x="0" y="210311"/>
                  </a:lnTo>
                  <a:lnTo>
                    <a:pt x="29590" y="196233"/>
                  </a:lnTo>
                  <a:lnTo>
                    <a:pt x="59943" y="184343"/>
                  </a:lnTo>
                  <a:lnTo>
                    <a:pt x="90868" y="174468"/>
                  </a:lnTo>
                  <a:lnTo>
                    <a:pt x="122174" y="166433"/>
                  </a:lnTo>
                  <a:lnTo>
                    <a:pt x="132968" y="108546"/>
                  </a:lnTo>
                  <a:lnTo>
                    <a:pt x="142112" y="162140"/>
                  </a:lnTo>
                  <a:lnTo>
                    <a:pt x="160418" y="158904"/>
                  </a:lnTo>
                  <a:lnTo>
                    <a:pt x="178736" y="156160"/>
                  </a:lnTo>
                  <a:lnTo>
                    <a:pt x="197030" y="153895"/>
                  </a:lnTo>
                  <a:lnTo>
                    <a:pt x="215264" y="152095"/>
                  </a:lnTo>
                  <a:lnTo>
                    <a:pt x="230377" y="89458"/>
                  </a:lnTo>
                  <a:lnTo>
                    <a:pt x="232663" y="150812"/>
                  </a:lnTo>
                  <a:lnTo>
                    <a:pt x="242062" y="150253"/>
                  </a:lnTo>
                  <a:lnTo>
                    <a:pt x="247268" y="77965"/>
                  </a:lnTo>
                  <a:lnTo>
                    <a:pt x="255524" y="149605"/>
                  </a:lnTo>
                  <a:lnTo>
                    <a:pt x="264336" y="149348"/>
                  </a:lnTo>
                  <a:lnTo>
                    <a:pt x="296925" y="149047"/>
                  </a:lnTo>
                  <a:lnTo>
                    <a:pt x="308355" y="101041"/>
                  </a:lnTo>
                  <a:lnTo>
                    <a:pt x="313816" y="149440"/>
                  </a:lnTo>
                  <a:lnTo>
                    <a:pt x="405907" y="156301"/>
                  </a:lnTo>
                  <a:lnTo>
                    <a:pt x="480472" y="167692"/>
                  </a:lnTo>
                  <a:lnTo>
                    <a:pt x="530415" y="178371"/>
                  </a:lnTo>
                  <a:lnTo>
                    <a:pt x="548639" y="183095"/>
                  </a:lnTo>
                  <a:lnTo>
                    <a:pt x="507910" y="138856"/>
                  </a:lnTo>
                  <a:lnTo>
                    <a:pt x="467123" y="101042"/>
                  </a:lnTo>
                  <a:lnTo>
                    <a:pt x="426506" y="69492"/>
                  </a:lnTo>
                  <a:lnTo>
                    <a:pt x="386286" y="44042"/>
                  </a:lnTo>
                  <a:lnTo>
                    <a:pt x="346691" y="24530"/>
                  </a:lnTo>
                  <a:lnTo>
                    <a:pt x="307949" y="10794"/>
                  </a:lnTo>
                  <a:lnTo>
                    <a:pt x="270287" y="2671"/>
                  </a:lnTo>
                  <a:lnTo>
                    <a:pt x="23393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256275" y="3770375"/>
              <a:ext cx="445134" cy="266700"/>
            </a:xfrm>
            <a:custGeom>
              <a:avLst/>
              <a:gdLst/>
              <a:ahLst/>
              <a:cxnLst/>
              <a:rect l="l" t="t" r="r" b="b"/>
              <a:pathLst>
                <a:path w="445135" h="266700">
                  <a:moveTo>
                    <a:pt x="242062" y="0"/>
                  </a:moveTo>
                  <a:lnTo>
                    <a:pt x="238378" y="30861"/>
                  </a:lnTo>
                  <a:lnTo>
                    <a:pt x="227964" y="254"/>
                  </a:lnTo>
                  <a:lnTo>
                    <a:pt x="195416" y="4639"/>
                  </a:lnTo>
                  <a:lnTo>
                    <a:pt x="131189" y="33258"/>
                  </a:lnTo>
                  <a:lnTo>
                    <a:pt x="100552" y="59467"/>
                  </a:lnTo>
                  <a:lnTo>
                    <a:pt x="71593" y="94928"/>
                  </a:lnTo>
                  <a:lnTo>
                    <a:pt x="44834" y="140628"/>
                  </a:lnTo>
                  <a:lnTo>
                    <a:pt x="20796" y="197556"/>
                  </a:lnTo>
                  <a:lnTo>
                    <a:pt x="0" y="266700"/>
                  </a:lnTo>
                  <a:lnTo>
                    <a:pt x="18282" y="241872"/>
                  </a:lnTo>
                  <a:lnTo>
                    <a:pt x="46053" y="216406"/>
                  </a:lnTo>
                  <a:lnTo>
                    <a:pt x="82706" y="191042"/>
                  </a:lnTo>
                  <a:lnTo>
                    <a:pt x="127635" y="166522"/>
                  </a:lnTo>
                  <a:lnTo>
                    <a:pt x="135762" y="129933"/>
                  </a:lnTo>
                  <a:lnTo>
                    <a:pt x="136144" y="162445"/>
                  </a:lnTo>
                  <a:lnTo>
                    <a:pt x="150749" y="155689"/>
                  </a:lnTo>
                  <a:lnTo>
                    <a:pt x="155066" y="105397"/>
                  </a:lnTo>
                  <a:lnTo>
                    <a:pt x="172974" y="146392"/>
                  </a:lnTo>
                  <a:lnTo>
                    <a:pt x="199850" y="136263"/>
                  </a:lnTo>
                  <a:lnTo>
                    <a:pt x="228250" y="126738"/>
                  </a:lnTo>
                  <a:lnTo>
                    <a:pt x="258127" y="117876"/>
                  </a:lnTo>
                  <a:lnTo>
                    <a:pt x="289433" y="109740"/>
                  </a:lnTo>
                  <a:lnTo>
                    <a:pt x="286131" y="54610"/>
                  </a:lnTo>
                  <a:lnTo>
                    <a:pt x="303784" y="106337"/>
                  </a:lnTo>
                  <a:lnTo>
                    <a:pt x="337190" y="99361"/>
                  </a:lnTo>
                  <a:lnTo>
                    <a:pt x="371871" y="93254"/>
                  </a:lnTo>
                  <a:lnTo>
                    <a:pt x="407814" y="88154"/>
                  </a:lnTo>
                  <a:lnTo>
                    <a:pt x="445008" y="84201"/>
                  </a:lnTo>
                  <a:lnTo>
                    <a:pt x="428317" y="71330"/>
                  </a:lnTo>
                  <a:lnTo>
                    <a:pt x="383587" y="42862"/>
                  </a:lnTo>
                  <a:lnTo>
                    <a:pt x="318831" y="14013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256275" y="3874046"/>
              <a:ext cx="429895" cy="190500"/>
            </a:xfrm>
            <a:custGeom>
              <a:avLst/>
              <a:gdLst/>
              <a:ahLst/>
              <a:cxnLst/>
              <a:rect l="l" t="t" r="r" b="b"/>
              <a:pathLst>
                <a:path w="429895" h="190500">
                  <a:moveTo>
                    <a:pt x="224027" y="0"/>
                  </a:moveTo>
                  <a:lnTo>
                    <a:pt x="184273" y="4000"/>
                  </a:lnTo>
                  <a:lnTo>
                    <a:pt x="144328" y="16426"/>
                  </a:lnTo>
                  <a:lnTo>
                    <a:pt x="105060" y="37917"/>
                  </a:lnTo>
                  <a:lnTo>
                    <a:pt x="67338" y="69112"/>
                  </a:lnTo>
                  <a:lnTo>
                    <a:pt x="32028" y="110650"/>
                  </a:lnTo>
                  <a:lnTo>
                    <a:pt x="0" y="163169"/>
                  </a:lnTo>
                  <a:lnTo>
                    <a:pt x="14694" y="156258"/>
                  </a:lnTo>
                  <a:lnTo>
                    <a:pt x="55546" y="141052"/>
                  </a:lnTo>
                  <a:lnTo>
                    <a:pt x="117711" y="125847"/>
                  </a:lnTo>
                  <a:lnTo>
                    <a:pt x="196341" y="118935"/>
                  </a:lnTo>
                  <a:lnTo>
                    <a:pt x="214582" y="119322"/>
                  </a:lnTo>
                  <a:lnTo>
                    <a:pt x="233299" y="120548"/>
                  </a:lnTo>
                  <a:lnTo>
                    <a:pt x="273431" y="56514"/>
                  </a:lnTo>
                  <a:lnTo>
                    <a:pt x="256412" y="123113"/>
                  </a:lnTo>
                  <a:lnTo>
                    <a:pt x="268350" y="125044"/>
                  </a:lnTo>
                  <a:lnTo>
                    <a:pt x="284225" y="92836"/>
                  </a:lnTo>
                  <a:lnTo>
                    <a:pt x="279908" y="127317"/>
                  </a:lnTo>
                  <a:lnTo>
                    <a:pt x="316485" y="136506"/>
                  </a:lnTo>
                  <a:lnTo>
                    <a:pt x="353837" y="149750"/>
                  </a:lnTo>
                  <a:lnTo>
                    <a:pt x="391689" y="167563"/>
                  </a:lnTo>
                  <a:lnTo>
                    <a:pt x="429768" y="190461"/>
                  </a:lnTo>
                  <a:lnTo>
                    <a:pt x="420770" y="145437"/>
                  </a:lnTo>
                  <a:lnTo>
                    <a:pt x="402886" y="104822"/>
                  </a:lnTo>
                  <a:lnTo>
                    <a:pt x="377369" y="69533"/>
                  </a:lnTo>
                  <a:lnTo>
                    <a:pt x="345472" y="40489"/>
                  </a:lnTo>
                  <a:lnTo>
                    <a:pt x="308447" y="18607"/>
                  </a:lnTo>
                  <a:lnTo>
                    <a:pt x="267548" y="4804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776216" y="3704843"/>
              <a:ext cx="480059" cy="515620"/>
            </a:xfrm>
            <a:custGeom>
              <a:avLst/>
              <a:gdLst/>
              <a:ahLst/>
              <a:cxnLst/>
              <a:rect l="l" t="t" r="r" b="b"/>
              <a:pathLst>
                <a:path w="480060" h="515620">
                  <a:moveTo>
                    <a:pt x="480060" y="331673"/>
                  </a:moveTo>
                  <a:lnTo>
                    <a:pt x="474548" y="269684"/>
                  </a:lnTo>
                  <a:lnTo>
                    <a:pt x="463016" y="214477"/>
                  </a:lnTo>
                  <a:lnTo>
                    <a:pt x="446100" y="166331"/>
                  </a:lnTo>
                  <a:lnTo>
                    <a:pt x="424446" y="124955"/>
                  </a:lnTo>
                  <a:lnTo>
                    <a:pt x="398691" y="90043"/>
                  </a:lnTo>
                  <a:lnTo>
                    <a:pt x="369493" y="61302"/>
                  </a:lnTo>
                  <a:lnTo>
                    <a:pt x="337464" y="38455"/>
                  </a:lnTo>
                  <a:lnTo>
                    <a:pt x="303276" y="21196"/>
                  </a:lnTo>
                  <a:lnTo>
                    <a:pt x="230924" y="2260"/>
                  </a:lnTo>
                  <a:lnTo>
                    <a:pt x="194056" y="0"/>
                  </a:lnTo>
                  <a:lnTo>
                    <a:pt x="138328" y="5041"/>
                  </a:lnTo>
                  <a:lnTo>
                    <a:pt x="85877" y="19456"/>
                  </a:lnTo>
                  <a:lnTo>
                    <a:pt x="38989" y="42176"/>
                  </a:lnTo>
                  <a:lnTo>
                    <a:pt x="0" y="72136"/>
                  </a:lnTo>
                  <a:lnTo>
                    <a:pt x="40043" y="77914"/>
                  </a:lnTo>
                  <a:lnTo>
                    <a:pt x="78613" y="85890"/>
                  </a:lnTo>
                  <a:lnTo>
                    <a:pt x="115646" y="95821"/>
                  </a:lnTo>
                  <a:lnTo>
                    <a:pt x="151130" y="107442"/>
                  </a:lnTo>
                  <a:lnTo>
                    <a:pt x="187452" y="53594"/>
                  </a:lnTo>
                  <a:lnTo>
                    <a:pt x="170561" y="114681"/>
                  </a:lnTo>
                  <a:lnTo>
                    <a:pt x="183769" y="119888"/>
                  </a:lnTo>
                  <a:lnTo>
                    <a:pt x="199009" y="94488"/>
                  </a:lnTo>
                  <a:lnTo>
                    <a:pt x="191135" y="123063"/>
                  </a:lnTo>
                  <a:lnTo>
                    <a:pt x="313372" y="188442"/>
                  </a:lnTo>
                  <a:lnTo>
                    <a:pt x="404126" y="256717"/>
                  </a:lnTo>
                  <a:lnTo>
                    <a:pt x="460603" y="310451"/>
                  </a:lnTo>
                  <a:lnTo>
                    <a:pt x="479272" y="331355"/>
                  </a:lnTo>
                  <a:lnTo>
                    <a:pt x="419417" y="306984"/>
                  </a:lnTo>
                  <a:lnTo>
                    <a:pt x="364769" y="290131"/>
                  </a:lnTo>
                  <a:lnTo>
                    <a:pt x="315785" y="280479"/>
                  </a:lnTo>
                  <a:lnTo>
                    <a:pt x="272161" y="277406"/>
                  </a:lnTo>
                  <a:lnTo>
                    <a:pt x="217639" y="283375"/>
                  </a:lnTo>
                  <a:lnTo>
                    <a:pt x="172770" y="299974"/>
                  </a:lnTo>
                  <a:lnTo>
                    <a:pt x="136588" y="325285"/>
                  </a:lnTo>
                  <a:lnTo>
                    <a:pt x="108115" y="357378"/>
                  </a:lnTo>
                  <a:lnTo>
                    <a:pt x="86372" y="394335"/>
                  </a:lnTo>
                  <a:lnTo>
                    <a:pt x="70396" y="434225"/>
                  </a:lnTo>
                  <a:lnTo>
                    <a:pt x="59194" y="475132"/>
                  </a:lnTo>
                  <a:lnTo>
                    <a:pt x="51816" y="515112"/>
                  </a:lnTo>
                  <a:lnTo>
                    <a:pt x="90779" y="474726"/>
                  </a:lnTo>
                  <a:lnTo>
                    <a:pt x="133172" y="440753"/>
                  </a:lnTo>
                  <a:lnTo>
                    <a:pt x="177774" y="412635"/>
                  </a:lnTo>
                  <a:lnTo>
                    <a:pt x="223393" y="389801"/>
                  </a:lnTo>
                  <a:lnTo>
                    <a:pt x="225933" y="333273"/>
                  </a:lnTo>
                  <a:lnTo>
                    <a:pt x="235204" y="384657"/>
                  </a:lnTo>
                  <a:lnTo>
                    <a:pt x="246126" y="380238"/>
                  </a:lnTo>
                  <a:lnTo>
                    <a:pt x="249047" y="339382"/>
                  </a:lnTo>
                  <a:lnTo>
                    <a:pt x="260604" y="374688"/>
                  </a:lnTo>
                  <a:lnTo>
                    <a:pt x="343649" y="349986"/>
                  </a:lnTo>
                  <a:lnTo>
                    <a:pt x="413664" y="337197"/>
                  </a:lnTo>
                  <a:lnTo>
                    <a:pt x="462013" y="332409"/>
                  </a:lnTo>
                  <a:lnTo>
                    <a:pt x="479577" y="331698"/>
                  </a:lnTo>
                  <a:lnTo>
                    <a:pt x="480060" y="332232"/>
                  </a:lnTo>
                  <a:lnTo>
                    <a:pt x="480009" y="331685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234703" y="3592067"/>
              <a:ext cx="375285" cy="445134"/>
            </a:xfrm>
            <a:custGeom>
              <a:avLst/>
              <a:gdLst/>
              <a:ahLst/>
              <a:cxnLst/>
              <a:rect l="l" t="t" r="r" b="b"/>
              <a:pathLst>
                <a:path w="375285" h="445135">
                  <a:moveTo>
                    <a:pt x="275445" y="0"/>
                  </a:moveTo>
                  <a:lnTo>
                    <a:pt x="218627" y="3719"/>
                  </a:lnTo>
                  <a:lnTo>
                    <a:pt x="158965" y="17458"/>
                  </a:lnTo>
                  <a:lnTo>
                    <a:pt x="101866" y="45083"/>
                  </a:lnTo>
                  <a:lnTo>
                    <a:pt x="52734" y="90464"/>
                  </a:lnTo>
                  <a:lnTo>
                    <a:pt x="16977" y="157468"/>
                  </a:lnTo>
                  <a:lnTo>
                    <a:pt x="5803" y="200288"/>
                  </a:lnTo>
                  <a:lnTo>
                    <a:pt x="0" y="249965"/>
                  </a:lnTo>
                  <a:lnTo>
                    <a:pt x="243" y="306981"/>
                  </a:lnTo>
                  <a:lnTo>
                    <a:pt x="7209" y="371822"/>
                  </a:lnTo>
                  <a:lnTo>
                    <a:pt x="21572" y="444969"/>
                  </a:lnTo>
                  <a:lnTo>
                    <a:pt x="31871" y="420909"/>
                  </a:lnTo>
                  <a:lnTo>
                    <a:pt x="64720" y="356839"/>
                  </a:lnTo>
                  <a:lnTo>
                    <a:pt x="123049" y="264931"/>
                  </a:lnTo>
                  <a:lnTo>
                    <a:pt x="209786" y="157352"/>
                  </a:lnTo>
                  <a:lnTo>
                    <a:pt x="181719" y="122554"/>
                  </a:lnTo>
                  <a:lnTo>
                    <a:pt x="231978" y="122554"/>
                  </a:lnTo>
                  <a:lnTo>
                    <a:pt x="191752" y="100075"/>
                  </a:lnTo>
                  <a:lnTo>
                    <a:pt x="266597" y="100075"/>
                  </a:lnTo>
                  <a:lnTo>
                    <a:pt x="281075" y="86477"/>
                  </a:lnTo>
                  <a:lnTo>
                    <a:pt x="310577" y="60658"/>
                  </a:lnTo>
                  <a:lnTo>
                    <a:pt x="341912" y="35244"/>
                  </a:lnTo>
                  <a:lnTo>
                    <a:pt x="375140" y="10413"/>
                  </a:lnTo>
                  <a:lnTo>
                    <a:pt x="367546" y="8786"/>
                  </a:lnTo>
                  <a:lnTo>
                    <a:pt x="346581" y="5206"/>
                  </a:lnTo>
                  <a:lnTo>
                    <a:pt x="314972" y="1627"/>
                  </a:lnTo>
                  <a:lnTo>
                    <a:pt x="275445" y="0"/>
                  </a:lnTo>
                  <a:close/>
                </a:path>
                <a:path w="375285" h="445135">
                  <a:moveTo>
                    <a:pt x="231978" y="122554"/>
                  </a:moveTo>
                  <a:lnTo>
                    <a:pt x="181719" y="122554"/>
                  </a:lnTo>
                  <a:lnTo>
                    <a:pt x="220454" y="145922"/>
                  </a:lnTo>
                  <a:lnTo>
                    <a:pt x="229709" y="136318"/>
                  </a:lnTo>
                  <a:lnTo>
                    <a:pt x="234438" y="131474"/>
                  </a:lnTo>
                  <a:lnTo>
                    <a:pt x="239250" y="126618"/>
                  </a:lnTo>
                  <a:lnTo>
                    <a:pt x="231978" y="122554"/>
                  </a:lnTo>
                  <a:close/>
                </a:path>
                <a:path w="375285" h="445135">
                  <a:moveTo>
                    <a:pt x="266597" y="100075"/>
                  </a:moveTo>
                  <a:lnTo>
                    <a:pt x="191752" y="100075"/>
                  </a:lnTo>
                  <a:lnTo>
                    <a:pt x="253347" y="112521"/>
                  </a:lnTo>
                  <a:lnTo>
                    <a:pt x="266597" y="100075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198363" y="5084064"/>
              <a:ext cx="334010" cy="56515"/>
            </a:xfrm>
            <a:custGeom>
              <a:avLst/>
              <a:gdLst/>
              <a:ahLst/>
              <a:cxnLst/>
              <a:rect l="l" t="t" r="r" b="b"/>
              <a:pathLst>
                <a:path w="334010" h="56514">
                  <a:moveTo>
                    <a:pt x="333717" y="0"/>
                  </a:moveTo>
                  <a:lnTo>
                    <a:pt x="0" y="0"/>
                  </a:lnTo>
                  <a:lnTo>
                    <a:pt x="0" y="56354"/>
                  </a:lnTo>
                  <a:lnTo>
                    <a:pt x="333717" y="56354"/>
                  </a:lnTo>
                  <a:lnTo>
                    <a:pt x="333717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794105" y="845896"/>
            <a:ext cx="266382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0"/>
              <a:t>Раздел</a:t>
            </a:r>
            <a:r>
              <a:rPr dirty="0" sz="5000" spc="-265"/>
              <a:t> </a:t>
            </a:r>
            <a:r>
              <a:rPr dirty="0" sz="5000" spc="575">
                <a:latin typeface="Book Antiqua"/>
                <a:cs typeface="Book Antiqua"/>
              </a:rPr>
              <a:t>2</a:t>
            </a:r>
            <a:endParaRPr sz="5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480" y="653795"/>
            <a:ext cx="6861175" cy="640080"/>
          </a:xfrm>
          <a:prstGeom prst="rect"/>
          <a:solidFill>
            <a:srgbClr val="57D5FF"/>
          </a:solidFill>
        </p:spPr>
        <p:txBody>
          <a:bodyPr wrap="square" lIns="0" tIns="565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dirty="0" sz="3000">
                <a:latin typeface="Book Antiqua"/>
                <a:cs typeface="Book Antiqua"/>
              </a:rPr>
              <a:t>1.</a:t>
            </a:r>
            <a:r>
              <a:rPr dirty="0" sz="3000" spc="-260">
                <a:latin typeface="Book Antiqua"/>
                <a:cs typeface="Book Antiqua"/>
              </a:rPr>
              <a:t> </a:t>
            </a:r>
            <a:r>
              <a:rPr dirty="0" sz="3000" spc="-60">
                <a:latin typeface="Book Antiqua"/>
                <a:cs typeface="Book Antiqua"/>
              </a:rPr>
              <a:t>1</a:t>
            </a:r>
            <a:r>
              <a:rPr dirty="0" sz="3000" spc="-275">
                <a:latin typeface="Book Antiqua"/>
                <a:cs typeface="Book Antiqua"/>
              </a:rPr>
              <a:t> </a:t>
            </a:r>
            <a:r>
              <a:rPr dirty="0" sz="3000" spc="-10"/>
              <a:t>Географско</a:t>
            </a:r>
            <a:r>
              <a:rPr dirty="0" sz="3000" spc="-150"/>
              <a:t> </a:t>
            </a:r>
            <a:r>
              <a:rPr dirty="0" sz="3000" spc="-10"/>
              <a:t>положение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4755" y="1388363"/>
            <a:ext cx="3667125" cy="3264535"/>
          </a:xfrm>
          <a:prstGeom prst="rect">
            <a:avLst/>
          </a:prstGeom>
          <a:solidFill>
            <a:srgbClr val="57D5FF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L="110489" marR="103505" indent="1270">
              <a:lnSpc>
                <a:spcPct val="100000"/>
              </a:lnSpc>
              <a:spcBef>
                <a:spcPts val="320"/>
              </a:spcBef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Малага</a:t>
            </a:r>
            <a:r>
              <a:rPr dirty="0" sz="1400" spc="-5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е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град,</a:t>
            </a:r>
            <a:r>
              <a:rPr dirty="0" sz="1400" spc="-3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който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се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намира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2C2C2C"/>
                </a:solidFill>
                <a:latin typeface="Arial"/>
                <a:cs typeface="Arial"/>
              </a:rPr>
              <a:t>в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 Южната</a:t>
            </a:r>
            <a:r>
              <a:rPr dirty="0" sz="1400" spc="-7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част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</a:t>
            </a:r>
            <a:r>
              <a:rPr dirty="0" sz="1400" spc="-4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Испания,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разположен</a:t>
            </a:r>
            <a:r>
              <a:rPr dirty="0" sz="1400" spc="-5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на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брега</a:t>
            </a:r>
            <a:r>
              <a:rPr dirty="0" sz="1400" spc="-5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Средиземно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море.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Той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се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намира</a:t>
            </a:r>
            <a:r>
              <a:rPr dirty="0" sz="1400" spc="-4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в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автономната</a:t>
            </a:r>
            <a:r>
              <a:rPr dirty="0" sz="1400" spc="-5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област</a:t>
            </a:r>
            <a:r>
              <a:rPr dirty="0" sz="1400" spc="-6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Arial"/>
                <a:cs typeface="Arial"/>
              </a:rPr>
              <a:t>Андалусия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е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столица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провинция</a:t>
            </a:r>
            <a:r>
              <a:rPr dirty="0" sz="1400" spc="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Arial"/>
                <a:cs typeface="Arial"/>
              </a:rPr>
              <a:t>Малага.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Географски,</a:t>
            </a:r>
            <a:r>
              <a:rPr dirty="0" sz="1400" spc="-5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Малага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е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на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около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100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км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от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Гибралтарския</a:t>
            </a:r>
            <a:r>
              <a:rPr dirty="0" sz="1400" spc="-5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проток</a:t>
            </a:r>
            <a:r>
              <a:rPr dirty="0" sz="1400" spc="-5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на</a:t>
            </a:r>
            <a:endParaRPr sz="1400">
              <a:latin typeface="Arial"/>
              <a:cs typeface="Arial"/>
            </a:endParaRPr>
          </a:p>
          <a:p>
            <a:pPr algn="ctr" marL="194310" marR="18669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приблизително</a:t>
            </a:r>
            <a:r>
              <a:rPr dirty="0" sz="1400" spc="-6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130</a:t>
            </a:r>
            <a:r>
              <a:rPr dirty="0" sz="1400" spc="-4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км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от</a:t>
            </a:r>
            <a:r>
              <a:rPr dirty="0" sz="1400" spc="-3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Гранада,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друг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важен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град</a:t>
            </a:r>
            <a:r>
              <a:rPr dirty="0" sz="1400" spc="-2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в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Южна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Испания.</a:t>
            </a:r>
            <a:r>
              <a:rPr dirty="0" sz="1400" spc="-10">
                <a:solidFill>
                  <a:srgbClr val="2C2C2C"/>
                </a:solidFill>
                <a:latin typeface="Arial"/>
                <a:cs typeface="Arial"/>
              </a:rPr>
              <a:t> Градът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заема</a:t>
            </a:r>
            <a:r>
              <a:rPr dirty="0" sz="1400" spc="-4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площ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от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около</a:t>
            </a:r>
            <a:r>
              <a:rPr dirty="0" sz="14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398</a:t>
            </a:r>
            <a:r>
              <a:rPr dirty="0" sz="1400" spc="-3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Arial"/>
                <a:cs typeface="Arial"/>
              </a:rPr>
              <a:t>квадратни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километра</a:t>
            </a:r>
            <a:r>
              <a:rPr dirty="0" sz="1400" spc="-5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има</a:t>
            </a:r>
            <a:r>
              <a:rPr dirty="0" sz="14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както</a:t>
            </a:r>
            <a:r>
              <a:rPr dirty="0" sz="1400" spc="-3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крайбрежна,</a:t>
            </a:r>
            <a:r>
              <a:rPr dirty="0" sz="1400" spc="-5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така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и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C2C2C"/>
                </a:solidFill>
                <a:latin typeface="Arial"/>
                <a:cs typeface="Arial"/>
              </a:rPr>
              <a:t>планинска</a:t>
            </a:r>
            <a:r>
              <a:rPr dirty="0" sz="1400" spc="-3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Arial"/>
                <a:cs typeface="Arial"/>
              </a:rPr>
              <a:t>част.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365503"/>
            <a:ext cx="3666744" cy="3264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1.2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Малага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граничи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със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следните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райони: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57237" y="1765490"/>
          <a:ext cx="7629525" cy="211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960"/>
                <a:gridCol w="5400674"/>
              </a:tblGrid>
              <a:tr h="491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На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север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Планините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Монтес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де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Малага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(Montes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Málaga).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На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запад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Града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Торемолинос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и реката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Гуадалорсе.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На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изток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Общината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Ринкон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де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ла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Виктория.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На </a:t>
                      </a: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юг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Средиземно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море.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57D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572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Book Antiqua"/>
                <a:cs typeface="Book Antiqua"/>
              </a:rPr>
              <a:t>1.</a:t>
            </a:r>
            <a:r>
              <a:rPr dirty="0" sz="3000" spc="-265">
                <a:latin typeface="Book Antiqua"/>
                <a:cs typeface="Book Antiqua"/>
              </a:rPr>
              <a:t> </a:t>
            </a:r>
            <a:r>
              <a:rPr dirty="0" sz="3000" spc="300">
                <a:latin typeface="Book Antiqua"/>
                <a:cs typeface="Book Antiqua"/>
              </a:rPr>
              <a:t>3</a:t>
            </a:r>
            <a:r>
              <a:rPr dirty="0" sz="3000" spc="225">
                <a:latin typeface="Book Antiqua"/>
                <a:cs typeface="Book Antiqua"/>
              </a:rPr>
              <a:t> </a:t>
            </a:r>
            <a:r>
              <a:rPr dirty="0" sz="3000" spc="-10"/>
              <a:t>Население</a:t>
            </a:r>
            <a:r>
              <a:rPr dirty="0" sz="3000" spc="-195"/>
              <a:t> </a:t>
            </a:r>
            <a:r>
              <a:rPr dirty="0" sz="3000"/>
              <a:t>в</a:t>
            </a:r>
            <a:r>
              <a:rPr dirty="0" sz="3000" spc="-155"/>
              <a:t> </a:t>
            </a:r>
            <a:r>
              <a:rPr dirty="0" sz="3000" spc="-10"/>
              <a:t>Малага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33450" y="1528699"/>
            <a:ext cx="7138034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5"/>
              </a:spcBef>
            </a:pPr>
            <a:r>
              <a:rPr dirty="0" sz="2000" spc="-445">
                <a:solidFill>
                  <a:srgbClr val="2C2C2C"/>
                </a:solidFill>
                <a:latin typeface="Trebuchet MS"/>
                <a:cs typeface="Trebuchet MS"/>
              </a:rPr>
              <a:t>1</a:t>
            </a:r>
            <a:r>
              <a:rPr dirty="0" sz="2000" spc="-4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януари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185">
                <a:solidFill>
                  <a:srgbClr val="2C2C2C"/>
                </a:solidFill>
                <a:latin typeface="Trebuchet MS"/>
                <a:cs typeface="Trebuchet MS"/>
              </a:rPr>
              <a:t>2024</a:t>
            </a:r>
            <a:r>
              <a:rPr dirty="0" sz="2000" spc="-3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2000" spc="-14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20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населението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20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C2C2C"/>
                </a:solidFill>
                <a:latin typeface="Trebuchet MS"/>
                <a:cs typeface="Trebuchet MS"/>
              </a:rPr>
              <a:t>591 </a:t>
            </a:r>
            <a:r>
              <a:rPr dirty="0" sz="2000">
                <a:solidFill>
                  <a:srgbClr val="2C2C2C"/>
                </a:solidFill>
                <a:latin typeface="Trebuchet MS"/>
                <a:cs typeface="Trebuchet MS"/>
              </a:rPr>
              <a:t>637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души</a:t>
            </a:r>
            <a:r>
              <a:rPr dirty="0" sz="200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20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което</a:t>
            </a:r>
            <a:r>
              <a:rPr dirty="0" sz="2000" spc="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го</a:t>
            </a:r>
            <a:r>
              <a:rPr dirty="0" sz="20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прави</a:t>
            </a:r>
            <a:r>
              <a:rPr dirty="0" sz="20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втория</a:t>
            </a:r>
            <a:r>
              <a:rPr dirty="0" sz="20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2000" spc="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големина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в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Андалусия</a:t>
            </a:r>
            <a:r>
              <a:rPr dirty="0" sz="20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шестия</a:t>
            </a:r>
            <a:r>
              <a:rPr dirty="0" sz="20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0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3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20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2000" spc="-8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20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основан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20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204">
                <a:solidFill>
                  <a:srgbClr val="2C2C2C"/>
                </a:solidFill>
                <a:latin typeface="Trebuchet MS"/>
                <a:cs typeface="Trebuchet MS"/>
              </a:rPr>
              <a:t>8</a:t>
            </a:r>
            <a:r>
              <a:rPr dirty="0" sz="20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2C2C2C"/>
                </a:solidFill>
                <a:latin typeface="Cambria"/>
                <a:cs typeface="Cambria"/>
              </a:rPr>
              <a:t>век </a:t>
            </a:r>
            <a:r>
              <a:rPr dirty="0" sz="2000" spc="-120">
                <a:solidFill>
                  <a:srgbClr val="2C2C2C"/>
                </a:solidFill>
                <a:latin typeface="Cambria"/>
                <a:cs typeface="Cambria"/>
              </a:rPr>
              <a:t>пр</a:t>
            </a:r>
            <a:r>
              <a:rPr dirty="0" sz="2000" spc="-1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2000" spc="-120">
                <a:solidFill>
                  <a:srgbClr val="2C2C2C"/>
                </a:solidFill>
                <a:latin typeface="Cambria"/>
                <a:cs typeface="Cambria"/>
              </a:rPr>
              <a:t>н</a:t>
            </a:r>
            <a:r>
              <a:rPr dirty="0" sz="2000" spc="-1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2000" spc="-12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-1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20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финикийците</a:t>
            </a:r>
            <a:r>
              <a:rPr dirty="0" sz="20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под</a:t>
            </a:r>
            <a:r>
              <a:rPr dirty="0" sz="20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името</a:t>
            </a:r>
            <a:r>
              <a:rPr dirty="0" sz="2000" spc="1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Малака</a:t>
            </a:r>
            <a:r>
              <a:rPr dirty="0" sz="20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Бигенц</a:t>
            </a:r>
            <a:r>
              <a:rPr dirty="0" sz="20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275590" indent="142875">
              <a:lnSpc>
                <a:spcPct val="100000"/>
              </a:lnSpc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20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значителен</a:t>
            </a:r>
            <a:r>
              <a:rPr dirty="0" sz="20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икономически</a:t>
            </a:r>
            <a:r>
              <a:rPr dirty="0" sz="20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културен</a:t>
            </a:r>
            <a:r>
              <a:rPr dirty="0" sz="20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център</a:t>
            </a:r>
            <a:r>
              <a:rPr dirty="0" sz="200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както</a:t>
            </a:r>
            <a:r>
              <a:rPr dirty="0" sz="20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важен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транспортен</a:t>
            </a:r>
            <a:r>
              <a:rPr dirty="0" sz="20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възел</a:t>
            </a:r>
            <a:r>
              <a:rPr dirty="0" sz="20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средиземноморското крайбрежие</a:t>
            </a:r>
            <a:r>
              <a:rPr dirty="0" sz="20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246364" y="1292352"/>
            <a:ext cx="743585" cy="203200"/>
          </a:xfrm>
          <a:custGeom>
            <a:avLst/>
            <a:gdLst/>
            <a:ahLst/>
            <a:cxnLst/>
            <a:rect l="l" t="t" r="r" b="b"/>
            <a:pathLst>
              <a:path w="743584" h="203200">
                <a:moveTo>
                  <a:pt x="386079" y="0"/>
                </a:moveTo>
                <a:lnTo>
                  <a:pt x="305061" y="14152"/>
                </a:lnTo>
                <a:lnTo>
                  <a:pt x="262438" y="33974"/>
                </a:lnTo>
                <a:lnTo>
                  <a:pt x="223964" y="61134"/>
                </a:lnTo>
                <a:lnTo>
                  <a:pt x="190824" y="94633"/>
                </a:lnTo>
                <a:lnTo>
                  <a:pt x="164203" y="133474"/>
                </a:lnTo>
                <a:lnTo>
                  <a:pt x="145287" y="176657"/>
                </a:lnTo>
                <a:lnTo>
                  <a:pt x="132514" y="170809"/>
                </a:lnTo>
                <a:lnTo>
                  <a:pt x="93599" y="163575"/>
                </a:lnTo>
                <a:lnTo>
                  <a:pt x="44751" y="174085"/>
                </a:lnTo>
                <a:lnTo>
                  <a:pt x="0" y="202692"/>
                </a:lnTo>
                <a:lnTo>
                  <a:pt x="743203" y="202692"/>
                </a:lnTo>
                <a:lnTo>
                  <a:pt x="732970" y="165927"/>
                </a:lnTo>
                <a:lnTo>
                  <a:pt x="704389" y="134699"/>
                </a:lnTo>
                <a:lnTo>
                  <a:pt x="665212" y="113020"/>
                </a:lnTo>
                <a:lnTo>
                  <a:pt x="623188" y="104901"/>
                </a:lnTo>
                <a:lnTo>
                  <a:pt x="616577" y="105144"/>
                </a:lnTo>
                <a:lnTo>
                  <a:pt x="610107" y="105886"/>
                </a:lnTo>
                <a:lnTo>
                  <a:pt x="603829" y="107152"/>
                </a:lnTo>
                <a:lnTo>
                  <a:pt x="597788" y="108965"/>
                </a:lnTo>
                <a:lnTo>
                  <a:pt x="565481" y="71591"/>
                </a:lnTo>
                <a:lnTo>
                  <a:pt x="526504" y="41312"/>
                </a:lnTo>
                <a:lnTo>
                  <a:pt x="482510" y="18824"/>
                </a:lnTo>
                <a:lnTo>
                  <a:pt x="435151" y="4821"/>
                </a:lnTo>
                <a:lnTo>
                  <a:pt x="386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858000" y="534923"/>
            <a:ext cx="1172210" cy="399415"/>
          </a:xfrm>
          <a:custGeom>
            <a:avLst/>
            <a:gdLst/>
            <a:ahLst/>
            <a:cxnLst/>
            <a:rect l="l" t="t" r="r" b="b"/>
            <a:pathLst>
              <a:path w="1172209" h="399415">
                <a:moveTo>
                  <a:pt x="646556" y="0"/>
                </a:moveTo>
                <a:lnTo>
                  <a:pt x="596640" y="3466"/>
                </a:lnTo>
                <a:lnTo>
                  <a:pt x="548537" y="13089"/>
                </a:lnTo>
                <a:lnTo>
                  <a:pt x="501507" y="28499"/>
                </a:lnTo>
                <a:lnTo>
                  <a:pt x="456460" y="49330"/>
                </a:lnTo>
                <a:lnTo>
                  <a:pt x="414305" y="75215"/>
                </a:lnTo>
                <a:lnTo>
                  <a:pt x="375953" y="105786"/>
                </a:lnTo>
                <a:lnTo>
                  <a:pt x="342313" y="140677"/>
                </a:lnTo>
                <a:lnTo>
                  <a:pt x="314295" y="179519"/>
                </a:lnTo>
                <a:lnTo>
                  <a:pt x="292809" y="221945"/>
                </a:lnTo>
                <a:lnTo>
                  <a:pt x="278765" y="267588"/>
                </a:lnTo>
                <a:lnTo>
                  <a:pt x="259716" y="261588"/>
                </a:lnTo>
                <a:lnTo>
                  <a:pt x="240204" y="257302"/>
                </a:lnTo>
                <a:lnTo>
                  <a:pt x="220382" y="254730"/>
                </a:lnTo>
                <a:lnTo>
                  <a:pt x="200405" y="253873"/>
                </a:lnTo>
                <a:lnTo>
                  <a:pt x="179195" y="254847"/>
                </a:lnTo>
                <a:lnTo>
                  <a:pt x="137487" y="262606"/>
                </a:lnTo>
                <a:lnTo>
                  <a:pt x="80920" y="291238"/>
                </a:lnTo>
                <a:lnTo>
                  <a:pt x="48910" y="323469"/>
                </a:lnTo>
                <a:lnTo>
                  <a:pt x="21782" y="361128"/>
                </a:lnTo>
                <a:lnTo>
                  <a:pt x="0" y="399288"/>
                </a:lnTo>
                <a:lnTo>
                  <a:pt x="1171955" y="399288"/>
                </a:lnTo>
                <a:lnTo>
                  <a:pt x="1149653" y="351299"/>
                </a:lnTo>
                <a:lnTo>
                  <a:pt x="1116409" y="309991"/>
                </a:lnTo>
                <a:lnTo>
                  <a:pt x="1075283" y="281041"/>
                </a:lnTo>
                <a:lnTo>
                  <a:pt x="1029334" y="270128"/>
                </a:lnTo>
                <a:lnTo>
                  <a:pt x="992758" y="277622"/>
                </a:lnTo>
                <a:lnTo>
                  <a:pt x="978820" y="231889"/>
                </a:lnTo>
                <a:lnTo>
                  <a:pt x="958546" y="188764"/>
                </a:lnTo>
                <a:lnTo>
                  <a:pt x="932589" y="148767"/>
                </a:lnTo>
                <a:lnTo>
                  <a:pt x="901601" y="112416"/>
                </a:lnTo>
                <a:lnTo>
                  <a:pt x="866235" y="80232"/>
                </a:lnTo>
                <a:lnTo>
                  <a:pt x="827142" y="52734"/>
                </a:lnTo>
                <a:lnTo>
                  <a:pt x="784976" y="30442"/>
                </a:lnTo>
                <a:lnTo>
                  <a:pt x="740388" y="13876"/>
                </a:lnTo>
                <a:lnTo>
                  <a:pt x="694031" y="3555"/>
                </a:lnTo>
                <a:lnTo>
                  <a:pt x="646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7935468" y="3258311"/>
            <a:ext cx="1209040" cy="1885314"/>
            <a:chOff x="7935468" y="3258311"/>
            <a:chExt cx="1209040" cy="1885314"/>
          </a:xfrm>
        </p:grpSpPr>
        <p:sp>
          <p:nvSpPr>
            <p:cNvPr id="7" name="object 7" descr=""/>
            <p:cNvSpPr/>
            <p:nvPr/>
          </p:nvSpPr>
          <p:spPr>
            <a:xfrm>
              <a:off x="8245221" y="3744467"/>
              <a:ext cx="280035" cy="1399540"/>
            </a:xfrm>
            <a:custGeom>
              <a:avLst/>
              <a:gdLst/>
              <a:ahLst/>
              <a:cxnLst/>
              <a:rect l="l" t="t" r="r" b="b"/>
              <a:pathLst>
                <a:path w="280034" h="1399539">
                  <a:moveTo>
                    <a:pt x="202946" y="0"/>
                  </a:moveTo>
                  <a:lnTo>
                    <a:pt x="190373" y="40258"/>
                  </a:lnTo>
                  <a:lnTo>
                    <a:pt x="173033" y="99656"/>
                  </a:lnTo>
                  <a:lnTo>
                    <a:pt x="158590" y="152194"/>
                  </a:lnTo>
                  <a:lnTo>
                    <a:pt x="144986" y="204893"/>
                  </a:lnTo>
                  <a:lnTo>
                    <a:pt x="132197" y="257659"/>
                  </a:lnTo>
                  <a:lnTo>
                    <a:pt x="120199" y="310398"/>
                  </a:lnTo>
                  <a:lnTo>
                    <a:pt x="104394" y="384568"/>
                  </a:lnTo>
                  <a:lnTo>
                    <a:pt x="94032" y="437459"/>
                  </a:lnTo>
                  <a:lnTo>
                    <a:pt x="84378" y="489972"/>
                  </a:lnTo>
                  <a:lnTo>
                    <a:pt x="75405" y="542006"/>
                  </a:lnTo>
                  <a:lnTo>
                    <a:pt x="67090" y="593460"/>
                  </a:lnTo>
                  <a:lnTo>
                    <a:pt x="59408" y="644233"/>
                  </a:lnTo>
                  <a:lnTo>
                    <a:pt x="52335" y="694223"/>
                  </a:lnTo>
                  <a:lnTo>
                    <a:pt x="43052" y="765543"/>
                  </a:lnTo>
                  <a:lnTo>
                    <a:pt x="36362" y="822009"/>
                  </a:lnTo>
                  <a:lnTo>
                    <a:pt x="30400" y="876858"/>
                  </a:lnTo>
                  <a:lnTo>
                    <a:pt x="25127" y="929923"/>
                  </a:lnTo>
                  <a:lnTo>
                    <a:pt x="20499" y="981035"/>
                  </a:lnTo>
                  <a:lnTo>
                    <a:pt x="16476" y="1030026"/>
                  </a:lnTo>
                  <a:lnTo>
                    <a:pt x="13015" y="1076727"/>
                  </a:lnTo>
                  <a:lnTo>
                    <a:pt x="10074" y="1120969"/>
                  </a:lnTo>
                  <a:lnTo>
                    <a:pt x="7612" y="1162586"/>
                  </a:lnTo>
                  <a:lnTo>
                    <a:pt x="4572" y="1223517"/>
                  </a:lnTo>
                  <a:lnTo>
                    <a:pt x="1768" y="1297173"/>
                  </a:lnTo>
                  <a:lnTo>
                    <a:pt x="428" y="1352354"/>
                  </a:lnTo>
                  <a:lnTo>
                    <a:pt x="0" y="1398991"/>
                  </a:lnTo>
                  <a:lnTo>
                    <a:pt x="202946" y="1398991"/>
                  </a:lnTo>
                  <a:lnTo>
                    <a:pt x="200427" y="1374241"/>
                  </a:lnTo>
                  <a:lnTo>
                    <a:pt x="194706" y="1303296"/>
                  </a:lnTo>
                  <a:lnTo>
                    <a:pt x="188533" y="1191115"/>
                  </a:lnTo>
                  <a:lnTo>
                    <a:pt x="184657" y="1042657"/>
                  </a:lnTo>
                  <a:lnTo>
                    <a:pt x="184431" y="975292"/>
                  </a:lnTo>
                  <a:lnTo>
                    <a:pt x="184737" y="929115"/>
                  </a:lnTo>
                  <a:lnTo>
                    <a:pt x="185495" y="881117"/>
                  </a:lnTo>
                  <a:lnTo>
                    <a:pt x="186753" y="831375"/>
                  </a:lnTo>
                  <a:lnTo>
                    <a:pt x="188559" y="779966"/>
                  </a:lnTo>
                  <a:lnTo>
                    <a:pt x="190960" y="726969"/>
                  </a:lnTo>
                  <a:lnTo>
                    <a:pt x="194004" y="672461"/>
                  </a:lnTo>
                  <a:lnTo>
                    <a:pt x="198120" y="608787"/>
                  </a:lnTo>
                  <a:lnTo>
                    <a:pt x="203198" y="546634"/>
                  </a:lnTo>
                  <a:lnTo>
                    <a:pt x="207500" y="499328"/>
                  </a:lnTo>
                  <a:lnTo>
                    <a:pt x="212322" y="451263"/>
                  </a:lnTo>
                  <a:lnTo>
                    <a:pt x="217693" y="402482"/>
                  </a:lnTo>
                  <a:lnTo>
                    <a:pt x="223642" y="353026"/>
                  </a:lnTo>
                  <a:lnTo>
                    <a:pt x="230197" y="302940"/>
                  </a:lnTo>
                  <a:lnTo>
                    <a:pt x="237386" y="252264"/>
                  </a:lnTo>
                  <a:lnTo>
                    <a:pt x="246379" y="193713"/>
                  </a:lnTo>
                  <a:lnTo>
                    <a:pt x="255889" y="136902"/>
                  </a:lnTo>
                  <a:lnTo>
                    <a:pt x="263461" y="94497"/>
                  </a:lnTo>
                  <a:lnTo>
                    <a:pt x="271510" y="51821"/>
                  </a:lnTo>
                  <a:lnTo>
                    <a:pt x="280034" y="8889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C48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250936" y="3770375"/>
              <a:ext cx="242570" cy="1216660"/>
            </a:xfrm>
            <a:custGeom>
              <a:avLst/>
              <a:gdLst/>
              <a:ahLst/>
              <a:cxnLst/>
              <a:rect l="l" t="t" r="r" b="b"/>
              <a:pathLst>
                <a:path w="242570" h="1216660">
                  <a:moveTo>
                    <a:pt x="109728" y="1202436"/>
                  </a:moveTo>
                  <a:lnTo>
                    <a:pt x="106426" y="1195235"/>
                  </a:lnTo>
                  <a:lnTo>
                    <a:pt x="1016" y="1175042"/>
                  </a:lnTo>
                  <a:lnTo>
                    <a:pt x="0" y="1197635"/>
                  </a:lnTo>
                  <a:lnTo>
                    <a:pt x="96393" y="1216152"/>
                  </a:lnTo>
                  <a:lnTo>
                    <a:pt x="102235" y="1216152"/>
                  </a:lnTo>
                  <a:lnTo>
                    <a:pt x="106807" y="1213307"/>
                  </a:lnTo>
                  <a:lnTo>
                    <a:pt x="108204" y="1208049"/>
                  </a:lnTo>
                  <a:lnTo>
                    <a:pt x="108077" y="1208049"/>
                  </a:lnTo>
                  <a:lnTo>
                    <a:pt x="109728" y="1202436"/>
                  </a:lnTo>
                  <a:close/>
                </a:path>
                <a:path w="242570" h="1216660">
                  <a:moveTo>
                    <a:pt x="126492" y="348500"/>
                  </a:moveTo>
                  <a:lnTo>
                    <a:pt x="123317" y="342811"/>
                  </a:lnTo>
                  <a:lnTo>
                    <a:pt x="117348" y="341058"/>
                  </a:lnTo>
                  <a:lnTo>
                    <a:pt x="108204" y="338112"/>
                  </a:lnTo>
                  <a:lnTo>
                    <a:pt x="103632" y="336842"/>
                  </a:lnTo>
                  <a:lnTo>
                    <a:pt x="99060" y="358368"/>
                  </a:lnTo>
                  <a:lnTo>
                    <a:pt x="103124" y="359727"/>
                  </a:lnTo>
                  <a:lnTo>
                    <a:pt x="107315" y="360921"/>
                  </a:lnTo>
                  <a:lnTo>
                    <a:pt x="112268" y="362546"/>
                  </a:lnTo>
                  <a:lnTo>
                    <a:pt x="113284" y="362673"/>
                  </a:lnTo>
                  <a:lnTo>
                    <a:pt x="118999" y="362673"/>
                  </a:lnTo>
                  <a:lnTo>
                    <a:pt x="124079" y="359244"/>
                  </a:lnTo>
                  <a:lnTo>
                    <a:pt x="125095" y="354558"/>
                  </a:lnTo>
                  <a:lnTo>
                    <a:pt x="126492" y="348500"/>
                  </a:lnTo>
                  <a:close/>
                </a:path>
                <a:path w="242570" h="1216660">
                  <a:moveTo>
                    <a:pt x="128016" y="752525"/>
                  </a:moveTo>
                  <a:lnTo>
                    <a:pt x="124333" y="747255"/>
                  </a:lnTo>
                  <a:lnTo>
                    <a:pt x="40894" y="717804"/>
                  </a:lnTo>
                  <a:lnTo>
                    <a:pt x="39116" y="732396"/>
                  </a:lnTo>
                  <a:lnTo>
                    <a:pt x="38100" y="739571"/>
                  </a:lnTo>
                  <a:lnTo>
                    <a:pt x="113919" y="766381"/>
                  </a:lnTo>
                  <a:lnTo>
                    <a:pt x="115951" y="766533"/>
                  </a:lnTo>
                  <a:lnTo>
                    <a:pt x="120650" y="766533"/>
                  </a:lnTo>
                  <a:lnTo>
                    <a:pt x="125095" y="763016"/>
                  </a:lnTo>
                  <a:lnTo>
                    <a:pt x="126492" y="758494"/>
                  </a:lnTo>
                  <a:lnTo>
                    <a:pt x="126365" y="758494"/>
                  </a:lnTo>
                  <a:lnTo>
                    <a:pt x="128016" y="752525"/>
                  </a:lnTo>
                  <a:close/>
                </a:path>
                <a:path w="242570" h="1216660">
                  <a:moveTo>
                    <a:pt x="178308" y="1016469"/>
                  </a:moveTo>
                  <a:lnTo>
                    <a:pt x="178054" y="1001229"/>
                  </a:lnTo>
                  <a:lnTo>
                    <a:pt x="178054" y="993571"/>
                  </a:lnTo>
                  <a:lnTo>
                    <a:pt x="130810" y="978611"/>
                  </a:lnTo>
                  <a:lnTo>
                    <a:pt x="129794" y="978446"/>
                  </a:lnTo>
                  <a:lnTo>
                    <a:pt x="128651" y="978446"/>
                  </a:lnTo>
                  <a:lnTo>
                    <a:pt x="122085" y="981278"/>
                  </a:lnTo>
                  <a:lnTo>
                    <a:pt x="118973" y="987793"/>
                  </a:lnTo>
                  <a:lnTo>
                    <a:pt x="120129" y="995006"/>
                  </a:lnTo>
                  <a:lnTo>
                    <a:pt x="126365" y="999959"/>
                  </a:lnTo>
                  <a:lnTo>
                    <a:pt x="178308" y="1016469"/>
                  </a:lnTo>
                  <a:close/>
                </a:path>
                <a:path w="242570" h="1216660">
                  <a:moveTo>
                    <a:pt x="193548" y="567474"/>
                  </a:moveTo>
                  <a:lnTo>
                    <a:pt x="157607" y="550646"/>
                  </a:lnTo>
                  <a:lnTo>
                    <a:pt x="155702" y="550164"/>
                  </a:lnTo>
                  <a:lnTo>
                    <a:pt x="153670" y="550164"/>
                  </a:lnTo>
                  <a:lnTo>
                    <a:pt x="149860" y="550164"/>
                  </a:lnTo>
                  <a:lnTo>
                    <a:pt x="146177" y="551827"/>
                  </a:lnTo>
                  <a:lnTo>
                    <a:pt x="141732" y="560501"/>
                  </a:lnTo>
                  <a:lnTo>
                    <a:pt x="142748" y="568248"/>
                  </a:lnTo>
                  <a:lnTo>
                    <a:pt x="191897" y="591273"/>
                  </a:lnTo>
                  <a:lnTo>
                    <a:pt x="192278" y="583412"/>
                  </a:lnTo>
                  <a:lnTo>
                    <a:pt x="193548" y="567474"/>
                  </a:lnTo>
                  <a:close/>
                </a:path>
                <a:path w="242570" h="1216660">
                  <a:moveTo>
                    <a:pt x="211836" y="14986"/>
                  </a:moveTo>
                  <a:lnTo>
                    <a:pt x="211709" y="11684"/>
                  </a:lnTo>
                  <a:lnTo>
                    <a:pt x="208534" y="6731"/>
                  </a:lnTo>
                  <a:lnTo>
                    <a:pt x="206502" y="4699"/>
                  </a:lnTo>
                  <a:lnTo>
                    <a:pt x="203708" y="4064"/>
                  </a:lnTo>
                  <a:lnTo>
                    <a:pt x="189230" y="0"/>
                  </a:lnTo>
                  <a:lnTo>
                    <a:pt x="187071" y="7112"/>
                  </a:lnTo>
                  <a:lnTo>
                    <a:pt x="185039" y="14224"/>
                  </a:lnTo>
                  <a:lnTo>
                    <a:pt x="182880" y="21336"/>
                  </a:lnTo>
                  <a:lnTo>
                    <a:pt x="198882" y="25781"/>
                  </a:lnTo>
                  <a:lnTo>
                    <a:pt x="199771" y="25908"/>
                  </a:lnTo>
                  <a:lnTo>
                    <a:pt x="202692" y="25908"/>
                  </a:lnTo>
                  <a:lnTo>
                    <a:pt x="211074" y="17653"/>
                  </a:lnTo>
                  <a:lnTo>
                    <a:pt x="211836" y="14986"/>
                  </a:lnTo>
                  <a:close/>
                </a:path>
                <a:path w="242570" h="1216660">
                  <a:moveTo>
                    <a:pt x="242316" y="153631"/>
                  </a:moveTo>
                  <a:lnTo>
                    <a:pt x="186182" y="135788"/>
                  </a:lnTo>
                  <a:lnTo>
                    <a:pt x="185166" y="135636"/>
                  </a:lnTo>
                  <a:lnTo>
                    <a:pt x="184277" y="135636"/>
                  </a:lnTo>
                  <a:lnTo>
                    <a:pt x="179451" y="135636"/>
                  </a:lnTo>
                  <a:lnTo>
                    <a:pt x="174625" y="138988"/>
                  </a:lnTo>
                  <a:lnTo>
                    <a:pt x="173482" y="143560"/>
                  </a:lnTo>
                  <a:lnTo>
                    <a:pt x="172212" y="149491"/>
                  </a:lnTo>
                  <a:lnTo>
                    <a:pt x="175387" y="155079"/>
                  </a:lnTo>
                  <a:lnTo>
                    <a:pt x="238760" y="175221"/>
                  </a:lnTo>
                  <a:lnTo>
                    <a:pt x="242316" y="153631"/>
                  </a:lnTo>
                  <a:close/>
                </a:path>
              </a:pathLst>
            </a:custGeom>
            <a:solidFill>
              <a:srgbClr val="F1BB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74964" y="3576827"/>
              <a:ext cx="669290" cy="256540"/>
            </a:xfrm>
            <a:custGeom>
              <a:avLst/>
              <a:gdLst/>
              <a:ahLst/>
              <a:cxnLst/>
              <a:rect l="l" t="t" r="r" b="b"/>
              <a:pathLst>
                <a:path w="669290" h="256539">
                  <a:moveTo>
                    <a:pt x="383666" y="0"/>
                  </a:moveTo>
                  <a:lnTo>
                    <a:pt x="344386" y="2567"/>
                  </a:lnTo>
                  <a:lnTo>
                    <a:pt x="303807" y="10362"/>
                  </a:lnTo>
                  <a:lnTo>
                    <a:pt x="262127" y="23523"/>
                  </a:lnTo>
                  <a:lnTo>
                    <a:pt x="219545" y="42186"/>
                  </a:lnTo>
                  <a:lnTo>
                    <a:pt x="176257" y="66492"/>
                  </a:lnTo>
                  <a:lnTo>
                    <a:pt x="132461" y="96576"/>
                  </a:lnTo>
                  <a:lnTo>
                    <a:pt x="88354" y="132578"/>
                  </a:lnTo>
                  <a:lnTo>
                    <a:pt x="44134" y="174634"/>
                  </a:lnTo>
                  <a:lnTo>
                    <a:pt x="0" y="222885"/>
                  </a:lnTo>
                  <a:lnTo>
                    <a:pt x="22226" y="217138"/>
                  </a:lnTo>
                  <a:lnTo>
                    <a:pt x="83137" y="204152"/>
                  </a:lnTo>
                  <a:lnTo>
                    <a:pt x="174075" y="190309"/>
                  </a:lnTo>
                  <a:lnTo>
                    <a:pt x="286384" y="181991"/>
                  </a:lnTo>
                  <a:lnTo>
                    <a:pt x="293115" y="123063"/>
                  </a:lnTo>
                  <a:lnTo>
                    <a:pt x="306958" y="181483"/>
                  </a:lnTo>
                  <a:lnTo>
                    <a:pt x="336042" y="181546"/>
                  </a:lnTo>
                  <a:lnTo>
                    <a:pt x="357377" y="182118"/>
                  </a:lnTo>
                  <a:lnTo>
                    <a:pt x="367537" y="94869"/>
                  </a:lnTo>
                  <a:lnTo>
                    <a:pt x="373887" y="182880"/>
                  </a:lnTo>
                  <a:lnTo>
                    <a:pt x="385317" y="183642"/>
                  </a:lnTo>
                  <a:lnTo>
                    <a:pt x="387984" y="108839"/>
                  </a:lnTo>
                  <a:lnTo>
                    <a:pt x="406526" y="185166"/>
                  </a:lnTo>
                  <a:lnTo>
                    <a:pt x="428761" y="187356"/>
                  </a:lnTo>
                  <a:lnTo>
                    <a:pt x="451056" y="190119"/>
                  </a:lnTo>
                  <a:lnTo>
                    <a:pt x="473374" y="193452"/>
                  </a:lnTo>
                  <a:lnTo>
                    <a:pt x="495680" y="197358"/>
                  </a:lnTo>
                  <a:lnTo>
                    <a:pt x="506856" y="132080"/>
                  </a:lnTo>
                  <a:lnTo>
                    <a:pt x="520064" y="202565"/>
                  </a:lnTo>
                  <a:lnTo>
                    <a:pt x="558272" y="212365"/>
                  </a:lnTo>
                  <a:lnTo>
                    <a:pt x="595979" y="224393"/>
                  </a:lnTo>
                  <a:lnTo>
                    <a:pt x="632971" y="238873"/>
                  </a:lnTo>
                  <a:lnTo>
                    <a:pt x="669035" y="256032"/>
                  </a:lnTo>
                  <a:lnTo>
                    <a:pt x="652004" y="202532"/>
                  </a:lnTo>
                  <a:lnTo>
                    <a:pt x="629981" y="154723"/>
                  </a:lnTo>
                  <a:lnTo>
                    <a:pt x="603329" y="112855"/>
                  </a:lnTo>
                  <a:lnTo>
                    <a:pt x="572412" y="77178"/>
                  </a:lnTo>
                  <a:lnTo>
                    <a:pt x="537593" y="47943"/>
                  </a:lnTo>
                  <a:lnTo>
                    <a:pt x="499236" y="25400"/>
                  </a:lnTo>
                  <a:lnTo>
                    <a:pt x="493649" y="68199"/>
                  </a:lnTo>
                  <a:lnTo>
                    <a:pt x="484250" y="19050"/>
                  </a:lnTo>
                  <a:lnTo>
                    <a:pt x="460426" y="10769"/>
                  </a:lnTo>
                  <a:lnTo>
                    <a:pt x="435673" y="4810"/>
                  </a:lnTo>
                  <a:lnTo>
                    <a:pt x="410063" y="1208"/>
                  </a:lnTo>
                  <a:lnTo>
                    <a:pt x="38366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935468" y="3474719"/>
              <a:ext cx="541020" cy="325120"/>
            </a:xfrm>
            <a:custGeom>
              <a:avLst/>
              <a:gdLst/>
              <a:ahLst/>
              <a:cxnLst/>
              <a:rect l="l" t="t" r="r" b="b"/>
              <a:pathLst>
                <a:path w="541020" h="325120">
                  <a:moveTo>
                    <a:pt x="246760" y="0"/>
                  </a:moveTo>
                  <a:lnTo>
                    <a:pt x="153447" y="17031"/>
                  </a:lnTo>
                  <a:lnTo>
                    <a:pt x="74707" y="52149"/>
                  </a:lnTo>
                  <a:lnTo>
                    <a:pt x="20304" y="86814"/>
                  </a:lnTo>
                  <a:lnTo>
                    <a:pt x="0" y="102488"/>
                  </a:lnTo>
                  <a:lnTo>
                    <a:pt x="45241" y="107320"/>
                  </a:lnTo>
                  <a:lnTo>
                    <a:pt x="88947" y="113522"/>
                  </a:lnTo>
                  <a:lnTo>
                    <a:pt x="131105" y="120937"/>
                  </a:lnTo>
                  <a:lnTo>
                    <a:pt x="171703" y="129412"/>
                  </a:lnTo>
                  <a:lnTo>
                    <a:pt x="193166" y="66547"/>
                  </a:lnTo>
                  <a:lnTo>
                    <a:pt x="189102" y="133603"/>
                  </a:lnTo>
                  <a:lnTo>
                    <a:pt x="227195" y="143498"/>
                  </a:lnTo>
                  <a:lnTo>
                    <a:pt x="263525" y="154273"/>
                  </a:lnTo>
                  <a:lnTo>
                    <a:pt x="298045" y="165858"/>
                  </a:lnTo>
                  <a:lnTo>
                    <a:pt x="330707" y="178180"/>
                  </a:lnTo>
                  <a:lnTo>
                    <a:pt x="352551" y="128269"/>
                  </a:lnTo>
                  <a:lnTo>
                    <a:pt x="357758" y="189483"/>
                  </a:lnTo>
                  <a:lnTo>
                    <a:pt x="363854" y="192150"/>
                  </a:lnTo>
                  <a:lnTo>
                    <a:pt x="375538" y="197738"/>
                  </a:lnTo>
                  <a:lnTo>
                    <a:pt x="376047" y="158114"/>
                  </a:lnTo>
                  <a:lnTo>
                    <a:pt x="385825" y="202691"/>
                  </a:lnTo>
                  <a:lnTo>
                    <a:pt x="440453" y="232546"/>
                  </a:lnTo>
                  <a:lnTo>
                    <a:pt x="484997" y="263413"/>
                  </a:lnTo>
                  <a:lnTo>
                    <a:pt x="518753" y="294399"/>
                  </a:lnTo>
                  <a:lnTo>
                    <a:pt x="541020" y="324611"/>
                  </a:lnTo>
                  <a:lnTo>
                    <a:pt x="521132" y="256077"/>
                  </a:lnTo>
                  <a:lnTo>
                    <a:pt x="498642" y="197207"/>
                  </a:lnTo>
                  <a:lnTo>
                    <a:pt x="473874" y="147385"/>
                  </a:lnTo>
                  <a:lnTo>
                    <a:pt x="447151" y="105995"/>
                  </a:lnTo>
                  <a:lnTo>
                    <a:pt x="418798" y="72421"/>
                  </a:lnTo>
                  <a:lnTo>
                    <a:pt x="389138" y="46049"/>
                  </a:lnTo>
                  <a:lnTo>
                    <a:pt x="327192" y="12443"/>
                  </a:lnTo>
                  <a:lnTo>
                    <a:pt x="263905" y="253"/>
                  </a:lnTo>
                  <a:lnTo>
                    <a:pt x="251205" y="37591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52232" y="3601211"/>
              <a:ext cx="523240" cy="231775"/>
            </a:xfrm>
            <a:custGeom>
              <a:avLst/>
              <a:gdLst/>
              <a:ahLst/>
              <a:cxnLst/>
              <a:rect l="l" t="t" r="r" b="b"/>
              <a:pathLst>
                <a:path w="523240" h="231775">
                  <a:moveTo>
                    <a:pt x="250190" y="0"/>
                  </a:moveTo>
                  <a:lnTo>
                    <a:pt x="203747" y="4494"/>
                  </a:lnTo>
                  <a:lnTo>
                    <a:pt x="159591" y="17478"/>
                  </a:lnTo>
                  <a:lnTo>
                    <a:pt x="118745" y="38201"/>
                  </a:lnTo>
                  <a:lnTo>
                    <a:pt x="82232" y="65912"/>
                  </a:lnTo>
                  <a:lnTo>
                    <a:pt x="51077" y="99863"/>
                  </a:lnTo>
                  <a:lnTo>
                    <a:pt x="26304" y="139303"/>
                  </a:lnTo>
                  <a:lnTo>
                    <a:pt x="8937" y="183481"/>
                  </a:lnTo>
                  <a:lnTo>
                    <a:pt x="0" y="231647"/>
                  </a:lnTo>
                  <a:lnTo>
                    <a:pt x="46283" y="203801"/>
                  </a:lnTo>
                  <a:lnTo>
                    <a:pt x="92328" y="182133"/>
                  </a:lnTo>
                  <a:lnTo>
                    <a:pt x="137802" y="166014"/>
                  </a:lnTo>
                  <a:lnTo>
                    <a:pt x="182372" y="154812"/>
                  </a:lnTo>
                  <a:lnTo>
                    <a:pt x="177038" y="112903"/>
                  </a:lnTo>
                  <a:lnTo>
                    <a:pt x="196342" y="152146"/>
                  </a:lnTo>
                  <a:lnTo>
                    <a:pt x="210947" y="149732"/>
                  </a:lnTo>
                  <a:lnTo>
                    <a:pt x="190119" y="68706"/>
                  </a:lnTo>
                  <a:lnTo>
                    <a:pt x="238887" y="146684"/>
                  </a:lnTo>
                  <a:lnTo>
                    <a:pt x="250360" y="145778"/>
                  </a:lnTo>
                  <a:lnTo>
                    <a:pt x="261715" y="145145"/>
                  </a:lnTo>
                  <a:lnTo>
                    <a:pt x="283972" y="144653"/>
                  </a:lnTo>
                  <a:lnTo>
                    <a:pt x="379571" y="153066"/>
                  </a:lnTo>
                  <a:lnTo>
                    <a:pt x="455168" y="171576"/>
                  </a:lnTo>
                  <a:lnTo>
                    <a:pt x="504856" y="190087"/>
                  </a:lnTo>
                  <a:lnTo>
                    <a:pt x="522732" y="198500"/>
                  </a:lnTo>
                  <a:lnTo>
                    <a:pt x="489626" y="142918"/>
                  </a:lnTo>
                  <a:lnTo>
                    <a:pt x="453460" y="97221"/>
                  </a:lnTo>
                  <a:lnTo>
                    <a:pt x="414903" y="60924"/>
                  </a:lnTo>
                  <a:lnTo>
                    <a:pt x="374627" y="33540"/>
                  </a:lnTo>
                  <a:lnTo>
                    <a:pt x="333302" y="14582"/>
                  </a:lnTo>
                  <a:lnTo>
                    <a:pt x="291599" y="3564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474964" y="3395471"/>
              <a:ext cx="586740" cy="628015"/>
            </a:xfrm>
            <a:custGeom>
              <a:avLst/>
              <a:gdLst/>
              <a:ahLst/>
              <a:cxnLst/>
              <a:rect l="l" t="t" r="r" b="b"/>
              <a:pathLst>
                <a:path w="586740" h="628014">
                  <a:moveTo>
                    <a:pt x="521208" y="627888"/>
                  </a:moveTo>
                  <a:lnTo>
                    <a:pt x="514324" y="589102"/>
                  </a:lnTo>
                  <a:lnTo>
                    <a:pt x="504634" y="549287"/>
                  </a:lnTo>
                  <a:lnTo>
                    <a:pt x="491528" y="509651"/>
                  </a:lnTo>
                  <a:lnTo>
                    <a:pt x="474395" y="471411"/>
                  </a:lnTo>
                  <a:lnTo>
                    <a:pt x="452628" y="435749"/>
                  </a:lnTo>
                  <a:lnTo>
                    <a:pt x="425615" y="403885"/>
                  </a:lnTo>
                  <a:lnTo>
                    <a:pt x="392747" y="377012"/>
                  </a:lnTo>
                  <a:lnTo>
                    <a:pt x="353428" y="356323"/>
                  </a:lnTo>
                  <a:lnTo>
                    <a:pt x="307035" y="343027"/>
                  </a:lnTo>
                  <a:lnTo>
                    <a:pt x="252984" y="338328"/>
                  </a:lnTo>
                  <a:lnTo>
                    <a:pt x="211035" y="340715"/>
                  </a:lnTo>
                  <a:lnTo>
                    <a:pt x="164947" y="348132"/>
                  </a:lnTo>
                  <a:lnTo>
                    <a:pt x="114541" y="360972"/>
                  </a:lnTo>
                  <a:lnTo>
                    <a:pt x="59613" y="379628"/>
                  </a:lnTo>
                  <a:lnTo>
                    <a:pt x="0" y="404495"/>
                  </a:lnTo>
                  <a:lnTo>
                    <a:pt x="21932" y="405384"/>
                  </a:lnTo>
                  <a:lnTo>
                    <a:pt x="80772" y="411238"/>
                  </a:lnTo>
                  <a:lnTo>
                    <a:pt x="165976" y="426796"/>
                  </a:lnTo>
                  <a:lnTo>
                    <a:pt x="267081" y="456819"/>
                  </a:lnTo>
                  <a:lnTo>
                    <a:pt x="281178" y="413893"/>
                  </a:lnTo>
                  <a:lnTo>
                    <a:pt x="284734" y="463677"/>
                  </a:lnTo>
                  <a:lnTo>
                    <a:pt x="298069" y="469011"/>
                  </a:lnTo>
                  <a:lnTo>
                    <a:pt x="309245" y="406400"/>
                  </a:lnTo>
                  <a:lnTo>
                    <a:pt x="312420" y="475234"/>
                  </a:lnTo>
                  <a:lnTo>
                    <a:pt x="356870" y="497014"/>
                  </a:lnTo>
                  <a:lnTo>
                    <a:pt x="400723" y="522808"/>
                  </a:lnTo>
                  <a:lnTo>
                    <a:pt x="443230" y="552983"/>
                  </a:lnTo>
                  <a:lnTo>
                    <a:pt x="483641" y="587883"/>
                  </a:lnTo>
                  <a:lnTo>
                    <a:pt x="521208" y="627888"/>
                  </a:lnTo>
                  <a:close/>
                </a:path>
                <a:path w="586740" h="628014">
                  <a:moveTo>
                    <a:pt x="586740" y="87630"/>
                  </a:moveTo>
                  <a:lnTo>
                    <a:pt x="549452" y="57848"/>
                  </a:lnTo>
                  <a:lnTo>
                    <a:pt x="505650" y="33528"/>
                  </a:lnTo>
                  <a:lnTo>
                    <a:pt x="456768" y="15341"/>
                  </a:lnTo>
                  <a:lnTo>
                    <a:pt x="404279" y="3949"/>
                  </a:lnTo>
                  <a:lnTo>
                    <a:pt x="349631" y="0"/>
                  </a:lnTo>
                  <a:lnTo>
                    <a:pt x="311467" y="1968"/>
                  </a:lnTo>
                  <a:lnTo>
                    <a:pt x="273443" y="7988"/>
                  </a:lnTo>
                  <a:lnTo>
                    <a:pt x="236042" y="18288"/>
                  </a:lnTo>
                  <a:lnTo>
                    <a:pt x="199720" y="33070"/>
                  </a:lnTo>
                  <a:lnTo>
                    <a:pt x="164973" y="52565"/>
                  </a:lnTo>
                  <a:lnTo>
                    <a:pt x="132245" y="76987"/>
                  </a:lnTo>
                  <a:lnTo>
                    <a:pt x="102044" y="106553"/>
                  </a:lnTo>
                  <a:lnTo>
                    <a:pt x="74815" y="141465"/>
                  </a:lnTo>
                  <a:lnTo>
                    <a:pt x="51041" y="181940"/>
                  </a:lnTo>
                  <a:lnTo>
                    <a:pt x="31203" y="228206"/>
                  </a:lnTo>
                  <a:lnTo>
                    <a:pt x="15760" y="280479"/>
                  </a:lnTo>
                  <a:lnTo>
                    <a:pt x="5207" y="338950"/>
                  </a:lnTo>
                  <a:lnTo>
                    <a:pt x="0" y="403860"/>
                  </a:lnTo>
                  <a:lnTo>
                    <a:pt x="23749" y="377393"/>
                  </a:lnTo>
                  <a:lnTo>
                    <a:pt x="92748" y="312077"/>
                  </a:lnTo>
                  <a:lnTo>
                    <a:pt x="203644" y="229095"/>
                  </a:lnTo>
                  <a:lnTo>
                    <a:pt x="353060" y="149606"/>
                  </a:lnTo>
                  <a:lnTo>
                    <a:pt x="343535" y="114935"/>
                  </a:lnTo>
                  <a:lnTo>
                    <a:pt x="362077" y="145796"/>
                  </a:lnTo>
                  <a:lnTo>
                    <a:pt x="378333" y="139319"/>
                  </a:lnTo>
                  <a:lnTo>
                    <a:pt x="357632" y="65151"/>
                  </a:lnTo>
                  <a:lnTo>
                    <a:pt x="402082" y="130556"/>
                  </a:lnTo>
                  <a:lnTo>
                    <a:pt x="445427" y="116497"/>
                  </a:lnTo>
                  <a:lnTo>
                    <a:pt x="490689" y="104432"/>
                  </a:lnTo>
                  <a:lnTo>
                    <a:pt x="537806" y="94703"/>
                  </a:lnTo>
                  <a:lnTo>
                    <a:pt x="586740" y="8763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45196" y="3258311"/>
              <a:ext cx="457200" cy="541020"/>
            </a:xfrm>
            <a:custGeom>
              <a:avLst/>
              <a:gdLst/>
              <a:ahLst/>
              <a:cxnLst/>
              <a:rect l="l" t="t" r="r" b="b"/>
              <a:pathLst>
                <a:path w="457200" h="541020">
                  <a:moveTo>
                    <a:pt x="416738" y="148970"/>
                  </a:moveTo>
                  <a:lnTo>
                    <a:pt x="235076" y="148970"/>
                  </a:lnTo>
                  <a:lnTo>
                    <a:pt x="201040" y="191262"/>
                  </a:lnTo>
                  <a:lnTo>
                    <a:pt x="306504" y="322099"/>
                  </a:lnTo>
                  <a:lnTo>
                    <a:pt x="377428" y="433863"/>
                  </a:lnTo>
                  <a:lnTo>
                    <a:pt x="417371" y="511766"/>
                  </a:lnTo>
                  <a:lnTo>
                    <a:pt x="429895" y="541019"/>
                  </a:lnTo>
                  <a:lnTo>
                    <a:pt x="445087" y="466188"/>
                  </a:lnTo>
                  <a:lnTo>
                    <a:pt x="453939" y="398439"/>
                  </a:lnTo>
                  <a:lnTo>
                    <a:pt x="456926" y="337431"/>
                  </a:lnTo>
                  <a:lnTo>
                    <a:pt x="454523" y="282826"/>
                  </a:lnTo>
                  <a:lnTo>
                    <a:pt x="447206" y="234282"/>
                  </a:lnTo>
                  <a:lnTo>
                    <a:pt x="435450" y="191459"/>
                  </a:lnTo>
                  <a:lnTo>
                    <a:pt x="419730" y="154017"/>
                  </a:lnTo>
                  <a:lnTo>
                    <a:pt x="416738" y="148970"/>
                  </a:lnTo>
                  <a:close/>
                </a:path>
                <a:path w="457200" h="541020">
                  <a:moveTo>
                    <a:pt x="400551" y="121665"/>
                  </a:moveTo>
                  <a:lnTo>
                    <a:pt x="222884" y="121665"/>
                  </a:lnTo>
                  <a:lnTo>
                    <a:pt x="165226" y="153924"/>
                  </a:lnTo>
                  <a:lnTo>
                    <a:pt x="171067" y="159827"/>
                  </a:lnTo>
                  <a:lnTo>
                    <a:pt x="188086" y="177419"/>
                  </a:lnTo>
                  <a:lnTo>
                    <a:pt x="235076" y="148970"/>
                  </a:lnTo>
                  <a:lnTo>
                    <a:pt x="416738" y="148970"/>
                  </a:lnTo>
                  <a:lnTo>
                    <a:pt x="400551" y="121665"/>
                  </a:lnTo>
                  <a:close/>
                </a:path>
                <a:path w="457200" h="541020">
                  <a:moveTo>
                    <a:pt x="121157" y="0"/>
                  </a:moveTo>
                  <a:lnTo>
                    <a:pt x="73080" y="1964"/>
                  </a:lnTo>
                  <a:lnTo>
                    <a:pt x="34671" y="6286"/>
                  </a:lnTo>
                  <a:lnTo>
                    <a:pt x="9215" y="10608"/>
                  </a:lnTo>
                  <a:lnTo>
                    <a:pt x="0" y="12573"/>
                  </a:lnTo>
                  <a:lnTo>
                    <a:pt x="40425" y="42856"/>
                  </a:lnTo>
                  <a:lnTo>
                    <a:pt x="78517" y="73771"/>
                  </a:lnTo>
                  <a:lnTo>
                    <a:pt x="114371" y="105138"/>
                  </a:lnTo>
                  <a:lnTo>
                    <a:pt x="148081" y="136779"/>
                  </a:lnTo>
                  <a:lnTo>
                    <a:pt x="222884" y="121665"/>
                  </a:lnTo>
                  <a:lnTo>
                    <a:pt x="400551" y="121665"/>
                  </a:lnTo>
                  <a:lnTo>
                    <a:pt x="378301" y="93916"/>
                  </a:lnTo>
                  <a:lnTo>
                    <a:pt x="326721" y="51256"/>
                  </a:lnTo>
                  <a:lnTo>
                    <a:pt x="268793" y="23315"/>
                  </a:lnTo>
                  <a:lnTo>
                    <a:pt x="208321" y="7373"/>
                  </a:lnTo>
                  <a:lnTo>
                    <a:pt x="149105" y="705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141208" y="5074919"/>
              <a:ext cx="407034" cy="68580"/>
            </a:xfrm>
            <a:custGeom>
              <a:avLst/>
              <a:gdLst/>
              <a:ahLst/>
              <a:cxnLst/>
              <a:rect l="l" t="t" r="r" b="b"/>
              <a:pathLst>
                <a:path w="407034" h="68579">
                  <a:moveTo>
                    <a:pt x="406869" y="0"/>
                  </a:moveTo>
                  <a:lnTo>
                    <a:pt x="0" y="0"/>
                  </a:lnTo>
                  <a:lnTo>
                    <a:pt x="0" y="68540"/>
                  </a:lnTo>
                  <a:lnTo>
                    <a:pt x="406869" y="68540"/>
                  </a:lnTo>
                  <a:lnTo>
                    <a:pt x="406869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7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Book Antiqua"/>
                <a:cs typeface="Book Antiqua"/>
              </a:rPr>
              <a:t>1.4.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90"/>
              <a:t> </a:t>
            </a:r>
            <a:r>
              <a:rPr dirty="0" sz="2800" spc="-25"/>
              <a:t>на</a:t>
            </a:r>
            <a:r>
              <a:rPr dirty="0" sz="2800" spc="-140"/>
              <a:t> </a:t>
            </a:r>
            <a:r>
              <a:rPr dirty="0" sz="2800" spc="-70">
                <a:latin typeface="Tahoma"/>
                <a:cs typeface="Tahoma"/>
              </a:rPr>
              <a:t>Малага,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4115" y="2209545"/>
            <a:ext cx="2495550" cy="1369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ts val="19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Алкасаба</a:t>
            </a:r>
            <a:r>
              <a:rPr dirty="0" sz="16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-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endParaRPr sz="1600">
              <a:latin typeface="Cambria"/>
              <a:cs typeface="Cambria"/>
            </a:endParaRPr>
          </a:p>
          <a:p>
            <a:pPr marL="329565" marR="5080">
              <a:lnSpc>
                <a:spcPts val="1780"/>
              </a:lnSpc>
              <a:spcBef>
                <a:spcPts val="155"/>
              </a:spcBef>
            </a:pPr>
            <a:r>
              <a:rPr dirty="0" sz="1600" spc="95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10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Средновековна</a:t>
            </a:r>
            <a:r>
              <a:rPr dirty="0" sz="14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крепост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мавритански</a:t>
            </a:r>
            <a:r>
              <a:rPr dirty="0" sz="14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стил</a:t>
            </a:r>
            <a:r>
              <a:rPr dirty="0" sz="14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5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1400">
              <a:latin typeface="Cambria"/>
              <a:cs typeface="Cambria"/>
            </a:endParaRPr>
          </a:p>
          <a:p>
            <a:pPr marL="329565">
              <a:lnSpc>
                <a:spcPts val="1600"/>
              </a:lnSpc>
            </a:pP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върха</a:t>
            </a:r>
            <a:r>
              <a:rPr dirty="0" sz="14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хълм</a:t>
            </a:r>
            <a:r>
              <a:rPr dirty="0" sz="1400" b="1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400" spc="-100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400" spc="-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изглед</a:t>
            </a:r>
            <a:endParaRPr sz="1400">
              <a:latin typeface="Cambria"/>
              <a:cs typeface="Cambria"/>
            </a:endParaRPr>
          </a:p>
          <a:p>
            <a:pPr marL="329565" marR="39243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към</a:t>
            </a:r>
            <a:r>
              <a:rPr dirty="0" sz="14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морето</a:t>
            </a:r>
            <a:r>
              <a:rPr dirty="0" sz="14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пищни градини</a:t>
            </a:r>
            <a:r>
              <a:rPr dirty="0" sz="14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400" spc="-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фонтани</a:t>
            </a:r>
            <a:r>
              <a:rPr dirty="0" sz="14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4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1684020"/>
            <a:ext cx="5067300" cy="25572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7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Book Antiqua"/>
                <a:cs typeface="Book Antiqua"/>
              </a:rPr>
              <a:t>1.4.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90"/>
              <a:t> </a:t>
            </a:r>
            <a:r>
              <a:rPr dirty="0" sz="2800" spc="-25"/>
              <a:t>на</a:t>
            </a:r>
            <a:r>
              <a:rPr dirty="0" sz="2800" spc="-140"/>
              <a:t> </a:t>
            </a:r>
            <a:r>
              <a:rPr dirty="0" sz="2800" spc="-70">
                <a:latin typeface="Tahoma"/>
                <a:cs typeface="Tahoma"/>
              </a:rPr>
              <a:t>Малага,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4115" y="2041905"/>
            <a:ext cx="237490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Катедрала</a:t>
            </a:r>
            <a:r>
              <a:rPr dirty="0" sz="16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-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endParaRPr sz="1600">
              <a:latin typeface="Cambria"/>
              <a:cs typeface="Cambria"/>
            </a:endParaRPr>
          </a:p>
          <a:p>
            <a:pPr marL="329565" marR="132715">
              <a:lnSpc>
                <a:spcPct val="100000"/>
              </a:lnSpc>
            </a:pPr>
            <a:r>
              <a:rPr dirty="0" sz="1600" spc="95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14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Емблематична национална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забележителност</a:t>
            </a:r>
            <a:r>
              <a:rPr dirty="0" sz="1600" spc="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барокова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фасада</a:t>
            </a:r>
            <a:r>
              <a:rPr dirty="0" sz="1600" spc="-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от </a:t>
            </a:r>
            <a:r>
              <a:rPr dirty="0" sz="1600" spc="85" b="1">
                <a:solidFill>
                  <a:srgbClr val="2C2C2C"/>
                </a:solidFill>
                <a:latin typeface="Book Antiqua"/>
                <a:cs typeface="Book Antiqua"/>
              </a:rPr>
              <a:t>16-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ти</a:t>
            </a:r>
            <a:r>
              <a:rPr dirty="0" sz="16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век</a:t>
            </a:r>
            <a:r>
              <a:rPr dirty="0" sz="1600" spc="-20" b="1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endParaRPr sz="1600">
              <a:latin typeface="Book Antiqua"/>
              <a:cs typeface="Book Antiqua"/>
            </a:endParaRPr>
          </a:p>
          <a:p>
            <a:pPr marL="329565" marR="5080">
              <a:lnSpc>
                <a:spcPct val="100000"/>
              </a:lnSpc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декорирани</a:t>
            </a:r>
            <a:r>
              <a:rPr dirty="0" sz="1600" spc="-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места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за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хор</a:t>
            </a:r>
            <a:r>
              <a:rPr dirty="0" sz="16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музей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1347216"/>
            <a:ext cx="4392168" cy="31287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7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Book Antiqua"/>
                <a:cs typeface="Book Antiqua"/>
              </a:rPr>
              <a:t>1.4.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90"/>
              <a:t> </a:t>
            </a:r>
            <a:r>
              <a:rPr dirty="0" sz="2800" spc="-25"/>
              <a:t>на</a:t>
            </a:r>
            <a:r>
              <a:rPr dirty="0" sz="2800" spc="-140"/>
              <a:t> </a:t>
            </a:r>
            <a:r>
              <a:rPr dirty="0" sz="2800" spc="-70">
                <a:latin typeface="Tahoma"/>
                <a:cs typeface="Tahoma"/>
              </a:rPr>
              <a:t>Малага,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4115" y="2054098"/>
            <a:ext cx="211582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Римски</a:t>
            </a:r>
            <a:r>
              <a:rPr dirty="0" sz="1800" spc="-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Театър</a:t>
            </a:r>
            <a:endParaRPr sz="18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800" spc="105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800" spc="-16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Съвременен музей</a:t>
            </a:r>
            <a:r>
              <a:rPr dirty="0" sz="1800" spc="-11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древен римски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театър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артефакти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образователни лекции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435608"/>
            <a:ext cx="4437888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7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Book Antiqua"/>
                <a:cs typeface="Book Antiqua"/>
              </a:rPr>
              <a:t>1.4.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90"/>
              <a:t> </a:t>
            </a:r>
            <a:r>
              <a:rPr dirty="0" sz="2800" spc="-25"/>
              <a:t>на</a:t>
            </a:r>
            <a:r>
              <a:rPr dirty="0" sz="2800" spc="-140"/>
              <a:t> </a:t>
            </a:r>
            <a:r>
              <a:rPr dirty="0" sz="2800" spc="-70">
                <a:latin typeface="Tahoma"/>
                <a:cs typeface="Tahoma"/>
              </a:rPr>
              <a:t>Малага,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4115" y="1919427"/>
            <a:ext cx="2451735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Ботаническа</a:t>
            </a:r>
            <a:r>
              <a:rPr dirty="0" sz="1600" spc="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градина</a:t>
            </a:r>
            <a:endParaRPr sz="1600">
              <a:latin typeface="Cambria"/>
              <a:cs typeface="Cambria"/>
            </a:endParaRPr>
          </a:p>
          <a:p>
            <a:pPr marL="329565" marR="229235">
              <a:lnSpc>
                <a:spcPct val="100000"/>
              </a:lnSpc>
              <a:spcBef>
                <a:spcPts val="5"/>
              </a:spcBef>
            </a:pPr>
            <a:r>
              <a:rPr dirty="0" sz="1600" spc="95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14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Ботаническа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градина</a:t>
            </a:r>
            <a:r>
              <a:rPr dirty="0" sz="1600" spc="-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130" b="1">
                <a:solidFill>
                  <a:srgbClr val="2C2C2C"/>
                </a:solidFill>
                <a:latin typeface="Book Antiqua"/>
                <a:cs typeface="Book Antiqua"/>
              </a:rPr>
              <a:t>1855</a:t>
            </a:r>
            <a:r>
              <a:rPr dirty="0" sz="1600" spc="-13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60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1600" spc="-13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площ</a:t>
            </a:r>
            <a:r>
              <a:rPr dirty="0" sz="16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225" b="1">
                <a:solidFill>
                  <a:srgbClr val="2C2C2C"/>
                </a:solidFill>
                <a:latin typeface="Book Antiqua"/>
                <a:cs typeface="Book Antiqua"/>
              </a:rPr>
              <a:t>230</a:t>
            </a:r>
            <a:r>
              <a:rPr dirty="0" sz="1600" spc="-130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дка</a:t>
            </a:r>
            <a:r>
              <a:rPr dirty="0" sz="1600" spc="-20" b="1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изпълнена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endParaRPr sz="1600">
              <a:latin typeface="Cambria"/>
              <a:cs typeface="Cambria"/>
            </a:endParaRPr>
          </a:p>
          <a:p>
            <a:pPr algn="just" marL="329565" marR="787400">
              <a:lnSpc>
                <a:spcPct val="100000"/>
              </a:lnSpc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тропически</a:t>
            </a:r>
            <a:r>
              <a:rPr dirty="0" sz="1600" spc="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субтропични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растения</a:t>
            </a:r>
            <a:r>
              <a:rPr dirty="0" sz="1600" spc="-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5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130" b="1">
                <a:solidFill>
                  <a:srgbClr val="2C2C2C"/>
                </a:solidFill>
                <a:latin typeface="Book Antiqua"/>
                <a:cs typeface="Book Antiqua"/>
              </a:rPr>
              <a:t>5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континента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1280160"/>
            <a:ext cx="4408932" cy="3307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3800" y="1836801"/>
            <a:ext cx="44405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2400" spc="-10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Географско</a:t>
            </a:r>
            <a:r>
              <a:rPr dirty="0" sz="24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положение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Население</a:t>
            </a:r>
            <a:r>
              <a:rPr dirty="0" sz="24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2400" spc="-12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История</a:t>
            </a:r>
            <a:r>
              <a:rPr dirty="0" sz="24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240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Култура</a:t>
            </a:r>
            <a:endParaRPr sz="240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buSzPct val="5833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Гранични</a:t>
            </a:r>
            <a:r>
              <a:rPr dirty="0" sz="2400" spc="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райони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33488" y="534923"/>
            <a:ext cx="741680" cy="203200"/>
          </a:xfrm>
          <a:custGeom>
            <a:avLst/>
            <a:gdLst/>
            <a:ahLst/>
            <a:cxnLst/>
            <a:rect l="l" t="t" r="r" b="b"/>
            <a:pathLst>
              <a:path w="741679" h="203200">
                <a:moveTo>
                  <a:pt x="385317" y="0"/>
                </a:moveTo>
                <a:lnTo>
                  <a:pt x="304415" y="14152"/>
                </a:lnTo>
                <a:lnTo>
                  <a:pt x="261888" y="33974"/>
                </a:lnTo>
                <a:lnTo>
                  <a:pt x="223488" y="61134"/>
                </a:lnTo>
                <a:lnTo>
                  <a:pt x="190401" y="94633"/>
                </a:lnTo>
                <a:lnTo>
                  <a:pt x="163812" y="133474"/>
                </a:lnTo>
                <a:lnTo>
                  <a:pt x="144906" y="176656"/>
                </a:lnTo>
                <a:lnTo>
                  <a:pt x="132173" y="170809"/>
                </a:lnTo>
                <a:lnTo>
                  <a:pt x="93471" y="163575"/>
                </a:lnTo>
                <a:lnTo>
                  <a:pt x="44688" y="174085"/>
                </a:lnTo>
                <a:lnTo>
                  <a:pt x="0" y="202691"/>
                </a:lnTo>
                <a:lnTo>
                  <a:pt x="741679" y="202691"/>
                </a:lnTo>
                <a:lnTo>
                  <a:pt x="731468" y="165927"/>
                </a:lnTo>
                <a:lnTo>
                  <a:pt x="702945" y="134699"/>
                </a:lnTo>
                <a:lnTo>
                  <a:pt x="663848" y="113020"/>
                </a:lnTo>
                <a:lnTo>
                  <a:pt x="621918" y="104901"/>
                </a:lnTo>
                <a:lnTo>
                  <a:pt x="615309" y="105144"/>
                </a:lnTo>
                <a:lnTo>
                  <a:pt x="608853" y="105886"/>
                </a:lnTo>
                <a:lnTo>
                  <a:pt x="602613" y="107152"/>
                </a:lnTo>
                <a:lnTo>
                  <a:pt x="596645" y="108965"/>
                </a:lnTo>
                <a:lnTo>
                  <a:pt x="564365" y="71591"/>
                </a:lnTo>
                <a:lnTo>
                  <a:pt x="525458" y="41312"/>
                </a:lnTo>
                <a:lnTo>
                  <a:pt x="481559" y="18824"/>
                </a:lnTo>
                <a:lnTo>
                  <a:pt x="434301" y="4821"/>
                </a:lnTo>
                <a:lnTo>
                  <a:pt x="3853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118347" y="1429511"/>
            <a:ext cx="1026160" cy="398145"/>
          </a:xfrm>
          <a:custGeom>
            <a:avLst/>
            <a:gdLst/>
            <a:ahLst/>
            <a:cxnLst/>
            <a:rect l="l" t="t" r="r" b="b"/>
            <a:pathLst>
              <a:path w="1026159" h="398144">
                <a:moveTo>
                  <a:pt x="200659" y="252857"/>
                </a:moveTo>
                <a:lnTo>
                  <a:pt x="158353" y="256746"/>
                </a:lnTo>
                <a:lnTo>
                  <a:pt x="117475" y="268350"/>
                </a:lnTo>
                <a:lnTo>
                  <a:pt x="81045" y="290125"/>
                </a:lnTo>
                <a:lnTo>
                  <a:pt x="49022" y="322246"/>
                </a:lnTo>
                <a:lnTo>
                  <a:pt x="21855" y="359773"/>
                </a:lnTo>
                <a:lnTo>
                  <a:pt x="0" y="397763"/>
                </a:lnTo>
                <a:lnTo>
                  <a:pt x="1025651" y="397763"/>
                </a:lnTo>
                <a:lnTo>
                  <a:pt x="1025651" y="276478"/>
                </a:lnTo>
                <a:lnTo>
                  <a:pt x="994028" y="276478"/>
                </a:lnTo>
                <a:lnTo>
                  <a:pt x="990996" y="266573"/>
                </a:lnTo>
                <a:lnTo>
                  <a:pt x="279146" y="266573"/>
                </a:lnTo>
                <a:lnTo>
                  <a:pt x="260024" y="260572"/>
                </a:lnTo>
                <a:lnTo>
                  <a:pt x="240474" y="256286"/>
                </a:lnTo>
                <a:lnTo>
                  <a:pt x="220638" y="253714"/>
                </a:lnTo>
                <a:lnTo>
                  <a:pt x="200659" y="252857"/>
                </a:lnTo>
                <a:close/>
              </a:path>
              <a:path w="1026159" h="398144">
                <a:moveTo>
                  <a:pt x="1025651" y="269355"/>
                </a:moveTo>
                <a:lnTo>
                  <a:pt x="1021568" y="269549"/>
                </a:lnTo>
                <a:lnTo>
                  <a:pt x="1012380" y="270890"/>
                </a:lnTo>
                <a:lnTo>
                  <a:pt x="1003192" y="273184"/>
                </a:lnTo>
                <a:lnTo>
                  <a:pt x="994028" y="276478"/>
                </a:lnTo>
                <a:lnTo>
                  <a:pt x="1025651" y="276478"/>
                </a:lnTo>
                <a:lnTo>
                  <a:pt x="1025651" y="269355"/>
                </a:lnTo>
                <a:close/>
              </a:path>
              <a:path w="1026159" h="398144">
                <a:moveTo>
                  <a:pt x="647319" y="0"/>
                </a:moveTo>
                <a:lnTo>
                  <a:pt x="645668" y="0"/>
                </a:lnTo>
                <a:lnTo>
                  <a:pt x="597364" y="3455"/>
                </a:lnTo>
                <a:lnTo>
                  <a:pt x="549223" y="13044"/>
                </a:lnTo>
                <a:lnTo>
                  <a:pt x="502155" y="28400"/>
                </a:lnTo>
                <a:lnTo>
                  <a:pt x="457069" y="49156"/>
                </a:lnTo>
                <a:lnTo>
                  <a:pt x="414877" y="74945"/>
                </a:lnTo>
                <a:lnTo>
                  <a:pt x="376486" y="105402"/>
                </a:lnTo>
                <a:lnTo>
                  <a:pt x="342808" y="140160"/>
                </a:lnTo>
                <a:lnTo>
                  <a:pt x="314752" y="178852"/>
                </a:lnTo>
                <a:lnTo>
                  <a:pt x="293228" y="221112"/>
                </a:lnTo>
                <a:lnTo>
                  <a:pt x="279146" y="266573"/>
                </a:lnTo>
                <a:lnTo>
                  <a:pt x="990996" y="266573"/>
                </a:lnTo>
                <a:lnTo>
                  <a:pt x="959799" y="187984"/>
                </a:lnTo>
                <a:lnTo>
                  <a:pt x="933821" y="148150"/>
                </a:lnTo>
                <a:lnTo>
                  <a:pt x="902802" y="111949"/>
                </a:lnTo>
                <a:lnTo>
                  <a:pt x="867394" y="79898"/>
                </a:lnTo>
                <a:lnTo>
                  <a:pt x="828248" y="52515"/>
                </a:lnTo>
                <a:lnTo>
                  <a:pt x="786016" y="30315"/>
                </a:lnTo>
                <a:lnTo>
                  <a:pt x="741349" y="13818"/>
                </a:lnTo>
                <a:lnTo>
                  <a:pt x="694900" y="3540"/>
                </a:lnTo>
                <a:lnTo>
                  <a:pt x="6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33644" y="1062227"/>
            <a:ext cx="1424940" cy="367665"/>
          </a:xfrm>
          <a:custGeom>
            <a:avLst/>
            <a:gdLst/>
            <a:ahLst/>
            <a:cxnLst/>
            <a:rect l="l" t="t" r="r" b="b"/>
            <a:pathLst>
              <a:path w="1424940" h="367665">
                <a:moveTo>
                  <a:pt x="656970" y="0"/>
                </a:moveTo>
                <a:lnTo>
                  <a:pt x="616733" y="1339"/>
                </a:lnTo>
                <a:lnTo>
                  <a:pt x="558376" y="8534"/>
                </a:lnTo>
                <a:lnTo>
                  <a:pt x="513350" y="18437"/>
                </a:lnTo>
                <a:lnTo>
                  <a:pt x="468461" y="31849"/>
                </a:lnTo>
                <a:lnTo>
                  <a:pt x="423872" y="48497"/>
                </a:lnTo>
                <a:lnTo>
                  <a:pt x="379748" y="68109"/>
                </a:lnTo>
                <a:lnTo>
                  <a:pt x="336252" y="90412"/>
                </a:lnTo>
                <a:lnTo>
                  <a:pt x="293546" y="115134"/>
                </a:lnTo>
                <a:lnTo>
                  <a:pt x="251796" y="142002"/>
                </a:lnTo>
                <a:lnTo>
                  <a:pt x="211163" y="170744"/>
                </a:lnTo>
                <a:lnTo>
                  <a:pt x="171812" y="201088"/>
                </a:lnTo>
                <a:lnTo>
                  <a:pt x="133905" y="232759"/>
                </a:lnTo>
                <a:lnTo>
                  <a:pt x="97608" y="265487"/>
                </a:lnTo>
                <a:lnTo>
                  <a:pt x="63082" y="298999"/>
                </a:lnTo>
                <a:lnTo>
                  <a:pt x="30491" y="333022"/>
                </a:lnTo>
                <a:lnTo>
                  <a:pt x="0" y="367284"/>
                </a:lnTo>
                <a:lnTo>
                  <a:pt x="1424939" y="367284"/>
                </a:lnTo>
                <a:lnTo>
                  <a:pt x="1387820" y="331616"/>
                </a:lnTo>
                <a:lnTo>
                  <a:pt x="1343723" y="304164"/>
                </a:lnTo>
                <a:lnTo>
                  <a:pt x="1295245" y="286523"/>
                </a:lnTo>
                <a:lnTo>
                  <a:pt x="1244980" y="280288"/>
                </a:lnTo>
                <a:lnTo>
                  <a:pt x="1203531" y="285003"/>
                </a:lnTo>
                <a:lnTo>
                  <a:pt x="1164081" y="299720"/>
                </a:lnTo>
                <a:lnTo>
                  <a:pt x="1142127" y="257388"/>
                </a:lnTo>
                <a:lnTo>
                  <a:pt x="1116010" y="217963"/>
                </a:lnTo>
                <a:lnTo>
                  <a:pt x="1086091" y="181528"/>
                </a:lnTo>
                <a:lnTo>
                  <a:pt x="1052729" y="148166"/>
                </a:lnTo>
                <a:lnTo>
                  <a:pt x="1016285" y="117961"/>
                </a:lnTo>
                <a:lnTo>
                  <a:pt x="977119" y="90996"/>
                </a:lnTo>
                <a:lnTo>
                  <a:pt x="935590" y="67356"/>
                </a:lnTo>
                <a:lnTo>
                  <a:pt x="892059" y="47123"/>
                </a:lnTo>
                <a:lnTo>
                  <a:pt x="846886" y="30381"/>
                </a:lnTo>
                <a:lnTo>
                  <a:pt x="800430" y="17215"/>
                </a:lnTo>
                <a:lnTo>
                  <a:pt x="753053" y="7706"/>
                </a:lnTo>
                <a:lnTo>
                  <a:pt x="705113" y="1940"/>
                </a:lnTo>
                <a:lnTo>
                  <a:pt x="656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707635" y="2273300"/>
            <a:ext cx="4436745" cy="2870200"/>
            <a:chOff x="4707635" y="2273300"/>
            <a:chExt cx="4436745" cy="2870200"/>
          </a:xfrm>
        </p:grpSpPr>
        <p:sp>
          <p:nvSpPr>
            <p:cNvPr id="7" name="object 7" descr=""/>
            <p:cNvSpPr/>
            <p:nvPr/>
          </p:nvSpPr>
          <p:spPr>
            <a:xfrm>
              <a:off x="5730240" y="4076725"/>
              <a:ext cx="654050" cy="1066800"/>
            </a:xfrm>
            <a:custGeom>
              <a:avLst/>
              <a:gdLst/>
              <a:ahLst/>
              <a:cxnLst/>
              <a:rect l="l" t="t" r="r" b="b"/>
              <a:pathLst>
                <a:path w="654050" h="1066800">
                  <a:moveTo>
                    <a:pt x="653796" y="0"/>
                  </a:moveTo>
                  <a:lnTo>
                    <a:pt x="586867" y="0"/>
                  </a:lnTo>
                  <a:lnTo>
                    <a:pt x="586867" y="242811"/>
                  </a:lnTo>
                  <a:lnTo>
                    <a:pt x="586867" y="351383"/>
                  </a:lnTo>
                  <a:lnTo>
                    <a:pt x="586867" y="494995"/>
                  </a:lnTo>
                  <a:lnTo>
                    <a:pt x="586867" y="603580"/>
                  </a:lnTo>
                  <a:lnTo>
                    <a:pt x="495427" y="603580"/>
                  </a:lnTo>
                  <a:lnTo>
                    <a:pt x="495427" y="494995"/>
                  </a:lnTo>
                  <a:lnTo>
                    <a:pt x="499008" y="477177"/>
                  </a:lnTo>
                  <a:lnTo>
                    <a:pt x="508800" y="462635"/>
                  </a:lnTo>
                  <a:lnTo>
                    <a:pt x="523328" y="452831"/>
                  </a:lnTo>
                  <a:lnTo>
                    <a:pt x="541147" y="449224"/>
                  </a:lnTo>
                  <a:lnTo>
                    <a:pt x="558952" y="452831"/>
                  </a:lnTo>
                  <a:lnTo>
                    <a:pt x="573481" y="462635"/>
                  </a:lnTo>
                  <a:lnTo>
                    <a:pt x="583272" y="477177"/>
                  </a:lnTo>
                  <a:lnTo>
                    <a:pt x="586867" y="494995"/>
                  </a:lnTo>
                  <a:lnTo>
                    <a:pt x="586867" y="351383"/>
                  </a:lnTo>
                  <a:lnTo>
                    <a:pt x="495427" y="351383"/>
                  </a:lnTo>
                  <a:lnTo>
                    <a:pt x="495427" y="242811"/>
                  </a:lnTo>
                  <a:lnTo>
                    <a:pt x="499008" y="224980"/>
                  </a:lnTo>
                  <a:lnTo>
                    <a:pt x="508800" y="210439"/>
                  </a:lnTo>
                  <a:lnTo>
                    <a:pt x="523328" y="200634"/>
                  </a:lnTo>
                  <a:lnTo>
                    <a:pt x="541147" y="197027"/>
                  </a:lnTo>
                  <a:lnTo>
                    <a:pt x="558965" y="200634"/>
                  </a:lnTo>
                  <a:lnTo>
                    <a:pt x="573493" y="210464"/>
                  </a:lnTo>
                  <a:lnTo>
                    <a:pt x="583272" y="225018"/>
                  </a:lnTo>
                  <a:lnTo>
                    <a:pt x="586867" y="242811"/>
                  </a:lnTo>
                  <a:lnTo>
                    <a:pt x="586867" y="0"/>
                  </a:lnTo>
                  <a:lnTo>
                    <a:pt x="436626" y="0"/>
                  </a:lnTo>
                  <a:lnTo>
                    <a:pt x="436626" y="242811"/>
                  </a:lnTo>
                  <a:lnTo>
                    <a:pt x="436626" y="351383"/>
                  </a:lnTo>
                  <a:lnTo>
                    <a:pt x="436626" y="494995"/>
                  </a:lnTo>
                  <a:lnTo>
                    <a:pt x="436626" y="603580"/>
                  </a:lnTo>
                  <a:lnTo>
                    <a:pt x="345186" y="603580"/>
                  </a:lnTo>
                  <a:lnTo>
                    <a:pt x="345186" y="494995"/>
                  </a:lnTo>
                  <a:lnTo>
                    <a:pt x="348767" y="477177"/>
                  </a:lnTo>
                  <a:lnTo>
                    <a:pt x="358559" y="462635"/>
                  </a:lnTo>
                  <a:lnTo>
                    <a:pt x="373087" y="452831"/>
                  </a:lnTo>
                  <a:lnTo>
                    <a:pt x="390906" y="449224"/>
                  </a:lnTo>
                  <a:lnTo>
                    <a:pt x="408711" y="452831"/>
                  </a:lnTo>
                  <a:lnTo>
                    <a:pt x="423240" y="462635"/>
                  </a:lnTo>
                  <a:lnTo>
                    <a:pt x="433031" y="477177"/>
                  </a:lnTo>
                  <a:lnTo>
                    <a:pt x="436626" y="494995"/>
                  </a:lnTo>
                  <a:lnTo>
                    <a:pt x="436626" y="351383"/>
                  </a:lnTo>
                  <a:lnTo>
                    <a:pt x="345186" y="351383"/>
                  </a:lnTo>
                  <a:lnTo>
                    <a:pt x="345186" y="242811"/>
                  </a:lnTo>
                  <a:lnTo>
                    <a:pt x="348767" y="224980"/>
                  </a:lnTo>
                  <a:lnTo>
                    <a:pt x="358559" y="210439"/>
                  </a:lnTo>
                  <a:lnTo>
                    <a:pt x="373087" y="200634"/>
                  </a:lnTo>
                  <a:lnTo>
                    <a:pt x="390906" y="197027"/>
                  </a:lnTo>
                  <a:lnTo>
                    <a:pt x="408724" y="200634"/>
                  </a:lnTo>
                  <a:lnTo>
                    <a:pt x="423252" y="210464"/>
                  </a:lnTo>
                  <a:lnTo>
                    <a:pt x="433031" y="225018"/>
                  </a:lnTo>
                  <a:lnTo>
                    <a:pt x="436626" y="242811"/>
                  </a:lnTo>
                  <a:lnTo>
                    <a:pt x="436626" y="0"/>
                  </a:lnTo>
                  <a:lnTo>
                    <a:pt x="286385" y="0"/>
                  </a:lnTo>
                  <a:lnTo>
                    <a:pt x="286385" y="242811"/>
                  </a:lnTo>
                  <a:lnTo>
                    <a:pt x="286385" y="351434"/>
                  </a:lnTo>
                  <a:lnTo>
                    <a:pt x="286385" y="494995"/>
                  </a:lnTo>
                  <a:lnTo>
                    <a:pt x="286385" y="603580"/>
                  </a:lnTo>
                  <a:lnTo>
                    <a:pt x="194945" y="603580"/>
                  </a:lnTo>
                  <a:lnTo>
                    <a:pt x="194945" y="494995"/>
                  </a:lnTo>
                  <a:lnTo>
                    <a:pt x="198526" y="477177"/>
                  </a:lnTo>
                  <a:lnTo>
                    <a:pt x="208318" y="462635"/>
                  </a:lnTo>
                  <a:lnTo>
                    <a:pt x="222846" y="452831"/>
                  </a:lnTo>
                  <a:lnTo>
                    <a:pt x="240665" y="449224"/>
                  </a:lnTo>
                  <a:lnTo>
                    <a:pt x="258470" y="452831"/>
                  </a:lnTo>
                  <a:lnTo>
                    <a:pt x="272999" y="462635"/>
                  </a:lnTo>
                  <a:lnTo>
                    <a:pt x="282790" y="477177"/>
                  </a:lnTo>
                  <a:lnTo>
                    <a:pt x="286385" y="494995"/>
                  </a:lnTo>
                  <a:lnTo>
                    <a:pt x="286385" y="351434"/>
                  </a:lnTo>
                  <a:lnTo>
                    <a:pt x="194945" y="351434"/>
                  </a:lnTo>
                  <a:lnTo>
                    <a:pt x="194945" y="242811"/>
                  </a:lnTo>
                  <a:lnTo>
                    <a:pt x="198551" y="224980"/>
                  </a:lnTo>
                  <a:lnTo>
                    <a:pt x="208318" y="210464"/>
                  </a:lnTo>
                  <a:lnTo>
                    <a:pt x="222846" y="200634"/>
                  </a:lnTo>
                  <a:lnTo>
                    <a:pt x="240665" y="197027"/>
                  </a:lnTo>
                  <a:lnTo>
                    <a:pt x="258470" y="200634"/>
                  </a:lnTo>
                  <a:lnTo>
                    <a:pt x="272999" y="210464"/>
                  </a:lnTo>
                  <a:lnTo>
                    <a:pt x="282790" y="225018"/>
                  </a:lnTo>
                  <a:lnTo>
                    <a:pt x="286385" y="242811"/>
                  </a:lnTo>
                  <a:lnTo>
                    <a:pt x="286385" y="0"/>
                  </a:lnTo>
                  <a:lnTo>
                    <a:pt x="128016" y="0"/>
                  </a:lnTo>
                  <a:lnTo>
                    <a:pt x="128016" y="151117"/>
                  </a:lnTo>
                  <a:lnTo>
                    <a:pt x="144780" y="151117"/>
                  </a:lnTo>
                  <a:lnTo>
                    <a:pt x="144780" y="725398"/>
                  </a:lnTo>
                  <a:lnTo>
                    <a:pt x="0" y="725398"/>
                  </a:lnTo>
                  <a:lnTo>
                    <a:pt x="0" y="1066774"/>
                  </a:lnTo>
                  <a:lnTo>
                    <a:pt x="144780" y="1066774"/>
                  </a:lnTo>
                  <a:lnTo>
                    <a:pt x="170624" y="1066774"/>
                  </a:lnTo>
                  <a:lnTo>
                    <a:pt x="637032" y="1066774"/>
                  </a:lnTo>
                  <a:lnTo>
                    <a:pt x="637032" y="855802"/>
                  </a:lnTo>
                  <a:lnTo>
                    <a:pt x="194945" y="855789"/>
                  </a:lnTo>
                  <a:lnTo>
                    <a:pt x="194945" y="747217"/>
                  </a:lnTo>
                  <a:lnTo>
                    <a:pt x="198526" y="729386"/>
                  </a:lnTo>
                  <a:lnTo>
                    <a:pt x="208318" y="714819"/>
                  </a:lnTo>
                  <a:lnTo>
                    <a:pt x="222846" y="705015"/>
                  </a:lnTo>
                  <a:lnTo>
                    <a:pt x="240665" y="701408"/>
                  </a:lnTo>
                  <a:lnTo>
                    <a:pt x="258470" y="705015"/>
                  </a:lnTo>
                  <a:lnTo>
                    <a:pt x="272999" y="714819"/>
                  </a:lnTo>
                  <a:lnTo>
                    <a:pt x="282790" y="729386"/>
                  </a:lnTo>
                  <a:lnTo>
                    <a:pt x="286385" y="747217"/>
                  </a:lnTo>
                  <a:lnTo>
                    <a:pt x="286385" y="855789"/>
                  </a:lnTo>
                  <a:lnTo>
                    <a:pt x="345186" y="855789"/>
                  </a:lnTo>
                  <a:lnTo>
                    <a:pt x="345186" y="747217"/>
                  </a:lnTo>
                  <a:lnTo>
                    <a:pt x="348767" y="729386"/>
                  </a:lnTo>
                  <a:lnTo>
                    <a:pt x="358559" y="714819"/>
                  </a:lnTo>
                  <a:lnTo>
                    <a:pt x="373087" y="705015"/>
                  </a:lnTo>
                  <a:lnTo>
                    <a:pt x="390880" y="701421"/>
                  </a:lnTo>
                  <a:lnTo>
                    <a:pt x="408711" y="705015"/>
                  </a:lnTo>
                  <a:lnTo>
                    <a:pt x="423240" y="714819"/>
                  </a:lnTo>
                  <a:lnTo>
                    <a:pt x="433031" y="729386"/>
                  </a:lnTo>
                  <a:lnTo>
                    <a:pt x="436626" y="747217"/>
                  </a:lnTo>
                  <a:lnTo>
                    <a:pt x="436626" y="855789"/>
                  </a:lnTo>
                  <a:lnTo>
                    <a:pt x="495427" y="855789"/>
                  </a:lnTo>
                  <a:lnTo>
                    <a:pt x="495427" y="747217"/>
                  </a:lnTo>
                  <a:lnTo>
                    <a:pt x="499008" y="729386"/>
                  </a:lnTo>
                  <a:lnTo>
                    <a:pt x="508800" y="714819"/>
                  </a:lnTo>
                  <a:lnTo>
                    <a:pt x="523328" y="705015"/>
                  </a:lnTo>
                  <a:lnTo>
                    <a:pt x="541096" y="701421"/>
                  </a:lnTo>
                  <a:lnTo>
                    <a:pt x="558952" y="705015"/>
                  </a:lnTo>
                  <a:lnTo>
                    <a:pt x="573481" y="714819"/>
                  </a:lnTo>
                  <a:lnTo>
                    <a:pt x="583272" y="729386"/>
                  </a:lnTo>
                  <a:lnTo>
                    <a:pt x="586867" y="747217"/>
                  </a:lnTo>
                  <a:lnTo>
                    <a:pt x="586867" y="855789"/>
                  </a:lnTo>
                  <a:lnTo>
                    <a:pt x="637032" y="855802"/>
                  </a:lnTo>
                  <a:lnTo>
                    <a:pt x="637032" y="151117"/>
                  </a:lnTo>
                  <a:lnTo>
                    <a:pt x="653796" y="151117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FF9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34783" y="2513075"/>
              <a:ext cx="660400" cy="2630805"/>
            </a:xfrm>
            <a:custGeom>
              <a:avLst/>
              <a:gdLst/>
              <a:ahLst/>
              <a:cxnLst/>
              <a:rect l="l" t="t" r="r" b="b"/>
              <a:pathLst>
                <a:path w="660400" h="2630804">
                  <a:moveTo>
                    <a:pt x="0" y="2630422"/>
                  </a:moveTo>
                  <a:lnTo>
                    <a:pt x="659866" y="2630422"/>
                  </a:lnTo>
                  <a:lnTo>
                    <a:pt x="659866" y="0"/>
                  </a:lnTo>
                  <a:lnTo>
                    <a:pt x="0" y="0"/>
                  </a:lnTo>
                  <a:lnTo>
                    <a:pt x="0" y="2630422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59168" y="2540507"/>
              <a:ext cx="589915" cy="2369820"/>
            </a:xfrm>
            <a:custGeom>
              <a:avLst/>
              <a:gdLst/>
              <a:ahLst/>
              <a:cxnLst/>
              <a:rect l="l" t="t" r="r" b="b"/>
              <a:pathLst>
                <a:path w="589915" h="2369820">
                  <a:moveTo>
                    <a:pt x="53340" y="26543"/>
                  </a:moveTo>
                  <a:lnTo>
                    <a:pt x="51244" y="16243"/>
                  </a:lnTo>
                  <a:lnTo>
                    <a:pt x="45529" y="7797"/>
                  </a:lnTo>
                  <a:lnTo>
                    <a:pt x="37045" y="2095"/>
                  </a:lnTo>
                  <a:lnTo>
                    <a:pt x="26670" y="0"/>
                  </a:lnTo>
                  <a:lnTo>
                    <a:pt x="16281" y="2095"/>
                  </a:lnTo>
                  <a:lnTo>
                    <a:pt x="7810" y="7797"/>
                  </a:lnTo>
                  <a:lnTo>
                    <a:pt x="2095" y="16243"/>
                  </a:lnTo>
                  <a:lnTo>
                    <a:pt x="0" y="26543"/>
                  </a:lnTo>
                  <a:lnTo>
                    <a:pt x="0" y="99060"/>
                  </a:lnTo>
                  <a:lnTo>
                    <a:pt x="53340" y="99060"/>
                  </a:lnTo>
                  <a:lnTo>
                    <a:pt x="53340" y="26543"/>
                  </a:lnTo>
                  <a:close/>
                </a:path>
                <a:path w="589915" h="2369820">
                  <a:moveTo>
                    <a:pt x="143256" y="26543"/>
                  </a:moveTo>
                  <a:lnTo>
                    <a:pt x="141160" y="16243"/>
                  </a:lnTo>
                  <a:lnTo>
                    <a:pt x="135445" y="7797"/>
                  </a:lnTo>
                  <a:lnTo>
                    <a:pt x="126961" y="2095"/>
                  </a:lnTo>
                  <a:lnTo>
                    <a:pt x="116586" y="0"/>
                  </a:lnTo>
                  <a:lnTo>
                    <a:pt x="106197" y="2095"/>
                  </a:lnTo>
                  <a:lnTo>
                    <a:pt x="97726" y="7797"/>
                  </a:lnTo>
                  <a:lnTo>
                    <a:pt x="91998" y="16243"/>
                  </a:lnTo>
                  <a:lnTo>
                    <a:pt x="89916" y="26543"/>
                  </a:lnTo>
                  <a:lnTo>
                    <a:pt x="89916" y="99060"/>
                  </a:lnTo>
                  <a:lnTo>
                    <a:pt x="143256" y="99060"/>
                  </a:lnTo>
                  <a:lnTo>
                    <a:pt x="143256" y="26543"/>
                  </a:lnTo>
                  <a:close/>
                </a:path>
                <a:path w="589915" h="2369820">
                  <a:moveTo>
                    <a:pt x="231648" y="26543"/>
                  </a:moveTo>
                  <a:lnTo>
                    <a:pt x="229616" y="16243"/>
                  </a:lnTo>
                  <a:lnTo>
                    <a:pt x="224066" y="7797"/>
                  </a:lnTo>
                  <a:lnTo>
                    <a:pt x="215836" y="2095"/>
                  </a:lnTo>
                  <a:lnTo>
                    <a:pt x="205740" y="0"/>
                  </a:lnTo>
                  <a:lnTo>
                    <a:pt x="195630" y="2095"/>
                  </a:lnTo>
                  <a:lnTo>
                    <a:pt x="187401" y="7797"/>
                  </a:lnTo>
                  <a:lnTo>
                    <a:pt x="181851" y="16243"/>
                  </a:lnTo>
                  <a:lnTo>
                    <a:pt x="179832" y="26543"/>
                  </a:lnTo>
                  <a:lnTo>
                    <a:pt x="179832" y="99060"/>
                  </a:lnTo>
                  <a:lnTo>
                    <a:pt x="231648" y="99060"/>
                  </a:lnTo>
                  <a:lnTo>
                    <a:pt x="231648" y="26543"/>
                  </a:lnTo>
                  <a:close/>
                </a:path>
                <a:path w="589915" h="2369820">
                  <a:moveTo>
                    <a:pt x="321564" y="26543"/>
                  </a:moveTo>
                  <a:lnTo>
                    <a:pt x="319468" y="16243"/>
                  </a:lnTo>
                  <a:lnTo>
                    <a:pt x="313753" y="7797"/>
                  </a:lnTo>
                  <a:lnTo>
                    <a:pt x="305269" y="2095"/>
                  </a:lnTo>
                  <a:lnTo>
                    <a:pt x="294894" y="0"/>
                  </a:lnTo>
                  <a:lnTo>
                    <a:pt x="284505" y="2095"/>
                  </a:lnTo>
                  <a:lnTo>
                    <a:pt x="276021" y="7797"/>
                  </a:lnTo>
                  <a:lnTo>
                    <a:pt x="270319" y="16243"/>
                  </a:lnTo>
                  <a:lnTo>
                    <a:pt x="268224" y="26543"/>
                  </a:lnTo>
                  <a:lnTo>
                    <a:pt x="268224" y="99060"/>
                  </a:lnTo>
                  <a:lnTo>
                    <a:pt x="321564" y="99060"/>
                  </a:lnTo>
                  <a:lnTo>
                    <a:pt x="321564" y="26543"/>
                  </a:lnTo>
                  <a:close/>
                </a:path>
                <a:path w="589915" h="2369820">
                  <a:moveTo>
                    <a:pt x="411480" y="26543"/>
                  </a:moveTo>
                  <a:lnTo>
                    <a:pt x="409384" y="16243"/>
                  </a:lnTo>
                  <a:lnTo>
                    <a:pt x="403669" y="7797"/>
                  </a:lnTo>
                  <a:lnTo>
                    <a:pt x="395185" y="2095"/>
                  </a:lnTo>
                  <a:lnTo>
                    <a:pt x="384810" y="0"/>
                  </a:lnTo>
                  <a:lnTo>
                    <a:pt x="374421" y="2095"/>
                  </a:lnTo>
                  <a:lnTo>
                    <a:pt x="365950" y="7797"/>
                  </a:lnTo>
                  <a:lnTo>
                    <a:pt x="360222" y="16243"/>
                  </a:lnTo>
                  <a:lnTo>
                    <a:pt x="358140" y="26543"/>
                  </a:lnTo>
                  <a:lnTo>
                    <a:pt x="358140" y="99060"/>
                  </a:lnTo>
                  <a:lnTo>
                    <a:pt x="411480" y="99060"/>
                  </a:lnTo>
                  <a:lnTo>
                    <a:pt x="411480" y="26543"/>
                  </a:lnTo>
                  <a:close/>
                </a:path>
                <a:path w="589915" h="2369820">
                  <a:moveTo>
                    <a:pt x="477012" y="1809013"/>
                  </a:moveTo>
                  <a:lnTo>
                    <a:pt x="135636" y="1809013"/>
                  </a:lnTo>
                  <a:lnTo>
                    <a:pt x="135636" y="2369820"/>
                  </a:lnTo>
                  <a:lnTo>
                    <a:pt x="477012" y="2369820"/>
                  </a:lnTo>
                  <a:lnTo>
                    <a:pt x="477012" y="1809013"/>
                  </a:lnTo>
                  <a:close/>
                </a:path>
                <a:path w="589915" h="2369820">
                  <a:moveTo>
                    <a:pt x="501396" y="26543"/>
                  </a:moveTo>
                  <a:lnTo>
                    <a:pt x="499300" y="16243"/>
                  </a:lnTo>
                  <a:lnTo>
                    <a:pt x="493585" y="7797"/>
                  </a:lnTo>
                  <a:lnTo>
                    <a:pt x="485101" y="2095"/>
                  </a:lnTo>
                  <a:lnTo>
                    <a:pt x="474726" y="0"/>
                  </a:lnTo>
                  <a:lnTo>
                    <a:pt x="464337" y="2095"/>
                  </a:lnTo>
                  <a:lnTo>
                    <a:pt x="455866" y="7797"/>
                  </a:lnTo>
                  <a:lnTo>
                    <a:pt x="450151" y="16243"/>
                  </a:lnTo>
                  <a:lnTo>
                    <a:pt x="448056" y="26543"/>
                  </a:lnTo>
                  <a:lnTo>
                    <a:pt x="448056" y="99060"/>
                  </a:lnTo>
                  <a:lnTo>
                    <a:pt x="501396" y="99060"/>
                  </a:lnTo>
                  <a:lnTo>
                    <a:pt x="501396" y="26543"/>
                  </a:lnTo>
                  <a:close/>
                </a:path>
                <a:path w="589915" h="2369820">
                  <a:moveTo>
                    <a:pt x="589788" y="26543"/>
                  </a:moveTo>
                  <a:lnTo>
                    <a:pt x="587730" y="16243"/>
                  </a:lnTo>
                  <a:lnTo>
                    <a:pt x="582168" y="7797"/>
                  </a:lnTo>
                  <a:lnTo>
                    <a:pt x="573925" y="2095"/>
                  </a:lnTo>
                  <a:lnTo>
                    <a:pt x="563880" y="0"/>
                  </a:lnTo>
                  <a:lnTo>
                    <a:pt x="553821" y="2095"/>
                  </a:lnTo>
                  <a:lnTo>
                    <a:pt x="545592" y="7797"/>
                  </a:lnTo>
                  <a:lnTo>
                    <a:pt x="540016" y="16243"/>
                  </a:lnTo>
                  <a:lnTo>
                    <a:pt x="537972" y="26543"/>
                  </a:lnTo>
                  <a:lnTo>
                    <a:pt x="537972" y="99060"/>
                  </a:lnTo>
                  <a:lnTo>
                    <a:pt x="589788" y="99060"/>
                  </a:lnTo>
                  <a:lnTo>
                    <a:pt x="589788" y="26543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0083" y="2817876"/>
              <a:ext cx="76200" cy="2270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4447" y="2817876"/>
              <a:ext cx="76200" cy="2270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8811" y="2817876"/>
              <a:ext cx="76200" cy="2270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2817876"/>
              <a:ext cx="76200" cy="2270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059168" y="2726499"/>
              <a:ext cx="589915" cy="368935"/>
            </a:xfrm>
            <a:custGeom>
              <a:avLst/>
              <a:gdLst/>
              <a:ahLst/>
              <a:cxnLst/>
              <a:rect l="l" t="t" r="r" b="b"/>
              <a:pathLst>
                <a:path w="589915" h="368935">
                  <a:moveTo>
                    <a:pt x="589724" y="336804"/>
                  </a:moveTo>
                  <a:lnTo>
                    <a:pt x="0" y="336804"/>
                  </a:lnTo>
                  <a:lnTo>
                    <a:pt x="0" y="368744"/>
                  </a:lnTo>
                  <a:lnTo>
                    <a:pt x="589724" y="368744"/>
                  </a:lnTo>
                  <a:lnTo>
                    <a:pt x="589724" y="336804"/>
                  </a:lnTo>
                  <a:close/>
                </a:path>
                <a:path w="589915" h="368935">
                  <a:moveTo>
                    <a:pt x="589749" y="0"/>
                  </a:moveTo>
                  <a:lnTo>
                    <a:pt x="536448" y="0"/>
                  </a:lnTo>
                  <a:lnTo>
                    <a:pt x="536448" y="39598"/>
                  </a:lnTo>
                  <a:lnTo>
                    <a:pt x="502881" y="39598"/>
                  </a:lnTo>
                  <a:lnTo>
                    <a:pt x="502881" y="0"/>
                  </a:lnTo>
                  <a:lnTo>
                    <a:pt x="449580" y="0"/>
                  </a:lnTo>
                  <a:lnTo>
                    <a:pt x="449580" y="39598"/>
                  </a:lnTo>
                  <a:lnTo>
                    <a:pt x="416052" y="39598"/>
                  </a:lnTo>
                  <a:lnTo>
                    <a:pt x="416052" y="0"/>
                  </a:lnTo>
                  <a:lnTo>
                    <a:pt x="362712" y="0"/>
                  </a:lnTo>
                  <a:lnTo>
                    <a:pt x="362712" y="39598"/>
                  </a:lnTo>
                  <a:lnTo>
                    <a:pt x="329184" y="39598"/>
                  </a:lnTo>
                  <a:lnTo>
                    <a:pt x="329184" y="0"/>
                  </a:lnTo>
                  <a:lnTo>
                    <a:pt x="275844" y="0"/>
                  </a:lnTo>
                  <a:lnTo>
                    <a:pt x="275844" y="39598"/>
                  </a:lnTo>
                  <a:lnTo>
                    <a:pt x="242252" y="39598"/>
                  </a:lnTo>
                  <a:lnTo>
                    <a:pt x="242252" y="0"/>
                  </a:lnTo>
                  <a:lnTo>
                    <a:pt x="188976" y="0"/>
                  </a:lnTo>
                  <a:lnTo>
                    <a:pt x="188976" y="39598"/>
                  </a:lnTo>
                  <a:lnTo>
                    <a:pt x="147789" y="39598"/>
                  </a:lnTo>
                  <a:lnTo>
                    <a:pt x="147789" y="0"/>
                  </a:lnTo>
                  <a:lnTo>
                    <a:pt x="94488" y="0"/>
                  </a:lnTo>
                  <a:lnTo>
                    <a:pt x="94488" y="39598"/>
                  </a:lnTo>
                  <a:lnTo>
                    <a:pt x="53340" y="39598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39598"/>
                  </a:lnTo>
                  <a:lnTo>
                    <a:pt x="0" y="47180"/>
                  </a:lnTo>
                  <a:lnTo>
                    <a:pt x="0" y="73088"/>
                  </a:lnTo>
                  <a:lnTo>
                    <a:pt x="589724" y="73088"/>
                  </a:lnTo>
                  <a:lnTo>
                    <a:pt x="589724" y="47180"/>
                  </a:lnTo>
                  <a:lnTo>
                    <a:pt x="589749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79563" y="3221736"/>
              <a:ext cx="370840" cy="855344"/>
            </a:xfrm>
            <a:custGeom>
              <a:avLst/>
              <a:gdLst/>
              <a:ahLst/>
              <a:cxnLst/>
              <a:rect l="l" t="t" r="r" b="b"/>
              <a:pathLst>
                <a:path w="370840" h="855345">
                  <a:moveTo>
                    <a:pt x="185165" y="0"/>
                  </a:moveTo>
                  <a:lnTo>
                    <a:pt x="135951" y="6605"/>
                  </a:lnTo>
                  <a:lnTo>
                    <a:pt x="91722" y="25244"/>
                  </a:lnTo>
                  <a:lnTo>
                    <a:pt x="54244" y="54149"/>
                  </a:lnTo>
                  <a:lnTo>
                    <a:pt x="25287" y="91552"/>
                  </a:lnTo>
                  <a:lnTo>
                    <a:pt x="6616" y="135687"/>
                  </a:lnTo>
                  <a:lnTo>
                    <a:pt x="0" y="184784"/>
                  </a:lnTo>
                  <a:lnTo>
                    <a:pt x="2524" y="215227"/>
                  </a:lnTo>
                  <a:lnTo>
                    <a:pt x="9810" y="244014"/>
                  </a:lnTo>
                  <a:lnTo>
                    <a:pt x="21431" y="270777"/>
                  </a:lnTo>
                  <a:lnTo>
                    <a:pt x="36956" y="295147"/>
                  </a:lnTo>
                  <a:lnTo>
                    <a:pt x="0" y="304926"/>
                  </a:lnTo>
                  <a:lnTo>
                    <a:pt x="0" y="854938"/>
                  </a:lnTo>
                  <a:lnTo>
                    <a:pt x="370331" y="854938"/>
                  </a:lnTo>
                  <a:lnTo>
                    <a:pt x="370331" y="304926"/>
                  </a:lnTo>
                  <a:lnTo>
                    <a:pt x="333375" y="295147"/>
                  </a:lnTo>
                  <a:lnTo>
                    <a:pt x="348900" y="270777"/>
                  </a:lnTo>
                  <a:lnTo>
                    <a:pt x="360521" y="244014"/>
                  </a:lnTo>
                  <a:lnTo>
                    <a:pt x="367807" y="215227"/>
                  </a:lnTo>
                  <a:lnTo>
                    <a:pt x="370331" y="184784"/>
                  </a:lnTo>
                  <a:lnTo>
                    <a:pt x="363715" y="135687"/>
                  </a:lnTo>
                  <a:lnTo>
                    <a:pt x="345044" y="91552"/>
                  </a:lnTo>
                  <a:lnTo>
                    <a:pt x="316087" y="54149"/>
                  </a:lnTo>
                  <a:lnTo>
                    <a:pt x="278609" y="25244"/>
                  </a:lnTo>
                  <a:lnTo>
                    <a:pt x="234380" y="6605"/>
                  </a:lnTo>
                  <a:lnTo>
                    <a:pt x="1851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70419" y="3212591"/>
              <a:ext cx="388620" cy="873760"/>
            </a:xfrm>
            <a:custGeom>
              <a:avLst/>
              <a:gdLst/>
              <a:ahLst/>
              <a:cxnLst/>
              <a:rect l="l" t="t" r="r" b="b"/>
              <a:pathLst>
                <a:path w="388620" h="873760">
                  <a:moveTo>
                    <a:pt x="194309" y="0"/>
                  </a:moveTo>
                  <a:lnTo>
                    <a:pt x="149836" y="5130"/>
                  </a:lnTo>
                  <a:lnTo>
                    <a:pt x="108968" y="19737"/>
                  </a:lnTo>
                  <a:lnTo>
                    <a:pt x="72885" y="42647"/>
                  </a:lnTo>
                  <a:lnTo>
                    <a:pt x="42767" y="72683"/>
                  </a:lnTo>
                  <a:lnTo>
                    <a:pt x="19794" y="108672"/>
                  </a:lnTo>
                  <a:lnTo>
                    <a:pt x="5145" y="149436"/>
                  </a:lnTo>
                  <a:lnTo>
                    <a:pt x="0" y="193801"/>
                  </a:lnTo>
                  <a:lnTo>
                    <a:pt x="2006" y="221716"/>
                  </a:lnTo>
                  <a:lnTo>
                    <a:pt x="7953" y="248713"/>
                  </a:lnTo>
                  <a:lnTo>
                    <a:pt x="17734" y="274544"/>
                  </a:lnTo>
                  <a:lnTo>
                    <a:pt x="31241" y="298957"/>
                  </a:lnTo>
                  <a:lnTo>
                    <a:pt x="2794" y="306450"/>
                  </a:lnTo>
                  <a:lnTo>
                    <a:pt x="0" y="310006"/>
                  </a:lnTo>
                  <a:lnTo>
                    <a:pt x="0" y="869264"/>
                  </a:lnTo>
                  <a:lnTo>
                    <a:pt x="3936" y="873226"/>
                  </a:lnTo>
                  <a:lnTo>
                    <a:pt x="384555" y="873226"/>
                  </a:lnTo>
                  <a:lnTo>
                    <a:pt x="388620" y="869264"/>
                  </a:lnTo>
                  <a:lnTo>
                    <a:pt x="388620" y="855357"/>
                  </a:lnTo>
                  <a:lnTo>
                    <a:pt x="17906" y="855357"/>
                  </a:lnTo>
                  <a:lnTo>
                    <a:pt x="17906" y="320928"/>
                  </a:lnTo>
                  <a:lnTo>
                    <a:pt x="51180" y="312166"/>
                  </a:lnTo>
                  <a:lnTo>
                    <a:pt x="53339" y="310133"/>
                  </a:lnTo>
                  <a:lnTo>
                    <a:pt x="54355" y="307213"/>
                  </a:lnTo>
                  <a:lnTo>
                    <a:pt x="55372" y="304419"/>
                  </a:lnTo>
                  <a:lnTo>
                    <a:pt x="54863" y="301370"/>
                  </a:lnTo>
                  <a:lnTo>
                    <a:pt x="53085" y="298957"/>
                  </a:lnTo>
                  <a:lnTo>
                    <a:pt x="37891" y="274919"/>
                  </a:lnTo>
                  <a:lnTo>
                    <a:pt x="26876" y="249142"/>
                  </a:lnTo>
                  <a:lnTo>
                    <a:pt x="20171" y="221984"/>
                  </a:lnTo>
                  <a:lnTo>
                    <a:pt x="17906" y="193801"/>
                  </a:lnTo>
                  <a:lnTo>
                    <a:pt x="24218" y="147126"/>
                  </a:lnTo>
                  <a:lnTo>
                    <a:pt x="42022" y="105132"/>
                  </a:lnTo>
                  <a:lnTo>
                    <a:pt x="69627" y="69516"/>
                  </a:lnTo>
                  <a:lnTo>
                    <a:pt x="105339" y="41975"/>
                  </a:lnTo>
                  <a:lnTo>
                    <a:pt x="147464" y="24207"/>
                  </a:lnTo>
                  <a:lnTo>
                    <a:pt x="194309" y="17906"/>
                  </a:lnTo>
                  <a:lnTo>
                    <a:pt x="274582" y="17906"/>
                  </a:lnTo>
                  <a:lnTo>
                    <a:pt x="238823" y="5130"/>
                  </a:lnTo>
                  <a:lnTo>
                    <a:pt x="194309" y="0"/>
                  </a:lnTo>
                  <a:close/>
                </a:path>
                <a:path w="388620" h="873760">
                  <a:moveTo>
                    <a:pt x="274582" y="17906"/>
                  </a:moveTo>
                  <a:lnTo>
                    <a:pt x="194309" y="17906"/>
                  </a:lnTo>
                  <a:lnTo>
                    <a:pt x="241155" y="24207"/>
                  </a:lnTo>
                  <a:lnTo>
                    <a:pt x="283280" y="41975"/>
                  </a:lnTo>
                  <a:lnTo>
                    <a:pt x="318992" y="69516"/>
                  </a:lnTo>
                  <a:lnTo>
                    <a:pt x="346597" y="105132"/>
                  </a:lnTo>
                  <a:lnTo>
                    <a:pt x="364401" y="147126"/>
                  </a:lnTo>
                  <a:lnTo>
                    <a:pt x="370712" y="193801"/>
                  </a:lnTo>
                  <a:lnTo>
                    <a:pt x="368448" y="221984"/>
                  </a:lnTo>
                  <a:lnTo>
                    <a:pt x="361743" y="249142"/>
                  </a:lnTo>
                  <a:lnTo>
                    <a:pt x="350728" y="274919"/>
                  </a:lnTo>
                  <a:lnTo>
                    <a:pt x="335533" y="298957"/>
                  </a:lnTo>
                  <a:lnTo>
                    <a:pt x="333755" y="301370"/>
                  </a:lnTo>
                  <a:lnTo>
                    <a:pt x="333248" y="304419"/>
                  </a:lnTo>
                  <a:lnTo>
                    <a:pt x="334263" y="307213"/>
                  </a:lnTo>
                  <a:lnTo>
                    <a:pt x="335152" y="310133"/>
                  </a:lnTo>
                  <a:lnTo>
                    <a:pt x="337565" y="312166"/>
                  </a:lnTo>
                  <a:lnTo>
                    <a:pt x="370712" y="320928"/>
                  </a:lnTo>
                  <a:lnTo>
                    <a:pt x="370712" y="855357"/>
                  </a:lnTo>
                  <a:lnTo>
                    <a:pt x="388620" y="855357"/>
                  </a:lnTo>
                  <a:lnTo>
                    <a:pt x="388620" y="310006"/>
                  </a:lnTo>
                  <a:lnTo>
                    <a:pt x="385952" y="306450"/>
                  </a:lnTo>
                  <a:lnTo>
                    <a:pt x="381888" y="305434"/>
                  </a:lnTo>
                  <a:lnTo>
                    <a:pt x="357377" y="298957"/>
                  </a:lnTo>
                  <a:lnTo>
                    <a:pt x="370885" y="274544"/>
                  </a:lnTo>
                  <a:lnTo>
                    <a:pt x="380666" y="248713"/>
                  </a:lnTo>
                  <a:lnTo>
                    <a:pt x="386613" y="221716"/>
                  </a:lnTo>
                  <a:lnTo>
                    <a:pt x="388620" y="193801"/>
                  </a:lnTo>
                  <a:lnTo>
                    <a:pt x="383481" y="149436"/>
                  </a:lnTo>
                  <a:lnTo>
                    <a:pt x="368847" y="108672"/>
                  </a:lnTo>
                  <a:lnTo>
                    <a:pt x="345892" y="72683"/>
                  </a:lnTo>
                  <a:lnTo>
                    <a:pt x="315787" y="42647"/>
                  </a:lnTo>
                  <a:lnTo>
                    <a:pt x="279707" y="19737"/>
                  </a:lnTo>
                  <a:lnTo>
                    <a:pt x="274582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4803" y="3246119"/>
              <a:ext cx="348996" cy="25450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217664" y="3509809"/>
              <a:ext cx="295910" cy="559435"/>
            </a:xfrm>
            <a:custGeom>
              <a:avLst/>
              <a:gdLst/>
              <a:ahLst/>
              <a:cxnLst/>
              <a:rect l="l" t="t" r="r" b="b"/>
              <a:pathLst>
                <a:path w="295909" h="559435">
                  <a:moveTo>
                    <a:pt x="295656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7724" y="18249"/>
                  </a:lnTo>
                  <a:lnTo>
                    <a:pt x="77724" y="559244"/>
                  </a:lnTo>
                  <a:lnTo>
                    <a:pt x="95973" y="559244"/>
                  </a:lnTo>
                  <a:lnTo>
                    <a:pt x="95973" y="18249"/>
                  </a:lnTo>
                  <a:lnTo>
                    <a:pt x="198120" y="18249"/>
                  </a:lnTo>
                  <a:lnTo>
                    <a:pt x="198120" y="559244"/>
                  </a:lnTo>
                  <a:lnTo>
                    <a:pt x="216369" y="559244"/>
                  </a:lnTo>
                  <a:lnTo>
                    <a:pt x="216369" y="18249"/>
                  </a:lnTo>
                  <a:lnTo>
                    <a:pt x="295656" y="18249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56476" y="2438374"/>
              <a:ext cx="802005" cy="2705735"/>
            </a:xfrm>
            <a:custGeom>
              <a:avLst/>
              <a:gdLst/>
              <a:ahLst/>
              <a:cxnLst/>
              <a:rect l="l" t="t" r="r" b="b"/>
              <a:pathLst>
                <a:path w="802004" h="2705735">
                  <a:moveTo>
                    <a:pt x="178282" y="0"/>
                  </a:moveTo>
                  <a:lnTo>
                    <a:pt x="0" y="0"/>
                  </a:lnTo>
                  <a:lnTo>
                    <a:pt x="0" y="2705125"/>
                  </a:lnTo>
                  <a:lnTo>
                    <a:pt x="178282" y="2705125"/>
                  </a:lnTo>
                  <a:lnTo>
                    <a:pt x="178282" y="0"/>
                  </a:lnTo>
                  <a:close/>
                </a:path>
                <a:path w="802004" h="2705735">
                  <a:moveTo>
                    <a:pt x="801624" y="1680997"/>
                  </a:moveTo>
                  <a:lnTo>
                    <a:pt x="214884" y="1680997"/>
                  </a:lnTo>
                  <a:lnTo>
                    <a:pt x="214884" y="1746529"/>
                  </a:lnTo>
                  <a:lnTo>
                    <a:pt x="801624" y="1746529"/>
                  </a:lnTo>
                  <a:lnTo>
                    <a:pt x="801624" y="1680997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74764" y="2712757"/>
              <a:ext cx="142240" cy="2430780"/>
            </a:xfrm>
            <a:custGeom>
              <a:avLst/>
              <a:gdLst/>
              <a:ahLst/>
              <a:cxnLst/>
              <a:rect l="l" t="t" r="r" b="b"/>
              <a:pathLst>
                <a:path w="142240" h="2430779">
                  <a:moveTo>
                    <a:pt x="141706" y="2383536"/>
                  </a:moveTo>
                  <a:lnTo>
                    <a:pt x="0" y="2383536"/>
                  </a:lnTo>
                  <a:lnTo>
                    <a:pt x="0" y="2430742"/>
                  </a:lnTo>
                  <a:lnTo>
                    <a:pt x="141706" y="2430742"/>
                  </a:lnTo>
                  <a:lnTo>
                    <a:pt x="141706" y="2383536"/>
                  </a:lnTo>
                  <a:close/>
                </a:path>
                <a:path w="142240" h="2430779">
                  <a:moveTo>
                    <a:pt x="141706" y="2313432"/>
                  </a:moveTo>
                  <a:lnTo>
                    <a:pt x="0" y="2313432"/>
                  </a:lnTo>
                  <a:lnTo>
                    <a:pt x="0" y="2360638"/>
                  </a:lnTo>
                  <a:lnTo>
                    <a:pt x="141706" y="2360638"/>
                  </a:lnTo>
                  <a:lnTo>
                    <a:pt x="141706" y="2313432"/>
                  </a:lnTo>
                  <a:close/>
                </a:path>
                <a:path w="142240" h="2430779">
                  <a:moveTo>
                    <a:pt x="141706" y="2243302"/>
                  </a:moveTo>
                  <a:lnTo>
                    <a:pt x="0" y="2243302"/>
                  </a:lnTo>
                  <a:lnTo>
                    <a:pt x="0" y="2290534"/>
                  </a:lnTo>
                  <a:lnTo>
                    <a:pt x="141706" y="2290534"/>
                  </a:lnTo>
                  <a:lnTo>
                    <a:pt x="141706" y="2243302"/>
                  </a:lnTo>
                  <a:close/>
                </a:path>
                <a:path w="142240" h="2430779">
                  <a:moveTo>
                    <a:pt x="141706" y="2173198"/>
                  </a:moveTo>
                  <a:lnTo>
                    <a:pt x="0" y="2173198"/>
                  </a:lnTo>
                  <a:lnTo>
                    <a:pt x="0" y="2220430"/>
                  </a:lnTo>
                  <a:lnTo>
                    <a:pt x="141706" y="2220430"/>
                  </a:lnTo>
                  <a:lnTo>
                    <a:pt x="141706" y="2173198"/>
                  </a:lnTo>
                  <a:close/>
                </a:path>
                <a:path w="142240" h="2430779">
                  <a:moveTo>
                    <a:pt x="141706" y="2103094"/>
                  </a:moveTo>
                  <a:lnTo>
                    <a:pt x="0" y="2103094"/>
                  </a:lnTo>
                  <a:lnTo>
                    <a:pt x="0" y="2150326"/>
                  </a:lnTo>
                  <a:lnTo>
                    <a:pt x="141706" y="2150326"/>
                  </a:lnTo>
                  <a:lnTo>
                    <a:pt x="141706" y="2103094"/>
                  </a:lnTo>
                  <a:close/>
                </a:path>
                <a:path w="142240" h="2430779">
                  <a:moveTo>
                    <a:pt x="141706" y="2032977"/>
                  </a:moveTo>
                  <a:lnTo>
                    <a:pt x="0" y="2032977"/>
                  </a:lnTo>
                  <a:lnTo>
                    <a:pt x="0" y="2080221"/>
                  </a:lnTo>
                  <a:lnTo>
                    <a:pt x="141706" y="2080221"/>
                  </a:lnTo>
                  <a:lnTo>
                    <a:pt x="141706" y="2032977"/>
                  </a:lnTo>
                  <a:close/>
                </a:path>
                <a:path w="142240" h="2430779">
                  <a:moveTo>
                    <a:pt x="141706" y="1962886"/>
                  </a:moveTo>
                  <a:lnTo>
                    <a:pt x="0" y="1962886"/>
                  </a:lnTo>
                  <a:lnTo>
                    <a:pt x="0" y="2010092"/>
                  </a:lnTo>
                  <a:lnTo>
                    <a:pt x="141706" y="2010092"/>
                  </a:lnTo>
                  <a:lnTo>
                    <a:pt x="141706" y="1962886"/>
                  </a:lnTo>
                  <a:close/>
                </a:path>
                <a:path w="142240" h="2430779">
                  <a:moveTo>
                    <a:pt x="141706" y="1892769"/>
                  </a:moveTo>
                  <a:lnTo>
                    <a:pt x="0" y="1892769"/>
                  </a:lnTo>
                  <a:lnTo>
                    <a:pt x="0" y="1940013"/>
                  </a:lnTo>
                  <a:lnTo>
                    <a:pt x="141706" y="1940013"/>
                  </a:lnTo>
                  <a:lnTo>
                    <a:pt x="141706" y="1892769"/>
                  </a:lnTo>
                  <a:close/>
                </a:path>
                <a:path w="142240" h="2430779">
                  <a:moveTo>
                    <a:pt x="141706" y="1822678"/>
                  </a:moveTo>
                  <a:lnTo>
                    <a:pt x="0" y="1822678"/>
                  </a:lnTo>
                  <a:lnTo>
                    <a:pt x="0" y="1869909"/>
                  </a:lnTo>
                  <a:lnTo>
                    <a:pt x="141706" y="1869909"/>
                  </a:lnTo>
                  <a:lnTo>
                    <a:pt x="141706" y="1822678"/>
                  </a:lnTo>
                  <a:close/>
                </a:path>
                <a:path w="142240" h="2430779">
                  <a:moveTo>
                    <a:pt x="141706" y="1752561"/>
                  </a:moveTo>
                  <a:lnTo>
                    <a:pt x="0" y="1752561"/>
                  </a:lnTo>
                  <a:lnTo>
                    <a:pt x="0" y="1799805"/>
                  </a:lnTo>
                  <a:lnTo>
                    <a:pt x="141706" y="1799805"/>
                  </a:lnTo>
                  <a:lnTo>
                    <a:pt x="141706" y="1752561"/>
                  </a:lnTo>
                  <a:close/>
                </a:path>
                <a:path w="142240" h="2430779">
                  <a:moveTo>
                    <a:pt x="141706" y="1682457"/>
                  </a:moveTo>
                  <a:lnTo>
                    <a:pt x="0" y="1682457"/>
                  </a:lnTo>
                  <a:lnTo>
                    <a:pt x="0" y="1729701"/>
                  </a:lnTo>
                  <a:lnTo>
                    <a:pt x="141706" y="1729701"/>
                  </a:lnTo>
                  <a:lnTo>
                    <a:pt x="141706" y="1682457"/>
                  </a:lnTo>
                  <a:close/>
                </a:path>
                <a:path w="142240" h="2430779">
                  <a:moveTo>
                    <a:pt x="141706" y="1612392"/>
                  </a:moveTo>
                  <a:lnTo>
                    <a:pt x="0" y="1612392"/>
                  </a:lnTo>
                  <a:lnTo>
                    <a:pt x="0" y="1659597"/>
                  </a:lnTo>
                  <a:lnTo>
                    <a:pt x="141706" y="1659597"/>
                  </a:lnTo>
                  <a:lnTo>
                    <a:pt x="141706" y="1612392"/>
                  </a:lnTo>
                  <a:close/>
                </a:path>
                <a:path w="142240" h="2430779">
                  <a:moveTo>
                    <a:pt x="141706" y="1542249"/>
                  </a:moveTo>
                  <a:lnTo>
                    <a:pt x="0" y="1542249"/>
                  </a:lnTo>
                  <a:lnTo>
                    <a:pt x="0" y="1589493"/>
                  </a:lnTo>
                  <a:lnTo>
                    <a:pt x="141706" y="1589493"/>
                  </a:lnTo>
                  <a:lnTo>
                    <a:pt x="141706" y="1542249"/>
                  </a:lnTo>
                  <a:close/>
                </a:path>
                <a:path w="142240" h="2430779">
                  <a:moveTo>
                    <a:pt x="141706" y="1472145"/>
                  </a:moveTo>
                  <a:lnTo>
                    <a:pt x="0" y="1472145"/>
                  </a:lnTo>
                  <a:lnTo>
                    <a:pt x="0" y="1519389"/>
                  </a:lnTo>
                  <a:lnTo>
                    <a:pt x="141706" y="1519389"/>
                  </a:lnTo>
                  <a:lnTo>
                    <a:pt x="141706" y="1472145"/>
                  </a:lnTo>
                  <a:close/>
                </a:path>
                <a:path w="142240" h="2430779">
                  <a:moveTo>
                    <a:pt x="141706" y="1402041"/>
                  </a:moveTo>
                  <a:lnTo>
                    <a:pt x="0" y="1402041"/>
                  </a:lnTo>
                  <a:lnTo>
                    <a:pt x="0" y="1449285"/>
                  </a:lnTo>
                  <a:lnTo>
                    <a:pt x="141706" y="1449285"/>
                  </a:lnTo>
                  <a:lnTo>
                    <a:pt x="141706" y="1402041"/>
                  </a:lnTo>
                  <a:close/>
                </a:path>
                <a:path w="142240" h="2430779">
                  <a:moveTo>
                    <a:pt x="141706" y="1331950"/>
                  </a:moveTo>
                  <a:lnTo>
                    <a:pt x="0" y="1331950"/>
                  </a:lnTo>
                  <a:lnTo>
                    <a:pt x="0" y="1379156"/>
                  </a:lnTo>
                  <a:lnTo>
                    <a:pt x="141706" y="1379156"/>
                  </a:lnTo>
                  <a:lnTo>
                    <a:pt x="141706" y="1331950"/>
                  </a:lnTo>
                  <a:close/>
                </a:path>
                <a:path w="142240" h="2430779">
                  <a:moveTo>
                    <a:pt x="141706" y="1261846"/>
                  </a:moveTo>
                  <a:lnTo>
                    <a:pt x="0" y="1261846"/>
                  </a:lnTo>
                  <a:lnTo>
                    <a:pt x="0" y="1309052"/>
                  </a:lnTo>
                  <a:lnTo>
                    <a:pt x="141706" y="1309052"/>
                  </a:lnTo>
                  <a:lnTo>
                    <a:pt x="141706" y="1261846"/>
                  </a:lnTo>
                  <a:close/>
                </a:path>
                <a:path w="142240" h="2430779">
                  <a:moveTo>
                    <a:pt x="141706" y="1191742"/>
                  </a:moveTo>
                  <a:lnTo>
                    <a:pt x="0" y="1191742"/>
                  </a:lnTo>
                  <a:lnTo>
                    <a:pt x="0" y="1238948"/>
                  </a:lnTo>
                  <a:lnTo>
                    <a:pt x="141706" y="1238948"/>
                  </a:lnTo>
                  <a:lnTo>
                    <a:pt x="141706" y="1191742"/>
                  </a:lnTo>
                  <a:close/>
                </a:path>
                <a:path w="142240" h="2430779">
                  <a:moveTo>
                    <a:pt x="141706" y="1121638"/>
                  </a:moveTo>
                  <a:lnTo>
                    <a:pt x="0" y="1121638"/>
                  </a:lnTo>
                  <a:lnTo>
                    <a:pt x="0" y="1168844"/>
                  </a:lnTo>
                  <a:lnTo>
                    <a:pt x="141706" y="1168844"/>
                  </a:lnTo>
                  <a:lnTo>
                    <a:pt x="141706" y="1121638"/>
                  </a:lnTo>
                  <a:close/>
                </a:path>
                <a:path w="142240" h="2430779">
                  <a:moveTo>
                    <a:pt x="141706" y="1051560"/>
                  </a:moveTo>
                  <a:lnTo>
                    <a:pt x="0" y="1051560"/>
                  </a:lnTo>
                  <a:lnTo>
                    <a:pt x="0" y="1098765"/>
                  </a:lnTo>
                  <a:lnTo>
                    <a:pt x="141706" y="1098765"/>
                  </a:lnTo>
                  <a:lnTo>
                    <a:pt x="141706" y="1051560"/>
                  </a:lnTo>
                  <a:close/>
                </a:path>
                <a:path w="142240" h="2430779">
                  <a:moveTo>
                    <a:pt x="141706" y="981456"/>
                  </a:moveTo>
                  <a:lnTo>
                    <a:pt x="0" y="981456"/>
                  </a:lnTo>
                  <a:lnTo>
                    <a:pt x="0" y="1028661"/>
                  </a:lnTo>
                  <a:lnTo>
                    <a:pt x="141706" y="1028661"/>
                  </a:lnTo>
                  <a:lnTo>
                    <a:pt x="141706" y="981456"/>
                  </a:lnTo>
                  <a:close/>
                </a:path>
                <a:path w="142240" h="2430779">
                  <a:moveTo>
                    <a:pt x="141706" y="911352"/>
                  </a:moveTo>
                  <a:lnTo>
                    <a:pt x="0" y="911352"/>
                  </a:lnTo>
                  <a:lnTo>
                    <a:pt x="0" y="958557"/>
                  </a:lnTo>
                  <a:lnTo>
                    <a:pt x="141706" y="958557"/>
                  </a:lnTo>
                  <a:lnTo>
                    <a:pt x="141706" y="911352"/>
                  </a:lnTo>
                  <a:close/>
                </a:path>
                <a:path w="142240" h="2430779">
                  <a:moveTo>
                    <a:pt x="141706" y="841209"/>
                  </a:moveTo>
                  <a:lnTo>
                    <a:pt x="0" y="841209"/>
                  </a:lnTo>
                  <a:lnTo>
                    <a:pt x="0" y="888453"/>
                  </a:lnTo>
                  <a:lnTo>
                    <a:pt x="141706" y="888453"/>
                  </a:lnTo>
                  <a:lnTo>
                    <a:pt x="141706" y="841209"/>
                  </a:lnTo>
                  <a:close/>
                </a:path>
                <a:path w="142240" h="2430779">
                  <a:moveTo>
                    <a:pt x="141706" y="771144"/>
                  </a:moveTo>
                  <a:lnTo>
                    <a:pt x="0" y="771144"/>
                  </a:lnTo>
                  <a:lnTo>
                    <a:pt x="0" y="818349"/>
                  </a:lnTo>
                  <a:lnTo>
                    <a:pt x="141706" y="818349"/>
                  </a:lnTo>
                  <a:lnTo>
                    <a:pt x="141706" y="771144"/>
                  </a:lnTo>
                  <a:close/>
                </a:path>
                <a:path w="142240" h="2430779">
                  <a:moveTo>
                    <a:pt x="141706" y="701040"/>
                  </a:moveTo>
                  <a:lnTo>
                    <a:pt x="0" y="701040"/>
                  </a:lnTo>
                  <a:lnTo>
                    <a:pt x="0" y="748245"/>
                  </a:lnTo>
                  <a:lnTo>
                    <a:pt x="141706" y="748245"/>
                  </a:lnTo>
                  <a:lnTo>
                    <a:pt x="141706" y="701040"/>
                  </a:lnTo>
                  <a:close/>
                </a:path>
                <a:path w="142240" h="2430779">
                  <a:moveTo>
                    <a:pt x="141706" y="630936"/>
                  </a:moveTo>
                  <a:lnTo>
                    <a:pt x="0" y="630936"/>
                  </a:lnTo>
                  <a:lnTo>
                    <a:pt x="0" y="678141"/>
                  </a:lnTo>
                  <a:lnTo>
                    <a:pt x="141706" y="678141"/>
                  </a:lnTo>
                  <a:lnTo>
                    <a:pt x="141706" y="630936"/>
                  </a:lnTo>
                  <a:close/>
                </a:path>
                <a:path w="142240" h="2430779">
                  <a:moveTo>
                    <a:pt x="141706" y="560832"/>
                  </a:moveTo>
                  <a:lnTo>
                    <a:pt x="0" y="560832"/>
                  </a:lnTo>
                  <a:lnTo>
                    <a:pt x="0" y="608037"/>
                  </a:lnTo>
                  <a:lnTo>
                    <a:pt x="141706" y="608037"/>
                  </a:lnTo>
                  <a:lnTo>
                    <a:pt x="141706" y="560832"/>
                  </a:lnTo>
                  <a:close/>
                </a:path>
                <a:path w="142240" h="2430779">
                  <a:moveTo>
                    <a:pt x="141706" y="490728"/>
                  </a:moveTo>
                  <a:lnTo>
                    <a:pt x="0" y="490728"/>
                  </a:lnTo>
                  <a:lnTo>
                    <a:pt x="0" y="537933"/>
                  </a:lnTo>
                  <a:lnTo>
                    <a:pt x="141706" y="537933"/>
                  </a:lnTo>
                  <a:lnTo>
                    <a:pt x="141706" y="490728"/>
                  </a:lnTo>
                  <a:close/>
                </a:path>
                <a:path w="142240" h="2430779">
                  <a:moveTo>
                    <a:pt x="141706" y="420649"/>
                  </a:moveTo>
                  <a:lnTo>
                    <a:pt x="0" y="420649"/>
                  </a:lnTo>
                  <a:lnTo>
                    <a:pt x="0" y="467829"/>
                  </a:lnTo>
                  <a:lnTo>
                    <a:pt x="141706" y="467829"/>
                  </a:lnTo>
                  <a:lnTo>
                    <a:pt x="141706" y="420649"/>
                  </a:lnTo>
                  <a:close/>
                </a:path>
                <a:path w="142240" h="2430779">
                  <a:moveTo>
                    <a:pt x="141706" y="350545"/>
                  </a:moveTo>
                  <a:lnTo>
                    <a:pt x="0" y="350545"/>
                  </a:lnTo>
                  <a:lnTo>
                    <a:pt x="0" y="397725"/>
                  </a:lnTo>
                  <a:lnTo>
                    <a:pt x="141706" y="397725"/>
                  </a:lnTo>
                  <a:lnTo>
                    <a:pt x="141706" y="350545"/>
                  </a:lnTo>
                  <a:close/>
                </a:path>
                <a:path w="142240" h="2430779">
                  <a:moveTo>
                    <a:pt x="141706" y="280441"/>
                  </a:moveTo>
                  <a:lnTo>
                    <a:pt x="0" y="280441"/>
                  </a:lnTo>
                  <a:lnTo>
                    <a:pt x="0" y="327621"/>
                  </a:lnTo>
                  <a:lnTo>
                    <a:pt x="141706" y="327621"/>
                  </a:lnTo>
                  <a:lnTo>
                    <a:pt x="141706" y="280441"/>
                  </a:lnTo>
                  <a:close/>
                </a:path>
                <a:path w="142240" h="2430779">
                  <a:moveTo>
                    <a:pt x="141706" y="210337"/>
                  </a:moveTo>
                  <a:lnTo>
                    <a:pt x="0" y="210337"/>
                  </a:lnTo>
                  <a:lnTo>
                    <a:pt x="0" y="257517"/>
                  </a:lnTo>
                  <a:lnTo>
                    <a:pt x="141706" y="257517"/>
                  </a:lnTo>
                  <a:lnTo>
                    <a:pt x="141706" y="210337"/>
                  </a:lnTo>
                  <a:close/>
                </a:path>
                <a:path w="142240" h="2430779">
                  <a:moveTo>
                    <a:pt x="141706" y="140233"/>
                  </a:moveTo>
                  <a:lnTo>
                    <a:pt x="0" y="140233"/>
                  </a:lnTo>
                  <a:lnTo>
                    <a:pt x="0" y="187413"/>
                  </a:lnTo>
                  <a:lnTo>
                    <a:pt x="141706" y="187413"/>
                  </a:lnTo>
                  <a:lnTo>
                    <a:pt x="141706" y="140233"/>
                  </a:lnTo>
                  <a:close/>
                </a:path>
                <a:path w="142240" h="2430779">
                  <a:moveTo>
                    <a:pt x="141706" y="70129"/>
                  </a:moveTo>
                  <a:lnTo>
                    <a:pt x="0" y="70129"/>
                  </a:lnTo>
                  <a:lnTo>
                    <a:pt x="0" y="117309"/>
                  </a:lnTo>
                  <a:lnTo>
                    <a:pt x="141706" y="117309"/>
                  </a:lnTo>
                  <a:lnTo>
                    <a:pt x="141706" y="70129"/>
                  </a:lnTo>
                  <a:close/>
                </a:path>
                <a:path w="142240" h="2430779">
                  <a:moveTo>
                    <a:pt x="141706" y="0"/>
                  </a:moveTo>
                  <a:lnTo>
                    <a:pt x="0" y="0"/>
                  </a:lnTo>
                  <a:lnTo>
                    <a:pt x="0" y="47205"/>
                  </a:lnTo>
                  <a:lnTo>
                    <a:pt x="141706" y="47205"/>
                  </a:lnTo>
                  <a:lnTo>
                    <a:pt x="14170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56475" y="230428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4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70192" y="2273299"/>
              <a:ext cx="151130" cy="165100"/>
            </a:xfrm>
            <a:custGeom>
              <a:avLst/>
              <a:gdLst/>
              <a:ahLst/>
              <a:cxnLst/>
              <a:rect l="l" t="t" r="r" b="b"/>
              <a:pathLst>
                <a:path w="151129" h="165100">
                  <a:moveTo>
                    <a:pt x="146304" y="122491"/>
                  </a:moveTo>
                  <a:lnTo>
                    <a:pt x="4572" y="122491"/>
                  </a:lnTo>
                  <a:lnTo>
                    <a:pt x="4572" y="165100"/>
                  </a:lnTo>
                  <a:lnTo>
                    <a:pt x="146304" y="165100"/>
                  </a:lnTo>
                  <a:lnTo>
                    <a:pt x="146304" y="122491"/>
                  </a:lnTo>
                  <a:close/>
                </a:path>
                <a:path w="151129" h="165100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866862" y="2513046"/>
              <a:ext cx="1277620" cy="2630805"/>
            </a:xfrm>
            <a:custGeom>
              <a:avLst/>
              <a:gdLst/>
              <a:ahLst/>
              <a:cxnLst/>
              <a:rect l="l" t="t" r="r" b="b"/>
              <a:pathLst>
                <a:path w="1277620" h="2630804">
                  <a:moveTo>
                    <a:pt x="0" y="2630451"/>
                  </a:moveTo>
                  <a:lnTo>
                    <a:pt x="1277137" y="2630451"/>
                  </a:lnTo>
                  <a:lnTo>
                    <a:pt x="1277137" y="0"/>
                  </a:lnTo>
                  <a:lnTo>
                    <a:pt x="0" y="0"/>
                  </a:lnTo>
                  <a:lnTo>
                    <a:pt x="0" y="2630451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72044" y="4210811"/>
              <a:ext cx="1172210" cy="932815"/>
            </a:xfrm>
            <a:custGeom>
              <a:avLst/>
              <a:gdLst/>
              <a:ahLst/>
              <a:cxnLst/>
              <a:rect l="l" t="t" r="r" b="b"/>
              <a:pathLst>
                <a:path w="1172209" h="932814">
                  <a:moveTo>
                    <a:pt x="568452" y="284467"/>
                  </a:moveTo>
                  <a:lnTo>
                    <a:pt x="564718" y="238391"/>
                  </a:lnTo>
                  <a:lnTo>
                    <a:pt x="553935" y="194652"/>
                  </a:lnTo>
                  <a:lnTo>
                    <a:pt x="536676" y="153860"/>
                  </a:lnTo>
                  <a:lnTo>
                    <a:pt x="513537" y="116573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50"/>
                  </a:lnTo>
                  <a:lnTo>
                    <a:pt x="229679" y="5321"/>
                  </a:lnTo>
                  <a:lnTo>
                    <a:pt x="183019" y="18796"/>
                  </a:lnTo>
                  <a:lnTo>
                    <a:pt x="139776" y="39738"/>
                  </a:lnTo>
                  <a:lnTo>
                    <a:pt x="100799" y="67462"/>
                  </a:lnTo>
                  <a:lnTo>
                    <a:pt x="66954" y="101231"/>
                  </a:lnTo>
                  <a:lnTo>
                    <a:pt x="39103" y="140347"/>
                  </a:lnTo>
                  <a:lnTo>
                    <a:pt x="18110" y="184086"/>
                  </a:lnTo>
                  <a:lnTo>
                    <a:pt x="4826" y="231736"/>
                  </a:lnTo>
                  <a:lnTo>
                    <a:pt x="165" y="295503"/>
                  </a:lnTo>
                  <a:lnTo>
                    <a:pt x="3124" y="326872"/>
                  </a:lnTo>
                  <a:lnTo>
                    <a:pt x="9525" y="357568"/>
                  </a:lnTo>
                  <a:lnTo>
                    <a:pt x="5461" y="367880"/>
                  </a:lnTo>
                  <a:lnTo>
                    <a:pt x="2476" y="378663"/>
                  </a:lnTo>
                  <a:lnTo>
                    <a:pt x="622" y="389826"/>
                  </a:lnTo>
                  <a:lnTo>
                    <a:pt x="0" y="401269"/>
                  </a:lnTo>
                  <a:lnTo>
                    <a:pt x="0" y="932688"/>
                  </a:lnTo>
                  <a:lnTo>
                    <a:pt x="568452" y="932688"/>
                  </a:lnTo>
                  <a:lnTo>
                    <a:pt x="568452" y="401269"/>
                  </a:lnTo>
                  <a:lnTo>
                    <a:pt x="567817" y="389788"/>
                  </a:lnTo>
                  <a:lnTo>
                    <a:pt x="565975" y="378625"/>
                  </a:lnTo>
                  <a:lnTo>
                    <a:pt x="562978" y="367868"/>
                  </a:lnTo>
                  <a:lnTo>
                    <a:pt x="558927" y="357568"/>
                  </a:lnTo>
                  <a:lnTo>
                    <a:pt x="563029" y="339661"/>
                  </a:lnTo>
                  <a:lnTo>
                    <a:pt x="566013" y="321449"/>
                  </a:lnTo>
                  <a:lnTo>
                    <a:pt x="567829" y="303034"/>
                  </a:lnTo>
                  <a:lnTo>
                    <a:pt x="568452" y="284467"/>
                  </a:lnTo>
                  <a:close/>
                </a:path>
                <a:path w="1172209" h="932814">
                  <a:moveTo>
                    <a:pt x="1171943" y="114858"/>
                  </a:moveTo>
                  <a:lnTo>
                    <a:pt x="1144993" y="83413"/>
                  </a:lnTo>
                  <a:lnTo>
                    <a:pt x="1111859" y="54965"/>
                  </a:lnTo>
                  <a:lnTo>
                    <a:pt x="1074623" y="31800"/>
                  </a:lnTo>
                  <a:lnTo>
                    <a:pt x="1033856" y="14528"/>
                  </a:lnTo>
                  <a:lnTo>
                    <a:pt x="990155" y="3733"/>
                  </a:lnTo>
                  <a:lnTo>
                    <a:pt x="944118" y="0"/>
                  </a:lnTo>
                  <a:lnTo>
                    <a:pt x="938784" y="50"/>
                  </a:lnTo>
                  <a:lnTo>
                    <a:pt x="889558" y="5321"/>
                  </a:lnTo>
                  <a:lnTo>
                    <a:pt x="842899" y="18796"/>
                  </a:lnTo>
                  <a:lnTo>
                    <a:pt x="799630" y="39738"/>
                  </a:lnTo>
                  <a:lnTo>
                    <a:pt x="760641" y="67462"/>
                  </a:lnTo>
                  <a:lnTo>
                    <a:pt x="726795" y="101231"/>
                  </a:lnTo>
                  <a:lnTo>
                    <a:pt x="698944" y="140347"/>
                  </a:lnTo>
                  <a:lnTo>
                    <a:pt x="677964" y="184086"/>
                  </a:lnTo>
                  <a:lnTo>
                    <a:pt x="664718" y="231736"/>
                  </a:lnTo>
                  <a:lnTo>
                    <a:pt x="660057" y="295503"/>
                  </a:lnTo>
                  <a:lnTo>
                    <a:pt x="663016" y="326872"/>
                  </a:lnTo>
                  <a:lnTo>
                    <a:pt x="669417" y="357568"/>
                  </a:lnTo>
                  <a:lnTo>
                    <a:pt x="665302" y="367880"/>
                  </a:lnTo>
                  <a:lnTo>
                    <a:pt x="662317" y="378663"/>
                  </a:lnTo>
                  <a:lnTo>
                    <a:pt x="660501" y="389826"/>
                  </a:lnTo>
                  <a:lnTo>
                    <a:pt x="659892" y="401269"/>
                  </a:lnTo>
                  <a:lnTo>
                    <a:pt x="659892" y="932688"/>
                  </a:lnTo>
                  <a:lnTo>
                    <a:pt x="1171943" y="932688"/>
                  </a:lnTo>
                  <a:lnTo>
                    <a:pt x="1171943" y="114858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52103" y="4994182"/>
              <a:ext cx="692150" cy="149860"/>
            </a:xfrm>
            <a:custGeom>
              <a:avLst/>
              <a:gdLst/>
              <a:ahLst/>
              <a:cxnLst/>
              <a:rect l="l" t="t" r="r" b="b"/>
              <a:pathLst>
                <a:path w="692150" h="149860">
                  <a:moveTo>
                    <a:pt x="691896" y="149316"/>
                  </a:moveTo>
                  <a:lnTo>
                    <a:pt x="691896" y="0"/>
                  </a:lnTo>
                  <a:lnTo>
                    <a:pt x="0" y="0"/>
                  </a:lnTo>
                  <a:lnTo>
                    <a:pt x="0" y="149316"/>
                  </a:lnTo>
                  <a:lnTo>
                    <a:pt x="691896" y="149316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972044" y="3150107"/>
              <a:ext cx="1172210" cy="944880"/>
            </a:xfrm>
            <a:custGeom>
              <a:avLst/>
              <a:gdLst/>
              <a:ahLst/>
              <a:cxnLst/>
              <a:rect l="l" t="t" r="r" b="b"/>
              <a:pathLst>
                <a:path w="1172209" h="944879">
                  <a:moveTo>
                    <a:pt x="568452" y="284353"/>
                  </a:moveTo>
                  <a:lnTo>
                    <a:pt x="564718" y="238315"/>
                  </a:lnTo>
                  <a:lnTo>
                    <a:pt x="553935" y="194602"/>
                  </a:lnTo>
                  <a:lnTo>
                    <a:pt x="536676" y="153822"/>
                  </a:lnTo>
                  <a:lnTo>
                    <a:pt x="513537" y="116560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127"/>
                  </a:lnTo>
                  <a:lnTo>
                    <a:pt x="229679" y="5372"/>
                  </a:lnTo>
                  <a:lnTo>
                    <a:pt x="183019" y="18821"/>
                  </a:lnTo>
                  <a:lnTo>
                    <a:pt x="139776" y="39763"/>
                  </a:lnTo>
                  <a:lnTo>
                    <a:pt x="100799" y="67475"/>
                  </a:lnTo>
                  <a:lnTo>
                    <a:pt x="66954" y="101244"/>
                  </a:lnTo>
                  <a:lnTo>
                    <a:pt x="39103" y="140360"/>
                  </a:lnTo>
                  <a:lnTo>
                    <a:pt x="18110" y="184111"/>
                  </a:lnTo>
                  <a:lnTo>
                    <a:pt x="4826" y="231775"/>
                  </a:lnTo>
                  <a:lnTo>
                    <a:pt x="165" y="295503"/>
                  </a:lnTo>
                  <a:lnTo>
                    <a:pt x="3124" y="326859"/>
                  </a:lnTo>
                  <a:lnTo>
                    <a:pt x="9525" y="357505"/>
                  </a:lnTo>
                  <a:lnTo>
                    <a:pt x="5461" y="367855"/>
                  </a:lnTo>
                  <a:lnTo>
                    <a:pt x="2476" y="378650"/>
                  </a:lnTo>
                  <a:lnTo>
                    <a:pt x="622" y="389839"/>
                  </a:lnTo>
                  <a:lnTo>
                    <a:pt x="0" y="401320"/>
                  </a:lnTo>
                  <a:lnTo>
                    <a:pt x="0" y="944880"/>
                  </a:lnTo>
                  <a:lnTo>
                    <a:pt x="568452" y="944880"/>
                  </a:lnTo>
                  <a:lnTo>
                    <a:pt x="568452" y="401320"/>
                  </a:lnTo>
                  <a:lnTo>
                    <a:pt x="567817" y="389839"/>
                  </a:lnTo>
                  <a:lnTo>
                    <a:pt x="565975" y="378650"/>
                  </a:lnTo>
                  <a:lnTo>
                    <a:pt x="562978" y="367855"/>
                  </a:lnTo>
                  <a:lnTo>
                    <a:pt x="558927" y="357505"/>
                  </a:lnTo>
                  <a:lnTo>
                    <a:pt x="563029" y="339636"/>
                  </a:lnTo>
                  <a:lnTo>
                    <a:pt x="566013" y="321462"/>
                  </a:lnTo>
                  <a:lnTo>
                    <a:pt x="567829" y="303022"/>
                  </a:lnTo>
                  <a:lnTo>
                    <a:pt x="568452" y="284353"/>
                  </a:lnTo>
                  <a:close/>
                </a:path>
                <a:path w="1172209" h="944879">
                  <a:moveTo>
                    <a:pt x="1171943" y="114846"/>
                  </a:moveTo>
                  <a:lnTo>
                    <a:pt x="1144993" y="83413"/>
                  </a:lnTo>
                  <a:lnTo>
                    <a:pt x="1111859" y="54965"/>
                  </a:lnTo>
                  <a:lnTo>
                    <a:pt x="1074623" y="31800"/>
                  </a:lnTo>
                  <a:lnTo>
                    <a:pt x="1033856" y="14528"/>
                  </a:lnTo>
                  <a:lnTo>
                    <a:pt x="990155" y="3733"/>
                  </a:lnTo>
                  <a:lnTo>
                    <a:pt x="944118" y="0"/>
                  </a:lnTo>
                  <a:lnTo>
                    <a:pt x="940562" y="0"/>
                  </a:lnTo>
                  <a:lnTo>
                    <a:pt x="889558" y="5372"/>
                  </a:lnTo>
                  <a:lnTo>
                    <a:pt x="842899" y="18821"/>
                  </a:lnTo>
                  <a:lnTo>
                    <a:pt x="799630" y="39763"/>
                  </a:lnTo>
                  <a:lnTo>
                    <a:pt x="760641" y="67475"/>
                  </a:lnTo>
                  <a:lnTo>
                    <a:pt x="726795" y="101244"/>
                  </a:lnTo>
                  <a:lnTo>
                    <a:pt x="698944" y="140360"/>
                  </a:lnTo>
                  <a:lnTo>
                    <a:pt x="677964" y="184111"/>
                  </a:lnTo>
                  <a:lnTo>
                    <a:pt x="664718" y="231775"/>
                  </a:lnTo>
                  <a:lnTo>
                    <a:pt x="660057" y="295503"/>
                  </a:lnTo>
                  <a:lnTo>
                    <a:pt x="663016" y="326859"/>
                  </a:lnTo>
                  <a:lnTo>
                    <a:pt x="669417" y="357505"/>
                  </a:lnTo>
                  <a:lnTo>
                    <a:pt x="665302" y="367855"/>
                  </a:lnTo>
                  <a:lnTo>
                    <a:pt x="662317" y="378650"/>
                  </a:lnTo>
                  <a:lnTo>
                    <a:pt x="660501" y="389839"/>
                  </a:lnTo>
                  <a:lnTo>
                    <a:pt x="659892" y="401320"/>
                  </a:lnTo>
                  <a:lnTo>
                    <a:pt x="659892" y="944880"/>
                  </a:lnTo>
                  <a:lnTo>
                    <a:pt x="1171943" y="944880"/>
                  </a:lnTo>
                  <a:lnTo>
                    <a:pt x="1171943" y="114846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88580" y="2438374"/>
              <a:ext cx="1455420" cy="2705735"/>
            </a:xfrm>
            <a:custGeom>
              <a:avLst/>
              <a:gdLst/>
              <a:ahLst/>
              <a:cxnLst/>
              <a:rect l="l" t="t" r="r" b="b"/>
              <a:pathLst>
                <a:path w="1455420" h="2705735">
                  <a:moveTo>
                    <a:pt x="178282" y="0"/>
                  </a:moveTo>
                  <a:lnTo>
                    <a:pt x="0" y="0"/>
                  </a:lnTo>
                  <a:lnTo>
                    <a:pt x="0" y="2705125"/>
                  </a:lnTo>
                  <a:lnTo>
                    <a:pt x="178282" y="2705125"/>
                  </a:lnTo>
                  <a:lnTo>
                    <a:pt x="178282" y="0"/>
                  </a:lnTo>
                  <a:close/>
                </a:path>
                <a:path w="1455420" h="2705735">
                  <a:moveTo>
                    <a:pt x="1455420" y="1687131"/>
                  </a:moveTo>
                  <a:lnTo>
                    <a:pt x="202692" y="1687131"/>
                  </a:lnTo>
                  <a:lnTo>
                    <a:pt x="202692" y="1746529"/>
                  </a:lnTo>
                  <a:lnTo>
                    <a:pt x="1455420" y="1746529"/>
                  </a:lnTo>
                  <a:lnTo>
                    <a:pt x="1455420" y="1687131"/>
                  </a:lnTo>
                  <a:close/>
                </a:path>
                <a:path w="1455420" h="2705735">
                  <a:moveTo>
                    <a:pt x="1455420" y="624928"/>
                  </a:moveTo>
                  <a:lnTo>
                    <a:pt x="210312" y="624928"/>
                  </a:lnTo>
                  <a:lnTo>
                    <a:pt x="210312" y="656869"/>
                  </a:lnTo>
                  <a:lnTo>
                    <a:pt x="1455420" y="656869"/>
                  </a:lnTo>
                  <a:lnTo>
                    <a:pt x="1455420" y="624928"/>
                  </a:lnTo>
                  <a:close/>
                </a:path>
                <a:path w="1455420" h="2705735">
                  <a:moveTo>
                    <a:pt x="1455420" y="335305"/>
                  </a:moveTo>
                  <a:lnTo>
                    <a:pt x="210312" y="335305"/>
                  </a:lnTo>
                  <a:lnTo>
                    <a:pt x="210312" y="367309"/>
                  </a:lnTo>
                  <a:lnTo>
                    <a:pt x="1455420" y="367309"/>
                  </a:lnTo>
                  <a:lnTo>
                    <a:pt x="1455420" y="335305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72627" y="4291583"/>
              <a:ext cx="370840" cy="852169"/>
            </a:xfrm>
            <a:custGeom>
              <a:avLst/>
              <a:gdLst/>
              <a:ahLst/>
              <a:cxnLst/>
              <a:rect l="l" t="t" r="r" b="b"/>
              <a:pathLst>
                <a:path w="370840" h="852170">
                  <a:moveTo>
                    <a:pt x="185166" y="0"/>
                  </a:moveTo>
                  <a:lnTo>
                    <a:pt x="135951" y="6602"/>
                  </a:lnTo>
                  <a:lnTo>
                    <a:pt x="91722" y="25232"/>
                  </a:lnTo>
                  <a:lnTo>
                    <a:pt x="54244" y="54125"/>
                  </a:lnTo>
                  <a:lnTo>
                    <a:pt x="25287" y="91519"/>
                  </a:lnTo>
                  <a:lnTo>
                    <a:pt x="6616" y="135647"/>
                  </a:lnTo>
                  <a:lnTo>
                    <a:pt x="0" y="184746"/>
                  </a:lnTo>
                  <a:lnTo>
                    <a:pt x="2526" y="215167"/>
                  </a:lnTo>
                  <a:lnTo>
                    <a:pt x="9826" y="243971"/>
                  </a:lnTo>
                  <a:lnTo>
                    <a:pt x="21484" y="270773"/>
                  </a:lnTo>
                  <a:lnTo>
                    <a:pt x="37083" y="295186"/>
                  </a:lnTo>
                  <a:lnTo>
                    <a:pt x="0" y="304914"/>
                  </a:lnTo>
                  <a:lnTo>
                    <a:pt x="0" y="851914"/>
                  </a:lnTo>
                  <a:lnTo>
                    <a:pt x="370331" y="851914"/>
                  </a:lnTo>
                  <a:lnTo>
                    <a:pt x="370331" y="304914"/>
                  </a:lnTo>
                  <a:lnTo>
                    <a:pt x="333375" y="295186"/>
                  </a:lnTo>
                  <a:lnTo>
                    <a:pt x="348900" y="270773"/>
                  </a:lnTo>
                  <a:lnTo>
                    <a:pt x="360521" y="243971"/>
                  </a:lnTo>
                  <a:lnTo>
                    <a:pt x="367807" y="215167"/>
                  </a:lnTo>
                  <a:lnTo>
                    <a:pt x="370331" y="184746"/>
                  </a:lnTo>
                  <a:lnTo>
                    <a:pt x="363715" y="135647"/>
                  </a:lnTo>
                  <a:lnTo>
                    <a:pt x="345044" y="91519"/>
                  </a:lnTo>
                  <a:lnTo>
                    <a:pt x="316087" y="54125"/>
                  </a:lnTo>
                  <a:lnTo>
                    <a:pt x="278609" y="25232"/>
                  </a:lnTo>
                  <a:lnTo>
                    <a:pt x="234380" y="6602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63483" y="4282465"/>
              <a:ext cx="388620" cy="861060"/>
            </a:xfrm>
            <a:custGeom>
              <a:avLst/>
              <a:gdLst/>
              <a:ahLst/>
              <a:cxnLst/>
              <a:rect l="l" t="t" r="r" b="b"/>
              <a:pathLst>
                <a:path w="388620" h="861060">
                  <a:moveTo>
                    <a:pt x="194310" y="0"/>
                  </a:moveTo>
                  <a:lnTo>
                    <a:pt x="149796" y="5128"/>
                  </a:lnTo>
                  <a:lnTo>
                    <a:pt x="108912" y="19731"/>
                  </a:lnTo>
                  <a:lnTo>
                    <a:pt x="72832" y="42635"/>
                  </a:lnTo>
                  <a:lnTo>
                    <a:pt x="42727" y="72667"/>
                  </a:lnTo>
                  <a:lnTo>
                    <a:pt x="19772" y="108655"/>
                  </a:lnTo>
                  <a:lnTo>
                    <a:pt x="5138" y="149424"/>
                  </a:lnTo>
                  <a:lnTo>
                    <a:pt x="0" y="193802"/>
                  </a:lnTo>
                  <a:lnTo>
                    <a:pt x="2006" y="221654"/>
                  </a:lnTo>
                  <a:lnTo>
                    <a:pt x="7953" y="248659"/>
                  </a:lnTo>
                  <a:lnTo>
                    <a:pt x="17734" y="274512"/>
                  </a:lnTo>
                  <a:lnTo>
                    <a:pt x="31242" y="298907"/>
                  </a:lnTo>
                  <a:lnTo>
                    <a:pt x="6604" y="305346"/>
                  </a:lnTo>
                  <a:lnTo>
                    <a:pt x="2794" y="306412"/>
                  </a:lnTo>
                  <a:lnTo>
                    <a:pt x="0" y="309918"/>
                  </a:lnTo>
                  <a:lnTo>
                    <a:pt x="0" y="861033"/>
                  </a:lnTo>
                  <a:lnTo>
                    <a:pt x="388620" y="861033"/>
                  </a:lnTo>
                  <a:lnTo>
                    <a:pt x="388620" y="855329"/>
                  </a:lnTo>
                  <a:lnTo>
                    <a:pt x="17907" y="855329"/>
                  </a:lnTo>
                  <a:lnTo>
                    <a:pt x="17907" y="320890"/>
                  </a:lnTo>
                  <a:lnTo>
                    <a:pt x="51181" y="312178"/>
                  </a:lnTo>
                  <a:lnTo>
                    <a:pt x="53340" y="310057"/>
                  </a:lnTo>
                  <a:lnTo>
                    <a:pt x="55372" y="304431"/>
                  </a:lnTo>
                  <a:lnTo>
                    <a:pt x="54864" y="301320"/>
                  </a:lnTo>
                  <a:lnTo>
                    <a:pt x="53086" y="298907"/>
                  </a:lnTo>
                  <a:lnTo>
                    <a:pt x="37891" y="274912"/>
                  </a:lnTo>
                  <a:lnTo>
                    <a:pt x="26876" y="249145"/>
                  </a:lnTo>
                  <a:lnTo>
                    <a:pt x="20171" y="221983"/>
                  </a:lnTo>
                  <a:lnTo>
                    <a:pt x="17907" y="193802"/>
                  </a:lnTo>
                  <a:lnTo>
                    <a:pt x="24218" y="147101"/>
                  </a:lnTo>
                  <a:lnTo>
                    <a:pt x="42022" y="105094"/>
                  </a:lnTo>
                  <a:lnTo>
                    <a:pt x="69627" y="69473"/>
                  </a:lnTo>
                  <a:lnTo>
                    <a:pt x="105339" y="41933"/>
                  </a:lnTo>
                  <a:lnTo>
                    <a:pt x="147464" y="24167"/>
                  </a:lnTo>
                  <a:lnTo>
                    <a:pt x="194310" y="17868"/>
                  </a:lnTo>
                  <a:lnTo>
                    <a:pt x="274439" y="17868"/>
                  </a:lnTo>
                  <a:lnTo>
                    <a:pt x="238783" y="5128"/>
                  </a:lnTo>
                  <a:lnTo>
                    <a:pt x="194310" y="0"/>
                  </a:lnTo>
                  <a:close/>
                </a:path>
                <a:path w="388620" h="861060">
                  <a:moveTo>
                    <a:pt x="274439" y="17868"/>
                  </a:moveTo>
                  <a:lnTo>
                    <a:pt x="194310" y="17868"/>
                  </a:lnTo>
                  <a:lnTo>
                    <a:pt x="241111" y="24167"/>
                  </a:lnTo>
                  <a:lnTo>
                    <a:pt x="283224" y="41933"/>
                  </a:lnTo>
                  <a:lnTo>
                    <a:pt x="318944" y="69473"/>
                  </a:lnTo>
                  <a:lnTo>
                    <a:pt x="346568" y="105094"/>
                  </a:lnTo>
                  <a:lnTo>
                    <a:pt x="364392" y="147101"/>
                  </a:lnTo>
                  <a:lnTo>
                    <a:pt x="370713" y="193802"/>
                  </a:lnTo>
                  <a:lnTo>
                    <a:pt x="368446" y="221983"/>
                  </a:lnTo>
                  <a:lnTo>
                    <a:pt x="361727" y="249145"/>
                  </a:lnTo>
                  <a:lnTo>
                    <a:pt x="350674" y="274912"/>
                  </a:lnTo>
                  <a:lnTo>
                    <a:pt x="335407" y="298907"/>
                  </a:lnTo>
                  <a:lnTo>
                    <a:pt x="333629" y="301320"/>
                  </a:lnTo>
                  <a:lnTo>
                    <a:pt x="333121" y="304431"/>
                  </a:lnTo>
                  <a:lnTo>
                    <a:pt x="335152" y="310057"/>
                  </a:lnTo>
                  <a:lnTo>
                    <a:pt x="337439" y="312178"/>
                  </a:lnTo>
                  <a:lnTo>
                    <a:pt x="340233" y="312953"/>
                  </a:lnTo>
                  <a:lnTo>
                    <a:pt x="370713" y="320890"/>
                  </a:lnTo>
                  <a:lnTo>
                    <a:pt x="370713" y="855329"/>
                  </a:lnTo>
                  <a:lnTo>
                    <a:pt x="388620" y="855329"/>
                  </a:lnTo>
                  <a:lnTo>
                    <a:pt x="388620" y="309918"/>
                  </a:lnTo>
                  <a:lnTo>
                    <a:pt x="385825" y="306412"/>
                  </a:lnTo>
                  <a:lnTo>
                    <a:pt x="357250" y="298907"/>
                  </a:lnTo>
                  <a:lnTo>
                    <a:pt x="370832" y="274512"/>
                  </a:lnTo>
                  <a:lnTo>
                    <a:pt x="380650" y="248659"/>
                  </a:lnTo>
                  <a:lnTo>
                    <a:pt x="386611" y="221654"/>
                  </a:lnTo>
                  <a:lnTo>
                    <a:pt x="388620" y="193802"/>
                  </a:lnTo>
                  <a:lnTo>
                    <a:pt x="383474" y="149424"/>
                  </a:lnTo>
                  <a:lnTo>
                    <a:pt x="368825" y="108655"/>
                  </a:lnTo>
                  <a:lnTo>
                    <a:pt x="345852" y="72667"/>
                  </a:lnTo>
                  <a:lnTo>
                    <a:pt x="315734" y="42635"/>
                  </a:lnTo>
                  <a:lnTo>
                    <a:pt x="279651" y="19731"/>
                  </a:lnTo>
                  <a:lnTo>
                    <a:pt x="27443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8723" y="4315993"/>
              <a:ext cx="348996" cy="25448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109204" y="457965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7472" y="557720"/>
                  </a:lnTo>
                  <a:lnTo>
                    <a:pt x="97472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7893" y="557720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732520" y="4291583"/>
              <a:ext cx="368935" cy="852169"/>
            </a:xfrm>
            <a:custGeom>
              <a:avLst/>
              <a:gdLst/>
              <a:ahLst/>
              <a:cxnLst/>
              <a:rect l="l" t="t" r="r" b="b"/>
              <a:pathLst>
                <a:path w="368934" h="852170">
                  <a:moveTo>
                    <a:pt x="184403" y="0"/>
                  </a:moveTo>
                  <a:lnTo>
                    <a:pt x="135378" y="6602"/>
                  </a:lnTo>
                  <a:lnTo>
                    <a:pt x="91327" y="25232"/>
                  </a:lnTo>
                  <a:lnTo>
                    <a:pt x="54006" y="54125"/>
                  </a:lnTo>
                  <a:lnTo>
                    <a:pt x="25174" y="91519"/>
                  </a:lnTo>
                  <a:lnTo>
                    <a:pt x="6586" y="135647"/>
                  </a:lnTo>
                  <a:lnTo>
                    <a:pt x="0" y="184746"/>
                  </a:lnTo>
                  <a:lnTo>
                    <a:pt x="2522" y="215167"/>
                  </a:lnTo>
                  <a:lnTo>
                    <a:pt x="9794" y="243971"/>
                  </a:lnTo>
                  <a:lnTo>
                    <a:pt x="21377" y="270773"/>
                  </a:lnTo>
                  <a:lnTo>
                    <a:pt x="36829" y="295186"/>
                  </a:lnTo>
                  <a:lnTo>
                    <a:pt x="0" y="304914"/>
                  </a:lnTo>
                  <a:lnTo>
                    <a:pt x="0" y="851914"/>
                  </a:lnTo>
                  <a:lnTo>
                    <a:pt x="368807" y="851914"/>
                  </a:lnTo>
                  <a:lnTo>
                    <a:pt x="368807" y="304914"/>
                  </a:lnTo>
                  <a:lnTo>
                    <a:pt x="331977" y="295186"/>
                  </a:lnTo>
                  <a:lnTo>
                    <a:pt x="347430" y="270773"/>
                  </a:lnTo>
                  <a:lnTo>
                    <a:pt x="359013" y="243971"/>
                  </a:lnTo>
                  <a:lnTo>
                    <a:pt x="366285" y="215167"/>
                  </a:lnTo>
                  <a:lnTo>
                    <a:pt x="368807" y="184746"/>
                  </a:lnTo>
                  <a:lnTo>
                    <a:pt x="362221" y="135647"/>
                  </a:lnTo>
                  <a:lnTo>
                    <a:pt x="343633" y="91519"/>
                  </a:lnTo>
                  <a:lnTo>
                    <a:pt x="314801" y="54125"/>
                  </a:lnTo>
                  <a:lnTo>
                    <a:pt x="277480" y="25232"/>
                  </a:lnTo>
                  <a:lnTo>
                    <a:pt x="233429" y="6602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723376" y="4282465"/>
              <a:ext cx="387350" cy="861060"/>
            </a:xfrm>
            <a:custGeom>
              <a:avLst/>
              <a:gdLst/>
              <a:ahLst/>
              <a:cxnLst/>
              <a:rect l="l" t="t" r="r" b="b"/>
              <a:pathLst>
                <a:path w="387350" h="861060">
                  <a:moveTo>
                    <a:pt x="193548" y="0"/>
                  </a:moveTo>
                  <a:lnTo>
                    <a:pt x="149236" y="5128"/>
                  </a:lnTo>
                  <a:lnTo>
                    <a:pt x="108523" y="19731"/>
                  </a:lnTo>
                  <a:lnTo>
                    <a:pt x="72583" y="42635"/>
                  </a:lnTo>
                  <a:lnTo>
                    <a:pt x="42587" y="72667"/>
                  </a:lnTo>
                  <a:lnTo>
                    <a:pt x="19709" y="108655"/>
                  </a:lnTo>
                  <a:lnTo>
                    <a:pt x="5122" y="149424"/>
                  </a:lnTo>
                  <a:lnTo>
                    <a:pt x="0" y="193802"/>
                  </a:lnTo>
                  <a:lnTo>
                    <a:pt x="2006" y="221654"/>
                  </a:lnTo>
                  <a:lnTo>
                    <a:pt x="7953" y="248659"/>
                  </a:lnTo>
                  <a:lnTo>
                    <a:pt x="17734" y="274512"/>
                  </a:lnTo>
                  <a:lnTo>
                    <a:pt x="31242" y="298907"/>
                  </a:lnTo>
                  <a:lnTo>
                    <a:pt x="2794" y="306412"/>
                  </a:lnTo>
                  <a:lnTo>
                    <a:pt x="126" y="309918"/>
                  </a:lnTo>
                  <a:lnTo>
                    <a:pt x="126" y="861033"/>
                  </a:lnTo>
                  <a:lnTo>
                    <a:pt x="387096" y="861033"/>
                  </a:lnTo>
                  <a:lnTo>
                    <a:pt x="387096" y="855329"/>
                  </a:lnTo>
                  <a:lnTo>
                    <a:pt x="17906" y="855329"/>
                  </a:lnTo>
                  <a:lnTo>
                    <a:pt x="17906" y="320890"/>
                  </a:lnTo>
                  <a:lnTo>
                    <a:pt x="48132" y="312953"/>
                  </a:lnTo>
                  <a:lnTo>
                    <a:pt x="50926" y="312178"/>
                  </a:lnTo>
                  <a:lnTo>
                    <a:pt x="53213" y="310057"/>
                  </a:lnTo>
                  <a:lnTo>
                    <a:pt x="55245" y="304431"/>
                  </a:lnTo>
                  <a:lnTo>
                    <a:pt x="54737" y="301320"/>
                  </a:lnTo>
                  <a:lnTo>
                    <a:pt x="52958" y="298907"/>
                  </a:lnTo>
                  <a:lnTo>
                    <a:pt x="37838" y="274912"/>
                  </a:lnTo>
                  <a:lnTo>
                    <a:pt x="26860" y="249145"/>
                  </a:lnTo>
                  <a:lnTo>
                    <a:pt x="20169" y="221983"/>
                  </a:lnTo>
                  <a:lnTo>
                    <a:pt x="17906" y="193802"/>
                  </a:lnTo>
                  <a:lnTo>
                    <a:pt x="24188" y="147101"/>
                  </a:lnTo>
                  <a:lnTo>
                    <a:pt x="41909" y="105094"/>
                  </a:lnTo>
                  <a:lnTo>
                    <a:pt x="69389" y="69473"/>
                  </a:lnTo>
                  <a:lnTo>
                    <a:pt x="104944" y="41933"/>
                  </a:lnTo>
                  <a:lnTo>
                    <a:pt x="146891" y="24167"/>
                  </a:lnTo>
                  <a:lnTo>
                    <a:pt x="193548" y="17868"/>
                  </a:lnTo>
                  <a:lnTo>
                    <a:pt x="273379" y="17868"/>
                  </a:lnTo>
                  <a:lnTo>
                    <a:pt x="237859" y="5128"/>
                  </a:lnTo>
                  <a:lnTo>
                    <a:pt x="193548" y="0"/>
                  </a:lnTo>
                  <a:close/>
                </a:path>
                <a:path w="387350" h="861060">
                  <a:moveTo>
                    <a:pt x="273379" y="17868"/>
                  </a:moveTo>
                  <a:lnTo>
                    <a:pt x="193548" y="17868"/>
                  </a:lnTo>
                  <a:lnTo>
                    <a:pt x="240204" y="24167"/>
                  </a:lnTo>
                  <a:lnTo>
                    <a:pt x="282151" y="41933"/>
                  </a:lnTo>
                  <a:lnTo>
                    <a:pt x="317706" y="69473"/>
                  </a:lnTo>
                  <a:lnTo>
                    <a:pt x="345186" y="105094"/>
                  </a:lnTo>
                  <a:lnTo>
                    <a:pt x="362907" y="147101"/>
                  </a:lnTo>
                  <a:lnTo>
                    <a:pt x="369189" y="193802"/>
                  </a:lnTo>
                  <a:lnTo>
                    <a:pt x="366944" y="221983"/>
                  </a:lnTo>
                  <a:lnTo>
                    <a:pt x="360283" y="249145"/>
                  </a:lnTo>
                  <a:lnTo>
                    <a:pt x="349311" y="274912"/>
                  </a:lnTo>
                  <a:lnTo>
                    <a:pt x="334137" y="298907"/>
                  </a:lnTo>
                  <a:lnTo>
                    <a:pt x="332358" y="301320"/>
                  </a:lnTo>
                  <a:lnTo>
                    <a:pt x="331977" y="304431"/>
                  </a:lnTo>
                  <a:lnTo>
                    <a:pt x="332867" y="307238"/>
                  </a:lnTo>
                  <a:lnTo>
                    <a:pt x="333882" y="310057"/>
                  </a:lnTo>
                  <a:lnTo>
                    <a:pt x="336169" y="312178"/>
                  </a:lnTo>
                  <a:lnTo>
                    <a:pt x="369189" y="320890"/>
                  </a:lnTo>
                  <a:lnTo>
                    <a:pt x="369189" y="855329"/>
                  </a:lnTo>
                  <a:lnTo>
                    <a:pt x="387096" y="855329"/>
                  </a:lnTo>
                  <a:lnTo>
                    <a:pt x="387096" y="309918"/>
                  </a:lnTo>
                  <a:lnTo>
                    <a:pt x="384428" y="306412"/>
                  </a:lnTo>
                  <a:lnTo>
                    <a:pt x="355980" y="298907"/>
                  </a:lnTo>
                  <a:lnTo>
                    <a:pt x="369468" y="274512"/>
                  </a:lnTo>
                  <a:lnTo>
                    <a:pt x="379206" y="248659"/>
                  </a:lnTo>
                  <a:lnTo>
                    <a:pt x="385109" y="221654"/>
                  </a:lnTo>
                  <a:lnTo>
                    <a:pt x="387096" y="193802"/>
                  </a:lnTo>
                  <a:lnTo>
                    <a:pt x="381973" y="149424"/>
                  </a:lnTo>
                  <a:lnTo>
                    <a:pt x="367386" y="108655"/>
                  </a:lnTo>
                  <a:lnTo>
                    <a:pt x="344508" y="72667"/>
                  </a:lnTo>
                  <a:lnTo>
                    <a:pt x="314512" y="42635"/>
                  </a:lnTo>
                  <a:lnTo>
                    <a:pt x="278572" y="19731"/>
                  </a:lnTo>
                  <a:lnTo>
                    <a:pt x="27337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615" y="4315993"/>
              <a:ext cx="348996" cy="25448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8769096" y="457965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5973" y="557720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6369" y="557720"/>
                  </a:lnTo>
                  <a:lnTo>
                    <a:pt x="216369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72627" y="3229355"/>
              <a:ext cx="370840" cy="856615"/>
            </a:xfrm>
            <a:custGeom>
              <a:avLst/>
              <a:gdLst/>
              <a:ahLst/>
              <a:cxnLst/>
              <a:rect l="l" t="t" r="r" b="b"/>
              <a:pathLst>
                <a:path w="370840" h="856614">
                  <a:moveTo>
                    <a:pt x="185166" y="0"/>
                  </a:moveTo>
                  <a:lnTo>
                    <a:pt x="135951" y="6607"/>
                  </a:lnTo>
                  <a:lnTo>
                    <a:pt x="91722" y="25258"/>
                  </a:lnTo>
                  <a:lnTo>
                    <a:pt x="54244" y="54197"/>
                  </a:lnTo>
                  <a:lnTo>
                    <a:pt x="25287" y="91665"/>
                  </a:lnTo>
                  <a:lnTo>
                    <a:pt x="6616" y="135907"/>
                  </a:lnTo>
                  <a:lnTo>
                    <a:pt x="0" y="185166"/>
                  </a:lnTo>
                  <a:lnTo>
                    <a:pt x="2526" y="215556"/>
                  </a:lnTo>
                  <a:lnTo>
                    <a:pt x="9826" y="244363"/>
                  </a:lnTo>
                  <a:lnTo>
                    <a:pt x="21484" y="271194"/>
                  </a:lnTo>
                  <a:lnTo>
                    <a:pt x="37083" y="295656"/>
                  </a:lnTo>
                  <a:lnTo>
                    <a:pt x="0" y="305434"/>
                  </a:lnTo>
                  <a:lnTo>
                    <a:pt x="0" y="856488"/>
                  </a:lnTo>
                  <a:lnTo>
                    <a:pt x="370331" y="856488"/>
                  </a:lnTo>
                  <a:lnTo>
                    <a:pt x="370331" y="305434"/>
                  </a:lnTo>
                  <a:lnTo>
                    <a:pt x="333375" y="295656"/>
                  </a:lnTo>
                  <a:lnTo>
                    <a:pt x="348900" y="271194"/>
                  </a:lnTo>
                  <a:lnTo>
                    <a:pt x="360521" y="244363"/>
                  </a:lnTo>
                  <a:lnTo>
                    <a:pt x="367807" y="215556"/>
                  </a:lnTo>
                  <a:lnTo>
                    <a:pt x="370331" y="185166"/>
                  </a:lnTo>
                  <a:lnTo>
                    <a:pt x="363715" y="135907"/>
                  </a:lnTo>
                  <a:lnTo>
                    <a:pt x="345044" y="91665"/>
                  </a:lnTo>
                  <a:lnTo>
                    <a:pt x="316087" y="54197"/>
                  </a:lnTo>
                  <a:lnTo>
                    <a:pt x="278609" y="25258"/>
                  </a:lnTo>
                  <a:lnTo>
                    <a:pt x="234380" y="660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63483" y="3220211"/>
              <a:ext cx="388620" cy="875030"/>
            </a:xfrm>
            <a:custGeom>
              <a:avLst/>
              <a:gdLst/>
              <a:ahLst/>
              <a:cxnLst/>
              <a:rect l="l" t="t" r="r" b="b"/>
              <a:pathLst>
                <a:path w="388620" h="875029">
                  <a:moveTo>
                    <a:pt x="194310" y="0"/>
                  </a:moveTo>
                  <a:lnTo>
                    <a:pt x="149796" y="5138"/>
                  </a:lnTo>
                  <a:lnTo>
                    <a:pt x="108912" y="19769"/>
                  </a:lnTo>
                  <a:lnTo>
                    <a:pt x="72832" y="42717"/>
                  </a:lnTo>
                  <a:lnTo>
                    <a:pt x="42727" y="72808"/>
                  </a:lnTo>
                  <a:lnTo>
                    <a:pt x="19772" y="108866"/>
                  </a:lnTo>
                  <a:lnTo>
                    <a:pt x="5138" y="149716"/>
                  </a:lnTo>
                  <a:lnTo>
                    <a:pt x="0" y="194182"/>
                  </a:lnTo>
                  <a:lnTo>
                    <a:pt x="2006" y="222063"/>
                  </a:lnTo>
                  <a:lnTo>
                    <a:pt x="7953" y="249110"/>
                  </a:lnTo>
                  <a:lnTo>
                    <a:pt x="17734" y="275014"/>
                  </a:lnTo>
                  <a:lnTo>
                    <a:pt x="31242" y="299466"/>
                  </a:lnTo>
                  <a:lnTo>
                    <a:pt x="2794" y="306959"/>
                  </a:lnTo>
                  <a:lnTo>
                    <a:pt x="0" y="310515"/>
                  </a:lnTo>
                  <a:lnTo>
                    <a:pt x="0" y="870750"/>
                  </a:lnTo>
                  <a:lnTo>
                    <a:pt x="4064" y="874776"/>
                  </a:lnTo>
                  <a:lnTo>
                    <a:pt x="384556" y="874776"/>
                  </a:lnTo>
                  <a:lnTo>
                    <a:pt x="388620" y="870750"/>
                  </a:lnTo>
                  <a:lnTo>
                    <a:pt x="388620" y="856881"/>
                  </a:lnTo>
                  <a:lnTo>
                    <a:pt x="17907" y="856881"/>
                  </a:lnTo>
                  <a:lnTo>
                    <a:pt x="17907" y="321437"/>
                  </a:lnTo>
                  <a:lnTo>
                    <a:pt x="48260" y="313435"/>
                  </a:lnTo>
                  <a:lnTo>
                    <a:pt x="51181" y="312800"/>
                  </a:lnTo>
                  <a:lnTo>
                    <a:pt x="53340" y="310515"/>
                  </a:lnTo>
                  <a:lnTo>
                    <a:pt x="54356" y="307847"/>
                  </a:lnTo>
                  <a:lnTo>
                    <a:pt x="55372" y="304926"/>
                  </a:lnTo>
                  <a:lnTo>
                    <a:pt x="54864" y="301878"/>
                  </a:lnTo>
                  <a:lnTo>
                    <a:pt x="53086" y="299466"/>
                  </a:lnTo>
                  <a:lnTo>
                    <a:pt x="37891" y="275407"/>
                  </a:lnTo>
                  <a:lnTo>
                    <a:pt x="26876" y="249586"/>
                  </a:lnTo>
                  <a:lnTo>
                    <a:pt x="20171" y="222384"/>
                  </a:lnTo>
                  <a:lnTo>
                    <a:pt x="17907" y="194182"/>
                  </a:lnTo>
                  <a:lnTo>
                    <a:pt x="24218" y="147347"/>
                  </a:lnTo>
                  <a:lnTo>
                    <a:pt x="42022" y="105245"/>
                  </a:lnTo>
                  <a:lnTo>
                    <a:pt x="69627" y="69564"/>
                  </a:lnTo>
                  <a:lnTo>
                    <a:pt x="105339" y="41989"/>
                  </a:lnTo>
                  <a:lnTo>
                    <a:pt x="147464" y="24208"/>
                  </a:lnTo>
                  <a:lnTo>
                    <a:pt x="194310" y="17906"/>
                  </a:lnTo>
                  <a:lnTo>
                    <a:pt x="274450" y="17906"/>
                  </a:lnTo>
                  <a:lnTo>
                    <a:pt x="238783" y="5138"/>
                  </a:lnTo>
                  <a:lnTo>
                    <a:pt x="194310" y="0"/>
                  </a:lnTo>
                  <a:close/>
                </a:path>
                <a:path w="388620" h="875029">
                  <a:moveTo>
                    <a:pt x="274450" y="17906"/>
                  </a:moveTo>
                  <a:lnTo>
                    <a:pt x="194310" y="17906"/>
                  </a:lnTo>
                  <a:lnTo>
                    <a:pt x="241111" y="24208"/>
                  </a:lnTo>
                  <a:lnTo>
                    <a:pt x="283224" y="41989"/>
                  </a:lnTo>
                  <a:lnTo>
                    <a:pt x="318944" y="69564"/>
                  </a:lnTo>
                  <a:lnTo>
                    <a:pt x="346568" y="105245"/>
                  </a:lnTo>
                  <a:lnTo>
                    <a:pt x="364392" y="147347"/>
                  </a:lnTo>
                  <a:lnTo>
                    <a:pt x="370713" y="194182"/>
                  </a:lnTo>
                  <a:lnTo>
                    <a:pt x="368446" y="222384"/>
                  </a:lnTo>
                  <a:lnTo>
                    <a:pt x="361727" y="249586"/>
                  </a:lnTo>
                  <a:lnTo>
                    <a:pt x="350674" y="275407"/>
                  </a:lnTo>
                  <a:lnTo>
                    <a:pt x="335407" y="299466"/>
                  </a:lnTo>
                  <a:lnTo>
                    <a:pt x="333629" y="301878"/>
                  </a:lnTo>
                  <a:lnTo>
                    <a:pt x="333121" y="304926"/>
                  </a:lnTo>
                  <a:lnTo>
                    <a:pt x="334137" y="307847"/>
                  </a:lnTo>
                  <a:lnTo>
                    <a:pt x="335152" y="310515"/>
                  </a:lnTo>
                  <a:lnTo>
                    <a:pt x="337439" y="312800"/>
                  </a:lnTo>
                  <a:lnTo>
                    <a:pt x="340233" y="313435"/>
                  </a:lnTo>
                  <a:lnTo>
                    <a:pt x="370713" y="321437"/>
                  </a:lnTo>
                  <a:lnTo>
                    <a:pt x="370713" y="856881"/>
                  </a:lnTo>
                  <a:lnTo>
                    <a:pt x="388620" y="856881"/>
                  </a:lnTo>
                  <a:lnTo>
                    <a:pt x="388620" y="310515"/>
                  </a:lnTo>
                  <a:lnTo>
                    <a:pt x="385825" y="306959"/>
                  </a:lnTo>
                  <a:lnTo>
                    <a:pt x="357250" y="299466"/>
                  </a:lnTo>
                  <a:lnTo>
                    <a:pt x="370832" y="275014"/>
                  </a:lnTo>
                  <a:lnTo>
                    <a:pt x="380650" y="249110"/>
                  </a:lnTo>
                  <a:lnTo>
                    <a:pt x="386611" y="222063"/>
                  </a:lnTo>
                  <a:lnTo>
                    <a:pt x="388620" y="194182"/>
                  </a:lnTo>
                  <a:lnTo>
                    <a:pt x="383474" y="149716"/>
                  </a:lnTo>
                  <a:lnTo>
                    <a:pt x="368825" y="108866"/>
                  </a:lnTo>
                  <a:lnTo>
                    <a:pt x="345852" y="72808"/>
                  </a:lnTo>
                  <a:lnTo>
                    <a:pt x="315734" y="42717"/>
                  </a:lnTo>
                  <a:lnTo>
                    <a:pt x="279651" y="19769"/>
                  </a:lnTo>
                  <a:lnTo>
                    <a:pt x="274450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8723" y="3255263"/>
              <a:ext cx="348996" cy="254508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8109204" y="351895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7472" y="557745"/>
                  </a:lnTo>
                  <a:lnTo>
                    <a:pt x="97472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7893" y="557745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732520" y="3229355"/>
              <a:ext cx="368935" cy="856615"/>
            </a:xfrm>
            <a:custGeom>
              <a:avLst/>
              <a:gdLst/>
              <a:ahLst/>
              <a:cxnLst/>
              <a:rect l="l" t="t" r="r" b="b"/>
              <a:pathLst>
                <a:path w="368934" h="856614">
                  <a:moveTo>
                    <a:pt x="184403" y="0"/>
                  </a:moveTo>
                  <a:lnTo>
                    <a:pt x="135378" y="6607"/>
                  </a:lnTo>
                  <a:lnTo>
                    <a:pt x="91327" y="25258"/>
                  </a:lnTo>
                  <a:lnTo>
                    <a:pt x="54006" y="54197"/>
                  </a:lnTo>
                  <a:lnTo>
                    <a:pt x="25174" y="91665"/>
                  </a:lnTo>
                  <a:lnTo>
                    <a:pt x="6586" y="135907"/>
                  </a:lnTo>
                  <a:lnTo>
                    <a:pt x="0" y="185166"/>
                  </a:lnTo>
                  <a:lnTo>
                    <a:pt x="2522" y="215556"/>
                  </a:lnTo>
                  <a:lnTo>
                    <a:pt x="9794" y="244363"/>
                  </a:lnTo>
                  <a:lnTo>
                    <a:pt x="21377" y="271194"/>
                  </a:lnTo>
                  <a:lnTo>
                    <a:pt x="36829" y="295656"/>
                  </a:lnTo>
                  <a:lnTo>
                    <a:pt x="0" y="305434"/>
                  </a:lnTo>
                  <a:lnTo>
                    <a:pt x="0" y="856488"/>
                  </a:lnTo>
                  <a:lnTo>
                    <a:pt x="368807" y="856488"/>
                  </a:lnTo>
                  <a:lnTo>
                    <a:pt x="368807" y="305434"/>
                  </a:lnTo>
                  <a:lnTo>
                    <a:pt x="331977" y="295656"/>
                  </a:lnTo>
                  <a:lnTo>
                    <a:pt x="347430" y="271194"/>
                  </a:lnTo>
                  <a:lnTo>
                    <a:pt x="359013" y="244363"/>
                  </a:lnTo>
                  <a:lnTo>
                    <a:pt x="366285" y="215556"/>
                  </a:lnTo>
                  <a:lnTo>
                    <a:pt x="368807" y="185166"/>
                  </a:lnTo>
                  <a:lnTo>
                    <a:pt x="362221" y="135907"/>
                  </a:lnTo>
                  <a:lnTo>
                    <a:pt x="343633" y="91665"/>
                  </a:lnTo>
                  <a:lnTo>
                    <a:pt x="314801" y="54197"/>
                  </a:lnTo>
                  <a:lnTo>
                    <a:pt x="277480" y="25258"/>
                  </a:lnTo>
                  <a:lnTo>
                    <a:pt x="233429" y="6607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723376" y="3220211"/>
              <a:ext cx="387350" cy="875030"/>
            </a:xfrm>
            <a:custGeom>
              <a:avLst/>
              <a:gdLst/>
              <a:ahLst/>
              <a:cxnLst/>
              <a:rect l="l" t="t" r="r" b="b"/>
              <a:pathLst>
                <a:path w="387350" h="875029">
                  <a:moveTo>
                    <a:pt x="193548" y="0"/>
                  </a:moveTo>
                  <a:lnTo>
                    <a:pt x="149236" y="5138"/>
                  </a:lnTo>
                  <a:lnTo>
                    <a:pt x="108523" y="19769"/>
                  </a:lnTo>
                  <a:lnTo>
                    <a:pt x="72583" y="42717"/>
                  </a:lnTo>
                  <a:lnTo>
                    <a:pt x="42587" y="72808"/>
                  </a:lnTo>
                  <a:lnTo>
                    <a:pt x="19709" y="108866"/>
                  </a:lnTo>
                  <a:lnTo>
                    <a:pt x="5122" y="149716"/>
                  </a:lnTo>
                  <a:lnTo>
                    <a:pt x="0" y="194182"/>
                  </a:lnTo>
                  <a:lnTo>
                    <a:pt x="2006" y="222063"/>
                  </a:lnTo>
                  <a:lnTo>
                    <a:pt x="7953" y="249110"/>
                  </a:lnTo>
                  <a:lnTo>
                    <a:pt x="17734" y="275014"/>
                  </a:lnTo>
                  <a:lnTo>
                    <a:pt x="31242" y="299466"/>
                  </a:lnTo>
                  <a:lnTo>
                    <a:pt x="2794" y="306959"/>
                  </a:lnTo>
                  <a:lnTo>
                    <a:pt x="126" y="310515"/>
                  </a:lnTo>
                  <a:lnTo>
                    <a:pt x="126" y="870750"/>
                  </a:lnTo>
                  <a:lnTo>
                    <a:pt x="4064" y="874776"/>
                  </a:lnTo>
                  <a:lnTo>
                    <a:pt x="383158" y="874776"/>
                  </a:lnTo>
                  <a:lnTo>
                    <a:pt x="387096" y="870750"/>
                  </a:lnTo>
                  <a:lnTo>
                    <a:pt x="387096" y="856881"/>
                  </a:lnTo>
                  <a:lnTo>
                    <a:pt x="17906" y="856881"/>
                  </a:lnTo>
                  <a:lnTo>
                    <a:pt x="17906" y="321437"/>
                  </a:lnTo>
                  <a:lnTo>
                    <a:pt x="48132" y="313435"/>
                  </a:lnTo>
                  <a:lnTo>
                    <a:pt x="50926" y="312800"/>
                  </a:lnTo>
                  <a:lnTo>
                    <a:pt x="53213" y="310515"/>
                  </a:lnTo>
                  <a:lnTo>
                    <a:pt x="54228" y="307847"/>
                  </a:lnTo>
                  <a:lnTo>
                    <a:pt x="55245" y="304926"/>
                  </a:lnTo>
                  <a:lnTo>
                    <a:pt x="54737" y="301878"/>
                  </a:lnTo>
                  <a:lnTo>
                    <a:pt x="52958" y="299466"/>
                  </a:lnTo>
                  <a:lnTo>
                    <a:pt x="37838" y="275407"/>
                  </a:lnTo>
                  <a:lnTo>
                    <a:pt x="26860" y="249586"/>
                  </a:lnTo>
                  <a:lnTo>
                    <a:pt x="20169" y="222384"/>
                  </a:lnTo>
                  <a:lnTo>
                    <a:pt x="17906" y="194182"/>
                  </a:lnTo>
                  <a:lnTo>
                    <a:pt x="24188" y="147347"/>
                  </a:lnTo>
                  <a:lnTo>
                    <a:pt x="41909" y="105245"/>
                  </a:lnTo>
                  <a:lnTo>
                    <a:pt x="69389" y="69564"/>
                  </a:lnTo>
                  <a:lnTo>
                    <a:pt x="104944" y="41989"/>
                  </a:lnTo>
                  <a:lnTo>
                    <a:pt x="146891" y="24208"/>
                  </a:lnTo>
                  <a:lnTo>
                    <a:pt x="193548" y="17906"/>
                  </a:lnTo>
                  <a:lnTo>
                    <a:pt x="273390" y="17906"/>
                  </a:lnTo>
                  <a:lnTo>
                    <a:pt x="237859" y="5138"/>
                  </a:lnTo>
                  <a:lnTo>
                    <a:pt x="193548" y="0"/>
                  </a:lnTo>
                  <a:close/>
                </a:path>
                <a:path w="387350" h="875029">
                  <a:moveTo>
                    <a:pt x="273390" y="17906"/>
                  </a:moveTo>
                  <a:lnTo>
                    <a:pt x="193548" y="17906"/>
                  </a:lnTo>
                  <a:lnTo>
                    <a:pt x="240204" y="24208"/>
                  </a:lnTo>
                  <a:lnTo>
                    <a:pt x="282151" y="41989"/>
                  </a:lnTo>
                  <a:lnTo>
                    <a:pt x="317706" y="69564"/>
                  </a:lnTo>
                  <a:lnTo>
                    <a:pt x="345186" y="105245"/>
                  </a:lnTo>
                  <a:lnTo>
                    <a:pt x="362907" y="147347"/>
                  </a:lnTo>
                  <a:lnTo>
                    <a:pt x="369189" y="194182"/>
                  </a:lnTo>
                  <a:lnTo>
                    <a:pt x="366944" y="222384"/>
                  </a:lnTo>
                  <a:lnTo>
                    <a:pt x="360283" y="249586"/>
                  </a:lnTo>
                  <a:lnTo>
                    <a:pt x="349311" y="275407"/>
                  </a:lnTo>
                  <a:lnTo>
                    <a:pt x="334137" y="299466"/>
                  </a:lnTo>
                  <a:lnTo>
                    <a:pt x="332358" y="301878"/>
                  </a:lnTo>
                  <a:lnTo>
                    <a:pt x="331977" y="304926"/>
                  </a:lnTo>
                  <a:lnTo>
                    <a:pt x="332867" y="307847"/>
                  </a:lnTo>
                  <a:lnTo>
                    <a:pt x="333882" y="310515"/>
                  </a:lnTo>
                  <a:lnTo>
                    <a:pt x="336169" y="312800"/>
                  </a:lnTo>
                  <a:lnTo>
                    <a:pt x="339090" y="313435"/>
                  </a:lnTo>
                  <a:lnTo>
                    <a:pt x="369189" y="321437"/>
                  </a:lnTo>
                  <a:lnTo>
                    <a:pt x="369189" y="856881"/>
                  </a:lnTo>
                  <a:lnTo>
                    <a:pt x="387096" y="856881"/>
                  </a:lnTo>
                  <a:lnTo>
                    <a:pt x="387096" y="310515"/>
                  </a:lnTo>
                  <a:lnTo>
                    <a:pt x="384428" y="306959"/>
                  </a:lnTo>
                  <a:lnTo>
                    <a:pt x="355980" y="299466"/>
                  </a:lnTo>
                  <a:lnTo>
                    <a:pt x="369468" y="275014"/>
                  </a:lnTo>
                  <a:lnTo>
                    <a:pt x="379206" y="249110"/>
                  </a:lnTo>
                  <a:lnTo>
                    <a:pt x="385109" y="222063"/>
                  </a:lnTo>
                  <a:lnTo>
                    <a:pt x="387096" y="194182"/>
                  </a:lnTo>
                  <a:lnTo>
                    <a:pt x="381973" y="149716"/>
                  </a:lnTo>
                  <a:lnTo>
                    <a:pt x="367386" y="108866"/>
                  </a:lnTo>
                  <a:lnTo>
                    <a:pt x="344508" y="72808"/>
                  </a:lnTo>
                  <a:lnTo>
                    <a:pt x="314512" y="42717"/>
                  </a:lnTo>
                  <a:lnTo>
                    <a:pt x="278572" y="19769"/>
                  </a:lnTo>
                  <a:lnTo>
                    <a:pt x="273390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8615" y="3255263"/>
              <a:ext cx="348996" cy="25450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8769096" y="351895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5973" y="557745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6369" y="557745"/>
                  </a:lnTo>
                  <a:lnTo>
                    <a:pt x="216369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850380" y="2657893"/>
              <a:ext cx="2293620" cy="116205"/>
            </a:xfrm>
            <a:custGeom>
              <a:avLst/>
              <a:gdLst/>
              <a:ahLst/>
              <a:cxnLst/>
              <a:rect l="l" t="t" r="r" b="b"/>
              <a:pathLst>
                <a:path w="2293620" h="116205">
                  <a:moveTo>
                    <a:pt x="1100289" y="68605"/>
                  </a:moveTo>
                  <a:lnTo>
                    <a:pt x="1048512" y="68605"/>
                  </a:lnTo>
                  <a:lnTo>
                    <a:pt x="1048512" y="115785"/>
                  </a:lnTo>
                  <a:lnTo>
                    <a:pt x="1100289" y="115785"/>
                  </a:lnTo>
                  <a:lnTo>
                    <a:pt x="1100289" y="68605"/>
                  </a:lnTo>
                  <a:close/>
                </a:path>
                <a:path w="2293620" h="116205">
                  <a:moveTo>
                    <a:pt x="1185672" y="68605"/>
                  </a:moveTo>
                  <a:lnTo>
                    <a:pt x="1133856" y="68605"/>
                  </a:lnTo>
                  <a:lnTo>
                    <a:pt x="1133856" y="115785"/>
                  </a:lnTo>
                  <a:lnTo>
                    <a:pt x="1185672" y="115785"/>
                  </a:lnTo>
                  <a:lnTo>
                    <a:pt x="1185672" y="68605"/>
                  </a:lnTo>
                  <a:close/>
                </a:path>
                <a:path w="2293620" h="116205">
                  <a:moveTo>
                    <a:pt x="1270977" y="68605"/>
                  </a:moveTo>
                  <a:lnTo>
                    <a:pt x="1219200" y="68605"/>
                  </a:lnTo>
                  <a:lnTo>
                    <a:pt x="1219200" y="115785"/>
                  </a:lnTo>
                  <a:lnTo>
                    <a:pt x="1270977" y="115785"/>
                  </a:lnTo>
                  <a:lnTo>
                    <a:pt x="1270977" y="68605"/>
                  </a:lnTo>
                  <a:close/>
                </a:path>
                <a:path w="2293620" h="116205">
                  <a:moveTo>
                    <a:pt x="1357845" y="68605"/>
                  </a:moveTo>
                  <a:lnTo>
                    <a:pt x="1304544" y="68605"/>
                  </a:lnTo>
                  <a:lnTo>
                    <a:pt x="1304544" y="115785"/>
                  </a:lnTo>
                  <a:lnTo>
                    <a:pt x="1357845" y="115785"/>
                  </a:lnTo>
                  <a:lnTo>
                    <a:pt x="1357845" y="68605"/>
                  </a:lnTo>
                  <a:close/>
                </a:path>
                <a:path w="2293620" h="116205">
                  <a:moveTo>
                    <a:pt x="1443164" y="68605"/>
                  </a:moveTo>
                  <a:lnTo>
                    <a:pt x="1389888" y="68605"/>
                  </a:lnTo>
                  <a:lnTo>
                    <a:pt x="1389888" y="115785"/>
                  </a:lnTo>
                  <a:lnTo>
                    <a:pt x="1443164" y="115785"/>
                  </a:lnTo>
                  <a:lnTo>
                    <a:pt x="1443164" y="68605"/>
                  </a:lnTo>
                  <a:close/>
                </a:path>
                <a:path w="2293620" h="116205">
                  <a:moveTo>
                    <a:pt x="1528533" y="68605"/>
                  </a:moveTo>
                  <a:lnTo>
                    <a:pt x="1475232" y="68605"/>
                  </a:lnTo>
                  <a:lnTo>
                    <a:pt x="1475232" y="115785"/>
                  </a:lnTo>
                  <a:lnTo>
                    <a:pt x="1528533" y="115785"/>
                  </a:lnTo>
                  <a:lnTo>
                    <a:pt x="1528533" y="68605"/>
                  </a:lnTo>
                  <a:close/>
                </a:path>
                <a:path w="2293620" h="116205">
                  <a:moveTo>
                    <a:pt x="1613877" y="68605"/>
                  </a:moveTo>
                  <a:lnTo>
                    <a:pt x="1560576" y="68605"/>
                  </a:lnTo>
                  <a:lnTo>
                    <a:pt x="1560576" y="115785"/>
                  </a:lnTo>
                  <a:lnTo>
                    <a:pt x="1613877" y="115785"/>
                  </a:lnTo>
                  <a:lnTo>
                    <a:pt x="1613877" y="68605"/>
                  </a:lnTo>
                  <a:close/>
                </a:path>
                <a:path w="2293620" h="116205">
                  <a:moveTo>
                    <a:pt x="1699260" y="68605"/>
                  </a:moveTo>
                  <a:lnTo>
                    <a:pt x="1645920" y="68605"/>
                  </a:lnTo>
                  <a:lnTo>
                    <a:pt x="1645920" y="115785"/>
                  </a:lnTo>
                  <a:lnTo>
                    <a:pt x="1699260" y="115785"/>
                  </a:lnTo>
                  <a:lnTo>
                    <a:pt x="1699260" y="68605"/>
                  </a:lnTo>
                  <a:close/>
                </a:path>
                <a:path w="2293620" h="116205">
                  <a:moveTo>
                    <a:pt x="1784565" y="68605"/>
                  </a:moveTo>
                  <a:lnTo>
                    <a:pt x="1731264" y="68605"/>
                  </a:lnTo>
                  <a:lnTo>
                    <a:pt x="1731264" y="115785"/>
                  </a:lnTo>
                  <a:lnTo>
                    <a:pt x="1784565" y="115785"/>
                  </a:lnTo>
                  <a:lnTo>
                    <a:pt x="1784565" y="68605"/>
                  </a:lnTo>
                  <a:close/>
                </a:path>
                <a:path w="2293620" h="116205">
                  <a:moveTo>
                    <a:pt x="1869884" y="68605"/>
                  </a:moveTo>
                  <a:lnTo>
                    <a:pt x="1816608" y="68605"/>
                  </a:lnTo>
                  <a:lnTo>
                    <a:pt x="1816608" y="115785"/>
                  </a:lnTo>
                  <a:lnTo>
                    <a:pt x="1869884" y="115785"/>
                  </a:lnTo>
                  <a:lnTo>
                    <a:pt x="1869884" y="68605"/>
                  </a:lnTo>
                  <a:close/>
                </a:path>
                <a:path w="2293620" h="116205">
                  <a:moveTo>
                    <a:pt x="1955292" y="68605"/>
                  </a:moveTo>
                  <a:lnTo>
                    <a:pt x="1903476" y="68605"/>
                  </a:lnTo>
                  <a:lnTo>
                    <a:pt x="1903476" y="115785"/>
                  </a:lnTo>
                  <a:lnTo>
                    <a:pt x="1955292" y="115785"/>
                  </a:lnTo>
                  <a:lnTo>
                    <a:pt x="1955292" y="68605"/>
                  </a:lnTo>
                  <a:close/>
                </a:path>
                <a:path w="2293620" h="116205">
                  <a:moveTo>
                    <a:pt x="2040597" y="68605"/>
                  </a:moveTo>
                  <a:lnTo>
                    <a:pt x="1988820" y="68605"/>
                  </a:lnTo>
                  <a:lnTo>
                    <a:pt x="1988820" y="115785"/>
                  </a:lnTo>
                  <a:lnTo>
                    <a:pt x="2040597" y="115785"/>
                  </a:lnTo>
                  <a:lnTo>
                    <a:pt x="2040597" y="68605"/>
                  </a:lnTo>
                  <a:close/>
                </a:path>
                <a:path w="2293620" h="116205">
                  <a:moveTo>
                    <a:pt x="2125942" y="68605"/>
                  </a:moveTo>
                  <a:lnTo>
                    <a:pt x="2074164" y="68605"/>
                  </a:lnTo>
                  <a:lnTo>
                    <a:pt x="2074164" y="115785"/>
                  </a:lnTo>
                  <a:lnTo>
                    <a:pt x="2125942" y="115785"/>
                  </a:lnTo>
                  <a:lnTo>
                    <a:pt x="2125942" y="68605"/>
                  </a:lnTo>
                  <a:close/>
                </a:path>
                <a:path w="2293620" h="116205">
                  <a:moveTo>
                    <a:pt x="2212784" y="68605"/>
                  </a:moveTo>
                  <a:lnTo>
                    <a:pt x="2159508" y="68605"/>
                  </a:lnTo>
                  <a:lnTo>
                    <a:pt x="2159508" y="115785"/>
                  </a:lnTo>
                  <a:lnTo>
                    <a:pt x="2212784" y="115785"/>
                  </a:lnTo>
                  <a:lnTo>
                    <a:pt x="2212784" y="68605"/>
                  </a:lnTo>
                  <a:close/>
                </a:path>
                <a:path w="2293620" h="116205">
                  <a:moveTo>
                    <a:pt x="2293620" y="68605"/>
                  </a:moveTo>
                  <a:lnTo>
                    <a:pt x="2244852" y="68605"/>
                  </a:lnTo>
                  <a:lnTo>
                    <a:pt x="2244852" y="115785"/>
                  </a:lnTo>
                  <a:lnTo>
                    <a:pt x="2293620" y="115785"/>
                  </a:lnTo>
                  <a:lnTo>
                    <a:pt x="2293620" y="68605"/>
                  </a:lnTo>
                  <a:close/>
                </a:path>
                <a:path w="2293620" h="116205">
                  <a:moveTo>
                    <a:pt x="2293620" y="0"/>
                  </a:moveTo>
                  <a:lnTo>
                    <a:pt x="0" y="0"/>
                  </a:lnTo>
                  <a:lnTo>
                    <a:pt x="0" y="39585"/>
                  </a:lnTo>
                  <a:lnTo>
                    <a:pt x="2293620" y="39585"/>
                  </a:lnTo>
                  <a:lnTo>
                    <a:pt x="2293620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50379" y="2657913"/>
              <a:ext cx="2293620" cy="13970"/>
            </a:xfrm>
            <a:custGeom>
              <a:avLst/>
              <a:gdLst/>
              <a:ahLst/>
              <a:cxnLst/>
              <a:rect l="l" t="t" r="r" b="b"/>
              <a:pathLst>
                <a:path w="2293620" h="13969">
                  <a:moveTo>
                    <a:pt x="0" y="13658"/>
                  </a:moveTo>
                  <a:lnTo>
                    <a:pt x="2293620" y="13658"/>
                  </a:lnTo>
                  <a:lnTo>
                    <a:pt x="2293620" y="0"/>
                  </a:lnTo>
                  <a:lnTo>
                    <a:pt x="0" y="0"/>
                  </a:lnTo>
                  <a:lnTo>
                    <a:pt x="0" y="136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030212" y="2438437"/>
              <a:ext cx="2113915" cy="201295"/>
            </a:xfrm>
            <a:custGeom>
              <a:avLst/>
              <a:gdLst/>
              <a:ahLst/>
              <a:cxnLst/>
              <a:rect l="l" t="t" r="r" b="b"/>
              <a:pathLst>
                <a:path w="2113915" h="201294">
                  <a:moveTo>
                    <a:pt x="920496" y="128612"/>
                  </a:moveTo>
                  <a:lnTo>
                    <a:pt x="918438" y="118313"/>
                  </a:lnTo>
                  <a:lnTo>
                    <a:pt x="912863" y="109867"/>
                  </a:lnTo>
                  <a:lnTo>
                    <a:pt x="904633" y="104165"/>
                  </a:lnTo>
                  <a:lnTo>
                    <a:pt x="894588" y="102069"/>
                  </a:lnTo>
                  <a:lnTo>
                    <a:pt x="884478" y="104165"/>
                  </a:lnTo>
                  <a:lnTo>
                    <a:pt x="876249" y="109867"/>
                  </a:lnTo>
                  <a:lnTo>
                    <a:pt x="870699" y="118313"/>
                  </a:lnTo>
                  <a:lnTo>
                    <a:pt x="868680" y="128612"/>
                  </a:lnTo>
                  <a:lnTo>
                    <a:pt x="868680" y="201129"/>
                  </a:lnTo>
                  <a:lnTo>
                    <a:pt x="920496" y="201129"/>
                  </a:lnTo>
                  <a:lnTo>
                    <a:pt x="920496" y="128612"/>
                  </a:lnTo>
                  <a:close/>
                </a:path>
                <a:path w="2113915" h="201294">
                  <a:moveTo>
                    <a:pt x="1005840" y="128612"/>
                  </a:moveTo>
                  <a:lnTo>
                    <a:pt x="1003808" y="118313"/>
                  </a:lnTo>
                  <a:lnTo>
                    <a:pt x="998258" y="109867"/>
                  </a:lnTo>
                  <a:lnTo>
                    <a:pt x="990028" y="104165"/>
                  </a:lnTo>
                  <a:lnTo>
                    <a:pt x="979932" y="102069"/>
                  </a:lnTo>
                  <a:lnTo>
                    <a:pt x="969822" y="104165"/>
                  </a:lnTo>
                  <a:lnTo>
                    <a:pt x="961593" y="109867"/>
                  </a:lnTo>
                  <a:lnTo>
                    <a:pt x="956043" y="118313"/>
                  </a:lnTo>
                  <a:lnTo>
                    <a:pt x="954024" y="128612"/>
                  </a:lnTo>
                  <a:lnTo>
                    <a:pt x="954024" y="201129"/>
                  </a:lnTo>
                  <a:lnTo>
                    <a:pt x="1005840" y="201129"/>
                  </a:lnTo>
                  <a:lnTo>
                    <a:pt x="1005840" y="128612"/>
                  </a:lnTo>
                  <a:close/>
                </a:path>
                <a:path w="2113915" h="201294">
                  <a:moveTo>
                    <a:pt x="1091184" y="128612"/>
                  </a:moveTo>
                  <a:lnTo>
                    <a:pt x="1089152" y="118313"/>
                  </a:lnTo>
                  <a:lnTo>
                    <a:pt x="1083602" y="109867"/>
                  </a:lnTo>
                  <a:lnTo>
                    <a:pt x="1075372" y="104165"/>
                  </a:lnTo>
                  <a:lnTo>
                    <a:pt x="1065276" y="102069"/>
                  </a:lnTo>
                  <a:lnTo>
                    <a:pt x="1055166" y="104165"/>
                  </a:lnTo>
                  <a:lnTo>
                    <a:pt x="1046937" y="109867"/>
                  </a:lnTo>
                  <a:lnTo>
                    <a:pt x="1041387" y="118313"/>
                  </a:lnTo>
                  <a:lnTo>
                    <a:pt x="1039368" y="128612"/>
                  </a:lnTo>
                  <a:lnTo>
                    <a:pt x="1039368" y="201129"/>
                  </a:lnTo>
                  <a:lnTo>
                    <a:pt x="1091184" y="201129"/>
                  </a:lnTo>
                  <a:lnTo>
                    <a:pt x="1091184" y="128612"/>
                  </a:lnTo>
                  <a:close/>
                </a:path>
                <a:path w="2113915" h="201294">
                  <a:moveTo>
                    <a:pt x="1178052" y="128612"/>
                  </a:moveTo>
                  <a:lnTo>
                    <a:pt x="1175956" y="118313"/>
                  </a:lnTo>
                  <a:lnTo>
                    <a:pt x="1170241" y="109867"/>
                  </a:lnTo>
                  <a:lnTo>
                    <a:pt x="1161757" y="104165"/>
                  </a:lnTo>
                  <a:lnTo>
                    <a:pt x="1151382" y="102069"/>
                  </a:lnTo>
                  <a:lnTo>
                    <a:pt x="1140993" y="104165"/>
                  </a:lnTo>
                  <a:lnTo>
                    <a:pt x="1132522" y="109867"/>
                  </a:lnTo>
                  <a:lnTo>
                    <a:pt x="1126807" y="118313"/>
                  </a:lnTo>
                  <a:lnTo>
                    <a:pt x="1124712" y="128612"/>
                  </a:lnTo>
                  <a:lnTo>
                    <a:pt x="1124712" y="201129"/>
                  </a:lnTo>
                  <a:lnTo>
                    <a:pt x="1178052" y="201129"/>
                  </a:lnTo>
                  <a:lnTo>
                    <a:pt x="1178052" y="128612"/>
                  </a:lnTo>
                  <a:close/>
                </a:path>
                <a:path w="2113915" h="201294">
                  <a:moveTo>
                    <a:pt x="1263396" y="128612"/>
                  </a:moveTo>
                  <a:lnTo>
                    <a:pt x="1261300" y="118313"/>
                  </a:lnTo>
                  <a:lnTo>
                    <a:pt x="1255585" y="109867"/>
                  </a:lnTo>
                  <a:lnTo>
                    <a:pt x="1247101" y="104165"/>
                  </a:lnTo>
                  <a:lnTo>
                    <a:pt x="1236726" y="102069"/>
                  </a:lnTo>
                  <a:lnTo>
                    <a:pt x="1226337" y="104165"/>
                  </a:lnTo>
                  <a:lnTo>
                    <a:pt x="1217866" y="109867"/>
                  </a:lnTo>
                  <a:lnTo>
                    <a:pt x="1212151" y="118313"/>
                  </a:lnTo>
                  <a:lnTo>
                    <a:pt x="1210056" y="128612"/>
                  </a:lnTo>
                  <a:lnTo>
                    <a:pt x="1210056" y="201129"/>
                  </a:lnTo>
                  <a:lnTo>
                    <a:pt x="1263396" y="201129"/>
                  </a:lnTo>
                  <a:lnTo>
                    <a:pt x="1263396" y="128612"/>
                  </a:lnTo>
                  <a:close/>
                </a:path>
                <a:path w="2113915" h="201294">
                  <a:moveTo>
                    <a:pt x="1348740" y="128612"/>
                  </a:moveTo>
                  <a:lnTo>
                    <a:pt x="1346644" y="118313"/>
                  </a:lnTo>
                  <a:lnTo>
                    <a:pt x="1340929" y="109867"/>
                  </a:lnTo>
                  <a:lnTo>
                    <a:pt x="1332445" y="104165"/>
                  </a:lnTo>
                  <a:lnTo>
                    <a:pt x="1322070" y="102069"/>
                  </a:lnTo>
                  <a:lnTo>
                    <a:pt x="1311681" y="104165"/>
                  </a:lnTo>
                  <a:lnTo>
                    <a:pt x="1303210" y="109867"/>
                  </a:lnTo>
                  <a:lnTo>
                    <a:pt x="1297482" y="118313"/>
                  </a:lnTo>
                  <a:lnTo>
                    <a:pt x="1295400" y="128612"/>
                  </a:lnTo>
                  <a:lnTo>
                    <a:pt x="1295400" y="201129"/>
                  </a:lnTo>
                  <a:lnTo>
                    <a:pt x="1348740" y="201129"/>
                  </a:lnTo>
                  <a:lnTo>
                    <a:pt x="1348740" y="128612"/>
                  </a:lnTo>
                  <a:close/>
                </a:path>
                <a:path w="2113915" h="201294">
                  <a:moveTo>
                    <a:pt x="1434084" y="128612"/>
                  </a:moveTo>
                  <a:lnTo>
                    <a:pt x="1431988" y="118313"/>
                  </a:lnTo>
                  <a:lnTo>
                    <a:pt x="1426273" y="109867"/>
                  </a:lnTo>
                  <a:lnTo>
                    <a:pt x="1417789" y="104165"/>
                  </a:lnTo>
                  <a:lnTo>
                    <a:pt x="1407414" y="102069"/>
                  </a:lnTo>
                  <a:lnTo>
                    <a:pt x="1397025" y="104165"/>
                  </a:lnTo>
                  <a:lnTo>
                    <a:pt x="1388554" y="109867"/>
                  </a:lnTo>
                  <a:lnTo>
                    <a:pt x="1382826" y="118313"/>
                  </a:lnTo>
                  <a:lnTo>
                    <a:pt x="1380744" y="128612"/>
                  </a:lnTo>
                  <a:lnTo>
                    <a:pt x="1380744" y="201129"/>
                  </a:lnTo>
                  <a:lnTo>
                    <a:pt x="1434084" y="201129"/>
                  </a:lnTo>
                  <a:lnTo>
                    <a:pt x="1434084" y="128612"/>
                  </a:lnTo>
                  <a:close/>
                </a:path>
                <a:path w="2113915" h="201294">
                  <a:moveTo>
                    <a:pt x="1519428" y="128612"/>
                  </a:moveTo>
                  <a:lnTo>
                    <a:pt x="1517332" y="118313"/>
                  </a:lnTo>
                  <a:lnTo>
                    <a:pt x="1511617" y="109867"/>
                  </a:lnTo>
                  <a:lnTo>
                    <a:pt x="1503133" y="104165"/>
                  </a:lnTo>
                  <a:lnTo>
                    <a:pt x="1492758" y="102069"/>
                  </a:lnTo>
                  <a:lnTo>
                    <a:pt x="1482369" y="104165"/>
                  </a:lnTo>
                  <a:lnTo>
                    <a:pt x="1473898" y="109867"/>
                  </a:lnTo>
                  <a:lnTo>
                    <a:pt x="1468183" y="118313"/>
                  </a:lnTo>
                  <a:lnTo>
                    <a:pt x="1466088" y="128612"/>
                  </a:lnTo>
                  <a:lnTo>
                    <a:pt x="1466088" y="201129"/>
                  </a:lnTo>
                  <a:lnTo>
                    <a:pt x="1519428" y="201129"/>
                  </a:lnTo>
                  <a:lnTo>
                    <a:pt x="1519428" y="128612"/>
                  </a:lnTo>
                  <a:close/>
                </a:path>
                <a:path w="2113915" h="201294">
                  <a:moveTo>
                    <a:pt x="1604772" y="128612"/>
                  </a:moveTo>
                  <a:lnTo>
                    <a:pt x="1602676" y="118313"/>
                  </a:lnTo>
                  <a:lnTo>
                    <a:pt x="1596961" y="109867"/>
                  </a:lnTo>
                  <a:lnTo>
                    <a:pt x="1588477" y="104165"/>
                  </a:lnTo>
                  <a:lnTo>
                    <a:pt x="1578102" y="102069"/>
                  </a:lnTo>
                  <a:lnTo>
                    <a:pt x="1567713" y="104165"/>
                  </a:lnTo>
                  <a:lnTo>
                    <a:pt x="1559242" y="109867"/>
                  </a:lnTo>
                  <a:lnTo>
                    <a:pt x="1553527" y="118313"/>
                  </a:lnTo>
                  <a:lnTo>
                    <a:pt x="1551432" y="128612"/>
                  </a:lnTo>
                  <a:lnTo>
                    <a:pt x="1551432" y="201129"/>
                  </a:lnTo>
                  <a:lnTo>
                    <a:pt x="1604772" y="201129"/>
                  </a:lnTo>
                  <a:lnTo>
                    <a:pt x="1604772" y="128612"/>
                  </a:lnTo>
                  <a:close/>
                </a:path>
                <a:path w="2113915" h="201294">
                  <a:moveTo>
                    <a:pt x="1690116" y="128612"/>
                  </a:moveTo>
                  <a:lnTo>
                    <a:pt x="1688020" y="118313"/>
                  </a:lnTo>
                  <a:lnTo>
                    <a:pt x="1682305" y="109867"/>
                  </a:lnTo>
                  <a:lnTo>
                    <a:pt x="1673821" y="104165"/>
                  </a:lnTo>
                  <a:lnTo>
                    <a:pt x="1663446" y="102069"/>
                  </a:lnTo>
                  <a:lnTo>
                    <a:pt x="1653057" y="104165"/>
                  </a:lnTo>
                  <a:lnTo>
                    <a:pt x="1644586" y="109867"/>
                  </a:lnTo>
                  <a:lnTo>
                    <a:pt x="1638871" y="118313"/>
                  </a:lnTo>
                  <a:lnTo>
                    <a:pt x="1636776" y="128612"/>
                  </a:lnTo>
                  <a:lnTo>
                    <a:pt x="1636776" y="201129"/>
                  </a:lnTo>
                  <a:lnTo>
                    <a:pt x="1690116" y="201129"/>
                  </a:lnTo>
                  <a:lnTo>
                    <a:pt x="1690116" y="128612"/>
                  </a:lnTo>
                  <a:close/>
                </a:path>
                <a:path w="2113915" h="201294">
                  <a:moveTo>
                    <a:pt x="1775460" y="128612"/>
                  </a:moveTo>
                  <a:lnTo>
                    <a:pt x="1773428" y="118313"/>
                  </a:lnTo>
                  <a:lnTo>
                    <a:pt x="1767878" y="109867"/>
                  </a:lnTo>
                  <a:lnTo>
                    <a:pt x="1759648" y="104165"/>
                  </a:lnTo>
                  <a:lnTo>
                    <a:pt x="1749552" y="102069"/>
                  </a:lnTo>
                  <a:lnTo>
                    <a:pt x="1739493" y="104165"/>
                  </a:lnTo>
                  <a:lnTo>
                    <a:pt x="1731264" y="109867"/>
                  </a:lnTo>
                  <a:lnTo>
                    <a:pt x="1725688" y="118313"/>
                  </a:lnTo>
                  <a:lnTo>
                    <a:pt x="1723644" y="128612"/>
                  </a:lnTo>
                  <a:lnTo>
                    <a:pt x="1723644" y="201129"/>
                  </a:lnTo>
                  <a:lnTo>
                    <a:pt x="1775460" y="201129"/>
                  </a:lnTo>
                  <a:lnTo>
                    <a:pt x="1775460" y="128612"/>
                  </a:lnTo>
                  <a:close/>
                </a:path>
                <a:path w="2113915" h="201294">
                  <a:moveTo>
                    <a:pt x="1860804" y="128612"/>
                  </a:moveTo>
                  <a:lnTo>
                    <a:pt x="1858772" y="118313"/>
                  </a:lnTo>
                  <a:lnTo>
                    <a:pt x="1853222" y="109867"/>
                  </a:lnTo>
                  <a:lnTo>
                    <a:pt x="1844992" y="104165"/>
                  </a:lnTo>
                  <a:lnTo>
                    <a:pt x="1834896" y="102069"/>
                  </a:lnTo>
                  <a:lnTo>
                    <a:pt x="1824786" y="104165"/>
                  </a:lnTo>
                  <a:lnTo>
                    <a:pt x="1816557" y="109867"/>
                  </a:lnTo>
                  <a:lnTo>
                    <a:pt x="1811007" y="118313"/>
                  </a:lnTo>
                  <a:lnTo>
                    <a:pt x="1808988" y="128612"/>
                  </a:lnTo>
                  <a:lnTo>
                    <a:pt x="1808988" y="201129"/>
                  </a:lnTo>
                  <a:lnTo>
                    <a:pt x="1860804" y="201129"/>
                  </a:lnTo>
                  <a:lnTo>
                    <a:pt x="1860804" y="128612"/>
                  </a:lnTo>
                  <a:close/>
                </a:path>
                <a:path w="2113915" h="201294">
                  <a:moveTo>
                    <a:pt x="1946148" y="128612"/>
                  </a:moveTo>
                  <a:lnTo>
                    <a:pt x="1944116" y="118313"/>
                  </a:lnTo>
                  <a:lnTo>
                    <a:pt x="1938566" y="109867"/>
                  </a:lnTo>
                  <a:lnTo>
                    <a:pt x="1930336" y="104165"/>
                  </a:lnTo>
                  <a:lnTo>
                    <a:pt x="1920240" y="102069"/>
                  </a:lnTo>
                  <a:lnTo>
                    <a:pt x="1910130" y="104165"/>
                  </a:lnTo>
                  <a:lnTo>
                    <a:pt x="1901901" y="109867"/>
                  </a:lnTo>
                  <a:lnTo>
                    <a:pt x="1896351" y="118313"/>
                  </a:lnTo>
                  <a:lnTo>
                    <a:pt x="1894332" y="128612"/>
                  </a:lnTo>
                  <a:lnTo>
                    <a:pt x="1894332" y="201129"/>
                  </a:lnTo>
                  <a:lnTo>
                    <a:pt x="1946148" y="201129"/>
                  </a:lnTo>
                  <a:lnTo>
                    <a:pt x="1946148" y="128612"/>
                  </a:lnTo>
                  <a:close/>
                </a:path>
                <a:path w="2113915" h="201294">
                  <a:moveTo>
                    <a:pt x="2033016" y="128612"/>
                  </a:moveTo>
                  <a:lnTo>
                    <a:pt x="2030895" y="118313"/>
                  </a:lnTo>
                  <a:lnTo>
                    <a:pt x="2025154" y="109867"/>
                  </a:lnTo>
                  <a:lnTo>
                    <a:pt x="2016671" y="104165"/>
                  </a:lnTo>
                  <a:lnTo>
                    <a:pt x="2006346" y="102069"/>
                  </a:lnTo>
                  <a:lnTo>
                    <a:pt x="1995957" y="104165"/>
                  </a:lnTo>
                  <a:lnTo>
                    <a:pt x="1987486" y="109867"/>
                  </a:lnTo>
                  <a:lnTo>
                    <a:pt x="1981771" y="118313"/>
                  </a:lnTo>
                  <a:lnTo>
                    <a:pt x="1979676" y="128612"/>
                  </a:lnTo>
                  <a:lnTo>
                    <a:pt x="1979676" y="201129"/>
                  </a:lnTo>
                  <a:lnTo>
                    <a:pt x="2033016" y="201129"/>
                  </a:lnTo>
                  <a:lnTo>
                    <a:pt x="2033016" y="128612"/>
                  </a:lnTo>
                  <a:close/>
                </a:path>
                <a:path w="2113915" h="201294">
                  <a:moveTo>
                    <a:pt x="2113775" y="0"/>
                  </a:moveTo>
                  <a:lnTo>
                    <a:pt x="0" y="0"/>
                  </a:lnTo>
                  <a:lnTo>
                    <a:pt x="0" y="74637"/>
                  </a:lnTo>
                  <a:lnTo>
                    <a:pt x="2113775" y="74637"/>
                  </a:lnTo>
                  <a:lnTo>
                    <a:pt x="2113775" y="0"/>
                  </a:lnTo>
                  <a:close/>
                </a:path>
                <a:path w="2113915" h="201294">
                  <a:moveTo>
                    <a:pt x="2113788" y="114655"/>
                  </a:moveTo>
                  <a:lnTo>
                    <a:pt x="2110549" y="109867"/>
                  </a:lnTo>
                  <a:lnTo>
                    <a:pt x="2102065" y="104165"/>
                  </a:lnTo>
                  <a:lnTo>
                    <a:pt x="2091690" y="102069"/>
                  </a:lnTo>
                  <a:lnTo>
                    <a:pt x="2081301" y="104165"/>
                  </a:lnTo>
                  <a:lnTo>
                    <a:pt x="2072830" y="109867"/>
                  </a:lnTo>
                  <a:lnTo>
                    <a:pt x="2067102" y="118313"/>
                  </a:lnTo>
                  <a:lnTo>
                    <a:pt x="2065020" y="128612"/>
                  </a:lnTo>
                  <a:lnTo>
                    <a:pt x="2065020" y="201129"/>
                  </a:lnTo>
                  <a:lnTo>
                    <a:pt x="2113788" y="201129"/>
                  </a:lnTo>
                  <a:lnTo>
                    <a:pt x="2113788" y="114655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688579" y="230428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4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702296" y="2273299"/>
              <a:ext cx="151130" cy="165100"/>
            </a:xfrm>
            <a:custGeom>
              <a:avLst/>
              <a:gdLst/>
              <a:ahLst/>
              <a:cxnLst/>
              <a:rect l="l" t="t" r="r" b="b"/>
              <a:pathLst>
                <a:path w="151129" h="165100">
                  <a:moveTo>
                    <a:pt x="146278" y="122491"/>
                  </a:moveTo>
                  <a:lnTo>
                    <a:pt x="4572" y="122491"/>
                  </a:lnTo>
                  <a:lnTo>
                    <a:pt x="4572" y="165100"/>
                  </a:lnTo>
                  <a:lnTo>
                    <a:pt x="146278" y="165100"/>
                  </a:lnTo>
                  <a:lnTo>
                    <a:pt x="146278" y="122491"/>
                  </a:lnTo>
                  <a:close/>
                </a:path>
                <a:path w="151129" h="165100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918703" y="2839237"/>
              <a:ext cx="1225550" cy="175260"/>
            </a:xfrm>
            <a:custGeom>
              <a:avLst/>
              <a:gdLst/>
              <a:ahLst/>
              <a:cxnLst/>
              <a:rect l="l" t="t" r="r" b="b"/>
              <a:pathLst>
                <a:path w="1225550" h="175260">
                  <a:moveTo>
                    <a:pt x="0" y="175234"/>
                  </a:moveTo>
                  <a:lnTo>
                    <a:pt x="1225296" y="175234"/>
                  </a:lnTo>
                  <a:lnTo>
                    <a:pt x="1225296" y="0"/>
                  </a:lnTo>
                  <a:lnTo>
                    <a:pt x="0" y="0"/>
                  </a:lnTo>
                  <a:lnTo>
                    <a:pt x="0" y="175234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941564" y="2863849"/>
              <a:ext cx="1202690" cy="128270"/>
            </a:xfrm>
            <a:custGeom>
              <a:avLst/>
              <a:gdLst/>
              <a:ahLst/>
              <a:cxnLst/>
              <a:rect l="l" t="t" r="r" b="b"/>
              <a:pathLst>
                <a:path w="1202690" h="128269">
                  <a:moveTo>
                    <a:pt x="120242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15570"/>
                  </a:lnTo>
                  <a:lnTo>
                    <a:pt x="0" y="128270"/>
                  </a:lnTo>
                  <a:lnTo>
                    <a:pt x="1202423" y="128270"/>
                  </a:lnTo>
                  <a:lnTo>
                    <a:pt x="1202423" y="115570"/>
                  </a:lnTo>
                  <a:lnTo>
                    <a:pt x="12827" y="115570"/>
                  </a:lnTo>
                  <a:lnTo>
                    <a:pt x="12827" y="12700"/>
                  </a:lnTo>
                  <a:lnTo>
                    <a:pt x="1202423" y="12700"/>
                  </a:lnTo>
                  <a:lnTo>
                    <a:pt x="1202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067043" y="2759934"/>
              <a:ext cx="789940" cy="2383790"/>
            </a:xfrm>
            <a:custGeom>
              <a:avLst/>
              <a:gdLst/>
              <a:ahLst/>
              <a:cxnLst/>
              <a:rect l="l" t="t" r="r" b="b"/>
              <a:pathLst>
                <a:path w="789940" h="2383790">
                  <a:moveTo>
                    <a:pt x="789431" y="0"/>
                  </a:moveTo>
                  <a:lnTo>
                    <a:pt x="0" y="0"/>
                  </a:lnTo>
                  <a:lnTo>
                    <a:pt x="0" y="2383564"/>
                  </a:lnTo>
                  <a:lnTo>
                    <a:pt x="789431" y="2383564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108191" y="3136391"/>
              <a:ext cx="591820" cy="2007235"/>
            </a:xfrm>
            <a:custGeom>
              <a:avLst/>
              <a:gdLst/>
              <a:ahLst/>
              <a:cxnLst/>
              <a:rect l="l" t="t" r="r" b="b"/>
              <a:pathLst>
                <a:path w="591820" h="2007235">
                  <a:moveTo>
                    <a:pt x="295656" y="0"/>
                  </a:moveTo>
                  <a:lnTo>
                    <a:pt x="247690" y="3868"/>
                  </a:lnTo>
                  <a:lnTo>
                    <a:pt x="202192" y="15067"/>
                  </a:lnTo>
                  <a:lnTo>
                    <a:pt x="159769" y="32986"/>
                  </a:lnTo>
                  <a:lnTo>
                    <a:pt x="121029" y="57017"/>
                  </a:lnTo>
                  <a:lnTo>
                    <a:pt x="86582" y="86550"/>
                  </a:lnTo>
                  <a:lnTo>
                    <a:pt x="57034" y="120975"/>
                  </a:lnTo>
                  <a:lnTo>
                    <a:pt x="32993" y="159682"/>
                  </a:lnTo>
                  <a:lnTo>
                    <a:pt x="15069" y="202062"/>
                  </a:lnTo>
                  <a:lnTo>
                    <a:pt x="3868" y="247505"/>
                  </a:lnTo>
                  <a:lnTo>
                    <a:pt x="0" y="295401"/>
                  </a:lnTo>
                  <a:lnTo>
                    <a:pt x="0" y="2007107"/>
                  </a:lnTo>
                  <a:lnTo>
                    <a:pt x="591312" y="2007107"/>
                  </a:lnTo>
                  <a:lnTo>
                    <a:pt x="591312" y="295401"/>
                  </a:lnTo>
                  <a:lnTo>
                    <a:pt x="587443" y="247505"/>
                  </a:lnTo>
                  <a:lnTo>
                    <a:pt x="576242" y="202062"/>
                  </a:lnTo>
                  <a:lnTo>
                    <a:pt x="558318" y="159682"/>
                  </a:lnTo>
                  <a:lnTo>
                    <a:pt x="534277" y="120975"/>
                  </a:lnTo>
                  <a:lnTo>
                    <a:pt x="504729" y="86550"/>
                  </a:lnTo>
                  <a:lnTo>
                    <a:pt x="470282" y="57017"/>
                  </a:lnTo>
                  <a:lnTo>
                    <a:pt x="431542" y="32986"/>
                  </a:lnTo>
                  <a:lnTo>
                    <a:pt x="389119" y="15067"/>
                  </a:lnTo>
                  <a:lnTo>
                    <a:pt x="343621" y="3868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207251" y="3235452"/>
              <a:ext cx="393700" cy="1908175"/>
            </a:xfrm>
            <a:custGeom>
              <a:avLst/>
              <a:gdLst/>
              <a:ahLst/>
              <a:cxnLst/>
              <a:rect l="l" t="t" r="r" b="b"/>
              <a:pathLst>
                <a:path w="393700" h="1908175">
                  <a:moveTo>
                    <a:pt x="196596" y="0"/>
                  </a:moveTo>
                  <a:lnTo>
                    <a:pt x="151555" y="5205"/>
                  </a:lnTo>
                  <a:lnTo>
                    <a:pt x="110190" y="20025"/>
                  </a:lnTo>
                  <a:lnTo>
                    <a:pt x="73685" y="43267"/>
                  </a:lnTo>
                  <a:lnTo>
                    <a:pt x="43227" y="73738"/>
                  </a:lnTo>
                  <a:lnTo>
                    <a:pt x="20003" y="110245"/>
                  </a:lnTo>
                  <a:lnTo>
                    <a:pt x="5198" y="151595"/>
                  </a:lnTo>
                  <a:lnTo>
                    <a:pt x="0" y="196596"/>
                  </a:lnTo>
                  <a:lnTo>
                    <a:pt x="0" y="1908046"/>
                  </a:lnTo>
                  <a:lnTo>
                    <a:pt x="393192" y="1908046"/>
                  </a:lnTo>
                  <a:lnTo>
                    <a:pt x="393192" y="196596"/>
                  </a:lnTo>
                  <a:lnTo>
                    <a:pt x="387986" y="151595"/>
                  </a:lnTo>
                  <a:lnTo>
                    <a:pt x="373166" y="110245"/>
                  </a:lnTo>
                  <a:lnTo>
                    <a:pt x="349924" y="73738"/>
                  </a:lnTo>
                  <a:lnTo>
                    <a:pt x="319453" y="43267"/>
                  </a:lnTo>
                  <a:lnTo>
                    <a:pt x="282946" y="20025"/>
                  </a:lnTo>
                  <a:lnTo>
                    <a:pt x="241596" y="5205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108192" y="2820923"/>
              <a:ext cx="591820" cy="1363980"/>
            </a:xfrm>
            <a:custGeom>
              <a:avLst/>
              <a:gdLst/>
              <a:ahLst/>
              <a:cxnLst/>
              <a:rect l="l" t="t" r="r" b="b"/>
              <a:pathLst>
                <a:path w="591820" h="1363979">
                  <a:moveTo>
                    <a:pt x="53340" y="26162"/>
                  </a:moveTo>
                  <a:lnTo>
                    <a:pt x="51282" y="15976"/>
                  </a:lnTo>
                  <a:lnTo>
                    <a:pt x="45720" y="7658"/>
                  </a:lnTo>
                  <a:lnTo>
                    <a:pt x="37477" y="2057"/>
                  </a:lnTo>
                  <a:lnTo>
                    <a:pt x="27432" y="0"/>
                  </a:lnTo>
                  <a:lnTo>
                    <a:pt x="17322" y="2057"/>
                  </a:lnTo>
                  <a:lnTo>
                    <a:pt x="9093" y="7658"/>
                  </a:lnTo>
                  <a:lnTo>
                    <a:pt x="3543" y="15976"/>
                  </a:lnTo>
                  <a:lnTo>
                    <a:pt x="1524" y="26162"/>
                  </a:lnTo>
                  <a:lnTo>
                    <a:pt x="1524" y="97536"/>
                  </a:lnTo>
                  <a:lnTo>
                    <a:pt x="53340" y="97536"/>
                  </a:lnTo>
                  <a:lnTo>
                    <a:pt x="53340" y="26162"/>
                  </a:lnTo>
                  <a:close/>
                </a:path>
                <a:path w="591820" h="1363979">
                  <a:moveTo>
                    <a:pt x="143256" y="26162"/>
                  </a:moveTo>
                  <a:lnTo>
                    <a:pt x="141160" y="15976"/>
                  </a:lnTo>
                  <a:lnTo>
                    <a:pt x="135445" y="7658"/>
                  </a:lnTo>
                  <a:lnTo>
                    <a:pt x="126961" y="2057"/>
                  </a:lnTo>
                  <a:lnTo>
                    <a:pt x="116586" y="0"/>
                  </a:lnTo>
                  <a:lnTo>
                    <a:pt x="106197" y="2057"/>
                  </a:lnTo>
                  <a:lnTo>
                    <a:pt x="97726" y="7658"/>
                  </a:lnTo>
                  <a:lnTo>
                    <a:pt x="92011" y="15976"/>
                  </a:lnTo>
                  <a:lnTo>
                    <a:pt x="89916" y="26162"/>
                  </a:lnTo>
                  <a:lnTo>
                    <a:pt x="89916" y="97536"/>
                  </a:lnTo>
                  <a:lnTo>
                    <a:pt x="143256" y="97536"/>
                  </a:lnTo>
                  <a:lnTo>
                    <a:pt x="143256" y="26162"/>
                  </a:lnTo>
                  <a:close/>
                </a:path>
                <a:path w="591820" h="1363979">
                  <a:moveTo>
                    <a:pt x="233172" y="26162"/>
                  </a:moveTo>
                  <a:lnTo>
                    <a:pt x="231076" y="15976"/>
                  </a:lnTo>
                  <a:lnTo>
                    <a:pt x="225361" y="7658"/>
                  </a:lnTo>
                  <a:lnTo>
                    <a:pt x="216877" y="2057"/>
                  </a:lnTo>
                  <a:lnTo>
                    <a:pt x="206502" y="0"/>
                  </a:lnTo>
                  <a:lnTo>
                    <a:pt x="196113" y="2057"/>
                  </a:lnTo>
                  <a:lnTo>
                    <a:pt x="187642" y="7658"/>
                  </a:lnTo>
                  <a:lnTo>
                    <a:pt x="181927" y="15976"/>
                  </a:lnTo>
                  <a:lnTo>
                    <a:pt x="179832" y="26162"/>
                  </a:lnTo>
                  <a:lnTo>
                    <a:pt x="179832" y="97536"/>
                  </a:lnTo>
                  <a:lnTo>
                    <a:pt x="233172" y="97536"/>
                  </a:lnTo>
                  <a:lnTo>
                    <a:pt x="233172" y="26162"/>
                  </a:lnTo>
                  <a:close/>
                </a:path>
                <a:path w="591820" h="1363979">
                  <a:moveTo>
                    <a:pt x="323088" y="26162"/>
                  </a:moveTo>
                  <a:lnTo>
                    <a:pt x="320979" y="15976"/>
                  </a:lnTo>
                  <a:lnTo>
                    <a:pt x="315264" y="7658"/>
                  </a:lnTo>
                  <a:lnTo>
                    <a:pt x="306793" y="2057"/>
                  </a:lnTo>
                  <a:lnTo>
                    <a:pt x="296418" y="0"/>
                  </a:lnTo>
                  <a:lnTo>
                    <a:pt x="286029" y="2057"/>
                  </a:lnTo>
                  <a:lnTo>
                    <a:pt x="277558" y="7658"/>
                  </a:lnTo>
                  <a:lnTo>
                    <a:pt x="271843" y="15976"/>
                  </a:lnTo>
                  <a:lnTo>
                    <a:pt x="269748" y="26162"/>
                  </a:lnTo>
                  <a:lnTo>
                    <a:pt x="269748" y="97536"/>
                  </a:lnTo>
                  <a:lnTo>
                    <a:pt x="323088" y="97536"/>
                  </a:lnTo>
                  <a:lnTo>
                    <a:pt x="323088" y="26162"/>
                  </a:lnTo>
                  <a:close/>
                </a:path>
                <a:path w="591820" h="1363979">
                  <a:moveTo>
                    <a:pt x="413004" y="26162"/>
                  </a:moveTo>
                  <a:lnTo>
                    <a:pt x="410908" y="15976"/>
                  </a:lnTo>
                  <a:lnTo>
                    <a:pt x="405193" y="7658"/>
                  </a:lnTo>
                  <a:lnTo>
                    <a:pt x="396709" y="2057"/>
                  </a:lnTo>
                  <a:lnTo>
                    <a:pt x="386334" y="0"/>
                  </a:lnTo>
                  <a:lnTo>
                    <a:pt x="375945" y="2057"/>
                  </a:lnTo>
                  <a:lnTo>
                    <a:pt x="367474" y="7658"/>
                  </a:lnTo>
                  <a:lnTo>
                    <a:pt x="361759" y="15976"/>
                  </a:lnTo>
                  <a:lnTo>
                    <a:pt x="359664" y="26162"/>
                  </a:lnTo>
                  <a:lnTo>
                    <a:pt x="359664" y="97536"/>
                  </a:lnTo>
                  <a:lnTo>
                    <a:pt x="413004" y="97536"/>
                  </a:lnTo>
                  <a:lnTo>
                    <a:pt x="413004" y="26162"/>
                  </a:lnTo>
                  <a:close/>
                </a:path>
                <a:path w="591820" h="1363979">
                  <a:moveTo>
                    <a:pt x="452564" y="1298486"/>
                  </a:moveTo>
                  <a:lnTo>
                    <a:pt x="138684" y="1298486"/>
                  </a:lnTo>
                  <a:lnTo>
                    <a:pt x="138684" y="1363954"/>
                  </a:lnTo>
                  <a:lnTo>
                    <a:pt x="452564" y="1363954"/>
                  </a:lnTo>
                  <a:lnTo>
                    <a:pt x="452564" y="1298486"/>
                  </a:lnTo>
                  <a:close/>
                </a:path>
                <a:path w="591820" h="1363979">
                  <a:moveTo>
                    <a:pt x="501396" y="26162"/>
                  </a:moveTo>
                  <a:lnTo>
                    <a:pt x="499364" y="15976"/>
                  </a:lnTo>
                  <a:lnTo>
                    <a:pt x="493814" y="7658"/>
                  </a:lnTo>
                  <a:lnTo>
                    <a:pt x="485584" y="2057"/>
                  </a:lnTo>
                  <a:lnTo>
                    <a:pt x="475488" y="0"/>
                  </a:lnTo>
                  <a:lnTo>
                    <a:pt x="465378" y="2057"/>
                  </a:lnTo>
                  <a:lnTo>
                    <a:pt x="457149" y="7658"/>
                  </a:lnTo>
                  <a:lnTo>
                    <a:pt x="451599" y="15976"/>
                  </a:lnTo>
                  <a:lnTo>
                    <a:pt x="449580" y="26162"/>
                  </a:lnTo>
                  <a:lnTo>
                    <a:pt x="449580" y="97536"/>
                  </a:lnTo>
                  <a:lnTo>
                    <a:pt x="501396" y="97536"/>
                  </a:lnTo>
                  <a:lnTo>
                    <a:pt x="501396" y="26162"/>
                  </a:lnTo>
                  <a:close/>
                </a:path>
                <a:path w="591820" h="1363979">
                  <a:moveTo>
                    <a:pt x="591312" y="225552"/>
                  </a:moveTo>
                  <a:lnTo>
                    <a:pt x="591273" y="184467"/>
                  </a:lnTo>
                  <a:lnTo>
                    <a:pt x="537972" y="184467"/>
                  </a:lnTo>
                  <a:lnTo>
                    <a:pt x="537972" y="225552"/>
                  </a:lnTo>
                  <a:lnTo>
                    <a:pt x="504444" y="225552"/>
                  </a:lnTo>
                  <a:lnTo>
                    <a:pt x="504444" y="184467"/>
                  </a:lnTo>
                  <a:lnTo>
                    <a:pt x="451104" y="184467"/>
                  </a:lnTo>
                  <a:lnTo>
                    <a:pt x="451104" y="225552"/>
                  </a:lnTo>
                  <a:lnTo>
                    <a:pt x="417512" y="225552"/>
                  </a:lnTo>
                  <a:lnTo>
                    <a:pt x="417512" y="184467"/>
                  </a:lnTo>
                  <a:lnTo>
                    <a:pt x="364236" y="184467"/>
                  </a:lnTo>
                  <a:lnTo>
                    <a:pt x="364236" y="225552"/>
                  </a:lnTo>
                  <a:lnTo>
                    <a:pt x="330669" y="225552"/>
                  </a:lnTo>
                  <a:lnTo>
                    <a:pt x="330669" y="184467"/>
                  </a:lnTo>
                  <a:lnTo>
                    <a:pt x="277368" y="184467"/>
                  </a:lnTo>
                  <a:lnTo>
                    <a:pt x="277368" y="225552"/>
                  </a:lnTo>
                  <a:lnTo>
                    <a:pt x="243801" y="225552"/>
                  </a:lnTo>
                  <a:lnTo>
                    <a:pt x="243801" y="184467"/>
                  </a:lnTo>
                  <a:lnTo>
                    <a:pt x="190500" y="184467"/>
                  </a:lnTo>
                  <a:lnTo>
                    <a:pt x="190500" y="225552"/>
                  </a:lnTo>
                  <a:lnTo>
                    <a:pt x="149339" y="225552"/>
                  </a:lnTo>
                  <a:lnTo>
                    <a:pt x="149339" y="184467"/>
                  </a:lnTo>
                  <a:lnTo>
                    <a:pt x="96012" y="184467"/>
                  </a:lnTo>
                  <a:lnTo>
                    <a:pt x="96012" y="225552"/>
                  </a:lnTo>
                  <a:lnTo>
                    <a:pt x="54825" y="225552"/>
                  </a:lnTo>
                  <a:lnTo>
                    <a:pt x="54825" y="184467"/>
                  </a:lnTo>
                  <a:lnTo>
                    <a:pt x="0" y="184467"/>
                  </a:lnTo>
                  <a:lnTo>
                    <a:pt x="0" y="225552"/>
                  </a:lnTo>
                  <a:lnTo>
                    <a:pt x="0" y="231648"/>
                  </a:lnTo>
                  <a:lnTo>
                    <a:pt x="0" y="257556"/>
                  </a:lnTo>
                  <a:lnTo>
                    <a:pt x="591312" y="257556"/>
                  </a:lnTo>
                  <a:lnTo>
                    <a:pt x="591312" y="225552"/>
                  </a:lnTo>
                  <a:close/>
                </a:path>
                <a:path w="591820" h="1363979">
                  <a:moveTo>
                    <a:pt x="591312" y="26162"/>
                  </a:moveTo>
                  <a:lnTo>
                    <a:pt x="589216" y="15976"/>
                  </a:lnTo>
                  <a:lnTo>
                    <a:pt x="583501" y="7658"/>
                  </a:lnTo>
                  <a:lnTo>
                    <a:pt x="575017" y="2057"/>
                  </a:lnTo>
                  <a:lnTo>
                    <a:pt x="564642" y="0"/>
                  </a:lnTo>
                  <a:lnTo>
                    <a:pt x="554253" y="2057"/>
                  </a:lnTo>
                  <a:lnTo>
                    <a:pt x="545769" y="7658"/>
                  </a:lnTo>
                  <a:lnTo>
                    <a:pt x="540067" y="15976"/>
                  </a:lnTo>
                  <a:lnTo>
                    <a:pt x="537972" y="26162"/>
                  </a:lnTo>
                  <a:lnTo>
                    <a:pt x="537972" y="97536"/>
                  </a:lnTo>
                  <a:lnTo>
                    <a:pt x="591312" y="97536"/>
                  </a:lnTo>
                  <a:lnTo>
                    <a:pt x="591312" y="26162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067043" y="2624327"/>
              <a:ext cx="180340" cy="93345"/>
            </a:xfrm>
            <a:custGeom>
              <a:avLst/>
              <a:gdLst/>
              <a:ahLst/>
              <a:cxnLst/>
              <a:rect l="l" t="t" r="r" b="b"/>
              <a:pathLst>
                <a:path w="180339" h="93344">
                  <a:moveTo>
                    <a:pt x="179832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9832" y="92963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82284" y="259333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622" y="1270"/>
                  </a:lnTo>
                  <a:lnTo>
                    <a:pt x="150622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522719" y="2624327"/>
              <a:ext cx="180340" cy="93345"/>
            </a:xfrm>
            <a:custGeom>
              <a:avLst/>
              <a:gdLst/>
              <a:ahLst/>
              <a:cxnLst/>
              <a:rect l="l" t="t" r="r" b="b"/>
              <a:pathLst>
                <a:path w="180340" h="93344">
                  <a:moveTo>
                    <a:pt x="179768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9768" y="92963"/>
                  </a:lnTo>
                  <a:lnTo>
                    <a:pt x="179768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537947" y="259333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88" y="1270"/>
                  </a:moveTo>
                  <a:lnTo>
                    <a:pt x="150545" y="1270"/>
                  </a:lnTo>
                  <a:lnTo>
                    <a:pt x="150545" y="0"/>
                  </a:lnTo>
                  <a:lnTo>
                    <a:pt x="342" y="0"/>
                  </a:lnTo>
                  <a:lnTo>
                    <a:pt x="342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88" y="30480"/>
                  </a:lnTo>
                  <a:lnTo>
                    <a:pt x="150888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067043" y="2935253"/>
              <a:ext cx="666115" cy="41275"/>
            </a:xfrm>
            <a:custGeom>
              <a:avLst/>
              <a:gdLst/>
              <a:ahLst/>
              <a:cxnLst/>
              <a:rect l="l" t="t" r="r" b="b"/>
              <a:pathLst>
                <a:path w="666115" h="41275">
                  <a:moveTo>
                    <a:pt x="665988" y="0"/>
                  </a:moveTo>
                  <a:lnTo>
                    <a:pt x="0" y="0"/>
                  </a:lnTo>
                  <a:lnTo>
                    <a:pt x="0" y="41118"/>
                  </a:lnTo>
                  <a:lnTo>
                    <a:pt x="665988" y="4111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067043" y="2935287"/>
              <a:ext cx="666115" cy="15240"/>
            </a:xfrm>
            <a:custGeom>
              <a:avLst/>
              <a:gdLst/>
              <a:ahLst/>
              <a:cxnLst/>
              <a:rect l="l" t="t" r="r" b="b"/>
              <a:pathLst>
                <a:path w="666115" h="15239">
                  <a:moveTo>
                    <a:pt x="665988" y="0"/>
                  </a:moveTo>
                  <a:lnTo>
                    <a:pt x="0" y="0"/>
                  </a:lnTo>
                  <a:lnTo>
                    <a:pt x="0" y="15176"/>
                  </a:lnTo>
                  <a:lnTo>
                    <a:pt x="665988" y="15176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257543" y="3291839"/>
              <a:ext cx="294640" cy="730250"/>
            </a:xfrm>
            <a:custGeom>
              <a:avLst/>
              <a:gdLst/>
              <a:ahLst/>
              <a:cxnLst/>
              <a:rect l="l" t="t" r="r" b="b"/>
              <a:pathLst>
                <a:path w="294640" h="730250">
                  <a:moveTo>
                    <a:pt x="147065" y="0"/>
                  </a:moveTo>
                  <a:lnTo>
                    <a:pt x="100559" y="7476"/>
                  </a:lnTo>
                  <a:lnTo>
                    <a:pt x="60185" y="28297"/>
                  </a:lnTo>
                  <a:lnTo>
                    <a:pt x="28358" y="60048"/>
                  </a:lnTo>
                  <a:lnTo>
                    <a:pt x="7491" y="100315"/>
                  </a:lnTo>
                  <a:lnTo>
                    <a:pt x="0" y="146685"/>
                  </a:lnTo>
                  <a:lnTo>
                    <a:pt x="0" y="729970"/>
                  </a:lnTo>
                  <a:lnTo>
                    <a:pt x="294131" y="729970"/>
                  </a:lnTo>
                  <a:lnTo>
                    <a:pt x="294131" y="146685"/>
                  </a:lnTo>
                  <a:lnTo>
                    <a:pt x="286627" y="100315"/>
                  </a:lnTo>
                  <a:lnTo>
                    <a:pt x="265736" y="60048"/>
                  </a:lnTo>
                  <a:lnTo>
                    <a:pt x="233891" y="28297"/>
                  </a:lnTo>
                  <a:lnTo>
                    <a:pt x="193523" y="7476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246876" y="3281171"/>
              <a:ext cx="314325" cy="749935"/>
            </a:xfrm>
            <a:custGeom>
              <a:avLst/>
              <a:gdLst/>
              <a:ahLst/>
              <a:cxnLst/>
              <a:rect l="l" t="t" r="r" b="b"/>
              <a:pathLst>
                <a:path w="314325" h="749935">
                  <a:moveTo>
                    <a:pt x="313944" y="156591"/>
                  </a:moveTo>
                  <a:lnTo>
                    <a:pt x="305917" y="107149"/>
                  </a:lnTo>
                  <a:lnTo>
                    <a:pt x="294119" y="84442"/>
                  </a:lnTo>
                  <a:lnTo>
                    <a:pt x="294119" y="156591"/>
                  </a:lnTo>
                  <a:lnTo>
                    <a:pt x="294119" y="263715"/>
                  </a:lnTo>
                  <a:lnTo>
                    <a:pt x="294119" y="283464"/>
                  </a:lnTo>
                  <a:lnTo>
                    <a:pt x="294119" y="489242"/>
                  </a:lnTo>
                  <a:lnTo>
                    <a:pt x="294119" y="509016"/>
                  </a:lnTo>
                  <a:lnTo>
                    <a:pt x="294119" y="730021"/>
                  </a:lnTo>
                  <a:lnTo>
                    <a:pt x="167576" y="730021"/>
                  </a:lnTo>
                  <a:lnTo>
                    <a:pt x="167576" y="509016"/>
                  </a:lnTo>
                  <a:lnTo>
                    <a:pt x="294119" y="509016"/>
                  </a:lnTo>
                  <a:lnTo>
                    <a:pt x="294119" y="489242"/>
                  </a:lnTo>
                  <a:lnTo>
                    <a:pt x="167576" y="489242"/>
                  </a:lnTo>
                  <a:lnTo>
                    <a:pt x="167576" y="283464"/>
                  </a:lnTo>
                  <a:lnTo>
                    <a:pt x="294119" y="283464"/>
                  </a:lnTo>
                  <a:lnTo>
                    <a:pt x="294119" y="263715"/>
                  </a:lnTo>
                  <a:lnTo>
                    <a:pt x="167576" y="263715"/>
                  </a:lnTo>
                  <a:lnTo>
                    <a:pt x="167576" y="21399"/>
                  </a:lnTo>
                  <a:lnTo>
                    <a:pt x="237947" y="46151"/>
                  </a:lnTo>
                  <a:lnTo>
                    <a:pt x="267639" y="75819"/>
                  </a:lnTo>
                  <a:lnTo>
                    <a:pt x="287121" y="113385"/>
                  </a:lnTo>
                  <a:lnTo>
                    <a:pt x="294119" y="156591"/>
                  </a:lnTo>
                  <a:lnTo>
                    <a:pt x="294119" y="84442"/>
                  </a:lnTo>
                  <a:lnTo>
                    <a:pt x="249580" y="30251"/>
                  </a:lnTo>
                  <a:lnTo>
                    <a:pt x="206502" y="8001"/>
                  </a:lnTo>
                  <a:lnTo>
                    <a:pt x="156972" y="0"/>
                  </a:lnTo>
                  <a:lnTo>
                    <a:pt x="147828" y="1485"/>
                  </a:lnTo>
                  <a:lnTo>
                    <a:pt x="147828" y="21170"/>
                  </a:lnTo>
                  <a:lnTo>
                    <a:pt x="147828" y="263715"/>
                  </a:lnTo>
                  <a:lnTo>
                    <a:pt x="147828" y="283464"/>
                  </a:lnTo>
                  <a:lnTo>
                    <a:pt x="147828" y="489242"/>
                  </a:lnTo>
                  <a:lnTo>
                    <a:pt x="147828" y="509016"/>
                  </a:lnTo>
                  <a:lnTo>
                    <a:pt x="147828" y="730021"/>
                  </a:lnTo>
                  <a:lnTo>
                    <a:pt x="19812" y="730021"/>
                  </a:lnTo>
                  <a:lnTo>
                    <a:pt x="19812" y="509016"/>
                  </a:lnTo>
                  <a:lnTo>
                    <a:pt x="147828" y="509016"/>
                  </a:lnTo>
                  <a:lnTo>
                    <a:pt x="147828" y="489242"/>
                  </a:lnTo>
                  <a:lnTo>
                    <a:pt x="19812" y="489242"/>
                  </a:lnTo>
                  <a:lnTo>
                    <a:pt x="19812" y="283464"/>
                  </a:lnTo>
                  <a:lnTo>
                    <a:pt x="147828" y="283464"/>
                  </a:lnTo>
                  <a:lnTo>
                    <a:pt x="147828" y="263715"/>
                  </a:lnTo>
                  <a:lnTo>
                    <a:pt x="19812" y="263715"/>
                  </a:lnTo>
                  <a:lnTo>
                    <a:pt x="19812" y="156591"/>
                  </a:lnTo>
                  <a:lnTo>
                    <a:pt x="26822" y="113385"/>
                  </a:lnTo>
                  <a:lnTo>
                    <a:pt x="46329" y="75819"/>
                  </a:lnTo>
                  <a:lnTo>
                    <a:pt x="76047" y="46151"/>
                  </a:lnTo>
                  <a:lnTo>
                    <a:pt x="113690" y="26682"/>
                  </a:lnTo>
                  <a:lnTo>
                    <a:pt x="147828" y="21170"/>
                  </a:lnTo>
                  <a:lnTo>
                    <a:pt x="147828" y="1485"/>
                  </a:lnTo>
                  <a:lnTo>
                    <a:pt x="107429" y="8001"/>
                  </a:lnTo>
                  <a:lnTo>
                    <a:pt x="64350" y="30251"/>
                  </a:lnTo>
                  <a:lnTo>
                    <a:pt x="30340" y="64173"/>
                  </a:lnTo>
                  <a:lnTo>
                    <a:pt x="8013" y="107149"/>
                  </a:lnTo>
                  <a:lnTo>
                    <a:pt x="0" y="156591"/>
                  </a:lnTo>
                  <a:lnTo>
                    <a:pt x="0" y="749808"/>
                  </a:lnTo>
                  <a:lnTo>
                    <a:pt x="313944" y="749808"/>
                  </a:lnTo>
                  <a:lnTo>
                    <a:pt x="313944" y="730021"/>
                  </a:lnTo>
                  <a:lnTo>
                    <a:pt x="313944" y="156591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257543" y="4264151"/>
              <a:ext cx="294640" cy="467995"/>
            </a:xfrm>
            <a:custGeom>
              <a:avLst/>
              <a:gdLst/>
              <a:ahLst/>
              <a:cxnLst/>
              <a:rect l="l" t="t" r="r" b="b"/>
              <a:pathLst>
                <a:path w="294640" h="467995">
                  <a:moveTo>
                    <a:pt x="147065" y="0"/>
                  </a:moveTo>
                  <a:lnTo>
                    <a:pt x="100559" y="7477"/>
                  </a:lnTo>
                  <a:lnTo>
                    <a:pt x="60185" y="28295"/>
                  </a:lnTo>
                  <a:lnTo>
                    <a:pt x="28358" y="60034"/>
                  </a:lnTo>
                  <a:lnTo>
                    <a:pt x="7491" y="100275"/>
                  </a:lnTo>
                  <a:lnTo>
                    <a:pt x="0" y="146596"/>
                  </a:lnTo>
                  <a:lnTo>
                    <a:pt x="0" y="467868"/>
                  </a:lnTo>
                  <a:lnTo>
                    <a:pt x="294131" y="467868"/>
                  </a:lnTo>
                  <a:lnTo>
                    <a:pt x="294131" y="146596"/>
                  </a:lnTo>
                  <a:lnTo>
                    <a:pt x="286627" y="100275"/>
                  </a:lnTo>
                  <a:lnTo>
                    <a:pt x="265736" y="60034"/>
                  </a:lnTo>
                  <a:lnTo>
                    <a:pt x="233891" y="28295"/>
                  </a:lnTo>
                  <a:lnTo>
                    <a:pt x="193523" y="7477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246875" y="4253509"/>
              <a:ext cx="314325" cy="489584"/>
            </a:xfrm>
            <a:custGeom>
              <a:avLst/>
              <a:gdLst/>
              <a:ahLst/>
              <a:cxnLst/>
              <a:rect l="l" t="t" r="r" b="b"/>
              <a:pathLst>
                <a:path w="314325" h="489585">
                  <a:moveTo>
                    <a:pt x="156972" y="0"/>
                  </a:moveTo>
                  <a:lnTo>
                    <a:pt x="107435" y="8015"/>
                  </a:lnTo>
                  <a:lnTo>
                    <a:pt x="64355" y="30323"/>
                  </a:lnTo>
                  <a:lnTo>
                    <a:pt x="30345" y="64322"/>
                  </a:lnTo>
                  <a:lnTo>
                    <a:pt x="8022" y="107406"/>
                  </a:lnTo>
                  <a:lnTo>
                    <a:pt x="0" y="156971"/>
                  </a:lnTo>
                  <a:lnTo>
                    <a:pt x="0" y="489178"/>
                  </a:lnTo>
                  <a:lnTo>
                    <a:pt x="313944" y="489178"/>
                  </a:lnTo>
                  <a:lnTo>
                    <a:pt x="313944" y="469430"/>
                  </a:lnTo>
                  <a:lnTo>
                    <a:pt x="19812" y="469430"/>
                  </a:lnTo>
                  <a:lnTo>
                    <a:pt x="19812" y="156971"/>
                  </a:lnTo>
                  <a:lnTo>
                    <a:pt x="26822" y="113680"/>
                  </a:lnTo>
                  <a:lnTo>
                    <a:pt x="46329" y="76036"/>
                  </a:lnTo>
                  <a:lnTo>
                    <a:pt x="76047" y="46322"/>
                  </a:lnTo>
                  <a:lnTo>
                    <a:pt x="113690" y="26819"/>
                  </a:lnTo>
                  <a:lnTo>
                    <a:pt x="156972" y="19811"/>
                  </a:lnTo>
                  <a:lnTo>
                    <a:pt x="229289" y="19811"/>
                  </a:lnTo>
                  <a:lnTo>
                    <a:pt x="206508" y="8015"/>
                  </a:lnTo>
                  <a:lnTo>
                    <a:pt x="156972" y="0"/>
                  </a:lnTo>
                  <a:close/>
                </a:path>
                <a:path w="314325" h="489585">
                  <a:moveTo>
                    <a:pt x="229289" y="19811"/>
                  </a:moveTo>
                  <a:lnTo>
                    <a:pt x="156972" y="19811"/>
                  </a:lnTo>
                  <a:lnTo>
                    <a:pt x="200302" y="26819"/>
                  </a:lnTo>
                  <a:lnTo>
                    <a:pt x="237951" y="46322"/>
                  </a:lnTo>
                  <a:lnTo>
                    <a:pt x="267650" y="76036"/>
                  </a:lnTo>
                  <a:lnTo>
                    <a:pt x="287133" y="113680"/>
                  </a:lnTo>
                  <a:lnTo>
                    <a:pt x="294131" y="156971"/>
                  </a:lnTo>
                  <a:lnTo>
                    <a:pt x="294131" y="469430"/>
                  </a:lnTo>
                  <a:lnTo>
                    <a:pt x="313944" y="469430"/>
                  </a:lnTo>
                  <a:lnTo>
                    <a:pt x="313944" y="156971"/>
                  </a:lnTo>
                  <a:lnTo>
                    <a:pt x="305921" y="107406"/>
                  </a:lnTo>
                  <a:lnTo>
                    <a:pt x="283598" y="64322"/>
                  </a:lnTo>
                  <a:lnTo>
                    <a:pt x="249588" y="30323"/>
                  </a:lnTo>
                  <a:lnTo>
                    <a:pt x="229289" y="19811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1947" y="4815839"/>
              <a:ext cx="88392" cy="17371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879" y="4815839"/>
              <a:ext cx="86868" cy="17371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6777227" y="2759934"/>
              <a:ext cx="79375" cy="2383790"/>
            </a:xfrm>
            <a:custGeom>
              <a:avLst/>
              <a:gdLst/>
              <a:ahLst/>
              <a:cxnLst/>
              <a:rect l="l" t="t" r="r" b="b"/>
              <a:pathLst>
                <a:path w="79375" h="2383790">
                  <a:moveTo>
                    <a:pt x="79218" y="0"/>
                  </a:moveTo>
                  <a:lnTo>
                    <a:pt x="0" y="0"/>
                  </a:lnTo>
                  <a:lnTo>
                    <a:pt x="0" y="2383564"/>
                  </a:lnTo>
                  <a:lnTo>
                    <a:pt x="79218" y="2383564"/>
                  </a:lnTo>
                  <a:lnTo>
                    <a:pt x="7921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428232" y="4887467"/>
              <a:ext cx="541020" cy="256540"/>
            </a:xfrm>
            <a:custGeom>
              <a:avLst/>
              <a:gdLst/>
              <a:ahLst/>
              <a:cxnLst/>
              <a:rect l="l" t="t" r="r" b="b"/>
              <a:pathLst>
                <a:path w="541020" h="256539">
                  <a:moveTo>
                    <a:pt x="45720" y="34239"/>
                  </a:moveTo>
                  <a:lnTo>
                    <a:pt x="43815" y="32169"/>
                  </a:lnTo>
                  <a:lnTo>
                    <a:pt x="40513" y="32169"/>
                  </a:lnTo>
                  <a:lnTo>
                    <a:pt x="42418" y="29019"/>
                  </a:lnTo>
                  <a:lnTo>
                    <a:pt x="43815" y="25400"/>
                  </a:lnTo>
                  <a:lnTo>
                    <a:pt x="43815" y="21323"/>
                  </a:lnTo>
                  <a:lnTo>
                    <a:pt x="42164" y="13017"/>
                  </a:lnTo>
                  <a:lnTo>
                    <a:pt x="37668" y="6248"/>
                  </a:lnTo>
                  <a:lnTo>
                    <a:pt x="31000" y="1676"/>
                  </a:lnTo>
                  <a:lnTo>
                    <a:pt x="22860" y="0"/>
                  </a:lnTo>
                  <a:lnTo>
                    <a:pt x="14706" y="1676"/>
                  </a:lnTo>
                  <a:lnTo>
                    <a:pt x="8039" y="6248"/>
                  </a:lnTo>
                  <a:lnTo>
                    <a:pt x="3543" y="13017"/>
                  </a:lnTo>
                  <a:lnTo>
                    <a:pt x="1905" y="21323"/>
                  </a:lnTo>
                  <a:lnTo>
                    <a:pt x="1905" y="25400"/>
                  </a:lnTo>
                  <a:lnTo>
                    <a:pt x="3429" y="29019"/>
                  </a:lnTo>
                  <a:lnTo>
                    <a:pt x="5334" y="32169"/>
                  </a:lnTo>
                  <a:lnTo>
                    <a:pt x="2032" y="32169"/>
                  </a:lnTo>
                  <a:lnTo>
                    <a:pt x="0" y="34239"/>
                  </a:lnTo>
                  <a:lnTo>
                    <a:pt x="0" y="39179"/>
                  </a:lnTo>
                  <a:lnTo>
                    <a:pt x="2032" y="41211"/>
                  </a:lnTo>
                  <a:lnTo>
                    <a:pt x="8890" y="41211"/>
                  </a:lnTo>
                  <a:lnTo>
                    <a:pt x="8890" y="256032"/>
                  </a:lnTo>
                  <a:lnTo>
                    <a:pt x="36830" y="256032"/>
                  </a:lnTo>
                  <a:lnTo>
                    <a:pt x="36830" y="41211"/>
                  </a:lnTo>
                  <a:lnTo>
                    <a:pt x="43815" y="41211"/>
                  </a:lnTo>
                  <a:lnTo>
                    <a:pt x="45720" y="39179"/>
                  </a:lnTo>
                  <a:lnTo>
                    <a:pt x="45720" y="34239"/>
                  </a:lnTo>
                  <a:close/>
                </a:path>
                <a:path w="541020" h="256539">
                  <a:moveTo>
                    <a:pt x="294132" y="34239"/>
                  </a:moveTo>
                  <a:lnTo>
                    <a:pt x="292100" y="32169"/>
                  </a:lnTo>
                  <a:lnTo>
                    <a:pt x="288671" y="32169"/>
                  </a:lnTo>
                  <a:lnTo>
                    <a:pt x="290576" y="29019"/>
                  </a:lnTo>
                  <a:lnTo>
                    <a:pt x="292100" y="25400"/>
                  </a:lnTo>
                  <a:lnTo>
                    <a:pt x="292100" y="21323"/>
                  </a:lnTo>
                  <a:lnTo>
                    <a:pt x="290398" y="13017"/>
                  </a:lnTo>
                  <a:lnTo>
                    <a:pt x="285775" y="6248"/>
                  </a:lnTo>
                  <a:lnTo>
                    <a:pt x="278917" y="1676"/>
                  </a:lnTo>
                  <a:lnTo>
                    <a:pt x="270510" y="0"/>
                  </a:lnTo>
                  <a:lnTo>
                    <a:pt x="262089" y="1676"/>
                  </a:lnTo>
                  <a:lnTo>
                    <a:pt x="255231" y="6248"/>
                  </a:lnTo>
                  <a:lnTo>
                    <a:pt x="250609" y="13017"/>
                  </a:lnTo>
                  <a:lnTo>
                    <a:pt x="248920" y="21323"/>
                  </a:lnTo>
                  <a:lnTo>
                    <a:pt x="248920" y="25400"/>
                  </a:lnTo>
                  <a:lnTo>
                    <a:pt x="250317" y="29019"/>
                  </a:lnTo>
                  <a:lnTo>
                    <a:pt x="252349" y="32169"/>
                  </a:lnTo>
                  <a:lnTo>
                    <a:pt x="248920" y="32169"/>
                  </a:lnTo>
                  <a:lnTo>
                    <a:pt x="246888" y="34239"/>
                  </a:lnTo>
                  <a:lnTo>
                    <a:pt x="246888" y="39179"/>
                  </a:lnTo>
                  <a:lnTo>
                    <a:pt x="248920" y="41211"/>
                  </a:lnTo>
                  <a:lnTo>
                    <a:pt x="256159" y="41211"/>
                  </a:lnTo>
                  <a:lnTo>
                    <a:pt x="256159" y="256032"/>
                  </a:lnTo>
                  <a:lnTo>
                    <a:pt x="284861" y="256032"/>
                  </a:lnTo>
                  <a:lnTo>
                    <a:pt x="284861" y="41211"/>
                  </a:lnTo>
                  <a:lnTo>
                    <a:pt x="292100" y="41211"/>
                  </a:lnTo>
                  <a:lnTo>
                    <a:pt x="294132" y="39179"/>
                  </a:lnTo>
                  <a:lnTo>
                    <a:pt x="294132" y="34239"/>
                  </a:lnTo>
                  <a:close/>
                </a:path>
                <a:path w="541020" h="256539">
                  <a:moveTo>
                    <a:pt x="541020" y="34239"/>
                  </a:moveTo>
                  <a:lnTo>
                    <a:pt x="538988" y="32169"/>
                  </a:lnTo>
                  <a:lnTo>
                    <a:pt x="535559" y="32169"/>
                  </a:lnTo>
                  <a:lnTo>
                    <a:pt x="537591" y="29019"/>
                  </a:lnTo>
                  <a:lnTo>
                    <a:pt x="538988" y="25400"/>
                  </a:lnTo>
                  <a:lnTo>
                    <a:pt x="538988" y="21323"/>
                  </a:lnTo>
                  <a:lnTo>
                    <a:pt x="537286" y="13017"/>
                  </a:lnTo>
                  <a:lnTo>
                    <a:pt x="532663" y="6248"/>
                  </a:lnTo>
                  <a:lnTo>
                    <a:pt x="525805" y="1676"/>
                  </a:lnTo>
                  <a:lnTo>
                    <a:pt x="517398" y="0"/>
                  </a:lnTo>
                  <a:lnTo>
                    <a:pt x="508977" y="1676"/>
                  </a:lnTo>
                  <a:lnTo>
                    <a:pt x="502119" y="6248"/>
                  </a:lnTo>
                  <a:lnTo>
                    <a:pt x="497497" y="13017"/>
                  </a:lnTo>
                  <a:lnTo>
                    <a:pt x="495808" y="21323"/>
                  </a:lnTo>
                  <a:lnTo>
                    <a:pt x="495808" y="25400"/>
                  </a:lnTo>
                  <a:lnTo>
                    <a:pt x="497332" y="29019"/>
                  </a:lnTo>
                  <a:lnTo>
                    <a:pt x="499237" y="32169"/>
                  </a:lnTo>
                  <a:lnTo>
                    <a:pt x="495808" y="32169"/>
                  </a:lnTo>
                  <a:lnTo>
                    <a:pt x="493776" y="34239"/>
                  </a:lnTo>
                  <a:lnTo>
                    <a:pt x="493776" y="39179"/>
                  </a:lnTo>
                  <a:lnTo>
                    <a:pt x="495808" y="41211"/>
                  </a:lnTo>
                  <a:lnTo>
                    <a:pt x="503047" y="41211"/>
                  </a:lnTo>
                  <a:lnTo>
                    <a:pt x="503047" y="256032"/>
                  </a:lnTo>
                  <a:lnTo>
                    <a:pt x="531749" y="256032"/>
                  </a:lnTo>
                  <a:lnTo>
                    <a:pt x="531749" y="41211"/>
                  </a:lnTo>
                  <a:lnTo>
                    <a:pt x="538988" y="41211"/>
                  </a:lnTo>
                  <a:lnTo>
                    <a:pt x="541020" y="39179"/>
                  </a:lnTo>
                  <a:lnTo>
                    <a:pt x="541020" y="34239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8043" y="4907305"/>
              <a:ext cx="252983" cy="13561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6694931" y="4907305"/>
              <a:ext cx="254635" cy="135890"/>
            </a:xfrm>
            <a:custGeom>
              <a:avLst/>
              <a:gdLst/>
              <a:ahLst/>
              <a:cxnLst/>
              <a:rect l="l" t="t" r="r" b="b"/>
              <a:pathLst>
                <a:path w="254634" h="135889">
                  <a:moveTo>
                    <a:pt x="248666" y="63"/>
                  </a:moveTo>
                  <a:lnTo>
                    <a:pt x="239045" y="20629"/>
                  </a:lnTo>
                  <a:lnTo>
                    <a:pt x="213233" y="64722"/>
                  </a:lnTo>
                  <a:lnTo>
                    <a:pt x="174371" y="108763"/>
                  </a:lnTo>
                  <a:lnTo>
                    <a:pt x="125602" y="129171"/>
                  </a:lnTo>
                  <a:lnTo>
                    <a:pt x="124841" y="129171"/>
                  </a:lnTo>
                  <a:lnTo>
                    <a:pt x="94067" y="121041"/>
                  </a:lnTo>
                  <a:lnTo>
                    <a:pt x="63912" y="96727"/>
                  </a:lnTo>
                  <a:lnTo>
                    <a:pt x="34472" y="56342"/>
                  </a:lnTo>
                  <a:lnTo>
                    <a:pt x="5842" y="0"/>
                  </a:lnTo>
                  <a:lnTo>
                    <a:pt x="0" y="2527"/>
                  </a:lnTo>
                  <a:lnTo>
                    <a:pt x="29632" y="60595"/>
                  </a:lnTo>
                  <a:lnTo>
                    <a:pt x="60372" y="102201"/>
                  </a:lnTo>
                  <a:lnTo>
                    <a:pt x="92136" y="127241"/>
                  </a:lnTo>
                  <a:lnTo>
                    <a:pt x="124841" y="135610"/>
                  </a:lnTo>
                  <a:lnTo>
                    <a:pt x="125729" y="135610"/>
                  </a:lnTo>
                  <a:lnTo>
                    <a:pt x="176944" y="115114"/>
                  </a:lnTo>
                  <a:lnTo>
                    <a:pt x="217217" y="70658"/>
                  </a:lnTo>
                  <a:lnTo>
                    <a:pt x="243941" y="25395"/>
                  </a:lnTo>
                  <a:lnTo>
                    <a:pt x="254508" y="2476"/>
                  </a:lnTo>
                  <a:lnTo>
                    <a:pt x="248666" y="6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216651" y="3991394"/>
              <a:ext cx="229870" cy="1149350"/>
            </a:xfrm>
            <a:custGeom>
              <a:avLst/>
              <a:gdLst/>
              <a:ahLst/>
              <a:cxnLst/>
              <a:rect l="l" t="t" r="r" b="b"/>
              <a:pathLst>
                <a:path w="229870" h="1149350">
                  <a:moveTo>
                    <a:pt x="63246" y="0"/>
                  </a:moveTo>
                  <a:lnTo>
                    <a:pt x="0" y="7226"/>
                  </a:lnTo>
                  <a:lnTo>
                    <a:pt x="7026" y="42523"/>
                  </a:lnTo>
                  <a:lnTo>
                    <a:pt x="13636" y="77595"/>
                  </a:lnTo>
                  <a:lnTo>
                    <a:pt x="19841" y="112426"/>
                  </a:lnTo>
                  <a:lnTo>
                    <a:pt x="26543" y="153123"/>
                  </a:lnTo>
                  <a:lnTo>
                    <a:pt x="27686" y="159067"/>
                  </a:lnTo>
                  <a:lnTo>
                    <a:pt x="37039" y="221086"/>
                  </a:lnTo>
                  <a:lnTo>
                    <a:pt x="44558" y="276266"/>
                  </a:lnTo>
                  <a:lnTo>
                    <a:pt x="51181" y="330544"/>
                  </a:lnTo>
                  <a:lnTo>
                    <a:pt x="56957" y="383836"/>
                  </a:lnTo>
                  <a:lnTo>
                    <a:pt x="61936" y="436060"/>
                  </a:lnTo>
                  <a:lnTo>
                    <a:pt x="66167" y="487133"/>
                  </a:lnTo>
                  <a:lnTo>
                    <a:pt x="70994" y="558753"/>
                  </a:lnTo>
                  <a:lnTo>
                    <a:pt x="73702" y="609621"/>
                  </a:lnTo>
                  <a:lnTo>
                    <a:pt x="75744" y="658844"/>
                  </a:lnTo>
                  <a:lnTo>
                    <a:pt x="77176" y="706326"/>
                  </a:lnTo>
                  <a:lnTo>
                    <a:pt x="78051" y="751972"/>
                  </a:lnTo>
                  <a:lnTo>
                    <a:pt x="78427" y="795687"/>
                  </a:lnTo>
                  <a:lnTo>
                    <a:pt x="78232" y="856348"/>
                  </a:lnTo>
                  <a:lnTo>
                    <a:pt x="75086" y="978285"/>
                  </a:lnTo>
                  <a:lnTo>
                    <a:pt x="70024" y="1070425"/>
                  </a:lnTo>
                  <a:lnTo>
                    <a:pt x="65319" y="1128696"/>
                  </a:lnTo>
                  <a:lnTo>
                    <a:pt x="63246" y="1149024"/>
                  </a:lnTo>
                  <a:lnTo>
                    <a:pt x="229870" y="1149024"/>
                  </a:lnTo>
                  <a:lnTo>
                    <a:pt x="229488" y="1110719"/>
                  </a:lnTo>
                  <a:lnTo>
                    <a:pt x="228369" y="1065396"/>
                  </a:lnTo>
                  <a:lnTo>
                    <a:pt x="226060" y="1004900"/>
                  </a:lnTo>
                  <a:lnTo>
                    <a:pt x="223069" y="945315"/>
                  </a:lnTo>
                  <a:lnTo>
                    <a:pt x="220249" y="900163"/>
                  </a:lnTo>
                  <a:lnTo>
                    <a:pt x="216760" y="851575"/>
                  </a:lnTo>
                  <a:lnTo>
                    <a:pt x="212525" y="799847"/>
                  </a:lnTo>
                  <a:lnTo>
                    <a:pt x="207466" y="745270"/>
                  </a:lnTo>
                  <a:lnTo>
                    <a:pt x="201504" y="688140"/>
                  </a:lnTo>
                  <a:lnTo>
                    <a:pt x="194563" y="628751"/>
                  </a:lnTo>
                  <a:lnTo>
                    <a:pt x="185878" y="563363"/>
                  </a:lnTo>
                  <a:lnTo>
                    <a:pt x="178971" y="515267"/>
                  </a:lnTo>
                  <a:lnTo>
                    <a:pt x="171386" y="466332"/>
                  </a:lnTo>
                  <a:lnTo>
                    <a:pt x="163082" y="416692"/>
                  </a:lnTo>
                  <a:lnTo>
                    <a:pt x="154015" y="366478"/>
                  </a:lnTo>
                  <a:lnTo>
                    <a:pt x="144145" y="315823"/>
                  </a:lnTo>
                  <a:lnTo>
                    <a:pt x="129283" y="246251"/>
                  </a:lnTo>
                  <a:lnTo>
                    <a:pt x="117209" y="194249"/>
                  </a:lnTo>
                  <a:lnTo>
                    <a:pt x="104196" y="142258"/>
                  </a:lnTo>
                  <a:lnTo>
                    <a:pt x="90202" y="90406"/>
                  </a:lnTo>
                  <a:lnTo>
                    <a:pt x="75184" y="38823"/>
                  </a:lnTo>
                  <a:lnTo>
                    <a:pt x="63246" y="0"/>
                  </a:lnTo>
                  <a:close/>
                </a:path>
              </a:pathLst>
            </a:custGeom>
            <a:solidFill>
              <a:srgbClr val="C48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242560" y="4014216"/>
              <a:ext cx="200025" cy="998219"/>
            </a:xfrm>
            <a:custGeom>
              <a:avLst/>
              <a:gdLst/>
              <a:ahLst/>
              <a:cxnLst/>
              <a:rect l="l" t="t" r="r" b="b"/>
              <a:pathLst>
                <a:path w="200025" h="998220">
                  <a:moveTo>
                    <a:pt x="48768" y="16332"/>
                  </a:moveTo>
                  <a:lnTo>
                    <a:pt x="46990" y="10883"/>
                  </a:lnTo>
                  <a:lnTo>
                    <a:pt x="45339" y="5448"/>
                  </a:lnTo>
                  <a:lnTo>
                    <a:pt x="43434" y="0"/>
                  </a:lnTo>
                  <a:lnTo>
                    <a:pt x="31242" y="3111"/>
                  </a:lnTo>
                  <a:lnTo>
                    <a:pt x="28956" y="3632"/>
                  </a:lnTo>
                  <a:lnTo>
                    <a:pt x="27178" y="5143"/>
                  </a:lnTo>
                  <a:lnTo>
                    <a:pt x="24511" y="8915"/>
                  </a:lnTo>
                  <a:lnTo>
                    <a:pt x="24384" y="11442"/>
                  </a:lnTo>
                  <a:lnTo>
                    <a:pt x="25019" y="13538"/>
                  </a:lnTo>
                  <a:lnTo>
                    <a:pt x="25400" y="15595"/>
                  </a:lnTo>
                  <a:lnTo>
                    <a:pt x="27178" y="17627"/>
                  </a:lnTo>
                  <a:lnTo>
                    <a:pt x="29083" y="18707"/>
                  </a:lnTo>
                  <a:lnTo>
                    <a:pt x="30480" y="19405"/>
                  </a:lnTo>
                  <a:lnTo>
                    <a:pt x="32131" y="19812"/>
                  </a:lnTo>
                  <a:lnTo>
                    <a:pt x="34544" y="19812"/>
                  </a:lnTo>
                  <a:lnTo>
                    <a:pt x="35306" y="19723"/>
                  </a:lnTo>
                  <a:lnTo>
                    <a:pt x="48768" y="16332"/>
                  </a:lnTo>
                  <a:close/>
                </a:path>
                <a:path w="200025" h="998220">
                  <a:moveTo>
                    <a:pt x="57912" y="121450"/>
                  </a:moveTo>
                  <a:lnTo>
                    <a:pt x="55880" y="112572"/>
                  </a:lnTo>
                  <a:lnTo>
                    <a:pt x="51943" y="109728"/>
                  </a:lnTo>
                  <a:lnTo>
                    <a:pt x="48006" y="109728"/>
                  </a:lnTo>
                  <a:lnTo>
                    <a:pt x="47117" y="109728"/>
                  </a:lnTo>
                  <a:lnTo>
                    <a:pt x="46355" y="109855"/>
                  </a:lnTo>
                  <a:lnTo>
                    <a:pt x="0" y="124955"/>
                  </a:lnTo>
                  <a:lnTo>
                    <a:pt x="2032" y="137147"/>
                  </a:lnTo>
                  <a:lnTo>
                    <a:pt x="2921" y="143217"/>
                  </a:lnTo>
                  <a:lnTo>
                    <a:pt x="55245" y="126174"/>
                  </a:lnTo>
                  <a:lnTo>
                    <a:pt x="57912" y="121450"/>
                  </a:lnTo>
                  <a:close/>
                </a:path>
                <a:path w="200025" h="998220">
                  <a:moveTo>
                    <a:pt x="82296" y="459524"/>
                  </a:moveTo>
                  <a:lnTo>
                    <a:pt x="80137" y="455536"/>
                  </a:lnTo>
                  <a:lnTo>
                    <a:pt x="78613" y="452462"/>
                  </a:lnTo>
                  <a:lnTo>
                    <a:pt x="75565" y="451104"/>
                  </a:lnTo>
                  <a:lnTo>
                    <a:pt x="72517" y="451104"/>
                  </a:lnTo>
                  <a:lnTo>
                    <a:pt x="70866" y="451104"/>
                  </a:lnTo>
                  <a:lnTo>
                    <a:pt x="69215" y="451497"/>
                  </a:lnTo>
                  <a:lnTo>
                    <a:pt x="39624" y="465213"/>
                  </a:lnTo>
                  <a:lnTo>
                    <a:pt x="40640" y="478193"/>
                  </a:lnTo>
                  <a:lnTo>
                    <a:pt x="41021" y="484593"/>
                  </a:lnTo>
                  <a:lnTo>
                    <a:pt x="81407" y="465836"/>
                  </a:lnTo>
                  <a:lnTo>
                    <a:pt x="82296" y="459524"/>
                  </a:lnTo>
                  <a:close/>
                </a:path>
                <a:path w="200025" h="998220">
                  <a:moveTo>
                    <a:pt x="101244" y="810653"/>
                  </a:moveTo>
                  <a:lnTo>
                    <a:pt x="98666" y="805446"/>
                  </a:lnTo>
                  <a:lnTo>
                    <a:pt x="93218" y="803173"/>
                  </a:lnTo>
                  <a:lnTo>
                    <a:pt x="92329" y="803173"/>
                  </a:lnTo>
                  <a:lnTo>
                    <a:pt x="91313" y="803300"/>
                  </a:lnTo>
                  <a:lnTo>
                    <a:pt x="52070" y="815276"/>
                  </a:lnTo>
                  <a:lnTo>
                    <a:pt x="52070" y="821397"/>
                  </a:lnTo>
                  <a:lnTo>
                    <a:pt x="51816" y="833589"/>
                  </a:lnTo>
                  <a:lnTo>
                    <a:pt x="94996" y="820394"/>
                  </a:lnTo>
                  <a:lnTo>
                    <a:pt x="100253" y="816432"/>
                  </a:lnTo>
                  <a:lnTo>
                    <a:pt x="101244" y="810653"/>
                  </a:lnTo>
                  <a:close/>
                </a:path>
                <a:path w="200025" h="998220">
                  <a:moveTo>
                    <a:pt x="117348" y="293611"/>
                  </a:moveTo>
                  <a:lnTo>
                    <a:pt x="116205" y="287705"/>
                  </a:lnTo>
                  <a:lnTo>
                    <a:pt x="114935" y="281736"/>
                  </a:lnTo>
                  <a:lnTo>
                    <a:pt x="113792" y="275882"/>
                  </a:lnTo>
                  <a:lnTo>
                    <a:pt x="110236" y="276923"/>
                  </a:lnTo>
                  <a:lnTo>
                    <a:pt x="103124" y="279349"/>
                  </a:lnTo>
                  <a:lnTo>
                    <a:pt x="98425" y="280797"/>
                  </a:lnTo>
                  <a:lnTo>
                    <a:pt x="96012" y="285483"/>
                  </a:lnTo>
                  <a:lnTo>
                    <a:pt x="97028" y="290461"/>
                  </a:lnTo>
                  <a:lnTo>
                    <a:pt x="97917" y="294322"/>
                  </a:lnTo>
                  <a:lnTo>
                    <a:pt x="101854" y="297154"/>
                  </a:lnTo>
                  <a:lnTo>
                    <a:pt x="106299" y="297154"/>
                  </a:lnTo>
                  <a:lnTo>
                    <a:pt x="107061" y="297053"/>
                  </a:lnTo>
                  <a:lnTo>
                    <a:pt x="110998" y="295706"/>
                  </a:lnTo>
                  <a:lnTo>
                    <a:pt x="114173" y="294716"/>
                  </a:lnTo>
                  <a:lnTo>
                    <a:pt x="117348" y="293611"/>
                  </a:lnTo>
                  <a:close/>
                </a:path>
                <a:path w="200025" h="998220">
                  <a:moveTo>
                    <a:pt x="167640" y="606628"/>
                  </a:moveTo>
                  <a:lnTo>
                    <a:pt x="165227" y="588264"/>
                  </a:lnTo>
                  <a:lnTo>
                    <a:pt x="96012" y="613117"/>
                  </a:lnTo>
                  <a:lnTo>
                    <a:pt x="92964" y="617562"/>
                  </a:lnTo>
                  <a:lnTo>
                    <a:pt x="94361" y="622592"/>
                  </a:lnTo>
                  <a:lnTo>
                    <a:pt x="94234" y="622592"/>
                  </a:lnTo>
                  <a:lnTo>
                    <a:pt x="95377" y="626414"/>
                  </a:lnTo>
                  <a:lnTo>
                    <a:pt x="99060" y="629373"/>
                  </a:lnTo>
                  <a:lnTo>
                    <a:pt x="102997" y="629373"/>
                  </a:lnTo>
                  <a:lnTo>
                    <a:pt x="104648" y="629246"/>
                  </a:lnTo>
                  <a:lnTo>
                    <a:pt x="167640" y="606628"/>
                  </a:lnTo>
                  <a:close/>
                </a:path>
                <a:path w="200025" h="998220">
                  <a:moveTo>
                    <a:pt x="199644" y="983132"/>
                  </a:moveTo>
                  <a:lnTo>
                    <a:pt x="199263" y="977188"/>
                  </a:lnTo>
                  <a:lnTo>
                    <a:pt x="199136" y="970991"/>
                  </a:lnTo>
                  <a:lnTo>
                    <a:pt x="198882" y="964730"/>
                  </a:lnTo>
                  <a:lnTo>
                    <a:pt x="112522" y="981176"/>
                  </a:lnTo>
                  <a:lnTo>
                    <a:pt x="109728" y="987044"/>
                  </a:lnTo>
                  <a:lnTo>
                    <a:pt x="110998" y="991616"/>
                  </a:lnTo>
                  <a:lnTo>
                    <a:pt x="112141" y="995895"/>
                  </a:lnTo>
                  <a:lnTo>
                    <a:pt x="115824" y="998220"/>
                  </a:lnTo>
                  <a:lnTo>
                    <a:pt x="120650" y="998220"/>
                  </a:lnTo>
                  <a:lnTo>
                    <a:pt x="121412" y="998118"/>
                  </a:lnTo>
                  <a:lnTo>
                    <a:pt x="199644" y="983132"/>
                  </a:lnTo>
                  <a:close/>
                </a:path>
              </a:pathLst>
            </a:custGeom>
            <a:solidFill>
              <a:srgbClr val="F1BB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707635" y="3854196"/>
              <a:ext cx="548640" cy="210820"/>
            </a:xfrm>
            <a:custGeom>
              <a:avLst/>
              <a:gdLst/>
              <a:ahLst/>
              <a:cxnLst/>
              <a:rect l="l" t="t" r="r" b="b"/>
              <a:pathLst>
                <a:path w="548639" h="210820">
                  <a:moveTo>
                    <a:pt x="233934" y="0"/>
                  </a:moveTo>
                  <a:lnTo>
                    <a:pt x="191341" y="3952"/>
                  </a:lnTo>
                  <a:lnTo>
                    <a:pt x="151511" y="15620"/>
                  </a:lnTo>
                  <a:lnTo>
                    <a:pt x="143890" y="55994"/>
                  </a:lnTo>
                  <a:lnTo>
                    <a:pt x="139318" y="20891"/>
                  </a:lnTo>
                  <a:lnTo>
                    <a:pt x="101884" y="43763"/>
                  </a:lnTo>
                  <a:lnTo>
                    <a:pt x="68717" y="74498"/>
                  </a:lnTo>
                  <a:lnTo>
                    <a:pt x="40335" y="112740"/>
                  </a:lnTo>
                  <a:lnTo>
                    <a:pt x="17256" y="158130"/>
                  </a:lnTo>
                  <a:lnTo>
                    <a:pt x="0" y="210311"/>
                  </a:lnTo>
                  <a:lnTo>
                    <a:pt x="29590" y="196233"/>
                  </a:lnTo>
                  <a:lnTo>
                    <a:pt x="59943" y="184343"/>
                  </a:lnTo>
                  <a:lnTo>
                    <a:pt x="90868" y="174468"/>
                  </a:lnTo>
                  <a:lnTo>
                    <a:pt x="122174" y="166433"/>
                  </a:lnTo>
                  <a:lnTo>
                    <a:pt x="132968" y="108546"/>
                  </a:lnTo>
                  <a:lnTo>
                    <a:pt x="142112" y="162140"/>
                  </a:lnTo>
                  <a:lnTo>
                    <a:pt x="160418" y="158904"/>
                  </a:lnTo>
                  <a:lnTo>
                    <a:pt x="178736" y="156160"/>
                  </a:lnTo>
                  <a:lnTo>
                    <a:pt x="197030" y="153895"/>
                  </a:lnTo>
                  <a:lnTo>
                    <a:pt x="215264" y="152095"/>
                  </a:lnTo>
                  <a:lnTo>
                    <a:pt x="230377" y="89458"/>
                  </a:lnTo>
                  <a:lnTo>
                    <a:pt x="232663" y="150812"/>
                  </a:lnTo>
                  <a:lnTo>
                    <a:pt x="242062" y="150253"/>
                  </a:lnTo>
                  <a:lnTo>
                    <a:pt x="247268" y="77965"/>
                  </a:lnTo>
                  <a:lnTo>
                    <a:pt x="255524" y="149605"/>
                  </a:lnTo>
                  <a:lnTo>
                    <a:pt x="264336" y="149348"/>
                  </a:lnTo>
                  <a:lnTo>
                    <a:pt x="296925" y="149047"/>
                  </a:lnTo>
                  <a:lnTo>
                    <a:pt x="308355" y="101041"/>
                  </a:lnTo>
                  <a:lnTo>
                    <a:pt x="313816" y="149440"/>
                  </a:lnTo>
                  <a:lnTo>
                    <a:pt x="405907" y="156301"/>
                  </a:lnTo>
                  <a:lnTo>
                    <a:pt x="480472" y="167692"/>
                  </a:lnTo>
                  <a:lnTo>
                    <a:pt x="530415" y="178371"/>
                  </a:lnTo>
                  <a:lnTo>
                    <a:pt x="548639" y="183095"/>
                  </a:lnTo>
                  <a:lnTo>
                    <a:pt x="507910" y="138856"/>
                  </a:lnTo>
                  <a:lnTo>
                    <a:pt x="467123" y="101042"/>
                  </a:lnTo>
                  <a:lnTo>
                    <a:pt x="426506" y="69492"/>
                  </a:lnTo>
                  <a:lnTo>
                    <a:pt x="386286" y="44042"/>
                  </a:lnTo>
                  <a:lnTo>
                    <a:pt x="346691" y="24530"/>
                  </a:lnTo>
                  <a:lnTo>
                    <a:pt x="307949" y="10794"/>
                  </a:lnTo>
                  <a:lnTo>
                    <a:pt x="270287" y="2671"/>
                  </a:lnTo>
                  <a:lnTo>
                    <a:pt x="23393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256275" y="3770375"/>
              <a:ext cx="445134" cy="266700"/>
            </a:xfrm>
            <a:custGeom>
              <a:avLst/>
              <a:gdLst/>
              <a:ahLst/>
              <a:cxnLst/>
              <a:rect l="l" t="t" r="r" b="b"/>
              <a:pathLst>
                <a:path w="445135" h="266700">
                  <a:moveTo>
                    <a:pt x="242062" y="0"/>
                  </a:moveTo>
                  <a:lnTo>
                    <a:pt x="238378" y="30861"/>
                  </a:lnTo>
                  <a:lnTo>
                    <a:pt x="227964" y="254"/>
                  </a:lnTo>
                  <a:lnTo>
                    <a:pt x="195416" y="4639"/>
                  </a:lnTo>
                  <a:lnTo>
                    <a:pt x="131189" y="33258"/>
                  </a:lnTo>
                  <a:lnTo>
                    <a:pt x="100552" y="59467"/>
                  </a:lnTo>
                  <a:lnTo>
                    <a:pt x="71593" y="94928"/>
                  </a:lnTo>
                  <a:lnTo>
                    <a:pt x="44834" y="140628"/>
                  </a:lnTo>
                  <a:lnTo>
                    <a:pt x="20796" y="197556"/>
                  </a:lnTo>
                  <a:lnTo>
                    <a:pt x="0" y="266700"/>
                  </a:lnTo>
                  <a:lnTo>
                    <a:pt x="18282" y="241872"/>
                  </a:lnTo>
                  <a:lnTo>
                    <a:pt x="46053" y="216406"/>
                  </a:lnTo>
                  <a:lnTo>
                    <a:pt x="82706" y="191042"/>
                  </a:lnTo>
                  <a:lnTo>
                    <a:pt x="127635" y="166522"/>
                  </a:lnTo>
                  <a:lnTo>
                    <a:pt x="135762" y="129933"/>
                  </a:lnTo>
                  <a:lnTo>
                    <a:pt x="136144" y="162445"/>
                  </a:lnTo>
                  <a:lnTo>
                    <a:pt x="150749" y="155689"/>
                  </a:lnTo>
                  <a:lnTo>
                    <a:pt x="155066" y="105397"/>
                  </a:lnTo>
                  <a:lnTo>
                    <a:pt x="172974" y="146392"/>
                  </a:lnTo>
                  <a:lnTo>
                    <a:pt x="199850" y="136263"/>
                  </a:lnTo>
                  <a:lnTo>
                    <a:pt x="228250" y="126738"/>
                  </a:lnTo>
                  <a:lnTo>
                    <a:pt x="258127" y="117876"/>
                  </a:lnTo>
                  <a:lnTo>
                    <a:pt x="289433" y="109740"/>
                  </a:lnTo>
                  <a:lnTo>
                    <a:pt x="286131" y="54610"/>
                  </a:lnTo>
                  <a:lnTo>
                    <a:pt x="303784" y="106337"/>
                  </a:lnTo>
                  <a:lnTo>
                    <a:pt x="337190" y="99361"/>
                  </a:lnTo>
                  <a:lnTo>
                    <a:pt x="371871" y="93254"/>
                  </a:lnTo>
                  <a:lnTo>
                    <a:pt x="407814" y="88154"/>
                  </a:lnTo>
                  <a:lnTo>
                    <a:pt x="445008" y="84201"/>
                  </a:lnTo>
                  <a:lnTo>
                    <a:pt x="428317" y="71330"/>
                  </a:lnTo>
                  <a:lnTo>
                    <a:pt x="383587" y="42862"/>
                  </a:lnTo>
                  <a:lnTo>
                    <a:pt x="318831" y="14013"/>
                  </a:lnTo>
                  <a:lnTo>
                    <a:pt x="242062" y="0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256275" y="3874046"/>
              <a:ext cx="429895" cy="190500"/>
            </a:xfrm>
            <a:custGeom>
              <a:avLst/>
              <a:gdLst/>
              <a:ahLst/>
              <a:cxnLst/>
              <a:rect l="l" t="t" r="r" b="b"/>
              <a:pathLst>
                <a:path w="429895" h="190500">
                  <a:moveTo>
                    <a:pt x="224027" y="0"/>
                  </a:moveTo>
                  <a:lnTo>
                    <a:pt x="184273" y="4000"/>
                  </a:lnTo>
                  <a:lnTo>
                    <a:pt x="144328" y="16426"/>
                  </a:lnTo>
                  <a:lnTo>
                    <a:pt x="105060" y="37917"/>
                  </a:lnTo>
                  <a:lnTo>
                    <a:pt x="67338" y="69112"/>
                  </a:lnTo>
                  <a:lnTo>
                    <a:pt x="32028" y="110650"/>
                  </a:lnTo>
                  <a:lnTo>
                    <a:pt x="0" y="163169"/>
                  </a:lnTo>
                  <a:lnTo>
                    <a:pt x="14694" y="156258"/>
                  </a:lnTo>
                  <a:lnTo>
                    <a:pt x="55546" y="141052"/>
                  </a:lnTo>
                  <a:lnTo>
                    <a:pt x="117711" y="125847"/>
                  </a:lnTo>
                  <a:lnTo>
                    <a:pt x="196341" y="118935"/>
                  </a:lnTo>
                  <a:lnTo>
                    <a:pt x="214582" y="119322"/>
                  </a:lnTo>
                  <a:lnTo>
                    <a:pt x="233299" y="120548"/>
                  </a:lnTo>
                  <a:lnTo>
                    <a:pt x="273431" y="56514"/>
                  </a:lnTo>
                  <a:lnTo>
                    <a:pt x="256412" y="123113"/>
                  </a:lnTo>
                  <a:lnTo>
                    <a:pt x="268350" y="125044"/>
                  </a:lnTo>
                  <a:lnTo>
                    <a:pt x="284225" y="92836"/>
                  </a:lnTo>
                  <a:lnTo>
                    <a:pt x="279908" y="127317"/>
                  </a:lnTo>
                  <a:lnTo>
                    <a:pt x="316485" y="136506"/>
                  </a:lnTo>
                  <a:lnTo>
                    <a:pt x="353837" y="149750"/>
                  </a:lnTo>
                  <a:lnTo>
                    <a:pt x="391689" y="167563"/>
                  </a:lnTo>
                  <a:lnTo>
                    <a:pt x="429768" y="190461"/>
                  </a:lnTo>
                  <a:lnTo>
                    <a:pt x="420770" y="145437"/>
                  </a:lnTo>
                  <a:lnTo>
                    <a:pt x="402886" y="104822"/>
                  </a:lnTo>
                  <a:lnTo>
                    <a:pt x="377369" y="69533"/>
                  </a:lnTo>
                  <a:lnTo>
                    <a:pt x="345472" y="40489"/>
                  </a:lnTo>
                  <a:lnTo>
                    <a:pt x="308447" y="18607"/>
                  </a:lnTo>
                  <a:lnTo>
                    <a:pt x="267548" y="4804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776216" y="3704843"/>
              <a:ext cx="480059" cy="515620"/>
            </a:xfrm>
            <a:custGeom>
              <a:avLst/>
              <a:gdLst/>
              <a:ahLst/>
              <a:cxnLst/>
              <a:rect l="l" t="t" r="r" b="b"/>
              <a:pathLst>
                <a:path w="480060" h="515620">
                  <a:moveTo>
                    <a:pt x="480060" y="331673"/>
                  </a:moveTo>
                  <a:lnTo>
                    <a:pt x="474548" y="269684"/>
                  </a:lnTo>
                  <a:lnTo>
                    <a:pt x="463016" y="214477"/>
                  </a:lnTo>
                  <a:lnTo>
                    <a:pt x="446100" y="166331"/>
                  </a:lnTo>
                  <a:lnTo>
                    <a:pt x="424446" y="124955"/>
                  </a:lnTo>
                  <a:lnTo>
                    <a:pt x="398691" y="90043"/>
                  </a:lnTo>
                  <a:lnTo>
                    <a:pt x="369493" y="61302"/>
                  </a:lnTo>
                  <a:lnTo>
                    <a:pt x="337464" y="38455"/>
                  </a:lnTo>
                  <a:lnTo>
                    <a:pt x="303276" y="21196"/>
                  </a:lnTo>
                  <a:lnTo>
                    <a:pt x="230924" y="2260"/>
                  </a:lnTo>
                  <a:lnTo>
                    <a:pt x="194056" y="0"/>
                  </a:lnTo>
                  <a:lnTo>
                    <a:pt x="138328" y="5041"/>
                  </a:lnTo>
                  <a:lnTo>
                    <a:pt x="85877" y="19456"/>
                  </a:lnTo>
                  <a:lnTo>
                    <a:pt x="38989" y="42176"/>
                  </a:lnTo>
                  <a:lnTo>
                    <a:pt x="0" y="72136"/>
                  </a:lnTo>
                  <a:lnTo>
                    <a:pt x="40043" y="77914"/>
                  </a:lnTo>
                  <a:lnTo>
                    <a:pt x="78613" y="85890"/>
                  </a:lnTo>
                  <a:lnTo>
                    <a:pt x="115646" y="95821"/>
                  </a:lnTo>
                  <a:lnTo>
                    <a:pt x="151130" y="107442"/>
                  </a:lnTo>
                  <a:lnTo>
                    <a:pt x="187452" y="53594"/>
                  </a:lnTo>
                  <a:lnTo>
                    <a:pt x="170561" y="114681"/>
                  </a:lnTo>
                  <a:lnTo>
                    <a:pt x="183769" y="119888"/>
                  </a:lnTo>
                  <a:lnTo>
                    <a:pt x="199009" y="94488"/>
                  </a:lnTo>
                  <a:lnTo>
                    <a:pt x="191135" y="123063"/>
                  </a:lnTo>
                  <a:lnTo>
                    <a:pt x="313372" y="188442"/>
                  </a:lnTo>
                  <a:lnTo>
                    <a:pt x="404126" y="256717"/>
                  </a:lnTo>
                  <a:lnTo>
                    <a:pt x="460603" y="310451"/>
                  </a:lnTo>
                  <a:lnTo>
                    <a:pt x="479272" y="331355"/>
                  </a:lnTo>
                  <a:lnTo>
                    <a:pt x="419417" y="306984"/>
                  </a:lnTo>
                  <a:lnTo>
                    <a:pt x="364769" y="290131"/>
                  </a:lnTo>
                  <a:lnTo>
                    <a:pt x="315785" y="280479"/>
                  </a:lnTo>
                  <a:lnTo>
                    <a:pt x="272161" y="277406"/>
                  </a:lnTo>
                  <a:lnTo>
                    <a:pt x="217639" y="283375"/>
                  </a:lnTo>
                  <a:lnTo>
                    <a:pt x="172770" y="299974"/>
                  </a:lnTo>
                  <a:lnTo>
                    <a:pt x="136588" y="325285"/>
                  </a:lnTo>
                  <a:lnTo>
                    <a:pt x="108115" y="357378"/>
                  </a:lnTo>
                  <a:lnTo>
                    <a:pt x="86372" y="394335"/>
                  </a:lnTo>
                  <a:lnTo>
                    <a:pt x="70396" y="434225"/>
                  </a:lnTo>
                  <a:lnTo>
                    <a:pt x="59194" y="475132"/>
                  </a:lnTo>
                  <a:lnTo>
                    <a:pt x="51816" y="515112"/>
                  </a:lnTo>
                  <a:lnTo>
                    <a:pt x="90779" y="474726"/>
                  </a:lnTo>
                  <a:lnTo>
                    <a:pt x="133172" y="440753"/>
                  </a:lnTo>
                  <a:lnTo>
                    <a:pt x="177774" y="412635"/>
                  </a:lnTo>
                  <a:lnTo>
                    <a:pt x="223393" y="389801"/>
                  </a:lnTo>
                  <a:lnTo>
                    <a:pt x="225933" y="333273"/>
                  </a:lnTo>
                  <a:lnTo>
                    <a:pt x="235204" y="384657"/>
                  </a:lnTo>
                  <a:lnTo>
                    <a:pt x="246126" y="380238"/>
                  </a:lnTo>
                  <a:lnTo>
                    <a:pt x="249047" y="339382"/>
                  </a:lnTo>
                  <a:lnTo>
                    <a:pt x="260604" y="374688"/>
                  </a:lnTo>
                  <a:lnTo>
                    <a:pt x="343649" y="349986"/>
                  </a:lnTo>
                  <a:lnTo>
                    <a:pt x="413664" y="337197"/>
                  </a:lnTo>
                  <a:lnTo>
                    <a:pt x="462013" y="332409"/>
                  </a:lnTo>
                  <a:lnTo>
                    <a:pt x="479577" y="331698"/>
                  </a:lnTo>
                  <a:lnTo>
                    <a:pt x="480060" y="332232"/>
                  </a:lnTo>
                  <a:lnTo>
                    <a:pt x="480009" y="331685"/>
                  </a:lnTo>
                  <a:close/>
                </a:path>
              </a:pathLst>
            </a:custGeom>
            <a:solidFill>
              <a:srgbClr val="709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234703" y="3592067"/>
              <a:ext cx="375285" cy="445134"/>
            </a:xfrm>
            <a:custGeom>
              <a:avLst/>
              <a:gdLst/>
              <a:ahLst/>
              <a:cxnLst/>
              <a:rect l="l" t="t" r="r" b="b"/>
              <a:pathLst>
                <a:path w="375285" h="445135">
                  <a:moveTo>
                    <a:pt x="275445" y="0"/>
                  </a:moveTo>
                  <a:lnTo>
                    <a:pt x="218627" y="3719"/>
                  </a:lnTo>
                  <a:lnTo>
                    <a:pt x="158965" y="17458"/>
                  </a:lnTo>
                  <a:lnTo>
                    <a:pt x="101866" y="45083"/>
                  </a:lnTo>
                  <a:lnTo>
                    <a:pt x="52734" y="90464"/>
                  </a:lnTo>
                  <a:lnTo>
                    <a:pt x="16977" y="157468"/>
                  </a:lnTo>
                  <a:lnTo>
                    <a:pt x="5803" y="200288"/>
                  </a:lnTo>
                  <a:lnTo>
                    <a:pt x="0" y="249965"/>
                  </a:lnTo>
                  <a:lnTo>
                    <a:pt x="243" y="306981"/>
                  </a:lnTo>
                  <a:lnTo>
                    <a:pt x="7209" y="371822"/>
                  </a:lnTo>
                  <a:lnTo>
                    <a:pt x="21572" y="444969"/>
                  </a:lnTo>
                  <a:lnTo>
                    <a:pt x="31871" y="420909"/>
                  </a:lnTo>
                  <a:lnTo>
                    <a:pt x="64720" y="356839"/>
                  </a:lnTo>
                  <a:lnTo>
                    <a:pt x="123049" y="264931"/>
                  </a:lnTo>
                  <a:lnTo>
                    <a:pt x="209786" y="157352"/>
                  </a:lnTo>
                  <a:lnTo>
                    <a:pt x="181719" y="122554"/>
                  </a:lnTo>
                  <a:lnTo>
                    <a:pt x="231978" y="122554"/>
                  </a:lnTo>
                  <a:lnTo>
                    <a:pt x="191752" y="100075"/>
                  </a:lnTo>
                  <a:lnTo>
                    <a:pt x="266597" y="100075"/>
                  </a:lnTo>
                  <a:lnTo>
                    <a:pt x="281075" y="86477"/>
                  </a:lnTo>
                  <a:lnTo>
                    <a:pt x="310577" y="60658"/>
                  </a:lnTo>
                  <a:lnTo>
                    <a:pt x="341912" y="35244"/>
                  </a:lnTo>
                  <a:lnTo>
                    <a:pt x="375140" y="10413"/>
                  </a:lnTo>
                  <a:lnTo>
                    <a:pt x="367546" y="8786"/>
                  </a:lnTo>
                  <a:lnTo>
                    <a:pt x="346581" y="5206"/>
                  </a:lnTo>
                  <a:lnTo>
                    <a:pt x="314972" y="1627"/>
                  </a:lnTo>
                  <a:lnTo>
                    <a:pt x="275445" y="0"/>
                  </a:lnTo>
                  <a:close/>
                </a:path>
                <a:path w="375285" h="445135">
                  <a:moveTo>
                    <a:pt x="231978" y="122554"/>
                  </a:moveTo>
                  <a:lnTo>
                    <a:pt x="181719" y="122554"/>
                  </a:lnTo>
                  <a:lnTo>
                    <a:pt x="220454" y="145922"/>
                  </a:lnTo>
                  <a:lnTo>
                    <a:pt x="229709" y="136318"/>
                  </a:lnTo>
                  <a:lnTo>
                    <a:pt x="234438" y="131474"/>
                  </a:lnTo>
                  <a:lnTo>
                    <a:pt x="239250" y="126618"/>
                  </a:lnTo>
                  <a:lnTo>
                    <a:pt x="231978" y="122554"/>
                  </a:lnTo>
                  <a:close/>
                </a:path>
                <a:path w="375285" h="445135">
                  <a:moveTo>
                    <a:pt x="266597" y="100075"/>
                  </a:moveTo>
                  <a:lnTo>
                    <a:pt x="191752" y="100075"/>
                  </a:lnTo>
                  <a:lnTo>
                    <a:pt x="253347" y="112521"/>
                  </a:lnTo>
                  <a:lnTo>
                    <a:pt x="266597" y="100075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198363" y="5084064"/>
              <a:ext cx="334010" cy="56515"/>
            </a:xfrm>
            <a:custGeom>
              <a:avLst/>
              <a:gdLst/>
              <a:ahLst/>
              <a:cxnLst/>
              <a:rect l="l" t="t" r="r" b="b"/>
              <a:pathLst>
                <a:path w="334010" h="56514">
                  <a:moveTo>
                    <a:pt x="333717" y="0"/>
                  </a:moveTo>
                  <a:lnTo>
                    <a:pt x="0" y="0"/>
                  </a:lnTo>
                  <a:lnTo>
                    <a:pt x="0" y="56354"/>
                  </a:lnTo>
                  <a:lnTo>
                    <a:pt x="333717" y="56354"/>
                  </a:lnTo>
                  <a:lnTo>
                    <a:pt x="333717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794105" y="845896"/>
            <a:ext cx="2571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0"/>
              <a:t>Раздел</a:t>
            </a:r>
            <a:r>
              <a:rPr dirty="0" sz="5000" spc="-265"/>
              <a:t> </a:t>
            </a:r>
            <a:r>
              <a:rPr dirty="0" sz="5000" spc="-50">
                <a:latin typeface="Book Antiqua"/>
                <a:cs typeface="Book Antiqua"/>
              </a:rPr>
              <a:t>1</a:t>
            </a:r>
            <a:endParaRPr sz="5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7D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09" y="312420"/>
            <a:ext cx="8546211" cy="45198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682" y="1718005"/>
            <a:ext cx="661479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4230" marR="5080" indent="-2082164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Интересни</a:t>
            </a:r>
            <a:r>
              <a:rPr dirty="0" sz="5400" spc="-310"/>
              <a:t> </a:t>
            </a:r>
            <a:r>
              <a:rPr dirty="0" sz="5400" spc="-10"/>
              <a:t>факти</a:t>
            </a:r>
            <a:r>
              <a:rPr dirty="0" sz="5400" spc="-275"/>
              <a:t> </a:t>
            </a:r>
            <a:r>
              <a:rPr dirty="0" sz="5400" spc="-25"/>
              <a:t>за </a:t>
            </a:r>
            <a:r>
              <a:rPr dirty="0" sz="5400" spc="-10"/>
              <a:t>Малага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5894" y="1148334"/>
            <a:ext cx="8122284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94970" indent="1143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Фестивалът</a:t>
            </a:r>
            <a:r>
              <a:rPr dirty="0" sz="16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Света</a:t>
            </a:r>
            <a:r>
              <a:rPr dirty="0" sz="16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Мария</a:t>
            </a:r>
            <a:r>
              <a:rPr dirty="0" sz="16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де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ла</a:t>
            </a:r>
            <a:r>
              <a:rPr dirty="0" sz="16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Виктория</a:t>
            </a:r>
            <a:r>
              <a:rPr dirty="0" sz="1600" spc="1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или</a:t>
            </a:r>
            <a:r>
              <a:rPr dirty="0" sz="16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La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Virgen</a:t>
            </a:r>
            <a:r>
              <a:rPr dirty="0" sz="1600" spc="-2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de</a:t>
            </a:r>
            <a:r>
              <a:rPr dirty="0" sz="1600" spc="-35">
                <a:solidFill>
                  <a:srgbClr val="2C2C2C"/>
                </a:solidFill>
                <a:latin typeface="Trebuchet MS"/>
                <a:cs typeface="Trebuchet MS"/>
              </a:rPr>
              <a:t> la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Victoria</a:t>
            </a:r>
            <a:r>
              <a:rPr dirty="0" sz="1600" spc="-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е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традиционно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събитие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почит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защитничката</a:t>
            </a:r>
            <a:r>
              <a:rPr dirty="0" sz="16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Той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endParaRPr sz="1600">
              <a:latin typeface="Cambria"/>
              <a:cs typeface="Cambria"/>
            </a:endParaRPr>
          </a:p>
          <a:p>
            <a:pPr marL="12700" marR="111125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провежда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всяка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година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около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165">
                <a:solidFill>
                  <a:srgbClr val="2C2C2C"/>
                </a:solidFill>
                <a:latin typeface="Trebuchet MS"/>
                <a:cs typeface="Trebuchet MS"/>
              </a:rPr>
              <a:t>8</a:t>
            </a:r>
            <a:r>
              <a:rPr dirty="0" sz="1600" spc="-9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септември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има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значително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значение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местните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жители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тяхната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култура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Историята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Света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Мария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де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ла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Виктория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започва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преди</a:t>
            </a:r>
            <a:endParaRPr sz="1600">
              <a:latin typeface="Cambria"/>
              <a:cs typeface="Cambria"/>
            </a:endParaRPr>
          </a:p>
          <a:p>
            <a:pPr marL="12700" marR="40640">
              <a:lnSpc>
                <a:spcPct val="100000"/>
              </a:lnSpc>
            </a:pP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векове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60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15-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ти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век</a:t>
            </a:r>
            <a:r>
              <a:rPr dirty="0" sz="1600" spc="-3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600" spc="-9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когато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според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легендата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помага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католическите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монарси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да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превземат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маврите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7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Тя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почита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покровителка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символ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победата</a:t>
            </a:r>
            <a:r>
              <a:rPr dirty="0" sz="160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надеждата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9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Празникът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обхваща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разнообразни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религиозни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културни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събития</a:t>
            </a:r>
            <a:r>
              <a:rPr dirty="0" sz="1600" spc="-20">
                <a:solidFill>
                  <a:srgbClr val="2C2C2C"/>
                </a:solidFill>
                <a:latin typeface="Trebuchet MS"/>
                <a:cs typeface="Trebuchet MS"/>
              </a:rPr>
              <a:t>;</a:t>
            </a:r>
            <a:r>
              <a:rPr dirty="0" sz="1600" spc="-8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например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процесия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иконата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Дева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Мария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преминаваща</a:t>
            </a:r>
            <a:r>
              <a:rPr dirty="0" sz="16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улиците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1600" spc="-3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6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Огромни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групи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хора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традиционни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андалусийски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костюми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60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събират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да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почетат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благодарят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своята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покровителка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6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Често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празника</a:t>
            </a:r>
            <a:r>
              <a:rPr dirty="0" sz="16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има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танци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музика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заедно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със</a:t>
            </a:r>
            <a:r>
              <a:rPr dirty="0" sz="160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специална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литургия</a:t>
            </a:r>
            <a:r>
              <a:rPr dirty="0" sz="16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Този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ден</a:t>
            </a:r>
            <a:r>
              <a:rPr dirty="0" sz="160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представлява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възможност</a:t>
            </a:r>
            <a:r>
              <a:rPr dirty="0" sz="16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endParaRPr sz="1600">
              <a:latin typeface="Cambria"/>
              <a:cs typeface="Cambria"/>
            </a:endParaRPr>
          </a:p>
          <a:p>
            <a:pPr marL="12700" marR="915035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местните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жители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посетителите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насладят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трайни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обичаи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кулинарни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изкушения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ръчно</a:t>
            </a:r>
            <a:r>
              <a:rPr dirty="0" sz="160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изработени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изделия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769352" y="547116"/>
            <a:ext cx="741680" cy="201295"/>
          </a:xfrm>
          <a:custGeom>
            <a:avLst/>
            <a:gdLst/>
            <a:ahLst/>
            <a:cxnLst/>
            <a:rect l="l" t="t" r="r" b="b"/>
            <a:pathLst>
              <a:path w="741679" h="201295">
                <a:moveTo>
                  <a:pt x="385318" y="0"/>
                </a:moveTo>
                <a:lnTo>
                  <a:pt x="304415" y="13985"/>
                </a:lnTo>
                <a:lnTo>
                  <a:pt x="261888" y="33692"/>
                </a:lnTo>
                <a:lnTo>
                  <a:pt x="223488" y="60674"/>
                </a:lnTo>
                <a:lnTo>
                  <a:pt x="190401" y="93942"/>
                </a:lnTo>
                <a:lnTo>
                  <a:pt x="163812" y="132509"/>
                </a:lnTo>
                <a:lnTo>
                  <a:pt x="144906" y="175387"/>
                </a:lnTo>
                <a:lnTo>
                  <a:pt x="132173" y="169558"/>
                </a:lnTo>
                <a:lnTo>
                  <a:pt x="93472" y="162433"/>
                </a:lnTo>
                <a:lnTo>
                  <a:pt x="44688" y="172847"/>
                </a:lnTo>
                <a:lnTo>
                  <a:pt x="0" y="201168"/>
                </a:lnTo>
                <a:lnTo>
                  <a:pt x="741679" y="201168"/>
                </a:lnTo>
                <a:lnTo>
                  <a:pt x="731468" y="164683"/>
                </a:lnTo>
                <a:lnTo>
                  <a:pt x="702945" y="133699"/>
                </a:lnTo>
                <a:lnTo>
                  <a:pt x="663848" y="112192"/>
                </a:lnTo>
                <a:lnTo>
                  <a:pt x="621919" y="104139"/>
                </a:lnTo>
                <a:lnTo>
                  <a:pt x="615309" y="104380"/>
                </a:lnTo>
                <a:lnTo>
                  <a:pt x="608853" y="105108"/>
                </a:lnTo>
                <a:lnTo>
                  <a:pt x="602613" y="106336"/>
                </a:lnTo>
                <a:lnTo>
                  <a:pt x="596646" y="108076"/>
                </a:lnTo>
                <a:lnTo>
                  <a:pt x="564365" y="71038"/>
                </a:lnTo>
                <a:lnTo>
                  <a:pt x="525458" y="41010"/>
                </a:lnTo>
                <a:lnTo>
                  <a:pt x="481559" y="18694"/>
                </a:lnTo>
                <a:lnTo>
                  <a:pt x="434301" y="4790"/>
                </a:lnTo>
                <a:lnTo>
                  <a:pt x="385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80415"/>
            <a:ext cx="1109980" cy="367665"/>
          </a:xfrm>
          <a:custGeom>
            <a:avLst/>
            <a:gdLst/>
            <a:ahLst/>
            <a:cxnLst/>
            <a:rect l="l" t="t" r="r" b="b"/>
            <a:pathLst>
              <a:path w="1109980" h="367665">
                <a:moveTo>
                  <a:pt x="341439" y="0"/>
                </a:moveTo>
                <a:lnTo>
                  <a:pt x="301295" y="1339"/>
                </a:lnTo>
                <a:lnTo>
                  <a:pt x="242940" y="8534"/>
                </a:lnTo>
                <a:lnTo>
                  <a:pt x="197898" y="18437"/>
                </a:lnTo>
                <a:lnTo>
                  <a:pt x="152997" y="31849"/>
                </a:lnTo>
                <a:lnTo>
                  <a:pt x="108400" y="48497"/>
                </a:lnTo>
                <a:lnTo>
                  <a:pt x="64269" y="68109"/>
                </a:lnTo>
                <a:lnTo>
                  <a:pt x="20768" y="90412"/>
                </a:lnTo>
                <a:lnTo>
                  <a:pt x="0" y="102435"/>
                </a:lnTo>
                <a:lnTo>
                  <a:pt x="0" y="367284"/>
                </a:lnTo>
                <a:lnTo>
                  <a:pt x="1109472" y="367284"/>
                </a:lnTo>
                <a:lnTo>
                  <a:pt x="1072341" y="331616"/>
                </a:lnTo>
                <a:lnTo>
                  <a:pt x="1028249" y="304164"/>
                </a:lnTo>
                <a:lnTo>
                  <a:pt x="1016037" y="299720"/>
                </a:lnTo>
                <a:lnTo>
                  <a:pt x="848639" y="299720"/>
                </a:lnTo>
                <a:lnTo>
                  <a:pt x="826692" y="257388"/>
                </a:lnTo>
                <a:lnTo>
                  <a:pt x="800582" y="217963"/>
                </a:lnTo>
                <a:lnTo>
                  <a:pt x="770667" y="181528"/>
                </a:lnTo>
                <a:lnTo>
                  <a:pt x="737308" y="148166"/>
                </a:lnTo>
                <a:lnTo>
                  <a:pt x="700864" y="117961"/>
                </a:lnTo>
                <a:lnTo>
                  <a:pt x="661696" y="90996"/>
                </a:lnTo>
                <a:lnTo>
                  <a:pt x="620162" y="67356"/>
                </a:lnTo>
                <a:lnTo>
                  <a:pt x="576623" y="47123"/>
                </a:lnTo>
                <a:lnTo>
                  <a:pt x="531438" y="30381"/>
                </a:lnTo>
                <a:lnTo>
                  <a:pt x="484967" y="17215"/>
                </a:lnTo>
                <a:lnTo>
                  <a:pt x="437571" y="7706"/>
                </a:lnTo>
                <a:lnTo>
                  <a:pt x="389608" y="1940"/>
                </a:lnTo>
                <a:lnTo>
                  <a:pt x="341439" y="0"/>
                </a:lnTo>
                <a:close/>
              </a:path>
              <a:path w="1109980" h="367665">
                <a:moveTo>
                  <a:pt x="929538" y="280288"/>
                </a:moveTo>
                <a:lnTo>
                  <a:pt x="908634" y="281449"/>
                </a:lnTo>
                <a:lnTo>
                  <a:pt x="888055" y="285003"/>
                </a:lnTo>
                <a:lnTo>
                  <a:pt x="867993" y="291058"/>
                </a:lnTo>
                <a:lnTo>
                  <a:pt x="848639" y="299720"/>
                </a:lnTo>
                <a:lnTo>
                  <a:pt x="1016037" y="299720"/>
                </a:lnTo>
                <a:lnTo>
                  <a:pt x="979784" y="286523"/>
                </a:lnTo>
                <a:lnTo>
                  <a:pt x="929538" y="280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2924" y="994917"/>
            <a:ext cx="798639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Ферията</a:t>
            </a:r>
            <a:r>
              <a:rPr dirty="0" sz="1800" spc="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1800" spc="1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(Feria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C2C2C"/>
                </a:solidFill>
                <a:latin typeface="Trebuchet MS"/>
                <a:cs typeface="Trebuchet MS"/>
              </a:rPr>
              <a:t>de</a:t>
            </a:r>
            <a:r>
              <a:rPr dirty="0" sz="18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C2C2C"/>
                </a:solidFill>
                <a:latin typeface="Trebuchet MS"/>
                <a:cs typeface="Trebuchet MS"/>
              </a:rPr>
              <a:t>Málaga)</a:t>
            </a:r>
            <a:r>
              <a:rPr dirty="0" sz="18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8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създадена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800" spc="1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1487</a:t>
            </a:r>
            <a:r>
              <a:rPr dirty="0" sz="180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година</a:t>
            </a:r>
            <a:r>
              <a:rPr dirty="0" sz="18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чест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превземането</a:t>
            </a:r>
            <a:r>
              <a:rPr dirty="0" sz="18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8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католическите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35">
                <a:solidFill>
                  <a:srgbClr val="2C2C2C"/>
                </a:solidFill>
                <a:latin typeface="Cambria"/>
                <a:cs typeface="Cambria"/>
              </a:rPr>
              <a:t>крале</a:t>
            </a:r>
            <a:r>
              <a:rPr dirty="0" sz="1800" spc="-3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8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40">
                <a:solidFill>
                  <a:srgbClr val="2C2C2C"/>
                </a:solidFill>
                <a:latin typeface="Trebuchet MS"/>
                <a:cs typeface="Trebuchet MS"/>
              </a:rPr>
              <a:t>19</a:t>
            </a:r>
            <a:r>
              <a:rPr dirty="0" sz="18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август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същата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година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освободена</a:t>
            </a:r>
            <a:r>
              <a:rPr dirty="0" sz="18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маврите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00" spc="-4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Кралство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Кастилия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30">
                <a:solidFill>
                  <a:srgbClr val="2C2C2C"/>
                </a:solidFill>
                <a:latin typeface="Cambria"/>
                <a:cs typeface="Cambria"/>
              </a:rPr>
              <a:t>Арагон</a:t>
            </a:r>
            <a:r>
              <a:rPr dirty="0" sz="1800" spc="-3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8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Събитието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8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едно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60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800" spc="60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големите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40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800" spc="40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изявените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фестивали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автономната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област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Андалусия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8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29565" marR="560070" indent="-317500">
              <a:lnSpc>
                <a:spcPct val="100000"/>
              </a:lnSpc>
            </a:pP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Фестивалът</a:t>
            </a:r>
            <a:r>
              <a:rPr dirty="0" sz="1800" spc="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800" spc="114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разделен</a:t>
            </a:r>
            <a:r>
              <a:rPr dirty="0" sz="1800" spc="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114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две</a:t>
            </a:r>
            <a:r>
              <a:rPr dirty="0" sz="1800" spc="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30" b="1">
                <a:solidFill>
                  <a:srgbClr val="2C2C2C"/>
                </a:solidFill>
                <a:latin typeface="Cambria"/>
                <a:cs typeface="Cambria"/>
              </a:rPr>
              <a:t>части</a:t>
            </a:r>
            <a:r>
              <a:rPr dirty="0" sz="1800" spc="-30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дневна</a:t>
            </a:r>
            <a:r>
              <a:rPr dirty="0" sz="18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(Feria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C2C2C"/>
                </a:solidFill>
                <a:latin typeface="Trebuchet MS"/>
                <a:cs typeface="Trebuchet MS"/>
              </a:rPr>
              <a:t>de</a:t>
            </a:r>
            <a:r>
              <a:rPr dirty="0" sz="18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Día)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нощна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(Feria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C2C2C"/>
                </a:solidFill>
                <a:latin typeface="Trebuchet MS"/>
                <a:cs typeface="Trebuchet MS"/>
              </a:rPr>
              <a:t>de</a:t>
            </a:r>
            <a:r>
              <a:rPr dirty="0" sz="1800" spc="-3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Trebuchet MS"/>
                <a:cs typeface="Trebuchet MS"/>
              </a:rPr>
              <a:t>Noche).</a:t>
            </a:r>
            <a:r>
              <a:rPr dirty="0" sz="1800" spc="-1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Дневната</a:t>
            </a:r>
            <a:r>
              <a:rPr dirty="0" sz="1800" spc="1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8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800" spc="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провежда</a:t>
            </a:r>
            <a:r>
              <a:rPr dirty="0" sz="18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центъра</a:t>
            </a:r>
            <a:r>
              <a:rPr dirty="0" sz="1800" spc="1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80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където</a:t>
            </a:r>
            <a:r>
              <a:rPr dirty="0" sz="18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улиците</a:t>
            </a:r>
            <a:r>
              <a:rPr dirty="0" sz="18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8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изпълват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традиционна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музика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00" spc="-6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танци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ястия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29565" marR="1333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Нощната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провежда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специална</a:t>
            </a:r>
            <a:r>
              <a:rPr dirty="0" sz="18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зона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извън</a:t>
            </a:r>
            <a:r>
              <a:rPr dirty="0" sz="18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центъра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0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където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се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намират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различни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сергии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00" spc="-6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музикални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сцени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забавления</a:t>
            </a:r>
            <a:r>
              <a:rPr dirty="0" sz="180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до</a:t>
            </a:r>
            <a:r>
              <a:rPr dirty="0" sz="18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сутринта</a:t>
            </a:r>
            <a:r>
              <a:rPr dirty="0" sz="1800" spc="-25">
                <a:solidFill>
                  <a:srgbClr val="2C2C2C"/>
                </a:solidFill>
                <a:latin typeface="Trebuchet MS"/>
                <a:cs typeface="Trebuchet MS"/>
              </a:rPr>
              <a:t>.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Фестивалът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започва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средата</a:t>
            </a:r>
            <a:r>
              <a:rPr dirty="0" sz="18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август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продължава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около</a:t>
            </a:r>
            <a:r>
              <a:rPr dirty="0" sz="18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10">
                <a:solidFill>
                  <a:srgbClr val="2C2C2C"/>
                </a:solidFill>
                <a:latin typeface="Trebuchet MS"/>
                <a:cs typeface="Trebuchet MS"/>
              </a:rPr>
              <a:t>10</a:t>
            </a:r>
            <a:r>
              <a:rPr dirty="0" sz="180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дни</a:t>
            </a:r>
            <a:r>
              <a:rPr dirty="0" sz="1800" spc="-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2924" y="533781"/>
            <a:ext cx="7907020" cy="3973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Традиционни</a:t>
            </a:r>
            <a:r>
              <a:rPr dirty="0" sz="1850" spc="-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 b="1">
                <a:solidFill>
                  <a:srgbClr val="2C2C2C"/>
                </a:solidFill>
                <a:latin typeface="Cambria"/>
                <a:cs typeface="Cambria"/>
              </a:rPr>
              <a:t>дрехи</a:t>
            </a:r>
            <a:endParaRPr sz="185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SzPct val="75675"/>
              <a:buFont typeface="Gill Sans MT"/>
              <a:buAutoNum type="arabicPeriod"/>
              <a:tabLst>
                <a:tab pos="329565" algn="l"/>
                <a:tab pos="330200" algn="l"/>
              </a:tabLst>
            </a:pP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Фламенко</a:t>
            </a:r>
            <a:r>
              <a:rPr dirty="0" sz="1850" spc="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костюм</a:t>
            </a:r>
            <a:r>
              <a:rPr dirty="0" sz="1850" spc="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20" b="1">
                <a:solidFill>
                  <a:srgbClr val="2C2C2C"/>
                </a:solidFill>
                <a:latin typeface="Gill Sans MT"/>
                <a:cs typeface="Gill Sans MT"/>
              </a:rPr>
              <a:t>(Traje </a:t>
            </a:r>
            <a:r>
              <a:rPr dirty="0" sz="1850" b="1">
                <a:solidFill>
                  <a:srgbClr val="2C2C2C"/>
                </a:solidFill>
                <a:latin typeface="Gill Sans MT"/>
                <a:cs typeface="Gill Sans MT"/>
              </a:rPr>
              <a:t>de</a:t>
            </a:r>
            <a:r>
              <a:rPr dirty="0" sz="1850" spc="-30" b="1">
                <a:solidFill>
                  <a:srgbClr val="2C2C2C"/>
                </a:solidFill>
                <a:latin typeface="Gill Sans MT"/>
                <a:cs typeface="Gill Sans MT"/>
              </a:rPr>
              <a:t> Flamenca)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r>
              <a:rPr dirty="0" sz="185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Един</a:t>
            </a:r>
            <a:r>
              <a:rPr dirty="0" sz="18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8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45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850" spc="45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endParaRPr sz="1850">
              <a:latin typeface="Trebuchet MS"/>
              <a:cs typeface="Trebuchet MS"/>
            </a:endParaRPr>
          </a:p>
          <a:p>
            <a:pPr marL="329565" marR="92710">
              <a:lnSpc>
                <a:spcPct val="100000"/>
              </a:lnSpc>
              <a:spcBef>
                <a:spcPts val="5"/>
              </a:spcBef>
            </a:pP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разпознаваемите</a:t>
            </a:r>
            <a:r>
              <a:rPr dirty="0" sz="185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символи на</a:t>
            </a:r>
            <a:r>
              <a:rPr dirty="0" sz="185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традиционната</a:t>
            </a:r>
            <a:r>
              <a:rPr dirty="0" sz="185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андалусийска мода</a:t>
            </a:r>
            <a:r>
              <a:rPr dirty="0" sz="185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50">
                <a:solidFill>
                  <a:srgbClr val="2C2C2C"/>
                </a:solidFill>
                <a:latin typeface="Cambria"/>
                <a:cs typeface="Cambria"/>
              </a:rPr>
              <a:t>е </a:t>
            </a:r>
            <a:r>
              <a:rPr dirty="0" sz="1850" spc="-30">
                <a:solidFill>
                  <a:srgbClr val="2C2C2C"/>
                </a:solidFill>
                <a:latin typeface="Cambria"/>
                <a:cs typeface="Cambria"/>
              </a:rPr>
              <a:t>костюмът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носен</a:t>
            </a:r>
            <a:r>
              <a:rPr dirty="0" sz="18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8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фламенко</a:t>
            </a:r>
            <a:r>
              <a:rPr dirty="0" sz="18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55">
                <a:solidFill>
                  <a:srgbClr val="2C2C2C"/>
                </a:solidFill>
                <a:latin typeface="Cambria"/>
                <a:cs typeface="Cambria"/>
              </a:rPr>
              <a:t>танци</a:t>
            </a:r>
            <a:r>
              <a:rPr dirty="0" sz="1850" spc="-5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850" spc="-8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Жените</a:t>
            </a:r>
            <a:r>
              <a:rPr dirty="0" sz="18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18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50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Андалусия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обикновено</a:t>
            </a:r>
            <a:r>
              <a:rPr dirty="0" sz="18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носят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траже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де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фламенка</a:t>
            </a:r>
            <a:r>
              <a:rPr dirty="0" sz="185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484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85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рокля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2C2C2C"/>
                </a:solidFill>
                <a:latin typeface="Cambria"/>
                <a:cs typeface="Cambria"/>
              </a:rPr>
              <a:t>широки </a:t>
            </a:r>
            <a:r>
              <a:rPr dirty="0" sz="1850" spc="-30">
                <a:solidFill>
                  <a:srgbClr val="2C2C2C"/>
                </a:solidFill>
                <a:latin typeface="Cambria"/>
                <a:cs typeface="Cambria"/>
              </a:rPr>
              <a:t>поли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често</a:t>
            </a:r>
            <a:r>
              <a:rPr dirty="0" sz="1850" spc="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ръкави</a:t>
            </a:r>
            <a:r>
              <a:rPr dirty="0" sz="18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много</a:t>
            </a:r>
            <a:r>
              <a:rPr dirty="0" sz="18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пъстри</a:t>
            </a:r>
            <a:r>
              <a:rPr dirty="0" sz="18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ярки</a:t>
            </a:r>
            <a:r>
              <a:rPr dirty="0" sz="18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20">
                <a:solidFill>
                  <a:srgbClr val="2C2C2C"/>
                </a:solidFill>
                <a:latin typeface="Cambria"/>
                <a:cs typeface="Cambria"/>
              </a:rPr>
              <a:t>цветове</a:t>
            </a:r>
            <a:r>
              <a:rPr dirty="0" sz="185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7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както</a:t>
            </a:r>
            <a:r>
              <a:rPr dirty="0" sz="185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50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декоративни</a:t>
            </a:r>
            <a:r>
              <a:rPr dirty="0" sz="185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точки</a:t>
            </a:r>
            <a:r>
              <a:rPr dirty="0" sz="18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полка</a:t>
            </a:r>
            <a:r>
              <a:rPr dirty="0" sz="18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25">
                <a:solidFill>
                  <a:srgbClr val="2C2C2C"/>
                </a:solidFill>
                <a:latin typeface="Cambria"/>
                <a:cs typeface="Cambria"/>
              </a:rPr>
              <a:t>точки</a:t>
            </a:r>
            <a:r>
              <a:rPr dirty="0" sz="1850" spc="-25">
                <a:solidFill>
                  <a:srgbClr val="2C2C2C"/>
                </a:solidFill>
                <a:latin typeface="Trebuchet MS"/>
                <a:cs typeface="Trebuchet MS"/>
              </a:rPr>
              <a:t>).</a:t>
            </a:r>
            <a:r>
              <a:rPr dirty="0" sz="1850" spc="-8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Роклите</a:t>
            </a:r>
            <a:r>
              <a:rPr dirty="0" sz="18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волани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или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2C2C2C"/>
                </a:solidFill>
                <a:latin typeface="Cambria"/>
                <a:cs typeface="Cambria"/>
              </a:rPr>
              <a:t>слоеве</a:t>
            </a:r>
            <a:r>
              <a:rPr dirty="0" sz="185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които</a:t>
            </a:r>
            <a:r>
              <a:rPr dirty="0" sz="185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придават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драматичен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ефект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8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18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55">
                <a:solidFill>
                  <a:srgbClr val="2C2C2C"/>
                </a:solidFill>
                <a:latin typeface="Cambria"/>
                <a:cs typeface="Cambria"/>
              </a:rPr>
              <a:t>танца</a:t>
            </a:r>
            <a:r>
              <a:rPr dirty="0" sz="1850" spc="-5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850" spc="-8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Допълват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25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endParaRPr sz="185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със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черен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или</a:t>
            </a:r>
            <a:r>
              <a:rPr dirty="0" sz="1850" spc="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цветен</a:t>
            </a:r>
            <a:r>
              <a:rPr dirty="0" sz="185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45" b="1">
                <a:solidFill>
                  <a:srgbClr val="2C2C2C"/>
                </a:solidFill>
                <a:latin typeface="Cambria"/>
                <a:cs typeface="Cambria"/>
              </a:rPr>
              <a:t>шалом</a:t>
            </a:r>
            <a:r>
              <a:rPr dirty="0" sz="1850" spc="-4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8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пеперуди</a:t>
            </a:r>
            <a:r>
              <a:rPr dirty="0" sz="185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5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косата</a:t>
            </a:r>
            <a:r>
              <a:rPr dirty="0" sz="1850" spc="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обувки</a:t>
            </a:r>
            <a:r>
              <a:rPr dirty="0" sz="1850" spc="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 b="1">
                <a:solidFill>
                  <a:srgbClr val="2C2C2C"/>
                </a:solidFill>
                <a:latin typeface="Cambria"/>
                <a:cs typeface="Cambria"/>
              </a:rPr>
              <a:t>висок</a:t>
            </a:r>
            <a:endParaRPr sz="185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50" spc="-20" b="1">
                <a:solidFill>
                  <a:srgbClr val="2C2C2C"/>
                </a:solidFill>
                <a:latin typeface="Cambria"/>
                <a:cs typeface="Cambria"/>
              </a:rPr>
              <a:t>ток</a:t>
            </a:r>
            <a:r>
              <a:rPr dirty="0" sz="1850" spc="-2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329565" marR="695960" indent="-317500">
              <a:lnSpc>
                <a:spcPct val="100000"/>
              </a:lnSpc>
              <a:spcBef>
                <a:spcPts val="5"/>
              </a:spcBef>
              <a:buSzPct val="75675"/>
              <a:buFont typeface="Trebuchet MS"/>
              <a:buAutoNum type="arabicPeriod" startAt="2"/>
              <a:tabLst>
                <a:tab pos="329565" algn="l"/>
                <a:tab pos="330200" algn="l"/>
              </a:tabLst>
            </a:pP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85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30">
                <a:solidFill>
                  <a:srgbClr val="2C2C2C"/>
                </a:solidFill>
                <a:latin typeface="Cambria"/>
                <a:cs typeface="Cambria"/>
              </a:rPr>
              <a:t>мъжете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11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които</a:t>
            </a:r>
            <a:r>
              <a:rPr dirty="0" sz="18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танцуват</a:t>
            </a:r>
            <a:r>
              <a:rPr dirty="0" sz="185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30">
                <a:solidFill>
                  <a:srgbClr val="2C2C2C"/>
                </a:solidFill>
                <a:latin typeface="Cambria"/>
                <a:cs typeface="Cambria"/>
              </a:rPr>
              <a:t>фламенко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10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традиционният</a:t>
            </a:r>
            <a:r>
              <a:rPr dirty="0" sz="18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2C2C2C"/>
                </a:solidFill>
                <a:latin typeface="Cambria"/>
                <a:cs typeface="Cambria"/>
              </a:rPr>
              <a:t>костюм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включва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черни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30" b="1">
                <a:solidFill>
                  <a:srgbClr val="2C2C2C"/>
                </a:solidFill>
                <a:latin typeface="Cambria"/>
                <a:cs typeface="Cambria"/>
              </a:rPr>
              <a:t>панталони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8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кърпа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5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шията</a:t>
            </a:r>
            <a:r>
              <a:rPr dirty="0" sz="1850" spc="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костюм</a:t>
            </a:r>
            <a:r>
              <a:rPr dirty="0" sz="185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 b="1">
                <a:solidFill>
                  <a:srgbClr val="2C2C2C"/>
                </a:solidFill>
                <a:latin typeface="Cambria"/>
                <a:cs typeface="Cambria"/>
              </a:rPr>
              <a:t>сако</a:t>
            </a:r>
            <a:r>
              <a:rPr dirty="0" sz="18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329565" marR="5080">
              <a:lnSpc>
                <a:spcPct val="100000"/>
              </a:lnSpc>
            </a:pP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Костюмите</a:t>
            </a:r>
            <a:r>
              <a:rPr dirty="0" sz="18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r>
              <a:rPr dirty="0" sz="185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обикновено</a:t>
            </a:r>
            <a:r>
              <a:rPr dirty="0" sz="185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тъмни</a:t>
            </a:r>
            <a:r>
              <a:rPr dirty="0" sz="18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30">
                <a:solidFill>
                  <a:srgbClr val="2C2C2C"/>
                </a:solidFill>
                <a:latin typeface="Cambria"/>
                <a:cs typeface="Cambria"/>
              </a:rPr>
              <a:t>тонове</a:t>
            </a:r>
            <a:r>
              <a:rPr dirty="0" sz="1850" spc="-3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85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8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черно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2C2C2C"/>
                </a:solidFill>
                <a:latin typeface="Cambria"/>
                <a:cs typeface="Cambria"/>
              </a:rPr>
              <a:t>тъмносиньо</a:t>
            </a:r>
            <a:r>
              <a:rPr dirty="0" sz="185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а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обувките</a:t>
            </a:r>
            <a:r>
              <a:rPr dirty="0" sz="18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специални</a:t>
            </a:r>
            <a:r>
              <a:rPr dirty="0" sz="18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8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2C2C2C"/>
                </a:solidFill>
                <a:latin typeface="Cambria"/>
                <a:cs typeface="Cambria"/>
              </a:rPr>
              <a:t>фламенко</a:t>
            </a:r>
            <a:r>
              <a:rPr dirty="0" sz="18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771" y="1472945"/>
            <a:ext cx="742251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7750" marR="5080" indent="-1035685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Дестинации</a:t>
            </a:r>
            <a:r>
              <a:rPr dirty="0" sz="5400">
                <a:latin typeface="Book Antiqua"/>
                <a:cs typeface="Book Antiqua"/>
              </a:rPr>
              <a:t>,</a:t>
            </a:r>
            <a:r>
              <a:rPr dirty="0" sz="5400" spc="-355">
                <a:latin typeface="Book Antiqua"/>
                <a:cs typeface="Book Antiqua"/>
              </a:rPr>
              <a:t> </a:t>
            </a:r>
            <a:r>
              <a:rPr dirty="0" sz="5400" spc="-10"/>
              <a:t>които</a:t>
            </a:r>
            <a:r>
              <a:rPr dirty="0" sz="5400" spc="-150"/>
              <a:t> </a:t>
            </a:r>
            <a:r>
              <a:rPr dirty="0" sz="5400" spc="-25"/>
              <a:t>ще </a:t>
            </a:r>
            <a:r>
              <a:rPr dirty="0" sz="5400" spc="-10"/>
              <a:t>бъдат</a:t>
            </a:r>
            <a:r>
              <a:rPr dirty="0" sz="5400" spc="-300"/>
              <a:t> </a:t>
            </a:r>
            <a:r>
              <a:rPr dirty="0" sz="5400" spc="-10"/>
              <a:t>посетени</a:t>
            </a:r>
            <a:r>
              <a:rPr dirty="0" sz="5400" spc="-10">
                <a:latin typeface="Book Antiqua"/>
                <a:cs typeface="Book Antiqua"/>
              </a:rPr>
              <a:t>.</a:t>
            </a:r>
            <a:endParaRPr sz="5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latin typeface="Tahoma"/>
                <a:cs typeface="Tahoma"/>
              </a:rPr>
              <a:t>2.</a:t>
            </a:r>
            <a:r>
              <a:rPr dirty="0" sz="3000" spc="-175">
                <a:latin typeface="Tahoma"/>
                <a:cs typeface="Tahoma"/>
              </a:rPr>
              <a:t> </a:t>
            </a:r>
            <a:r>
              <a:rPr dirty="0" sz="3000" spc="-40">
                <a:latin typeface="Tahoma"/>
                <a:cs typeface="Tahoma"/>
              </a:rPr>
              <a:t>Гранада,</a:t>
            </a:r>
            <a:r>
              <a:rPr dirty="0" sz="3000" spc="-170">
                <a:latin typeface="Tahoma"/>
                <a:cs typeface="Tahoma"/>
              </a:rPr>
              <a:t> </a:t>
            </a:r>
            <a:r>
              <a:rPr dirty="0" sz="3000" spc="-65">
                <a:latin typeface="Tahoma"/>
                <a:cs typeface="Tahoma"/>
              </a:rPr>
              <a:t>Испания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2846" y="1260424"/>
            <a:ext cx="4583430" cy="3178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SzPct val="14117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Гранада</a:t>
            </a:r>
            <a:r>
              <a:rPr dirty="0" sz="1700" spc="-4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05">
                <a:solidFill>
                  <a:srgbClr val="2C2C2C"/>
                </a:solidFill>
                <a:latin typeface="Tahoma"/>
                <a:cs typeface="Tahoma"/>
              </a:rPr>
              <a:t>е</a:t>
            </a:r>
            <a:r>
              <a:rPr dirty="0" sz="1700" spc="-4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2C2C2C"/>
                </a:solidFill>
                <a:latin typeface="Tahoma"/>
                <a:cs typeface="Tahoma"/>
              </a:rPr>
              <a:t>магически</a:t>
            </a:r>
            <a:r>
              <a:rPr dirty="0" sz="1700" spc="-2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5">
                <a:solidFill>
                  <a:srgbClr val="2C2C2C"/>
                </a:solidFill>
                <a:latin typeface="Tahoma"/>
                <a:cs typeface="Tahoma"/>
              </a:rPr>
              <a:t>град</a:t>
            </a:r>
            <a:r>
              <a:rPr dirty="0" sz="1700" spc="-6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20">
                <a:solidFill>
                  <a:srgbClr val="2C2C2C"/>
                </a:solidFill>
                <a:latin typeface="Tahoma"/>
                <a:cs typeface="Tahoma"/>
              </a:rPr>
              <a:t>в</a:t>
            </a:r>
            <a:endParaRPr sz="17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dirty="0" sz="1700" spc="80">
                <a:solidFill>
                  <a:srgbClr val="2C2C2C"/>
                </a:solidFill>
                <a:latin typeface="Tahoma"/>
                <a:cs typeface="Tahoma"/>
              </a:rPr>
              <a:t>Андалусия,</a:t>
            </a:r>
            <a:r>
              <a:rPr dirty="0" sz="1700" spc="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5">
                <a:solidFill>
                  <a:srgbClr val="2C2C2C"/>
                </a:solidFill>
                <a:latin typeface="Tahoma"/>
                <a:cs typeface="Tahoma"/>
              </a:rPr>
              <a:t>известен</a:t>
            </a:r>
            <a:r>
              <a:rPr dirty="0" sz="170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20">
                <a:solidFill>
                  <a:srgbClr val="2C2C2C"/>
                </a:solidFill>
                <a:latin typeface="Tahoma"/>
                <a:cs typeface="Tahoma"/>
              </a:rPr>
              <a:t>с</a:t>
            </a:r>
            <a:endParaRPr sz="17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1700" spc="100">
                <a:solidFill>
                  <a:srgbClr val="2C2C2C"/>
                </a:solidFill>
                <a:latin typeface="Tahoma"/>
                <a:cs typeface="Tahoma"/>
              </a:rPr>
              <a:t>двореца</a:t>
            </a:r>
            <a:r>
              <a:rPr dirty="0" sz="1700" spc="-2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b="1">
                <a:solidFill>
                  <a:srgbClr val="2C2C2C"/>
                </a:solidFill>
                <a:latin typeface="Tahoma"/>
                <a:cs typeface="Tahoma"/>
              </a:rPr>
              <a:t>Алхамбра</a:t>
            </a:r>
            <a:r>
              <a:rPr dirty="0" sz="1700" spc="-10" b="1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5">
                <a:solidFill>
                  <a:srgbClr val="2C2C2C"/>
                </a:solidFill>
                <a:latin typeface="Tahoma"/>
                <a:cs typeface="Tahoma"/>
              </a:rPr>
              <a:t>(UNESCO)</a:t>
            </a:r>
            <a:r>
              <a:rPr dirty="0" sz="1700" spc="-4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5">
                <a:solidFill>
                  <a:srgbClr val="2C2C2C"/>
                </a:solidFill>
                <a:latin typeface="Tahoma"/>
                <a:cs typeface="Tahoma"/>
              </a:rPr>
              <a:t>и</a:t>
            </a:r>
            <a:endParaRPr sz="1700">
              <a:latin typeface="Tahoma"/>
              <a:cs typeface="Tahoma"/>
            </a:endParaRPr>
          </a:p>
          <a:p>
            <a:pPr marL="355600" marR="5080">
              <a:lnSpc>
                <a:spcPct val="101800"/>
              </a:lnSpc>
            </a:pP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живописния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квартал</a:t>
            </a:r>
            <a:r>
              <a:rPr dirty="0" sz="1700" spc="-4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-10" b="1">
                <a:solidFill>
                  <a:srgbClr val="2C2C2C"/>
                </a:solidFill>
                <a:latin typeface="Tahoma"/>
                <a:cs typeface="Tahoma"/>
              </a:rPr>
              <a:t>Албайсин</a:t>
            </a:r>
            <a:r>
              <a:rPr dirty="0" sz="1700" spc="-10">
                <a:solidFill>
                  <a:srgbClr val="2C2C2C"/>
                </a:solidFill>
                <a:latin typeface="Tahoma"/>
                <a:cs typeface="Tahoma"/>
              </a:rPr>
              <a:t>.</a:t>
            </a:r>
            <a:r>
              <a:rPr dirty="0" sz="1700" spc="-3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Той</a:t>
            </a:r>
            <a:r>
              <a:rPr dirty="0" sz="1700" spc="-3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2C2C2C"/>
                </a:solidFill>
                <a:latin typeface="Tahoma"/>
                <a:cs typeface="Tahoma"/>
              </a:rPr>
              <a:t>е </a:t>
            </a:r>
            <a:r>
              <a:rPr dirty="0" sz="1700" spc="130">
                <a:solidFill>
                  <a:srgbClr val="2C2C2C"/>
                </a:solidFill>
                <a:latin typeface="Tahoma"/>
                <a:cs typeface="Tahoma"/>
              </a:rPr>
              <a:t>смесица</a:t>
            </a:r>
            <a:r>
              <a:rPr dirty="0" sz="1700" spc="-1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10">
                <a:solidFill>
                  <a:srgbClr val="2C2C2C"/>
                </a:solidFill>
                <a:latin typeface="Tahoma"/>
                <a:cs typeface="Tahoma"/>
              </a:rPr>
              <a:t>от</a:t>
            </a:r>
            <a:r>
              <a:rPr dirty="0" sz="1700" spc="-4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мавританска,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християнска </a:t>
            </a:r>
            <a:r>
              <a:rPr dirty="0" sz="1700" spc="65">
                <a:solidFill>
                  <a:srgbClr val="2C2C2C"/>
                </a:solidFill>
                <a:latin typeface="Tahoma"/>
                <a:cs typeface="Tahoma"/>
              </a:rPr>
              <a:t>и</a:t>
            </a:r>
            <a:r>
              <a:rPr dirty="0" sz="1700" spc="-3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5">
                <a:solidFill>
                  <a:srgbClr val="2C2C2C"/>
                </a:solidFill>
                <a:latin typeface="Tahoma"/>
                <a:cs typeface="Tahoma"/>
              </a:rPr>
              <a:t>еврейска</a:t>
            </a:r>
            <a:r>
              <a:rPr dirty="0" sz="1700" spc="-1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75">
                <a:solidFill>
                  <a:srgbClr val="2C2C2C"/>
                </a:solidFill>
                <a:latin typeface="Tahoma"/>
                <a:cs typeface="Tahoma"/>
              </a:rPr>
              <a:t>култура.</a:t>
            </a:r>
            <a:r>
              <a:rPr dirty="0" sz="1700" spc="-3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05">
                <a:solidFill>
                  <a:srgbClr val="2C2C2C"/>
                </a:solidFill>
                <a:latin typeface="Tahoma"/>
                <a:cs typeface="Tahoma"/>
              </a:rPr>
              <a:t>Подходящ</a:t>
            </a:r>
            <a:r>
              <a:rPr dirty="0" sz="1700" spc="-2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05">
                <a:solidFill>
                  <a:srgbClr val="2C2C2C"/>
                </a:solidFill>
                <a:latin typeface="Tahoma"/>
                <a:cs typeface="Tahoma"/>
              </a:rPr>
              <a:t>е</a:t>
            </a:r>
            <a:r>
              <a:rPr dirty="0" sz="1700" spc="-3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45">
                <a:solidFill>
                  <a:srgbClr val="2C2C2C"/>
                </a:solidFill>
                <a:latin typeface="Tahoma"/>
                <a:cs typeface="Tahoma"/>
              </a:rPr>
              <a:t>за </a:t>
            </a:r>
            <a:r>
              <a:rPr dirty="0" sz="1700" spc="90">
                <a:solidFill>
                  <a:srgbClr val="2C2C2C"/>
                </a:solidFill>
                <a:latin typeface="Tahoma"/>
                <a:cs typeface="Tahoma"/>
              </a:rPr>
              <a:t>студенти,</a:t>
            </a:r>
            <a:r>
              <a:rPr dirty="0" sz="1700" spc="-1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00">
                <a:solidFill>
                  <a:srgbClr val="2C2C2C"/>
                </a:solidFill>
                <a:latin typeface="Tahoma"/>
                <a:cs typeface="Tahoma"/>
              </a:rPr>
              <a:t>интересуващи</a:t>
            </a:r>
            <a:r>
              <a:rPr dirty="0" sz="170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40">
                <a:solidFill>
                  <a:srgbClr val="2C2C2C"/>
                </a:solidFill>
                <a:latin typeface="Tahoma"/>
                <a:cs typeface="Tahoma"/>
              </a:rPr>
              <a:t>се</a:t>
            </a:r>
            <a:r>
              <a:rPr dirty="0" sz="1700" spc="-4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от</a:t>
            </a:r>
            <a:endParaRPr sz="1700">
              <a:latin typeface="Tahoma"/>
              <a:cs typeface="Tahoma"/>
            </a:endParaRPr>
          </a:p>
          <a:p>
            <a:pPr marL="355600" marR="27940">
              <a:lnSpc>
                <a:spcPct val="100600"/>
              </a:lnSpc>
              <a:spcBef>
                <a:spcPts val="20"/>
              </a:spcBef>
            </a:pPr>
            <a:r>
              <a:rPr dirty="0" sz="1700" spc="80">
                <a:solidFill>
                  <a:srgbClr val="2C2C2C"/>
                </a:solidFill>
                <a:latin typeface="Tahoma"/>
                <a:cs typeface="Tahoma"/>
              </a:rPr>
              <a:t>история,</a:t>
            </a:r>
            <a:r>
              <a:rPr dirty="0" sz="1700" spc="1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5">
                <a:solidFill>
                  <a:srgbClr val="2C2C2C"/>
                </a:solidFill>
                <a:latin typeface="Tahoma"/>
                <a:cs typeface="Tahoma"/>
              </a:rPr>
              <a:t>архитектура</a:t>
            </a:r>
            <a:r>
              <a:rPr dirty="0" sz="1700" spc="-2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65">
                <a:solidFill>
                  <a:srgbClr val="2C2C2C"/>
                </a:solidFill>
                <a:latin typeface="Tahoma"/>
                <a:cs typeface="Tahoma"/>
              </a:rPr>
              <a:t>и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0">
                <a:solidFill>
                  <a:srgbClr val="2C2C2C"/>
                </a:solidFill>
                <a:latin typeface="Tahoma"/>
                <a:cs typeface="Tahoma"/>
              </a:rPr>
              <a:t>испански</a:t>
            </a:r>
            <a:r>
              <a:rPr dirty="0" sz="1700" spc="50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2C2C2C"/>
                </a:solidFill>
                <a:latin typeface="Tahoma"/>
                <a:cs typeface="Tahoma"/>
              </a:rPr>
              <a:t>език.</a:t>
            </a:r>
            <a:r>
              <a:rPr dirty="0" sz="1700" spc="6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b="1">
                <a:solidFill>
                  <a:srgbClr val="2C2C2C"/>
                </a:solidFill>
                <a:latin typeface="Tahoma"/>
                <a:cs typeface="Tahoma"/>
              </a:rPr>
              <a:t>Университетът</a:t>
            </a:r>
            <a:r>
              <a:rPr dirty="0" sz="1700" spc="45" b="1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-50" b="1">
                <a:solidFill>
                  <a:srgbClr val="2C2C2C"/>
                </a:solidFill>
                <a:latin typeface="Tahoma"/>
                <a:cs typeface="Tahoma"/>
              </a:rPr>
              <a:t>в</a:t>
            </a:r>
            <a:r>
              <a:rPr dirty="0" sz="1700" spc="-25" b="1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b="1">
                <a:solidFill>
                  <a:srgbClr val="2C2C2C"/>
                </a:solidFill>
                <a:latin typeface="Tahoma"/>
                <a:cs typeface="Tahoma"/>
              </a:rPr>
              <a:t>Гранада</a:t>
            </a:r>
            <a:r>
              <a:rPr dirty="0" sz="1700" spc="85" b="1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2C2C2C"/>
                </a:solidFill>
                <a:latin typeface="Tahoma"/>
                <a:cs typeface="Tahoma"/>
              </a:rPr>
              <a:t>е </a:t>
            </a:r>
            <a:r>
              <a:rPr dirty="0" sz="1700" spc="80">
                <a:solidFill>
                  <a:srgbClr val="2C2C2C"/>
                </a:solidFill>
                <a:latin typeface="Tahoma"/>
                <a:cs typeface="Tahoma"/>
              </a:rPr>
              <a:t>един</a:t>
            </a:r>
            <a:r>
              <a:rPr dirty="0" sz="1700" spc="-3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10">
                <a:solidFill>
                  <a:srgbClr val="2C2C2C"/>
                </a:solidFill>
                <a:latin typeface="Tahoma"/>
                <a:cs typeface="Tahoma"/>
              </a:rPr>
              <a:t>от</a:t>
            </a:r>
            <a:r>
              <a:rPr dirty="0" sz="1700" spc="-2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5">
                <a:solidFill>
                  <a:srgbClr val="2C2C2C"/>
                </a:solidFill>
                <a:latin typeface="Tahoma"/>
                <a:cs typeface="Tahoma"/>
              </a:rPr>
              <a:t>най-</a:t>
            </a:r>
            <a:r>
              <a:rPr dirty="0" sz="1700" spc="100">
                <a:solidFill>
                  <a:srgbClr val="2C2C2C"/>
                </a:solidFill>
                <a:latin typeface="Tahoma"/>
                <a:cs typeface="Tahoma"/>
              </a:rPr>
              <a:t>престижните</a:t>
            </a:r>
            <a:r>
              <a:rPr dirty="0" sz="1700" spc="1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2C2C2C"/>
                </a:solidFill>
                <a:latin typeface="Tahoma"/>
                <a:cs typeface="Tahoma"/>
              </a:rPr>
              <a:t>в</a:t>
            </a:r>
            <a:r>
              <a:rPr dirty="0" sz="1700" spc="-3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2C2C2C"/>
                </a:solidFill>
                <a:latin typeface="Tahoma"/>
                <a:cs typeface="Tahoma"/>
              </a:rPr>
              <a:t>Испания, </a:t>
            </a:r>
            <a:r>
              <a:rPr dirty="0" sz="1700" spc="90">
                <a:solidFill>
                  <a:srgbClr val="2C2C2C"/>
                </a:solidFill>
                <a:latin typeface="Tahoma"/>
                <a:cs typeface="Tahoma"/>
              </a:rPr>
              <a:t>предлагащ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80">
                <a:solidFill>
                  <a:srgbClr val="2C2C2C"/>
                </a:solidFill>
                <a:latin typeface="Tahoma"/>
                <a:cs typeface="Tahoma"/>
              </a:rPr>
              <a:t>разнообразие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10">
                <a:solidFill>
                  <a:srgbClr val="2C2C2C"/>
                </a:solidFill>
                <a:latin typeface="Tahoma"/>
                <a:cs typeface="Tahoma"/>
              </a:rPr>
              <a:t>от</a:t>
            </a:r>
            <a:r>
              <a:rPr dirty="0" sz="1700" spc="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90">
                <a:solidFill>
                  <a:srgbClr val="2C2C2C"/>
                </a:solidFill>
                <a:latin typeface="Tahoma"/>
                <a:cs typeface="Tahoma"/>
              </a:rPr>
              <a:t>програми </a:t>
            </a:r>
            <a:r>
              <a:rPr dirty="0" sz="1700" spc="65">
                <a:solidFill>
                  <a:srgbClr val="2C2C2C"/>
                </a:solidFill>
                <a:latin typeface="Tahoma"/>
                <a:cs typeface="Tahoma"/>
              </a:rPr>
              <a:t>и</a:t>
            </a:r>
            <a:r>
              <a:rPr dirty="0" sz="1700" spc="-3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75">
                <a:solidFill>
                  <a:srgbClr val="2C2C2C"/>
                </a:solidFill>
                <a:latin typeface="Tahoma"/>
                <a:cs typeface="Tahoma"/>
              </a:rPr>
              <a:t>активна</a:t>
            </a:r>
            <a:r>
              <a:rPr dirty="0" sz="1700" spc="-1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110">
                <a:solidFill>
                  <a:srgbClr val="2C2C2C"/>
                </a:solidFill>
                <a:latin typeface="Tahoma"/>
                <a:cs typeface="Tahoma"/>
              </a:rPr>
              <a:t>студентска</a:t>
            </a:r>
            <a:r>
              <a:rPr dirty="0" sz="1700" spc="-5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1700" spc="75">
                <a:solidFill>
                  <a:srgbClr val="2C2C2C"/>
                </a:solidFill>
                <a:latin typeface="Tahoma"/>
                <a:cs typeface="Tahoma"/>
              </a:rPr>
              <a:t>общност.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873240" y="592836"/>
            <a:ext cx="1424940" cy="367665"/>
          </a:xfrm>
          <a:custGeom>
            <a:avLst/>
            <a:gdLst/>
            <a:ahLst/>
            <a:cxnLst/>
            <a:rect l="l" t="t" r="r" b="b"/>
            <a:pathLst>
              <a:path w="1424940" h="367665">
                <a:moveTo>
                  <a:pt x="767968" y="0"/>
                </a:moveTo>
                <a:lnTo>
                  <a:pt x="719826" y="1940"/>
                </a:lnTo>
                <a:lnTo>
                  <a:pt x="671886" y="7706"/>
                </a:lnTo>
                <a:lnTo>
                  <a:pt x="624509" y="17215"/>
                </a:lnTo>
                <a:lnTo>
                  <a:pt x="578053" y="30381"/>
                </a:lnTo>
                <a:lnTo>
                  <a:pt x="532880" y="47123"/>
                </a:lnTo>
                <a:lnTo>
                  <a:pt x="489349" y="67356"/>
                </a:lnTo>
                <a:lnTo>
                  <a:pt x="447820" y="90996"/>
                </a:lnTo>
                <a:lnTo>
                  <a:pt x="408654" y="117961"/>
                </a:lnTo>
                <a:lnTo>
                  <a:pt x="372210" y="148166"/>
                </a:lnTo>
                <a:lnTo>
                  <a:pt x="338848" y="181528"/>
                </a:lnTo>
                <a:lnTo>
                  <a:pt x="308929" y="217963"/>
                </a:lnTo>
                <a:lnTo>
                  <a:pt x="282812" y="257388"/>
                </a:lnTo>
                <a:lnTo>
                  <a:pt x="260857" y="299719"/>
                </a:lnTo>
                <a:lnTo>
                  <a:pt x="241484" y="291058"/>
                </a:lnTo>
                <a:lnTo>
                  <a:pt x="200832" y="281449"/>
                </a:lnTo>
                <a:lnTo>
                  <a:pt x="129694" y="286523"/>
                </a:lnTo>
                <a:lnTo>
                  <a:pt x="81216" y="304164"/>
                </a:lnTo>
                <a:lnTo>
                  <a:pt x="37119" y="331616"/>
                </a:lnTo>
                <a:lnTo>
                  <a:pt x="0" y="367284"/>
                </a:lnTo>
                <a:lnTo>
                  <a:pt x="1424939" y="367284"/>
                </a:lnTo>
                <a:lnTo>
                  <a:pt x="1394448" y="333022"/>
                </a:lnTo>
                <a:lnTo>
                  <a:pt x="1361857" y="298999"/>
                </a:lnTo>
                <a:lnTo>
                  <a:pt x="1327331" y="265487"/>
                </a:lnTo>
                <a:lnTo>
                  <a:pt x="1291034" y="232759"/>
                </a:lnTo>
                <a:lnTo>
                  <a:pt x="1253127" y="201088"/>
                </a:lnTo>
                <a:lnTo>
                  <a:pt x="1213776" y="170744"/>
                </a:lnTo>
                <a:lnTo>
                  <a:pt x="1173143" y="142002"/>
                </a:lnTo>
                <a:lnTo>
                  <a:pt x="1131393" y="115134"/>
                </a:lnTo>
                <a:lnTo>
                  <a:pt x="1088687" y="90412"/>
                </a:lnTo>
                <a:lnTo>
                  <a:pt x="1045191" y="68109"/>
                </a:lnTo>
                <a:lnTo>
                  <a:pt x="1001067" y="48497"/>
                </a:lnTo>
                <a:lnTo>
                  <a:pt x="956478" y="31849"/>
                </a:lnTo>
                <a:lnTo>
                  <a:pt x="911589" y="18437"/>
                </a:lnTo>
                <a:lnTo>
                  <a:pt x="866563" y="8534"/>
                </a:lnTo>
                <a:lnTo>
                  <a:pt x="821562" y="2412"/>
                </a:lnTo>
                <a:lnTo>
                  <a:pt x="781397" y="144"/>
                </a:lnTo>
                <a:lnTo>
                  <a:pt x="767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047" y="1435608"/>
            <a:ext cx="3241548" cy="25313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80">
                <a:latin typeface="Book Antiqua"/>
                <a:cs typeface="Book Antiqua"/>
              </a:rPr>
              <a:t>2.1.</a:t>
            </a:r>
            <a:r>
              <a:rPr dirty="0" sz="2200" spc="-204">
                <a:latin typeface="Book Antiqua"/>
                <a:cs typeface="Book Antiqua"/>
              </a:rPr>
              <a:t> </a:t>
            </a:r>
            <a:r>
              <a:rPr dirty="0" sz="2200" spc="-25"/>
              <a:t>Възникване</a:t>
            </a:r>
            <a:r>
              <a:rPr dirty="0" sz="2200" spc="-85"/>
              <a:t> </a:t>
            </a:r>
            <a:r>
              <a:rPr dirty="0" sz="2200" spc="-20"/>
              <a:t>и</a:t>
            </a:r>
            <a:r>
              <a:rPr dirty="0" sz="2200" spc="-120"/>
              <a:t> </a:t>
            </a:r>
            <a:r>
              <a:rPr dirty="0" sz="2200" spc="-25"/>
              <a:t>развитие</a:t>
            </a:r>
            <a:r>
              <a:rPr dirty="0" sz="2200" spc="-105"/>
              <a:t> </a:t>
            </a:r>
            <a:r>
              <a:rPr dirty="0" sz="2200" spc="-25"/>
              <a:t>на</a:t>
            </a:r>
            <a:r>
              <a:rPr dirty="0" sz="2200" spc="-114"/>
              <a:t> </a:t>
            </a:r>
            <a:r>
              <a:rPr dirty="0" sz="2200"/>
              <a:t>града</a:t>
            </a:r>
            <a:r>
              <a:rPr dirty="0" sz="2200" spc="240"/>
              <a:t> </a:t>
            </a:r>
            <a:r>
              <a:rPr dirty="0" sz="2200" spc="-35">
                <a:latin typeface="Tahoma"/>
                <a:cs typeface="Tahoma"/>
              </a:rPr>
              <a:t>Гранада,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Испания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5000" y="1255852"/>
            <a:ext cx="4745355" cy="295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25"/>
              </a:spcBef>
              <a:buSzPct val="16551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Древност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450" spc="-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45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има</a:t>
            </a:r>
            <a:r>
              <a:rPr dirty="0" sz="145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корени</a:t>
            </a:r>
            <a:r>
              <a:rPr dirty="0" sz="14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още</a:t>
            </a:r>
            <a:r>
              <a:rPr dirty="0" sz="145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времето</a:t>
            </a:r>
            <a:r>
              <a:rPr dirty="0" sz="14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145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40"/>
              </a:spcBef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ибери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450" spc="-4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римляни</a:t>
            </a:r>
            <a:r>
              <a:rPr dirty="0" sz="14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вестготи</a:t>
            </a:r>
            <a:r>
              <a:rPr dirty="0" sz="145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450">
              <a:latin typeface="Book Antiqua"/>
              <a:cs typeface="Book Antiqua"/>
            </a:endParaRPr>
          </a:p>
          <a:p>
            <a:pPr marL="329565" marR="5080" indent="-317500">
              <a:lnSpc>
                <a:spcPts val="1780"/>
              </a:lnSpc>
              <a:spcBef>
                <a:spcPts val="65"/>
              </a:spcBef>
              <a:buSzPct val="16551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Мавърски</a:t>
            </a:r>
            <a:r>
              <a:rPr dirty="0" sz="14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период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(VIII</a:t>
            </a:r>
            <a:r>
              <a:rPr dirty="0" sz="1450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XV</a:t>
            </a:r>
            <a:r>
              <a:rPr dirty="0" sz="1450" spc="1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 spc="-2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-20">
                <a:solidFill>
                  <a:srgbClr val="2C2C2C"/>
                </a:solidFill>
                <a:latin typeface="Book Antiqua"/>
                <a:cs typeface="Book Antiqua"/>
              </a:rPr>
              <a:t>.):</a:t>
            </a:r>
            <a:r>
              <a:rPr dirty="0" sz="1450" spc="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4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от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Кордовския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халифат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450" spc="-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а</a:t>
            </a:r>
            <a:r>
              <a:rPr dirty="0" sz="145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късно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450" spc="2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столица</a:t>
            </a:r>
            <a:r>
              <a:rPr dirty="0" sz="145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Насридското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кралство</a:t>
            </a:r>
            <a:r>
              <a:rPr dirty="0" sz="145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2C2C2C"/>
                </a:solidFill>
                <a:latin typeface="Book Antiqua"/>
                <a:cs typeface="Book Antiqua"/>
              </a:rPr>
              <a:t>(1238</a:t>
            </a:r>
            <a:r>
              <a:rPr dirty="0" sz="1450" spc="60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450" spc="60">
                <a:solidFill>
                  <a:srgbClr val="2C2C2C"/>
                </a:solidFill>
                <a:latin typeface="Book Antiqua"/>
                <a:cs typeface="Book Antiqua"/>
              </a:rPr>
              <a:t>1492</a:t>
            </a:r>
            <a:r>
              <a:rPr dirty="0" sz="1450" spc="-2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 spc="-2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450" spc="-20">
                <a:solidFill>
                  <a:srgbClr val="2C2C2C"/>
                </a:solidFill>
                <a:latin typeface="Book Antiqua"/>
                <a:cs typeface="Book Antiqua"/>
              </a:rPr>
              <a:t>.),</a:t>
            </a:r>
            <a:r>
              <a:rPr dirty="0" sz="1450" spc="-3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когато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достига</a:t>
            </a:r>
            <a:r>
              <a:rPr dirty="0" sz="145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разцвет</a:t>
            </a:r>
            <a:r>
              <a:rPr dirty="0" sz="145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450">
              <a:latin typeface="Book Antiqua"/>
              <a:cs typeface="Book Antiqua"/>
            </a:endParaRPr>
          </a:p>
          <a:p>
            <a:pPr marL="329565" indent="-317500">
              <a:lnSpc>
                <a:spcPts val="1700"/>
              </a:lnSpc>
              <a:buSzPct val="16551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Католическо</a:t>
            </a:r>
            <a:r>
              <a:rPr dirty="0" sz="1450" spc="-3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владичество</a:t>
            </a:r>
            <a:r>
              <a:rPr dirty="0" sz="1450" spc="-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(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2C2C2C"/>
                </a:solidFill>
                <a:latin typeface="Book Antiqua"/>
                <a:cs typeface="Book Antiqua"/>
              </a:rPr>
              <a:t>1492</a:t>
            </a:r>
            <a:r>
              <a:rPr dirty="0" sz="1450" spc="-4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 spc="-2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450" spc="-20">
                <a:solidFill>
                  <a:srgbClr val="2C2C2C"/>
                </a:solidFill>
                <a:latin typeface="Book Antiqua"/>
                <a:cs typeface="Book Antiqua"/>
              </a:rPr>
              <a:t>.): </a:t>
            </a:r>
            <a:r>
              <a:rPr dirty="0" sz="1450" spc="-20">
                <a:solidFill>
                  <a:srgbClr val="2C2C2C"/>
                </a:solidFill>
                <a:latin typeface="Cambria"/>
                <a:cs typeface="Cambria"/>
              </a:rPr>
              <a:t>След</a:t>
            </a:r>
            <a:endParaRPr sz="1450">
              <a:latin typeface="Cambria"/>
              <a:cs typeface="Cambria"/>
            </a:endParaRPr>
          </a:p>
          <a:p>
            <a:pPr marL="329565" marR="220345">
              <a:lnSpc>
                <a:spcPct val="102099"/>
              </a:lnSpc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Реконкистата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45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14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45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Кастилското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кралство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1450" spc="1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Католическите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монарси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започват</a:t>
            </a:r>
            <a:endParaRPr sz="145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35"/>
              </a:spcBef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строителството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5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катедрали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манастири</a:t>
            </a:r>
            <a:r>
              <a:rPr dirty="0" sz="145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450">
              <a:latin typeface="Book Antiqua"/>
              <a:cs typeface="Book Antiqua"/>
            </a:endParaRPr>
          </a:p>
          <a:p>
            <a:pPr marL="329565" marR="23495" indent="-317500">
              <a:lnSpc>
                <a:spcPct val="102099"/>
              </a:lnSpc>
              <a:buSzPct val="16551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Основаване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450" spc="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XVII</a:t>
            </a:r>
            <a:r>
              <a:rPr dirty="0" sz="1450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XX</a:t>
            </a:r>
            <a:r>
              <a:rPr dirty="0" sz="1450" spc="2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век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си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развива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индустрията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450" spc="1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туризмът</a:t>
            </a:r>
            <a:r>
              <a:rPr dirty="0" sz="14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образованието</a:t>
            </a:r>
            <a:r>
              <a:rPr dirty="0" sz="145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450" spc="3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особено</a:t>
            </a:r>
            <a:r>
              <a:rPr dirty="0" sz="14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50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основаването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5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Университета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45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45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8988" y="1600200"/>
            <a:ext cx="3108960" cy="21564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00" y="581913"/>
            <a:ext cx="6427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00">
                <a:latin typeface="Book Antiqua"/>
                <a:cs typeface="Book Antiqua"/>
              </a:rPr>
              <a:t>2.2.</a:t>
            </a:r>
            <a:r>
              <a:rPr dirty="0" sz="2800" spc="-260">
                <a:latin typeface="Book Antiqua"/>
                <a:cs typeface="Book Antiqua"/>
              </a:rPr>
              <a:t> </a:t>
            </a:r>
            <a:r>
              <a:rPr dirty="0" sz="2800" spc="-20"/>
              <a:t>Стопанство</a:t>
            </a:r>
            <a:r>
              <a:rPr dirty="0" sz="2800" spc="-90"/>
              <a:t> </a:t>
            </a:r>
            <a:r>
              <a:rPr dirty="0" sz="2800" spc="-25"/>
              <a:t>на</a:t>
            </a:r>
            <a:r>
              <a:rPr dirty="0" sz="2800" spc="-155"/>
              <a:t> </a:t>
            </a:r>
            <a:r>
              <a:rPr dirty="0" sz="2800" spc="-50">
                <a:latin typeface="Tahoma"/>
                <a:cs typeface="Tahoma"/>
              </a:rPr>
              <a:t>Гранада,</a:t>
            </a:r>
            <a:r>
              <a:rPr dirty="0" sz="2800" spc="-13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5000" y="1248232"/>
            <a:ext cx="472757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13335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Селско</a:t>
            </a:r>
            <a:r>
              <a:rPr dirty="0" sz="16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стопанство</a:t>
            </a:r>
            <a:r>
              <a:rPr dirty="0" sz="1600" spc="-2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600" spc="-3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Районът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известен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производството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маслини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600" spc="-6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бадеми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600" spc="-6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грозде</a:t>
            </a:r>
            <a:r>
              <a:rPr dirty="0" sz="1600" spc="-3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цитрусови</a:t>
            </a:r>
            <a:r>
              <a:rPr dirty="0" sz="16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плодове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29565" marR="325120" indent="-317500">
              <a:lnSpc>
                <a:spcPct val="100000"/>
              </a:lnSpc>
              <a:spcBef>
                <a:spcPts val="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1600" spc="-2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600" spc="-7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Един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основните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икономически сектори</a:t>
            </a:r>
            <a:r>
              <a:rPr dirty="0" sz="16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5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600" spc="-9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Алхамбра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привлича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милиони туристи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годишно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Образование</a:t>
            </a:r>
            <a:r>
              <a:rPr dirty="0" sz="1600" spc="-2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600" spc="-3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Университетът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6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сред</a:t>
            </a:r>
            <a:endParaRPr sz="1600">
              <a:latin typeface="Cambria"/>
              <a:cs typeface="Cambria"/>
            </a:endParaRPr>
          </a:p>
          <a:p>
            <a:pPr marL="329565" marR="712470">
              <a:lnSpc>
                <a:spcPct val="100000"/>
              </a:lnSpc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600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престижните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 в</a:t>
            </a:r>
            <a:r>
              <a:rPr dirty="0" sz="16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-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важен икономически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двигател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29565" marR="5080" indent="-317500">
              <a:lnSpc>
                <a:spcPct val="100000"/>
              </a:lnSpc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Индустрия</a:t>
            </a:r>
            <a:r>
              <a:rPr dirty="0" sz="1600" spc="-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технологии</a:t>
            </a:r>
            <a:r>
              <a:rPr dirty="0" sz="1600" spc="-20">
                <a:solidFill>
                  <a:srgbClr val="2C2C2C"/>
                </a:solidFill>
                <a:latin typeface="Book Antiqua"/>
                <a:cs typeface="Book Antiqua"/>
              </a:rPr>
              <a:t>:</a:t>
            </a:r>
            <a:r>
              <a:rPr dirty="0" sz="1600" spc="-8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Развиват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се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хранително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вкусовата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600" spc="-3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текстилната</a:t>
            </a:r>
            <a:r>
              <a:rPr dirty="0" sz="160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фармацевтичната</a:t>
            </a:r>
            <a:r>
              <a:rPr dirty="0" sz="16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индустрия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600" spc="-8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както</a:t>
            </a:r>
            <a:r>
              <a:rPr dirty="0" sz="16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научните изследвания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4103" y="1714500"/>
            <a:ext cx="3323844" cy="22997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80" y="603961"/>
            <a:ext cx="772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40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110"/>
              <a:t> </a:t>
            </a:r>
            <a:r>
              <a:rPr dirty="0" sz="2800" spc="-25"/>
              <a:t>на</a:t>
            </a:r>
            <a:r>
              <a:rPr dirty="0" sz="2800" spc="-135"/>
              <a:t> </a:t>
            </a:r>
            <a:r>
              <a:rPr dirty="0" sz="2800" spc="-40">
                <a:latin typeface="Tahoma"/>
                <a:cs typeface="Tahoma"/>
              </a:rPr>
              <a:t>Гранада,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63994" y="2138883"/>
            <a:ext cx="183578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10795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Сиера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Невада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13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природен парк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възможности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800" spc="-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зимни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спортове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екотуризъм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1440180"/>
            <a:ext cx="5536692" cy="3112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112" rIns="0" bIns="0" rtlCol="0" vert="horz">
            <a:spAutoFit/>
          </a:bodyPr>
          <a:lstStyle/>
          <a:p>
            <a:pPr marL="164465">
              <a:lnSpc>
                <a:spcPts val="3080"/>
              </a:lnSpc>
            </a:pPr>
            <a:r>
              <a:rPr dirty="0" sz="3600">
                <a:latin typeface="Book Antiqua"/>
                <a:cs typeface="Book Antiqua"/>
              </a:rPr>
              <a:t>1.</a:t>
            </a:r>
            <a:r>
              <a:rPr dirty="0" sz="3600" spc="45">
                <a:latin typeface="Book Antiqua"/>
                <a:cs typeface="Book Antiqua"/>
              </a:rPr>
              <a:t> </a:t>
            </a:r>
            <a:r>
              <a:rPr dirty="0" spc="-10"/>
              <a:t>Испания</a:t>
            </a:r>
            <a:r>
              <a:rPr dirty="0" spc="-12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45">
                <a:latin typeface="Calibri"/>
                <a:cs typeface="Calibri"/>
              </a:rPr>
              <a:t> </a:t>
            </a:r>
            <a:r>
              <a:rPr dirty="0" spc="-10"/>
              <a:t>Страна</a:t>
            </a:r>
            <a:r>
              <a:rPr dirty="0" spc="-95"/>
              <a:t> </a:t>
            </a:r>
            <a:r>
              <a:rPr dirty="0"/>
              <a:t>на</a:t>
            </a:r>
            <a:r>
              <a:rPr dirty="0" spc="-114"/>
              <a:t> </a:t>
            </a:r>
            <a:r>
              <a:rPr dirty="0"/>
              <a:t>култура</a:t>
            </a:r>
            <a:r>
              <a:rPr dirty="0">
                <a:latin typeface="Book Antiqua"/>
                <a:cs typeface="Book Antiqua"/>
              </a:rPr>
              <a:t>,</a:t>
            </a:r>
            <a:r>
              <a:rPr dirty="0" spc="-155">
                <a:latin typeface="Book Antiqua"/>
                <a:cs typeface="Book Antiqua"/>
              </a:rPr>
              <a:t> </a:t>
            </a:r>
            <a:r>
              <a:rPr dirty="0" spc="-10"/>
              <a:t>история</a:t>
            </a:r>
            <a:r>
              <a:rPr dirty="0" spc="-110"/>
              <a:t> </a:t>
            </a:r>
            <a:r>
              <a:rPr dirty="0"/>
              <a:t>и</a:t>
            </a:r>
            <a:r>
              <a:rPr dirty="0" spc="-125"/>
              <a:t> </a:t>
            </a:r>
            <a:r>
              <a:rPr dirty="0" spc="-10"/>
              <a:t>природа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7004" y="1755393"/>
            <a:ext cx="402082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87500"/>
              <a:buFont typeface="Courier New"/>
              <a:buChar char="o"/>
              <a:tabLst>
                <a:tab pos="329565" algn="l"/>
                <a:tab pos="330200" algn="l"/>
              </a:tabLst>
            </a:pPr>
            <a:r>
              <a:rPr dirty="0" sz="1600" i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90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една</a:t>
            </a:r>
            <a:r>
              <a:rPr dirty="0" sz="160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известните</a:t>
            </a:r>
            <a:r>
              <a:rPr dirty="0" sz="1600" spc="1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6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посещавани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държави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света</a:t>
            </a:r>
            <a:r>
              <a:rPr dirty="0" sz="1600" spc="-4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r>
              <a:rPr dirty="0" sz="1600" spc="-7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Съчетава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богато</a:t>
            </a:r>
            <a:r>
              <a:rPr dirty="0" sz="160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историческо</a:t>
            </a:r>
            <a:r>
              <a:rPr dirty="0" sz="160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наследство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разнообразна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природа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динамичен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икономически</a:t>
            </a:r>
            <a:r>
              <a:rPr dirty="0" sz="16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живот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29565" marR="287655" indent="-317500">
              <a:lnSpc>
                <a:spcPct val="100000"/>
              </a:lnSpc>
              <a:buSzPct val="87500"/>
              <a:buFont typeface="Courier New"/>
              <a:buChar char="o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тази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презентация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ще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разгледаме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географията</a:t>
            </a:r>
            <a:r>
              <a:rPr dirty="0" sz="1600" spc="-2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историята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600" spc="-4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природата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,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населението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600" spc="-9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икономиката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интересните</a:t>
            </a:r>
            <a:r>
              <a:rPr dirty="0" sz="160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особености</a:t>
            </a:r>
            <a:r>
              <a:rPr dirty="0" sz="160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страната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0" y="1286255"/>
            <a:ext cx="3773424" cy="32034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621918"/>
            <a:ext cx="7723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40">
                <a:latin typeface="Book Antiqua"/>
                <a:cs typeface="Book Antiqua"/>
              </a:rPr>
              <a:t> </a:t>
            </a:r>
            <a:r>
              <a:rPr dirty="0" sz="2800" spc="-20"/>
              <a:t>Забележителности</a:t>
            </a:r>
            <a:r>
              <a:rPr dirty="0" sz="2800" spc="-120"/>
              <a:t> </a:t>
            </a:r>
            <a:r>
              <a:rPr dirty="0" sz="2800" spc="-20"/>
              <a:t>на</a:t>
            </a:r>
            <a:r>
              <a:rPr dirty="0" sz="2800" spc="-130"/>
              <a:t> </a:t>
            </a:r>
            <a:r>
              <a:rPr dirty="0" sz="2800" spc="-45">
                <a:latin typeface="Tahoma"/>
                <a:cs typeface="Tahoma"/>
              </a:rPr>
              <a:t>Гранада,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12484" y="2110816"/>
            <a:ext cx="1840864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Сакромонте</a:t>
            </a:r>
            <a:r>
              <a:rPr dirty="0" sz="18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100" b="1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квартал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известен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пещерните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жилища</a:t>
            </a:r>
            <a:r>
              <a:rPr dirty="0" sz="18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фламенко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традициите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8" y="1367027"/>
            <a:ext cx="5708904" cy="32110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638378"/>
            <a:ext cx="772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45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110"/>
              <a:t> </a:t>
            </a:r>
            <a:r>
              <a:rPr dirty="0" sz="2800" spc="-20"/>
              <a:t>на</a:t>
            </a:r>
            <a:r>
              <a:rPr dirty="0" sz="2800" spc="-130"/>
              <a:t> </a:t>
            </a:r>
            <a:r>
              <a:rPr dirty="0" sz="2800" spc="-40">
                <a:latin typeface="Tahoma"/>
                <a:cs typeface="Tahoma"/>
              </a:rPr>
              <a:t>Гранада,</a:t>
            </a:r>
            <a:r>
              <a:rPr dirty="0" sz="2800" spc="-1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4115" y="2328417"/>
            <a:ext cx="237680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Квартал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Албайсин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114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стар</a:t>
            </a:r>
            <a:r>
              <a:rPr dirty="0" sz="18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мавърски квартал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тесни</a:t>
            </a:r>
            <a:endParaRPr sz="1800">
              <a:latin typeface="Cambria"/>
              <a:cs typeface="Cambria"/>
            </a:endParaRPr>
          </a:p>
          <a:p>
            <a:pPr marL="329565" marR="85090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улички</a:t>
            </a:r>
            <a:r>
              <a:rPr dirty="0" sz="18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красиви гледки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232916"/>
            <a:ext cx="4169664" cy="33543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638378"/>
            <a:ext cx="7724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40">
                <a:latin typeface="Book Antiqua"/>
                <a:cs typeface="Book Antiqua"/>
              </a:rPr>
              <a:t> </a:t>
            </a:r>
            <a:r>
              <a:rPr dirty="0" sz="2800" spc="-25"/>
              <a:t>Забележителности</a:t>
            </a:r>
            <a:r>
              <a:rPr dirty="0" sz="2800" spc="-100"/>
              <a:t> </a:t>
            </a:r>
            <a:r>
              <a:rPr dirty="0" sz="2800" spc="-25"/>
              <a:t>на</a:t>
            </a:r>
            <a:r>
              <a:rPr dirty="0" sz="2800" spc="-130"/>
              <a:t> </a:t>
            </a:r>
            <a:r>
              <a:rPr dirty="0" sz="2800" spc="-45">
                <a:latin typeface="Tahoma"/>
                <a:cs typeface="Tahoma"/>
              </a:rPr>
              <a:t>Гранада,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04661" y="1830704"/>
            <a:ext cx="22377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184150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Катедралата</a:t>
            </a:r>
            <a:r>
              <a:rPr dirty="0" sz="1800" spc="-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100" b="1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впечатляващ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ренесансов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 b="1">
                <a:solidFill>
                  <a:srgbClr val="2C2C2C"/>
                </a:solidFill>
                <a:latin typeface="Cambria"/>
                <a:cs typeface="Cambria"/>
              </a:rPr>
              <a:t>храм</a:t>
            </a:r>
            <a:r>
              <a:rPr dirty="0" sz="1800" spc="-2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1318260"/>
            <a:ext cx="4893564" cy="32339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429894"/>
            <a:ext cx="772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0"/>
              <a:t>Забележителности</a:t>
            </a:r>
            <a:r>
              <a:rPr dirty="0" sz="2800" spc="-110"/>
              <a:t> </a:t>
            </a:r>
            <a:r>
              <a:rPr dirty="0" sz="2800" spc="-20"/>
              <a:t>на</a:t>
            </a:r>
            <a:r>
              <a:rPr dirty="0" sz="2800" spc="-120"/>
              <a:t> </a:t>
            </a:r>
            <a:r>
              <a:rPr dirty="0" sz="2800" spc="-50">
                <a:latin typeface="Tahoma"/>
                <a:cs typeface="Tahoma"/>
              </a:rPr>
              <a:t>Гранада,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5000" y="4065828"/>
            <a:ext cx="63823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Алхамбра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75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дворцов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комплекс</a:t>
            </a:r>
            <a:r>
              <a:rPr dirty="0" sz="1800" spc="-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великолепна</a:t>
            </a:r>
            <a:r>
              <a:rPr dirty="0" sz="18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ислямска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архитектура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1024127"/>
            <a:ext cx="7248144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69213"/>
            <a:ext cx="772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5">
                <a:latin typeface="Book Antiqua"/>
                <a:cs typeface="Book Antiqua"/>
              </a:rPr>
              <a:t>2.3.</a:t>
            </a:r>
            <a:r>
              <a:rPr dirty="0" sz="2800" spc="-235">
                <a:latin typeface="Book Antiqua"/>
                <a:cs typeface="Book Antiqua"/>
              </a:rPr>
              <a:t> </a:t>
            </a:r>
            <a:r>
              <a:rPr dirty="0" sz="2800" spc="-20"/>
              <a:t>Забележителности</a:t>
            </a:r>
            <a:r>
              <a:rPr dirty="0" sz="2800" spc="-110"/>
              <a:t> </a:t>
            </a:r>
            <a:r>
              <a:rPr dirty="0" sz="2800" spc="-20"/>
              <a:t>на</a:t>
            </a:r>
            <a:r>
              <a:rPr dirty="0" sz="2800" spc="-120"/>
              <a:t> </a:t>
            </a:r>
            <a:r>
              <a:rPr dirty="0" sz="2800" spc="-50">
                <a:latin typeface="Tahoma"/>
                <a:cs typeface="Tahoma"/>
              </a:rPr>
              <a:t>Гранада,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Испания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09590" y="1551813"/>
            <a:ext cx="30683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Генералифе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75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градините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султаните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династията</a:t>
            </a:r>
            <a:r>
              <a:rPr dirty="0" sz="1800" spc="-3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Насриди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1299972"/>
            <a:ext cx="4741164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105" y="575513"/>
            <a:ext cx="6720840" cy="10026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3.</a:t>
            </a:r>
            <a:r>
              <a:rPr dirty="0" sz="3000" spc="-345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60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-10"/>
              <a:t>слънчевата</a:t>
            </a:r>
            <a:r>
              <a:rPr dirty="0" sz="3200" spc="-160"/>
              <a:t> </a:t>
            </a:r>
            <a:r>
              <a:rPr dirty="0" sz="3200" spc="-10"/>
              <a:t>столица</a:t>
            </a:r>
            <a:r>
              <a:rPr dirty="0" sz="3200" spc="-195"/>
              <a:t> </a:t>
            </a:r>
            <a:r>
              <a:rPr dirty="0" sz="3200" spc="-35"/>
              <a:t>на </a:t>
            </a:r>
            <a:r>
              <a:rPr dirty="0" sz="3200" spc="-10"/>
              <a:t>Андалусия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5868" y="1797176"/>
            <a:ext cx="421576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40005" indent="-29718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Географско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положение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природа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: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8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разположена</a:t>
            </a:r>
            <a:r>
              <a:rPr dirty="0" sz="18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югозападна Испания</a:t>
            </a:r>
            <a:r>
              <a:rPr dirty="0" sz="18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8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региона</a:t>
            </a:r>
            <a:r>
              <a:rPr dirty="0" sz="18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Андалусия</a:t>
            </a:r>
            <a:r>
              <a:rPr dirty="0" sz="18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8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брега</a:t>
            </a:r>
            <a:r>
              <a:rPr dirty="0" sz="18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река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Гуадалкивир</a:t>
            </a:r>
            <a:r>
              <a:rPr dirty="0" sz="18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8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която</a:t>
            </a:r>
            <a:r>
              <a:rPr dirty="0" sz="18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плавателна</a:t>
            </a:r>
            <a:r>
              <a:rPr dirty="0" sz="18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чак</a:t>
            </a:r>
            <a:r>
              <a:rPr dirty="0" sz="18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до</a:t>
            </a:r>
            <a:r>
              <a:rPr dirty="0" sz="18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Атлантическия</a:t>
            </a:r>
            <a:endParaRPr sz="18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океан</a:t>
            </a:r>
            <a:r>
              <a:rPr dirty="0" sz="18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18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18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8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намира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8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равнинна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местност</a:t>
            </a:r>
            <a:r>
              <a:rPr dirty="0" sz="18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има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субтропичен</a:t>
            </a:r>
            <a:endParaRPr sz="1800">
              <a:latin typeface="Cambria"/>
              <a:cs typeface="Cambria"/>
            </a:endParaRPr>
          </a:p>
          <a:p>
            <a:pPr marL="329565" marR="98425">
              <a:lnSpc>
                <a:spcPct val="100000"/>
              </a:lnSpc>
            </a:pP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средиземноморски</a:t>
            </a:r>
            <a:r>
              <a:rPr dirty="0" sz="18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климат</a:t>
            </a:r>
            <a:r>
              <a:rPr dirty="0" sz="18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8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2C2C2C"/>
                </a:solidFill>
                <a:latin typeface="Cambria"/>
                <a:cs typeface="Cambria"/>
              </a:rPr>
              <a:t>горещи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лета</a:t>
            </a:r>
            <a:r>
              <a:rPr dirty="0" sz="18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8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2C2C2C"/>
                </a:solidFill>
                <a:latin typeface="Cambria"/>
                <a:cs typeface="Cambria"/>
              </a:rPr>
              <a:t>меки</a:t>
            </a:r>
            <a:r>
              <a:rPr dirty="0" sz="18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>
                <a:solidFill>
                  <a:srgbClr val="2C2C2C"/>
                </a:solidFill>
                <a:latin typeface="Cambria"/>
                <a:cs typeface="Cambria"/>
              </a:rPr>
              <a:t>зими</a:t>
            </a:r>
            <a:r>
              <a:rPr dirty="0" sz="1800" spc="-2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79" y="1613916"/>
            <a:ext cx="3587496" cy="26898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 spc="-135">
                <a:latin typeface="Tahoma"/>
                <a:cs typeface="Tahoma"/>
              </a:rPr>
              <a:t>3.1.</a:t>
            </a:r>
            <a:r>
              <a:rPr dirty="0" sz="3000" spc="-360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75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85">
                <a:latin typeface="Calibri"/>
                <a:cs typeface="Calibri"/>
              </a:rPr>
              <a:t> </a:t>
            </a:r>
            <a:r>
              <a:rPr dirty="0" sz="3200" spc="-10"/>
              <a:t>Възникване</a:t>
            </a:r>
            <a:r>
              <a:rPr dirty="0" sz="3200" spc="-165"/>
              <a:t> </a:t>
            </a:r>
            <a:r>
              <a:rPr dirty="0" sz="3200"/>
              <a:t>и</a:t>
            </a:r>
            <a:r>
              <a:rPr dirty="0" sz="3200" spc="-185"/>
              <a:t> </a:t>
            </a:r>
            <a:r>
              <a:rPr dirty="0" sz="3200" spc="-10"/>
              <a:t>развитие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4746" y="1418920"/>
            <a:ext cx="4471035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Основана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финикийците</a:t>
            </a:r>
            <a:r>
              <a:rPr dirty="0" sz="1600" spc="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60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късно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16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важен</a:t>
            </a:r>
            <a:r>
              <a:rPr dirty="0" sz="16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римски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под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името</a:t>
            </a:r>
            <a:r>
              <a:rPr dirty="0" sz="16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Hispalis.</a:t>
            </a:r>
            <a:endParaRPr sz="1600">
              <a:latin typeface="Book Antiqua"/>
              <a:cs typeface="Book Antiqua"/>
            </a:endParaRPr>
          </a:p>
          <a:p>
            <a:pPr marL="329565" marR="202565" indent="-317500">
              <a:lnSpc>
                <a:spcPct val="100000"/>
              </a:lnSpc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мавърското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управление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(711</a:t>
            </a:r>
            <a:r>
              <a:rPr dirty="0" sz="1600" spc="-10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1600" spc="80">
                <a:solidFill>
                  <a:srgbClr val="2C2C2C"/>
                </a:solidFill>
                <a:latin typeface="Book Antiqua"/>
                <a:cs typeface="Book Antiqua"/>
              </a:rPr>
              <a:t>1248</a:t>
            </a:r>
            <a:r>
              <a:rPr dirty="0" sz="16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600" spc="-45">
                <a:solidFill>
                  <a:srgbClr val="2C2C2C"/>
                </a:solidFill>
                <a:latin typeface="Book Antiqua"/>
                <a:cs typeface="Book Antiqua"/>
              </a:rPr>
              <a:t>.)</a:t>
            </a:r>
            <a:r>
              <a:rPr dirty="0" sz="16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развива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културен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търговски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център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След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Реконкистата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50">
                <a:solidFill>
                  <a:srgbClr val="2C2C2C"/>
                </a:solidFill>
                <a:latin typeface="Book Antiqua"/>
                <a:cs typeface="Book Antiqua"/>
              </a:rPr>
              <a:t>(1248</a:t>
            </a:r>
            <a:r>
              <a:rPr dirty="0" sz="16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600" spc="-45">
                <a:solidFill>
                  <a:srgbClr val="2C2C2C"/>
                </a:solidFill>
                <a:latin typeface="Book Antiqua"/>
                <a:cs typeface="Book Antiqua"/>
              </a:rPr>
              <a:t>.)</a:t>
            </a:r>
            <a:r>
              <a:rPr dirty="0" sz="1600" spc="-7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60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голямото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пристанище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6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основна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точка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търговия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Новия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свят</a:t>
            </a:r>
            <a:r>
              <a:rPr dirty="0" sz="16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след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откриването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Америка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329565" marR="32384" indent="-317500">
              <a:lnSpc>
                <a:spcPct val="100000"/>
              </a:lnSpc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6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Book Antiqua"/>
                <a:cs typeface="Book Antiqua"/>
              </a:rPr>
              <a:t>XIX</a:t>
            </a:r>
            <a:r>
              <a:rPr dirty="0" sz="16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век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16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запазва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своя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андалуски чар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600" spc="-9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развива</a:t>
            </a:r>
            <a:r>
              <a:rPr dirty="0" sz="16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фламенкото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6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утвърждава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6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културната</a:t>
            </a:r>
            <a:r>
              <a:rPr dirty="0" sz="16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столица</a:t>
            </a:r>
            <a:r>
              <a:rPr dirty="0" sz="16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Южна</a:t>
            </a:r>
            <a:r>
              <a:rPr dirty="0" sz="16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79" y="1613916"/>
            <a:ext cx="3587496" cy="26898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 spc="-25">
                <a:latin typeface="Tahoma"/>
                <a:cs typeface="Tahoma"/>
              </a:rPr>
              <a:t>3.2.</a:t>
            </a:r>
            <a:r>
              <a:rPr dirty="0" sz="3000" spc="-370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75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-10"/>
              <a:t>Стопанство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4008" y="1554226"/>
            <a:ext cx="636206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46990" indent="-317500">
              <a:lnSpc>
                <a:spcPct val="100000"/>
              </a:lnSpc>
              <a:spcBef>
                <a:spcPts val="105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Градът</a:t>
            </a:r>
            <a:r>
              <a:rPr dirty="0" sz="20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разчита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0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селско</a:t>
            </a:r>
            <a:r>
              <a:rPr dirty="0" sz="20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стопанство 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(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производство</a:t>
            </a:r>
            <a:r>
              <a:rPr dirty="0" sz="2000" spc="-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маслини</a:t>
            </a:r>
            <a:r>
              <a:rPr dirty="0" sz="2000" spc="-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цитрусови</a:t>
            </a:r>
            <a:r>
              <a:rPr dirty="0" sz="2000" spc="-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плодове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),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корабостроене</a:t>
            </a:r>
            <a:r>
              <a:rPr dirty="0" sz="20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търговия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Университетът</a:t>
            </a:r>
            <a:r>
              <a:rPr dirty="0" sz="20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00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20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 сред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2000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престижните</a:t>
            </a:r>
            <a:r>
              <a:rPr dirty="0" sz="2000" spc="-1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Гуадалкивир</a:t>
            </a:r>
            <a:r>
              <a:rPr dirty="0" sz="20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основен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търговски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път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000" spc="-10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а</a:t>
            </a:r>
            <a:endParaRPr sz="2000">
              <a:latin typeface="Cambria"/>
              <a:cs typeface="Cambria"/>
            </a:endParaRPr>
          </a:p>
          <a:p>
            <a:pPr marL="329565" marR="766445">
              <a:lnSpc>
                <a:spcPct val="100000"/>
              </a:lnSpc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пристанището</a:t>
            </a:r>
            <a:r>
              <a:rPr dirty="0" sz="20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0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ключова</a:t>
            </a:r>
            <a:r>
              <a:rPr dirty="0" sz="2000" spc="-1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точка</a:t>
            </a:r>
            <a:r>
              <a:rPr dirty="0" sz="2000" spc="-1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2C2C2C"/>
                </a:solidFill>
                <a:latin typeface="Cambria"/>
                <a:cs typeface="Cambria"/>
              </a:rPr>
              <a:t>за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транспорт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3.3.</a:t>
            </a:r>
            <a:r>
              <a:rPr dirty="0" sz="3000" spc="-370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80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00013" y="2027681"/>
            <a:ext cx="199136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Катедралата</a:t>
            </a:r>
            <a:r>
              <a:rPr dirty="0" sz="1600" spc="-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Севиля</a:t>
            </a:r>
            <a:r>
              <a:rPr dirty="0" sz="16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125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600" spc="-9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третата по</a:t>
            </a:r>
            <a:r>
              <a:rPr dirty="0" sz="16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големина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 в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света</a:t>
            </a:r>
            <a:r>
              <a:rPr dirty="0" sz="16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дом</a:t>
            </a:r>
            <a:r>
              <a:rPr dirty="0" sz="1600" spc="-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гроба</a:t>
            </a:r>
            <a:r>
              <a:rPr dirty="0" sz="16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35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1600">
              <a:latin typeface="Cambria"/>
              <a:cs typeface="Cambria"/>
            </a:endParaRPr>
          </a:p>
          <a:p>
            <a:pPr marL="329565" marR="575945">
              <a:lnSpc>
                <a:spcPct val="100000"/>
              </a:lnSpc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Христофор Колумб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310639"/>
            <a:ext cx="480517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051" y="457911"/>
            <a:ext cx="6343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3.3.</a:t>
            </a:r>
            <a:r>
              <a:rPr dirty="0" sz="3000" spc="-370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80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72353" y="2144648"/>
            <a:ext cx="202247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Гиралда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75" b="1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камбанарията</a:t>
            </a:r>
            <a:r>
              <a:rPr dirty="0" sz="16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катедралата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останала</a:t>
            </a:r>
            <a:r>
              <a:rPr dirty="0" sz="1600" spc="-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 b="1">
                <a:solidFill>
                  <a:srgbClr val="2C2C2C"/>
                </a:solidFill>
                <a:latin typeface="Cambria"/>
                <a:cs typeface="Cambria"/>
              </a:rPr>
              <a:t>от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мавърската джамия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086611"/>
            <a:ext cx="4876800" cy="3639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60" y="563371"/>
            <a:ext cx="6075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3600" spc="229">
                <a:latin typeface="Book Antiqua"/>
                <a:cs typeface="Book Antiqua"/>
              </a:rPr>
              <a:t>2.</a:t>
            </a:r>
            <a:r>
              <a:rPr dirty="0" sz="3600">
                <a:latin typeface="Book Antiqua"/>
                <a:cs typeface="Book Antiqua"/>
              </a:rPr>
              <a:t>	</a:t>
            </a:r>
            <a:r>
              <a:rPr dirty="0" sz="3600" spc="-10"/>
              <a:t>Географско</a:t>
            </a:r>
            <a:r>
              <a:rPr dirty="0" sz="3600" spc="-160"/>
              <a:t> </a:t>
            </a:r>
            <a:r>
              <a:rPr dirty="0" sz="3600" spc="-10"/>
              <a:t>положение</a:t>
            </a:r>
            <a:endParaRPr sz="36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2068" y="1483867"/>
            <a:ext cx="3662679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87500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60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разположена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endParaRPr sz="16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Югозападна</a:t>
            </a:r>
            <a:r>
              <a:rPr dirty="0" sz="160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Европа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заема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голяма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Иберийския</a:t>
            </a:r>
            <a:r>
              <a:rPr dirty="0" sz="1600" spc="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полуостров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Граничи</a:t>
            </a:r>
            <a:r>
              <a:rPr dirty="0" sz="1600" spc="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Франция</a:t>
            </a:r>
            <a:r>
              <a:rPr dirty="0" sz="1600" spc="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Андора</a:t>
            </a:r>
            <a:r>
              <a:rPr dirty="0" sz="1600" spc="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север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Португалия</a:t>
            </a:r>
            <a:r>
              <a:rPr dirty="0" sz="1600" spc="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запад</a:t>
            </a:r>
            <a:r>
              <a:rPr dirty="0" sz="1600" spc="-10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Мароко</a:t>
            </a:r>
            <a:r>
              <a:rPr dirty="0" sz="1600" spc="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90" b="1">
                <a:solidFill>
                  <a:srgbClr val="2C2C2C"/>
                </a:solidFill>
                <a:latin typeface="Gill Sans MT"/>
                <a:cs typeface="Gill Sans MT"/>
              </a:rPr>
              <a:t>(</a:t>
            </a:r>
            <a:r>
              <a:rPr dirty="0" sz="1600" spc="-3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чрез</a:t>
            </a:r>
            <a:r>
              <a:rPr dirty="0" sz="1600" spc="-25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Сеута</a:t>
            </a:r>
            <a:r>
              <a:rPr dirty="0" sz="1600" spc="-2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и</a:t>
            </a:r>
            <a:r>
              <a:rPr dirty="0" sz="1600" spc="-25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Мелиля)</a:t>
            </a: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1F2021"/>
                </a:solidFill>
                <a:latin typeface="Arial"/>
                <a:cs typeface="Arial"/>
              </a:rPr>
              <a:t>и</a:t>
            </a:r>
            <a:endParaRPr sz="1600">
              <a:latin typeface="Arial"/>
              <a:cs typeface="Arial"/>
            </a:endParaRPr>
          </a:p>
          <a:p>
            <a:pPr marL="329565">
              <a:lnSpc>
                <a:spcPts val="1905"/>
              </a:lnSpc>
              <a:spcBef>
                <a:spcPts val="40"/>
              </a:spcBef>
            </a:pP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британското</a:t>
            </a:r>
            <a:endParaRPr sz="1600">
              <a:latin typeface="Arial"/>
              <a:cs typeface="Arial"/>
            </a:endParaRPr>
          </a:p>
          <a:p>
            <a:pPr marL="329565">
              <a:lnSpc>
                <a:spcPts val="1905"/>
              </a:lnSpc>
            </a:pP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владение</a:t>
            </a:r>
            <a:r>
              <a:rPr dirty="0" sz="1600" spc="-25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C2C2C"/>
                </a:solidFill>
                <a:latin typeface="Arial"/>
                <a:cs typeface="Arial"/>
              </a:rPr>
              <a:t>Гибралтар</a:t>
            </a:r>
            <a:r>
              <a:rPr dirty="0" sz="1600" spc="405" b="1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6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5">
                <a:solidFill>
                  <a:srgbClr val="2C2C2C"/>
                </a:solidFill>
                <a:latin typeface="Cambria"/>
                <a:cs typeface="Cambria"/>
              </a:rPr>
              <a:t>юг</a:t>
            </a:r>
            <a:r>
              <a:rPr dirty="0" sz="1600" spc="-25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Средиземно</a:t>
            </a:r>
            <a:r>
              <a:rPr dirty="0" sz="1600" spc="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море</a:t>
            </a:r>
            <a:r>
              <a:rPr dirty="0" sz="1600" spc="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Атлантическия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океан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335" y="1156716"/>
            <a:ext cx="4099560" cy="35067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3.3.</a:t>
            </a:r>
            <a:r>
              <a:rPr dirty="0" sz="3000" spc="-370">
                <a:latin typeface="Tahoma"/>
                <a:cs typeface="Tahoma"/>
              </a:rPr>
              <a:t> </a:t>
            </a:r>
            <a:r>
              <a:rPr dirty="0" sz="3200" spc="-10"/>
              <a:t>Севиля</a:t>
            </a:r>
            <a:r>
              <a:rPr dirty="0" sz="3200" spc="-180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13931" y="1995677"/>
            <a:ext cx="176847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434340" indent="-317500">
              <a:lnSpc>
                <a:spcPct val="100000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Площад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600" spc="-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75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  <a:p>
            <a:pPr marL="329565" marR="5080">
              <a:lnSpc>
                <a:spcPct val="100000"/>
              </a:lnSpc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впечатляваща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архитектура</a:t>
            </a:r>
            <a:r>
              <a:rPr dirty="0" sz="1600" spc="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50" b="1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едно</a:t>
            </a:r>
            <a:r>
              <a:rPr dirty="0" sz="16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6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600" spc="-20" b="1">
                <a:solidFill>
                  <a:srgbClr val="2C2C2C"/>
                </a:solidFill>
                <a:latin typeface="Book Antiqua"/>
                <a:cs typeface="Book Antiqua"/>
              </a:rPr>
              <a:t>-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красивите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места</a:t>
            </a:r>
            <a:r>
              <a:rPr dirty="0" sz="16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-11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6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200911"/>
            <a:ext cx="6059424" cy="340766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4.</a:t>
            </a:r>
            <a:r>
              <a:rPr dirty="0" sz="3000" spc="-34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60"/>
              <a:t> </a:t>
            </a:r>
            <a:r>
              <a:rPr dirty="0" sz="3200" spc="270">
                <a:latin typeface="Calibri"/>
                <a:cs typeface="Calibri"/>
              </a:rPr>
              <a:t>–</a:t>
            </a:r>
            <a:r>
              <a:rPr dirty="0" sz="3200" spc="-185">
                <a:latin typeface="Calibri"/>
                <a:cs typeface="Calibri"/>
              </a:rPr>
              <a:t> </a:t>
            </a:r>
            <a:r>
              <a:rPr dirty="0" sz="3200" spc="-10"/>
              <a:t>градът</a:t>
            </a:r>
            <a:r>
              <a:rPr dirty="0" sz="3200" spc="-175"/>
              <a:t> </a:t>
            </a:r>
            <a:r>
              <a:rPr dirty="0" sz="3200" spc="-10"/>
              <a:t>върху</a:t>
            </a:r>
            <a:r>
              <a:rPr dirty="0" sz="3200" spc="-150"/>
              <a:t> </a:t>
            </a:r>
            <a:r>
              <a:rPr dirty="0" sz="3200" spc="-10"/>
              <a:t>каньона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4008" y="1530553"/>
            <a:ext cx="6885940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Географско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положение</a:t>
            </a:r>
            <a:r>
              <a:rPr dirty="0" sz="24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природа</a:t>
            </a:r>
            <a:endParaRPr sz="2400">
              <a:latin typeface="Cambria"/>
              <a:cs typeface="Cambria"/>
            </a:endParaRPr>
          </a:p>
          <a:p>
            <a:pPr marL="786765" marR="50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Ронда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намира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провинция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Малага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разположена</a:t>
            </a:r>
            <a:r>
              <a:rPr dirty="0" sz="24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върху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скалисто</a:t>
            </a:r>
            <a:r>
              <a:rPr dirty="0" sz="2400" spc="-1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плато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разделено</a:t>
            </a:r>
            <a:r>
              <a:rPr dirty="0" sz="24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дълбокия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каньон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Ел</a:t>
            </a:r>
            <a:r>
              <a:rPr dirty="0" sz="24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Тахо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който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издълбан</a:t>
            </a:r>
            <a:r>
              <a:rPr dirty="0" sz="2400" spc="-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река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Гуадалевин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3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Този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драматичен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природен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пейзаж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прави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града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един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2400" b="1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живописните</a:t>
            </a:r>
            <a:r>
              <a:rPr dirty="0" sz="2400" spc="-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 spc="-125">
                <a:latin typeface="Tahoma"/>
                <a:cs typeface="Tahoma"/>
              </a:rPr>
              <a:t>4.1.</a:t>
            </a:r>
            <a:r>
              <a:rPr dirty="0" sz="3000" spc="-34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75"/>
              <a:t> </a:t>
            </a:r>
            <a:r>
              <a:rPr dirty="0" sz="3200" spc="185">
                <a:latin typeface="Book Antiqua"/>
                <a:cs typeface="Book Antiqua"/>
              </a:rPr>
              <a:t>-</a:t>
            </a:r>
            <a:r>
              <a:rPr dirty="0" sz="3200" spc="-10"/>
              <a:t>Възникване</a:t>
            </a:r>
            <a:r>
              <a:rPr dirty="0" sz="3200" spc="-150"/>
              <a:t> </a:t>
            </a:r>
            <a:r>
              <a:rPr dirty="0" sz="3200"/>
              <a:t>и</a:t>
            </a:r>
            <a:r>
              <a:rPr dirty="0" sz="3200" spc="-180"/>
              <a:t> </a:t>
            </a:r>
            <a:r>
              <a:rPr dirty="0" sz="3200" spc="-10"/>
              <a:t>развитие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4008" y="1415034"/>
            <a:ext cx="6947534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Ронда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основана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келтите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около</a:t>
            </a:r>
            <a:r>
              <a:rPr dirty="0" sz="24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Book Antiqua"/>
                <a:cs typeface="Book Antiqua"/>
              </a:rPr>
              <a:t>VI</a:t>
            </a:r>
            <a:r>
              <a:rPr dirty="0" sz="24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3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пр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н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329565" marR="14604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24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римското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владичество</a:t>
            </a:r>
            <a:r>
              <a:rPr dirty="0" sz="24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важен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провинция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Бетика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329565" marR="5080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арабския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период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превръща</a:t>
            </a:r>
            <a:r>
              <a:rPr dirty="0" sz="24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крепостен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град</a:t>
            </a:r>
            <a:r>
              <a:rPr dirty="0" sz="240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400" spc="-1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защитен</a:t>
            </a:r>
            <a:r>
              <a:rPr dirty="0" sz="24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4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непристъпни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скали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329565" marR="4508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След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Реконкистата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75">
                <a:solidFill>
                  <a:srgbClr val="2C2C2C"/>
                </a:solidFill>
                <a:latin typeface="Book Antiqua"/>
                <a:cs typeface="Book Antiqua"/>
              </a:rPr>
              <a:t>(1485</a:t>
            </a:r>
            <a:r>
              <a:rPr dirty="0" sz="24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2400" spc="-50">
                <a:solidFill>
                  <a:srgbClr val="2C2C2C"/>
                </a:solidFill>
                <a:latin typeface="Book Antiqua"/>
                <a:cs typeface="Book Antiqua"/>
              </a:rPr>
              <a:t>.)</a:t>
            </a:r>
            <a:r>
              <a:rPr dirty="0" sz="2400" spc="-10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интегрира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в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християнска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става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родното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място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модерната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корида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 spc="-10">
                <a:latin typeface="Tahoma"/>
                <a:cs typeface="Tahoma"/>
              </a:rPr>
              <a:t>4.2.</a:t>
            </a:r>
            <a:r>
              <a:rPr dirty="0" sz="3000" spc="-35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85"/>
              <a:t> </a:t>
            </a:r>
            <a:r>
              <a:rPr dirty="0" sz="3200" spc="190">
                <a:latin typeface="Book Antiqua"/>
                <a:cs typeface="Book Antiqua"/>
              </a:rPr>
              <a:t>-</a:t>
            </a:r>
            <a:r>
              <a:rPr dirty="0" sz="3200" spc="-270">
                <a:latin typeface="Book Antiqua"/>
                <a:cs typeface="Book Antiqua"/>
              </a:rPr>
              <a:t> </a:t>
            </a:r>
            <a:r>
              <a:rPr dirty="0" sz="3200" spc="-10"/>
              <a:t>Стопанство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4008" y="1639570"/>
            <a:ext cx="6951345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Основните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икономически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дейности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endParaRPr sz="2400">
              <a:latin typeface="Cambria"/>
              <a:cs typeface="Cambria"/>
            </a:endParaRPr>
          </a:p>
          <a:p>
            <a:pPr marL="329565" marR="129539">
              <a:lnSpc>
                <a:spcPct val="100000"/>
              </a:lnSpc>
            </a:pP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винопроизводство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4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отглеждане</a:t>
            </a:r>
            <a:r>
              <a:rPr dirty="0" sz="2400" spc="1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400" spc="-1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маслини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земеделие</a:t>
            </a:r>
            <a:r>
              <a:rPr dirty="0" sz="2400" spc="-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Лозята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региона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Сиерра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де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Ронда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произвеждат</a:t>
            </a:r>
            <a:endParaRPr sz="24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висококачествени</a:t>
            </a:r>
            <a:r>
              <a:rPr dirty="0" sz="2400" spc="-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вина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Културният</a:t>
            </a:r>
            <a:r>
              <a:rPr dirty="0" sz="24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природните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красоти</a:t>
            </a:r>
            <a:endParaRPr sz="24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привличат</a:t>
            </a:r>
            <a:r>
              <a:rPr dirty="0" sz="2400" spc="-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хиляди</a:t>
            </a:r>
            <a:r>
              <a:rPr dirty="0" sz="24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посетители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4.3.</a:t>
            </a:r>
            <a:r>
              <a:rPr dirty="0" sz="3000" spc="-35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70"/>
              <a:t> </a:t>
            </a:r>
            <a:r>
              <a:rPr dirty="0" sz="3200" spc="190">
                <a:latin typeface="Book Antiqua"/>
                <a:cs typeface="Book Antiqua"/>
              </a:rPr>
              <a:t>-</a:t>
            </a:r>
            <a:r>
              <a:rPr dirty="0" sz="3200" spc="-260">
                <a:latin typeface="Book Antiqua"/>
                <a:cs typeface="Book Antiqua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70675" y="2147697"/>
            <a:ext cx="185102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9565" marR="5080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Пуенте</a:t>
            </a:r>
            <a:r>
              <a:rPr dirty="0" sz="18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Нуево </a:t>
            </a:r>
            <a:r>
              <a:rPr dirty="0" sz="1800" spc="-20" b="1">
                <a:solidFill>
                  <a:srgbClr val="2C2C2C"/>
                </a:solidFill>
                <a:latin typeface="Book Antiqua"/>
                <a:cs typeface="Book Antiqua"/>
              </a:rPr>
              <a:t>(</a:t>
            </a:r>
            <a:r>
              <a:rPr dirty="0" sz="1800" spc="-20" b="1">
                <a:solidFill>
                  <a:srgbClr val="2C2C2C"/>
                </a:solidFill>
                <a:latin typeface="Cambria"/>
                <a:cs typeface="Cambria"/>
              </a:rPr>
              <a:t>Новият</a:t>
            </a:r>
            <a:r>
              <a:rPr dirty="0" sz="1800" spc="-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0" b="1">
                <a:solidFill>
                  <a:srgbClr val="2C2C2C"/>
                </a:solidFill>
                <a:latin typeface="Cambria"/>
                <a:cs typeface="Cambria"/>
              </a:rPr>
              <a:t>мост</a:t>
            </a:r>
            <a:r>
              <a:rPr dirty="0" sz="1800" spc="-20" b="1">
                <a:solidFill>
                  <a:srgbClr val="2C2C2C"/>
                </a:solidFill>
                <a:latin typeface="Book Antiqua"/>
                <a:cs typeface="Book Antiqua"/>
              </a:rPr>
              <a:t>)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13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свързва</a:t>
            </a:r>
            <a:endParaRPr sz="1800">
              <a:latin typeface="Cambria"/>
              <a:cs typeface="Cambria"/>
            </a:endParaRPr>
          </a:p>
          <a:p>
            <a:pPr marL="329565" marR="24765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двата</a:t>
            </a:r>
            <a:r>
              <a:rPr dirty="0" sz="18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края</a:t>
            </a:r>
            <a:r>
              <a:rPr dirty="0" sz="18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18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над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каньона</a:t>
            </a:r>
            <a:r>
              <a:rPr dirty="0" sz="18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Ел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Тахо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1312164"/>
            <a:ext cx="6015227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4.3.</a:t>
            </a:r>
            <a:r>
              <a:rPr dirty="0" sz="3000" spc="-35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70"/>
              <a:t> </a:t>
            </a:r>
            <a:r>
              <a:rPr dirty="0" sz="3200" spc="190">
                <a:latin typeface="Book Antiqua"/>
                <a:cs typeface="Book Antiqua"/>
              </a:rPr>
              <a:t>-</a:t>
            </a:r>
            <a:r>
              <a:rPr dirty="0" sz="3200" spc="-260">
                <a:latin typeface="Book Antiqua"/>
                <a:cs typeface="Book Antiqua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3371" y="2258390"/>
            <a:ext cx="191008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61594" indent="-317500">
              <a:lnSpc>
                <a:spcPct val="100000"/>
              </a:lnSpc>
              <a:spcBef>
                <a:spcPts val="100"/>
              </a:spcBef>
              <a:buSzPct val="133333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Арената</a:t>
            </a:r>
            <a:r>
              <a:rPr dirty="0" sz="18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за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корида</a:t>
            </a:r>
            <a:r>
              <a:rPr dirty="0" sz="18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15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800" spc="-9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800" spc="-20" b="1">
                <a:solidFill>
                  <a:srgbClr val="2C2C2C"/>
                </a:solidFill>
                <a:latin typeface="Book Antiqua"/>
                <a:cs typeface="Book Antiqua"/>
              </a:rPr>
              <a:t>-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старата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в </a:t>
            </a: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800" spc="-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5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люлката</a:t>
            </a:r>
            <a:r>
              <a:rPr dirty="0" sz="18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800" spc="-25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18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</a:pPr>
            <a:r>
              <a:rPr dirty="0" sz="1800" spc="-10" b="1">
                <a:solidFill>
                  <a:srgbClr val="2C2C2C"/>
                </a:solidFill>
                <a:latin typeface="Cambria"/>
                <a:cs typeface="Cambria"/>
              </a:rPr>
              <a:t>съвременната корида</a:t>
            </a:r>
            <a:r>
              <a:rPr dirty="0" sz="18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1705355"/>
            <a:ext cx="4660392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Tahoma"/>
                <a:cs typeface="Tahoma"/>
              </a:rPr>
              <a:t>4.3.</a:t>
            </a:r>
            <a:r>
              <a:rPr dirty="0" sz="3000" spc="-350">
                <a:latin typeface="Tahoma"/>
                <a:cs typeface="Tahoma"/>
              </a:rPr>
              <a:t> </a:t>
            </a:r>
            <a:r>
              <a:rPr dirty="0" sz="3200" spc="-10"/>
              <a:t>Ронда</a:t>
            </a:r>
            <a:r>
              <a:rPr dirty="0" sz="3200" spc="-170"/>
              <a:t> </a:t>
            </a:r>
            <a:r>
              <a:rPr dirty="0" sz="3200" spc="190">
                <a:latin typeface="Book Antiqua"/>
                <a:cs typeface="Book Antiqua"/>
              </a:rPr>
              <a:t>-</a:t>
            </a:r>
            <a:r>
              <a:rPr dirty="0" sz="3200" spc="-260">
                <a:latin typeface="Book Antiqua"/>
                <a:cs typeface="Book Antiqua"/>
              </a:rPr>
              <a:t> </a:t>
            </a:r>
            <a:r>
              <a:rPr dirty="0" sz="3200" spc="-10"/>
              <a:t>Забележителности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7909" y="2130298"/>
            <a:ext cx="236029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492125" indent="-317500">
              <a:lnSpc>
                <a:spcPct val="100000"/>
              </a:lnSpc>
              <a:spcBef>
                <a:spcPts val="100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Дворецът</a:t>
            </a:r>
            <a:r>
              <a:rPr dirty="0" sz="2000" spc="-1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маврите</a:t>
            </a:r>
            <a:r>
              <a:rPr dirty="0" sz="2000" spc="-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114" b="1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запазен</a:t>
            </a:r>
            <a:r>
              <a:rPr dirty="0" sz="20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endParaRPr sz="2000">
              <a:latin typeface="Cambria"/>
              <a:cs typeface="Cambria"/>
            </a:endParaRPr>
          </a:p>
          <a:p>
            <a:pPr marL="329565" marR="508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времето</a:t>
            </a:r>
            <a:r>
              <a:rPr dirty="0" sz="20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мюсюлманското управление</a:t>
            </a:r>
            <a:r>
              <a:rPr dirty="0" sz="20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200911"/>
            <a:ext cx="5202936" cy="34549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00" y="700532"/>
            <a:ext cx="56699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Tahoma"/>
                <a:cs typeface="Tahoma"/>
              </a:rPr>
              <a:t>5.</a:t>
            </a:r>
            <a:r>
              <a:rPr dirty="0" sz="3000" spc="-355">
                <a:latin typeface="Tahoma"/>
                <a:cs typeface="Tahoma"/>
              </a:rPr>
              <a:t> </a:t>
            </a:r>
            <a:r>
              <a:rPr dirty="0" spc="-10"/>
              <a:t>Гибралтар</a:t>
            </a:r>
            <a:r>
              <a:rPr dirty="0" spc="-85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50">
                <a:latin typeface="Calibri"/>
                <a:cs typeface="Calibri"/>
              </a:rPr>
              <a:t> </a:t>
            </a:r>
            <a:r>
              <a:rPr dirty="0"/>
              <a:t>Стратегическата</a:t>
            </a:r>
            <a:r>
              <a:rPr dirty="0" spc="-100"/>
              <a:t> </a:t>
            </a:r>
            <a:r>
              <a:rPr dirty="0" spc="-10"/>
              <a:t>скала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9565" marR="74295" indent="-317500">
              <a:lnSpc>
                <a:spcPct val="100000"/>
              </a:lnSpc>
              <a:spcBef>
                <a:spcPts val="100"/>
              </a:spcBef>
              <a:buSzPct val="10212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/>
              <a:t>Ключово</a:t>
            </a:r>
            <a:r>
              <a:rPr dirty="0" spc="-55"/>
              <a:t> </a:t>
            </a:r>
            <a:r>
              <a:rPr dirty="0"/>
              <a:t>място</a:t>
            </a:r>
            <a:r>
              <a:rPr dirty="0" spc="-60"/>
              <a:t> </a:t>
            </a:r>
            <a:r>
              <a:rPr dirty="0" spc="90">
                <a:latin typeface="Calibri"/>
                <a:cs typeface="Calibri"/>
              </a:rPr>
              <a:t>–</a:t>
            </a:r>
            <a:r>
              <a:rPr dirty="0" spc="-60">
                <a:latin typeface="Calibri"/>
                <a:cs typeface="Calibri"/>
              </a:rPr>
              <a:t> </a:t>
            </a:r>
            <a:r>
              <a:rPr dirty="0"/>
              <a:t>Контролира</a:t>
            </a:r>
            <a:r>
              <a:rPr dirty="0" spc="-30"/>
              <a:t> </a:t>
            </a:r>
            <a:r>
              <a:rPr dirty="0"/>
              <a:t>Гибралтарския</a:t>
            </a:r>
            <a:r>
              <a:rPr dirty="0" spc="-45"/>
              <a:t> </a:t>
            </a:r>
            <a:r>
              <a:rPr dirty="0" spc="-10"/>
              <a:t>проток</a:t>
            </a:r>
            <a:r>
              <a:rPr dirty="0" spc="-10">
                <a:latin typeface="Book Antiqua"/>
                <a:cs typeface="Book Antiqua"/>
              </a:rPr>
              <a:t>, </a:t>
            </a:r>
            <a:r>
              <a:rPr dirty="0"/>
              <a:t>свързващ</a:t>
            </a:r>
            <a:r>
              <a:rPr dirty="0" spc="-65"/>
              <a:t> </a:t>
            </a:r>
            <a:r>
              <a:rPr dirty="0"/>
              <a:t>Атлантика</a:t>
            </a:r>
            <a:r>
              <a:rPr dirty="0" spc="-45"/>
              <a:t> </a:t>
            </a:r>
            <a:r>
              <a:rPr dirty="0"/>
              <a:t>и</a:t>
            </a:r>
            <a:r>
              <a:rPr dirty="0" spc="-50"/>
              <a:t> </a:t>
            </a:r>
            <a:r>
              <a:rPr dirty="0"/>
              <a:t>Средиземно</a:t>
            </a:r>
            <a:r>
              <a:rPr dirty="0" spc="-40"/>
              <a:t> </a:t>
            </a:r>
            <a:r>
              <a:rPr dirty="0" spc="-10"/>
              <a:t>море</a:t>
            </a:r>
            <a:r>
              <a:rPr dirty="0" spc="-10">
                <a:latin typeface="Book Antiqua"/>
                <a:cs typeface="Book Antiqua"/>
              </a:rPr>
              <a:t>.</a:t>
            </a:r>
          </a:p>
          <a:p>
            <a:pPr marL="329565" indent="-317500">
              <a:lnSpc>
                <a:spcPct val="100000"/>
              </a:lnSpc>
              <a:spcBef>
                <a:spcPts val="300"/>
              </a:spcBef>
              <a:buSzPct val="10212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/>
              <a:t>Британско</a:t>
            </a:r>
            <a:r>
              <a:rPr dirty="0" spc="-15"/>
              <a:t> </a:t>
            </a:r>
            <a:r>
              <a:rPr dirty="0"/>
              <a:t>владение</a:t>
            </a:r>
            <a:r>
              <a:rPr dirty="0" spc="-45"/>
              <a:t> </a:t>
            </a:r>
            <a:r>
              <a:rPr dirty="0"/>
              <a:t>от</a:t>
            </a:r>
            <a:r>
              <a:rPr dirty="0" spc="-35"/>
              <a:t> </a:t>
            </a:r>
            <a:r>
              <a:rPr dirty="0" spc="105">
                <a:latin typeface="Book Antiqua"/>
                <a:cs typeface="Book Antiqua"/>
              </a:rPr>
              <a:t>1704</a:t>
            </a:r>
            <a:r>
              <a:rPr dirty="0" spc="-105">
                <a:latin typeface="Book Antiqua"/>
                <a:cs typeface="Book Antiqua"/>
              </a:rPr>
              <a:t> </a:t>
            </a:r>
            <a:r>
              <a:rPr dirty="0" spc="-35"/>
              <a:t>г</a:t>
            </a:r>
            <a:r>
              <a:rPr dirty="0" spc="-35">
                <a:latin typeface="Book Antiqua"/>
                <a:cs typeface="Book Antiqua"/>
              </a:rPr>
              <a:t>.</a:t>
            </a:r>
            <a:r>
              <a:rPr dirty="0" spc="-125">
                <a:latin typeface="Book Antiqua"/>
                <a:cs typeface="Book Antiqua"/>
              </a:rPr>
              <a:t> </a:t>
            </a:r>
            <a:r>
              <a:rPr dirty="0" spc="90">
                <a:latin typeface="Calibri"/>
                <a:cs typeface="Calibri"/>
              </a:rPr>
              <a:t>–</a:t>
            </a:r>
            <a:r>
              <a:rPr dirty="0" spc="-50">
                <a:latin typeface="Calibri"/>
                <a:cs typeface="Calibri"/>
              </a:rPr>
              <a:t> </a:t>
            </a:r>
            <a:r>
              <a:rPr dirty="0"/>
              <a:t>Взет</a:t>
            </a:r>
            <a:r>
              <a:rPr dirty="0" spc="-40"/>
              <a:t> </a:t>
            </a:r>
            <a:r>
              <a:rPr dirty="0"/>
              <a:t>от</a:t>
            </a:r>
            <a:r>
              <a:rPr dirty="0" spc="-40"/>
              <a:t> </a:t>
            </a:r>
            <a:r>
              <a:rPr dirty="0" spc="-10"/>
              <a:t>Испания</a:t>
            </a:r>
            <a:r>
              <a:rPr dirty="0" spc="-10">
                <a:latin typeface="Book Antiqua"/>
                <a:cs typeface="Book Antiqua"/>
              </a:rPr>
              <a:t>,</a:t>
            </a:r>
          </a:p>
          <a:p>
            <a:pPr marL="329565">
              <a:lnSpc>
                <a:spcPct val="100000"/>
              </a:lnSpc>
            </a:pPr>
            <a:r>
              <a:rPr dirty="0"/>
              <a:t>потвърден</a:t>
            </a:r>
            <a:r>
              <a:rPr dirty="0" spc="-65"/>
              <a:t> </a:t>
            </a:r>
            <a:r>
              <a:rPr dirty="0"/>
              <a:t>с</a:t>
            </a:r>
            <a:r>
              <a:rPr dirty="0" spc="-50"/>
              <a:t> </a:t>
            </a:r>
            <a:r>
              <a:rPr dirty="0"/>
              <a:t>Утрехтския</a:t>
            </a:r>
            <a:r>
              <a:rPr dirty="0" spc="-45"/>
              <a:t> </a:t>
            </a:r>
            <a:r>
              <a:rPr dirty="0"/>
              <a:t>договор</a:t>
            </a:r>
            <a:r>
              <a:rPr dirty="0" spc="-40"/>
              <a:t> </a:t>
            </a:r>
            <a:r>
              <a:rPr dirty="0" spc="-10">
                <a:latin typeface="Book Antiqua"/>
                <a:cs typeface="Book Antiqua"/>
              </a:rPr>
              <a:t>(1713).</a:t>
            </a:r>
          </a:p>
          <a:p>
            <a:pPr marL="329565" marR="100330" indent="-317500">
              <a:lnSpc>
                <a:spcPct val="100000"/>
              </a:lnSpc>
              <a:spcBef>
                <a:spcPts val="305"/>
              </a:spcBef>
              <a:buSzPct val="102127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/>
              <a:t>Военна</a:t>
            </a:r>
            <a:r>
              <a:rPr dirty="0" spc="-30"/>
              <a:t> </a:t>
            </a:r>
            <a:r>
              <a:rPr dirty="0"/>
              <a:t>и</a:t>
            </a:r>
            <a:r>
              <a:rPr dirty="0" spc="-35"/>
              <a:t> </a:t>
            </a:r>
            <a:r>
              <a:rPr dirty="0"/>
              <a:t>търговска</a:t>
            </a:r>
            <a:r>
              <a:rPr dirty="0" spc="-40"/>
              <a:t> </a:t>
            </a:r>
            <a:r>
              <a:rPr dirty="0"/>
              <a:t>крепост</a:t>
            </a:r>
            <a:r>
              <a:rPr dirty="0" spc="-30"/>
              <a:t> </a:t>
            </a:r>
            <a:r>
              <a:rPr dirty="0" spc="90">
                <a:latin typeface="Calibri"/>
                <a:cs typeface="Calibri"/>
              </a:rPr>
              <a:t>–</a:t>
            </a:r>
            <a:r>
              <a:rPr dirty="0" spc="-50">
                <a:latin typeface="Calibri"/>
                <a:cs typeface="Calibri"/>
              </a:rPr>
              <a:t> </a:t>
            </a:r>
            <a:r>
              <a:rPr dirty="0"/>
              <a:t>Винаги</a:t>
            </a:r>
            <a:r>
              <a:rPr dirty="0" spc="-35"/>
              <a:t> </a:t>
            </a:r>
            <a:r>
              <a:rPr dirty="0"/>
              <a:t>важен</a:t>
            </a:r>
            <a:r>
              <a:rPr dirty="0" spc="-60"/>
              <a:t> </a:t>
            </a:r>
            <a:r>
              <a:rPr dirty="0"/>
              <a:t>за</a:t>
            </a:r>
            <a:r>
              <a:rPr dirty="0" spc="-45"/>
              <a:t> </a:t>
            </a:r>
            <a:r>
              <a:rPr dirty="0" spc="-10"/>
              <a:t>флота </a:t>
            </a:r>
            <a:r>
              <a:rPr dirty="0"/>
              <a:t>и</a:t>
            </a:r>
            <a:r>
              <a:rPr dirty="0" spc="-30"/>
              <a:t> </a:t>
            </a:r>
            <a:r>
              <a:rPr dirty="0"/>
              <a:t>глобалната</a:t>
            </a:r>
            <a:r>
              <a:rPr dirty="0" spc="-35"/>
              <a:t> </a:t>
            </a:r>
            <a:r>
              <a:rPr dirty="0" spc="-10"/>
              <a:t>търговия</a:t>
            </a:r>
            <a:r>
              <a:rPr dirty="0" spc="-10">
                <a:latin typeface="Book Antiqua"/>
                <a:cs typeface="Book Antiqua"/>
              </a:rPr>
              <a:t>.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Известен</a:t>
            </a:r>
            <a:r>
              <a:rPr dirty="0" spc="-65"/>
              <a:t> </a:t>
            </a:r>
            <a:r>
              <a:rPr dirty="0"/>
              <a:t>е</a:t>
            </a:r>
            <a:r>
              <a:rPr dirty="0" spc="-30"/>
              <a:t> </a:t>
            </a:r>
            <a:r>
              <a:rPr dirty="0"/>
              <a:t>със</a:t>
            </a:r>
            <a:r>
              <a:rPr dirty="0" spc="-45"/>
              <a:t> </a:t>
            </a:r>
            <a:r>
              <a:rPr dirty="0"/>
              <a:t>Скалата</a:t>
            </a:r>
            <a:r>
              <a:rPr dirty="0" spc="-40"/>
              <a:t> </a:t>
            </a:r>
            <a:r>
              <a:rPr dirty="0"/>
              <a:t>на</a:t>
            </a:r>
            <a:r>
              <a:rPr dirty="0" spc="-20"/>
              <a:t> </a:t>
            </a:r>
            <a:r>
              <a:rPr dirty="0" spc="-10"/>
              <a:t>Гибралтар</a:t>
            </a:r>
            <a:r>
              <a:rPr dirty="0" spc="-10">
                <a:latin typeface="Book Antiqua"/>
                <a:cs typeface="Book Antiqua"/>
              </a:rPr>
              <a:t>,</a:t>
            </a:r>
            <a:r>
              <a:rPr dirty="0" spc="-114">
                <a:latin typeface="Book Antiqua"/>
                <a:cs typeface="Book Antiqua"/>
              </a:rPr>
              <a:t> </a:t>
            </a:r>
            <a:r>
              <a:rPr dirty="0"/>
              <a:t>която</a:t>
            </a:r>
            <a:r>
              <a:rPr dirty="0" spc="-40"/>
              <a:t> </a:t>
            </a:r>
            <a:r>
              <a:rPr dirty="0"/>
              <a:t>се</a:t>
            </a:r>
            <a:r>
              <a:rPr dirty="0" spc="-30"/>
              <a:t> </a:t>
            </a:r>
            <a:r>
              <a:rPr dirty="0"/>
              <a:t>издига</a:t>
            </a:r>
            <a:r>
              <a:rPr dirty="0" spc="-50"/>
              <a:t> </a:t>
            </a:r>
            <a:r>
              <a:rPr dirty="0" spc="-25"/>
              <a:t>на</a:t>
            </a:r>
          </a:p>
          <a:p>
            <a:pPr algn="r" marR="82550">
              <a:lnSpc>
                <a:spcPct val="100000"/>
              </a:lnSpc>
            </a:pPr>
            <a:r>
              <a:rPr dirty="0" spc="204">
                <a:latin typeface="Book Antiqua"/>
                <a:cs typeface="Book Antiqua"/>
              </a:rPr>
              <a:t>426</a:t>
            </a:r>
            <a:r>
              <a:rPr dirty="0" spc="-114">
                <a:latin typeface="Book Antiqua"/>
                <a:cs typeface="Book Antiqua"/>
              </a:rPr>
              <a:t> </a:t>
            </a:r>
            <a:r>
              <a:rPr dirty="0"/>
              <a:t>метра</a:t>
            </a:r>
            <a:r>
              <a:rPr dirty="0" spc="-35"/>
              <a:t> </a:t>
            </a:r>
            <a:r>
              <a:rPr dirty="0"/>
              <a:t>и</a:t>
            </a:r>
            <a:r>
              <a:rPr dirty="0" spc="-25"/>
              <a:t> </a:t>
            </a:r>
            <a:r>
              <a:rPr dirty="0"/>
              <a:t>предлага</a:t>
            </a:r>
            <a:r>
              <a:rPr dirty="0" spc="-30"/>
              <a:t> </a:t>
            </a:r>
            <a:r>
              <a:rPr dirty="0"/>
              <a:t>панорамна</a:t>
            </a:r>
            <a:r>
              <a:rPr dirty="0" spc="-10"/>
              <a:t> </a:t>
            </a:r>
            <a:r>
              <a:rPr dirty="0"/>
              <a:t>гледка</a:t>
            </a:r>
            <a:r>
              <a:rPr dirty="0" spc="-45"/>
              <a:t> </a:t>
            </a:r>
            <a:r>
              <a:rPr dirty="0"/>
              <a:t>към</a:t>
            </a:r>
            <a:r>
              <a:rPr dirty="0" spc="-35"/>
              <a:t> </a:t>
            </a:r>
            <a:r>
              <a:rPr dirty="0" spc="-10"/>
              <a:t>Африка</a:t>
            </a:r>
            <a:r>
              <a:rPr dirty="0" spc="-10">
                <a:latin typeface="Book Antiqua"/>
                <a:cs typeface="Book Antiqua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80" y="734948"/>
            <a:ext cx="60344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5">
                <a:latin typeface="Tahoma"/>
                <a:cs typeface="Tahoma"/>
              </a:rPr>
              <a:t>5.1.</a:t>
            </a:r>
            <a:r>
              <a:rPr dirty="0" sz="3000" spc="-340">
                <a:latin typeface="Tahoma"/>
                <a:cs typeface="Tahoma"/>
              </a:rPr>
              <a:t> </a:t>
            </a:r>
            <a:r>
              <a:rPr dirty="0" spc="-10"/>
              <a:t>Гибралтар</a:t>
            </a:r>
            <a:r>
              <a:rPr dirty="0" spc="-9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35">
                <a:latin typeface="Calibri"/>
                <a:cs typeface="Calibri"/>
              </a:rPr>
              <a:t> </a:t>
            </a:r>
            <a:r>
              <a:rPr dirty="0" spc="-10"/>
              <a:t>Възникване</a:t>
            </a:r>
            <a:r>
              <a:rPr dirty="0" spc="-75"/>
              <a:t> </a:t>
            </a:r>
            <a:r>
              <a:rPr dirty="0"/>
              <a:t>и</a:t>
            </a:r>
            <a:r>
              <a:rPr dirty="0" spc="-125"/>
              <a:t> </a:t>
            </a:r>
            <a:r>
              <a:rPr dirty="0" spc="-10"/>
              <a:t>развитие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1848" y="1542110"/>
            <a:ext cx="7738745" cy="270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9565" indent="-317500">
              <a:lnSpc>
                <a:spcPts val="2430"/>
              </a:lnSpc>
              <a:buSzPct val="126315"/>
              <a:buFont typeface="Book Antiqua"/>
              <a:buAutoNum type="arabicPeriod"/>
              <a:tabLst>
                <a:tab pos="330200" algn="l"/>
              </a:tabLst>
            </a:pP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Древност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6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900" spc="-75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Финикийците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древните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гърци</a:t>
            </a:r>
            <a:r>
              <a:rPr dirty="0" sz="19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r>
              <a:rPr dirty="0" sz="19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използвали</a:t>
            </a:r>
            <a:r>
              <a:rPr dirty="0" sz="19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района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  <a:p>
            <a:pPr marL="329565">
              <a:lnSpc>
                <a:spcPts val="2130"/>
              </a:lnSpc>
            </a:pP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90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късно</a:t>
            </a:r>
            <a:r>
              <a:rPr dirty="0" sz="19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9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владян</a:t>
            </a:r>
            <a:r>
              <a:rPr dirty="0" sz="19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9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Картаген</a:t>
            </a:r>
            <a:r>
              <a:rPr dirty="0" sz="19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9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20">
                <a:solidFill>
                  <a:srgbClr val="2C2C2C"/>
                </a:solidFill>
                <a:latin typeface="Cambria"/>
                <a:cs typeface="Cambria"/>
              </a:rPr>
              <a:t>Рим</a:t>
            </a:r>
            <a:r>
              <a:rPr dirty="0" sz="1900" spc="-2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  <a:p>
            <a:pPr marL="329565" indent="-317500">
              <a:lnSpc>
                <a:spcPts val="2730"/>
              </a:lnSpc>
              <a:buSzPct val="126315"/>
              <a:buFont typeface="Book Antiqua"/>
              <a:buAutoNum type="arabicPeriod" startAt="2"/>
              <a:tabLst>
                <a:tab pos="330200" algn="l"/>
              </a:tabLst>
            </a:pP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Средновековие</a:t>
            </a:r>
            <a:r>
              <a:rPr dirty="0" sz="19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6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900" spc="-5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9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95">
                <a:solidFill>
                  <a:srgbClr val="2C2C2C"/>
                </a:solidFill>
                <a:latin typeface="Book Antiqua"/>
                <a:cs typeface="Book Antiqua"/>
              </a:rPr>
              <a:t>711</a:t>
            </a:r>
            <a:r>
              <a:rPr dirty="0" sz="1900" spc="-6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900" spc="-3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1900" spc="-9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арабите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превземат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Гибралтар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(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наречен</a:t>
            </a:r>
            <a:endParaRPr sz="1900">
              <a:latin typeface="Cambria"/>
              <a:cs typeface="Cambria"/>
            </a:endParaRPr>
          </a:p>
          <a:p>
            <a:pPr marL="329565">
              <a:lnSpc>
                <a:spcPts val="2230"/>
              </a:lnSpc>
            </a:pPr>
            <a:r>
              <a:rPr dirty="0" sz="1900">
                <a:solidFill>
                  <a:srgbClr val="2C2C2C"/>
                </a:solidFill>
                <a:latin typeface="Calibri"/>
                <a:cs typeface="Calibri"/>
              </a:rPr>
              <a:t>„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Джебел</a:t>
            </a:r>
            <a:r>
              <a:rPr dirty="0" sz="19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ал</a:t>
            </a:r>
            <a:r>
              <a:rPr dirty="0" sz="190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Тарик</a:t>
            </a:r>
            <a:r>
              <a:rPr dirty="0" sz="1900">
                <a:solidFill>
                  <a:srgbClr val="2C2C2C"/>
                </a:solidFill>
                <a:latin typeface="Calibri"/>
                <a:cs typeface="Calibri"/>
              </a:rPr>
              <a:t>“</a:t>
            </a:r>
            <a:r>
              <a:rPr dirty="0" sz="1900" spc="-5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9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чест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9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берберския</a:t>
            </a:r>
            <a:r>
              <a:rPr dirty="0" sz="19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военачалник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 Тарик</a:t>
            </a:r>
            <a:r>
              <a:rPr dirty="0" sz="19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25">
                <a:solidFill>
                  <a:srgbClr val="2C2C2C"/>
                </a:solidFill>
                <a:latin typeface="Cambria"/>
                <a:cs typeface="Cambria"/>
              </a:rPr>
              <a:t>ибн</a:t>
            </a:r>
            <a:endParaRPr sz="1900">
              <a:latin typeface="Cambria"/>
              <a:cs typeface="Cambria"/>
            </a:endParaRPr>
          </a:p>
          <a:p>
            <a:pPr marL="329565">
              <a:lnSpc>
                <a:spcPts val="2180"/>
              </a:lnSpc>
            </a:pPr>
            <a:r>
              <a:rPr dirty="0" sz="1900" spc="-25">
                <a:solidFill>
                  <a:srgbClr val="2C2C2C"/>
                </a:solidFill>
                <a:latin typeface="Cambria"/>
                <a:cs typeface="Cambria"/>
              </a:rPr>
              <a:t>Зияд</a:t>
            </a:r>
            <a:r>
              <a:rPr dirty="0" sz="1900" spc="-25">
                <a:solidFill>
                  <a:srgbClr val="2C2C2C"/>
                </a:solidFill>
                <a:latin typeface="Book Antiqua"/>
                <a:cs typeface="Book Antiqua"/>
              </a:rPr>
              <a:t>).</a:t>
            </a:r>
            <a:r>
              <a:rPr dirty="0" sz="19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9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95">
                <a:solidFill>
                  <a:srgbClr val="2C2C2C"/>
                </a:solidFill>
                <a:latin typeface="Book Antiqua"/>
                <a:cs typeface="Book Antiqua"/>
              </a:rPr>
              <a:t>1462</a:t>
            </a:r>
            <a:r>
              <a:rPr dirty="0" sz="1900" spc="-10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900" spc="-3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1900" spc="-9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испанците</a:t>
            </a:r>
            <a:r>
              <a:rPr dirty="0" sz="19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го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връщат</a:t>
            </a:r>
            <a:r>
              <a:rPr dirty="0" sz="19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под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християнски</a:t>
            </a:r>
            <a:r>
              <a:rPr dirty="0" sz="19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контрол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  <a:p>
            <a:pPr marL="329565" marR="969010" indent="-317500">
              <a:lnSpc>
                <a:spcPct val="95800"/>
              </a:lnSpc>
              <a:spcBef>
                <a:spcPts val="20"/>
              </a:spcBef>
              <a:buSzPct val="126315"/>
              <a:buFont typeface="Book Antiqua"/>
              <a:buAutoNum type="arabicPeriod" startAt="3"/>
              <a:tabLst>
                <a:tab pos="330200" algn="l"/>
              </a:tabLst>
            </a:pP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Британско</a:t>
            </a:r>
            <a:r>
              <a:rPr dirty="0" sz="1900" spc="-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владение</a:t>
            </a:r>
            <a:r>
              <a:rPr dirty="0" sz="19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6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1900" spc="-75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9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85">
                <a:solidFill>
                  <a:srgbClr val="2C2C2C"/>
                </a:solidFill>
                <a:latin typeface="Book Antiqua"/>
                <a:cs typeface="Book Antiqua"/>
              </a:rPr>
              <a:t>1704</a:t>
            </a:r>
            <a:r>
              <a:rPr dirty="0" sz="1900" spc="-12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35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900" spc="-35">
                <a:solidFill>
                  <a:srgbClr val="2C2C2C"/>
                </a:solidFill>
                <a:latin typeface="Book Antiqua"/>
                <a:cs typeface="Book Antiqua"/>
              </a:rPr>
              <a:t>.,</a:t>
            </a:r>
            <a:r>
              <a:rPr dirty="0" sz="19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9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време</a:t>
            </a:r>
            <a:r>
              <a:rPr dirty="0" sz="19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9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Войната</a:t>
            </a:r>
            <a:r>
              <a:rPr dirty="0" sz="19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25">
                <a:solidFill>
                  <a:srgbClr val="2C2C2C"/>
                </a:solidFill>
                <a:latin typeface="Cambria"/>
                <a:cs typeface="Cambria"/>
              </a:rPr>
              <a:t>за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испанското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наследство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19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британците превземат</a:t>
            </a:r>
            <a:r>
              <a:rPr dirty="0" sz="19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Гибралтар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  <a:p>
            <a:pPr marL="329565">
              <a:lnSpc>
                <a:spcPct val="100000"/>
              </a:lnSpc>
            </a:pP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Официално</a:t>
            </a:r>
            <a:r>
              <a:rPr dirty="0" sz="19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9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предаден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9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Великобритания</a:t>
            </a:r>
            <a:r>
              <a:rPr dirty="0" sz="19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9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Утрехтския</a:t>
            </a:r>
            <a:r>
              <a:rPr dirty="0" sz="19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договор</a:t>
            </a:r>
            <a:endParaRPr sz="19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900" spc="-55">
                <a:solidFill>
                  <a:srgbClr val="2C2C2C"/>
                </a:solidFill>
                <a:latin typeface="Book Antiqua"/>
                <a:cs typeface="Book Antiqua"/>
              </a:rPr>
              <a:t>(1713).</a:t>
            </a:r>
            <a:r>
              <a:rPr dirty="0" sz="1900" spc="-6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9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многократно</a:t>
            </a:r>
            <a:r>
              <a:rPr dirty="0" sz="19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9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опитва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да</a:t>
            </a:r>
            <a:r>
              <a:rPr dirty="0" sz="19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го</a:t>
            </a:r>
            <a:r>
              <a:rPr dirty="0" sz="19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2C2C2C"/>
                </a:solidFill>
                <a:latin typeface="Cambria"/>
                <a:cs typeface="Cambria"/>
              </a:rPr>
              <a:t>си</a:t>
            </a:r>
            <a:r>
              <a:rPr dirty="0" sz="19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900" spc="-10">
                <a:solidFill>
                  <a:srgbClr val="2C2C2C"/>
                </a:solidFill>
                <a:latin typeface="Cambria"/>
                <a:cs typeface="Cambria"/>
              </a:rPr>
              <a:t>върне</a:t>
            </a:r>
            <a:r>
              <a:rPr dirty="0" sz="19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495300"/>
            <a:ext cx="738378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92" y="645363"/>
            <a:ext cx="33089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dirty="0" sz="3600" spc="190">
                <a:latin typeface="Book Antiqua"/>
                <a:cs typeface="Book Antiqua"/>
              </a:rPr>
              <a:t>3.</a:t>
            </a:r>
            <a:r>
              <a:rPr dirty="0" sz="3600">
                <a:latin typeface="Book Antiqua"/>
                <a:cs typeface="Book Antiqua"/>
              </a:rPr>
              <a:t>	</a:t>
            </a:r>
            <a:r>
              <a:rPr dirty="0" sz="4400" spc="-10"/>
              <a:t>Природа</a:t>
            </a:r>
            <a:endParaRPr sz="44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5700" y="1657604"/>
            <a:ext cx="3907790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Основни</a:t>
            </a:r>
            <a:r>
              <a:rPr dirty="0" sz="1600" spc="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природни</a:t>
            </a:r>
            <a:r>
              <a:rPr dirty="0" sz="1600" spc="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региони</a:t>
            </a:r>
            <a:r>
              <a:rPr dirty="0" sz="1600" spc="-10" b="1">
                <a:solidFill>
                  <a:srgbClr val="2C2C2C"/>
                </a:solidFill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SzPct val="87500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Планини</a:t>
            </a:r>
            <a:r>
              <a:rPr dirty="0" sz="1600" spc="-10" b="1">
                <a:solidFill>
                  <a:srgbClr val="2C2C2C"/>
                </a:solidFill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 i="1">
                <a:solidFill>
                  <a:srgbClr val="2C2C2C"/>
                </a:solidFill>
                <a:latin typeface="Cambria"/>
                <a:cs typeface="Cambria"/>
              </a:rPr>
              <a:t>Пиренеите</a:t>
            </a:r>
            <a:r>
              <a:rPr dirty="0" sz="1600" spc="65" b="1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i="1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 i="1">
                <a:solidFill>
                  <a:srgbClr val="2C2C2C"/>
                </a:solidFill>
                <a:latin typeface="Cambria"/>
                <a:cs typeface="Cambria"/>
              </a:rPr>
              <a:t>граница</a:t>
            </a:r>
            <a:r>
              <a:rPr dirty="0" sz="1600" spc="60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i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1600" spc="40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i="1">
                <a:solidFill>
                  <a:srgbClr val="2C2C2C"/>
                </a:solidFill>
                <a:latin typeface="Cambria"/>
                <a:cs typeface="Cambria"/>
              </a:rPr>
              <a:t>Франция</a:t>
            </a:r>
            <a:r>
              <a:rPr dirty="0" sz="1600" spc="-10" i="1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 i="1">
                <a:solidFill>
                  <a:srgbClr val="2C2C2C"/>
                </a:solidFill>
                <a:latin typeface="Cambria"/>
                <a:cs typeface="Cambria"/>
              </a:rPr>
              <a:t>Сиера</a:t>
            </a:r>
            <a:r>
              <a:rPr dirty="0" sz="1600" spc="65" b="1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 i="1">
                <a:solidFill>
                  <a:srgbClr val="2C2C2C"/>
                </a:solidFill>
                <a:latin typeface="Cambria"/>
                <a:cs typeface="Cambria"/>
              </a:rPr>
              <a:t>Невада</a:t>
            </a:r>
            <a:r>
              <a:rPr dirty="0" sz="1600" spc="65" b="1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50" i="1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 spc="50" i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600" spc="50" i="1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r>
              <a:rPr dirty="0" sz="1600" i="1">
                <a:solidFill>
                  <a:srgbClr val="2C2C2C"/>
                </a:solidFill>
                <a:latin typeface="Cambria"/>
                <a:cs typeface="Cambria"/>
              </a:rPr>
              <a:t>висок</a:t>
            </a:r>
            <a:r>
              <a:rPr dirty="0" sz="1600" spc="70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i="1">
                <a:solidFill>
                  <a:srgbClr val="2C2C2C"/>
                </a:solidFill>
                <a:latin typeface="Cambria"/>
                <a:cs typeface="Cambria"/>
              </a:rPr>
              <a:t>връх</a:t>
            </a:r>
            <a:r>
              <a:rPr dirty="0" sz="1600" spc="50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370" i="1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endParaRPr sz="16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dirty="0" sz="1600" spc="-25" i="1">
                <a:solidFill>
                  <a:srgbClr val="2C2C2C"/>
                </a:solidFill>
                <a:latin typeface="Cambria"/>
                <a:cs typeface="Cambria"/>
              </a:rPr>
              <a:t>Муласен</a:t>
            </a:r>
            <a:r>
              <a:rPr dirty="0" sz="1600" spc="-25" i="1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600" spc="-45" i="1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70" i="1">
                <a:solidFill>
                  <a:srgbClr val="2C2C2C"/>
                </a:solidFill>
                <a:latin typeface="Trebuchet MS"/>
                <a:cs typeface="Trebuchet MS"/>
              </a:rPr>
              <a:t>3,478</a:t>
            </a:r>
            <a:r>
              <a:rPr dirty="0" sz="1600" spc="-30" i="1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 spc="-35" i="1">
                <a:solidFill>
                  <a:srgbClr val="2C2C2C"/>
                </a:solidFill>
                <a:latin typeface="Cambria"/>
                <a:cs typeface="Cambria"/>
              </a:rPr>
              <a:t>м</a:t>
            </a:r>
            <a:r>
              <a:rPr dirty="0" sz="1600" spc="-35" i="1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 b="1" i="1">
                <a:solidFill>
                  <a:srgbClr val="2C2C2C"/>
                </a:solidFill>
                <a:latin typeface="Cambria"/>
                <a:cs typeface="Cambria"/>
              </a:rPr>
              <a:t>Кантабрийските</a:t>
            </a:r>
            <a:r>
              <a:rPr dirty="0" sz="1600" spc="15" b="1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 i="1">
                <a:solidFill>
                  <a:srgbClr val="2C2C2C"/>
                </a:solidFill>
                <a:latin typeface="Cambria"/>
                <a:cs typeface="Cambria"/>
              </a:rPr>
              <a:t>планини</a:t>
            </a:r>
            <a:r>
              <a:rPr dirty="0" sz="1600" spc="-10" b="1" i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i="1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600" spc="-10" i="1">
                <a:solidFill>
                  <a:srgbClr val="2C2C2C"/>
                </a:solidFill>
                <a:latin typeface="Cambria"/>
                <a:cs typeface="Cambria"/>
              </a:rPr>
              <a:t>север</a:t>
            </a:r>
            <a:r>
              <a:rPr dirty="0" sz="1600" spc="-10" i="1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87500"/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Равнини</a:t>
            </a:r>
            <a:r>
              <a:rPr dirty="0" sz="1600" spc="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2C2C2C"/>
                </a:solidFill>
                <a:latin typeface="Cambria"/>
                <a:cs typeface="Cambria"/>
              </a:rPr>
              <a:t>плата</a:t>
            </a:r>
            <a:r>
              <a:rPr dirty="0" sz="1600" spc="-10" b="1">
                <a:solidFill>
                  <a:srgbClr val="2C2C2C"/>
                </a:solidFill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  <a:p>
            <a:pPr marL="329565" marR="5080" indent="-317500">
              <a:lnSpc>
                <a:spcPct val="100000"/>
              </a:lnSpc>
              <a:spcBef>
                <a:spcPts val="5"/>
              </a:spcBef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Месета</a:t>
            </a:r>
            <a:r>
              <a:rPr dirty="0" sz="16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420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600" spc="-7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голямо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плато</a:t>
            </a:r>
            <a:r>
              <a:rPr dirty="0" sz="16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6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централната </a:t>
            </a:r>
            <a:r>
              <a:rPr dirty="0" sz="1600" spc="-2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endParaRPr sz="16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Плодородни</a:t>
            </a:r>
            <a:r>
              <a:rPr dirty="0" sz="16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низини</a:t>
            </a:r>
            <a:r>
              <a:rPr dirty="0" sz="16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2C2C2C"/>
                </a:solidFill>
                <a:latin typeface="Cambria"/>
                <a:cs typeface="Cambria"/>
              </a:rPr>
              <a:t>по</a:t>
            </a:r>
            <a:r>
              <a:rPr dirty="0" sz="160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2C2C2C"/>
                </a:solidFill>
                <a:latin typeface="Cambria"/>
                <a:cs typeface="Cambria"/>
              </a:rPr>
              <a:t>реките</a:t>
            </a:r>
            <a:endParaRPr sz="16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Гуадалкивир</a:t>
            </a:r>
            <a:r>
              <a:rPr dirty="0" sz="1600" b="1">
                <a:solidFill>
                  <a:srgbClr val="2C2C2C"/>
                </a:solidFill>
                <a:latin typeface="Gill Sans MT"/>
                <a:cs typeface="Gill Sans MT"/>
              </a:rPr>
              <a:t>,</a:t>
            </a:r>
            <a:r>
              <a:rPr dirty="0" sz="1600" spc="-1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Дуеро</a:t>
            </a:r>
            <a:r>
              <a:rPr dirty="0" sz="160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600" spc="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600" spc="-20" b="1">
                <a:solidFill>
                  <a:srgbClr val="2C2C2C"/>
                </a:solidFill>
                <a:latin typeface="Cambria"/>
                <a:cs typeface="Cambria"/>
              </a:rPr>
              <a:t>Ебро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984" y="1409700"/>
            <a:ext cx="3942588" cy="303885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dirty="0" sz="3000" spc="-114">
                <a:latin typeface="Tahoma"/>
                <a:cs typeface="Tahoma"/>
              </a:rPr>
              <a:t>5.2/3.</a:t>
            </a:r>
            <a:r>
              <a:rPr dirty="0" sz="3000" spc="-335">
                <a:latin typeface="Tahoma"/>
                <a:cs typeface="Tahoma"/>
              </a:rPr>
              <a:t> </a:t>
            </a:r>
            <a:r>
              <a:rPr dirty="0" spc="-10"/>
              <a:t>Гибралтар</a:t>
            </a:r>
            <a:r>
              <a:rPr dirty="0" spc="-8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30">
                <a:latin typeface="Calibri"/>
                <a:cs typeface="Calibri"/>
              </a:rPr>
              <a:t> </a:t>
            </a:r>
            <a:r>
              <a:rPr dirty="0" spc="-10"/>
              <a:t>Стопанство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4008" y="1613407"/>
            <a:ext cx="727265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915035" indent="-317500">
              <a:lnSpc>
                <a:spcPct val="100000"/>
              </a:lnSpc>
              <a:spcBef>
                <a:spcPts val="105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Развива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финансови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услуги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000" spc="-114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20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0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пристанищна търговия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Има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ключова</a:t>
            </a:r>
            <a:r>
              <a:rPr dirty="0" sz="20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военна</a:t>
            </a:r>
            <a:r>
              <a:rPr dirty="0" sz="20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база</a:t>
            </a:r>
            <a:r>
              <a:rPr dirty="0" sz="20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поради</a:t>
            </a:r>
            <a:r>
              <a:rPr dirty="0" sz="2000" spc="-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стратегическото</a:t>
            </a:r>
            <a:r>
              <a:rPr dirty="0" sz="20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C2C2C"/>
                </a:solidFill>
                <a:latin typeface="Cambria"/>
                <a:cs typeface="Cambria"/>
              </a:rPr>
              <a:t>си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разположение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Скалата</a:t>
            </a:r>
            <a:r>
              <a:rPr dirty="0" sz="20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Гибралтар</a:t>
            </a:r>
            <a:r>
              <a:rPr dirty="0" sz="20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7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000" spc="-6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дом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единствените</a:t>
            </a:r>
            <a:r>
              <a:rPr dirty="0" sz="20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диви</a:t>
            </a:r>
            <a:r>
              <a:rPr dirty="0" sz="20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маймуни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0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Европа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329565" marR="59055" indent="-317500">
              <a:lnSpc>
                <a:spcPct val="100000"/>
              </a:lnSpc>
              <a:spcBef>
                <a:spcPts val="5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Пещерата</a:t>
            </a:r>
            <a:r>
              <a:rPr dirty="0" sz="20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Сан</a:t>
            </a:r>
            <a:r>
              <a:rPr dirty="0" sz="20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Михаел</a:t>
            </a:r>
            <a:r>
              <a:rPr dirty="0" sz="20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75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000" spc="-6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природна</a:t>
            </a:r>
            <a:r>
              <a:rPr dirty="0" sz="20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красота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000" spc="-12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използвана</a:t>
            </a:r>
            <a:r>
              <a:rPr dirty="0" sz="20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C2C2C"/>
                </a:solidFill>
                <a:latin typeface="Cambria"/>
                <a:cs typeface="Cambria"/>
              </a:rPr>
              <a:t>като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концертна</a:t>
            </a:r>
            <a:r>
              <a:rPr dirty="0" sz="2000" spc="-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2C2C2C"/>
                </a:solidFill>
                <a:latin typeface="Cambria"/>
                <a:cs typeface="Cambria"/>
              </a:rPr>
              <a:t>зала</a:t>
            </a:r>
            <a:r>
              <a:rPr dirty="0" sz="2000" spc="-2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dirty="0" sz="3000" spc="-114">
                <a:latin typeface="Tahoma"/>
                <a:cs typeface="Tahoma"/>
              </a:rPr>
              <a:t>5.2/3.</a:t>
            </a:r>
            <a:r>
              <a:rPr dirty="0" sz="3000" spc="-335">
                <a:latin typeface="Tahoma"/>
                <a:cs typeface="Tahoma"/>
              </a:rPr>
              <a:t> </a:t>
            </a:r>
            <a:r>
              <a:rPr dirty="0" spc="-10"/>
              <a:t>Гибралтар</a:t>
            </a:r>
            <a:r>
              <a:rPr dirty="0" spc="-8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30">
                <a:latin typeface="Calibri"/>
                <a:cs typeface="Calibri"/>
              </a:rPr>
              <a:t> </a:t>
            </a:r>
            <a:r>
              <a:rPr dirty="0" spc="-10"/>
              <a:t>Забележителности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55614" y="2070303"/>
            <a:ext cx="2012314" cy="1856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261620" indent="-317500">
              <a:lnSpc>
                <a:spcPct val="100000"/>
              </a:lnSpc>
              <a:spcBef>
                <a:spcPts val="105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Скалата</a:t>
            </a:r>
            <a:r>
              <a:rPr dirty="0" sz="2000" spc="-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Гибралтар</a:t>
            </a:r>
            <a:r>
              <a:rPr dirty="0" sz="2000" spc="-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25">
                <a:solidFill>
                  <a:srgbClr val="2C2C2C"/>
                </a:solidFill>
                <a:latin typeface="Calibri"/>
                <a:cs typeface="Calibri"/>
              </a:rPr>
              <a:t>–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дом</a:t>
            </a:r>
            <a:r>
              <a:rPr dirty="0" sz="2000" spc="-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endParaRPr sz="2000">
              <a:latin typeface="Cambria"/>
              <a:cs typeface="Cambria"/>
            </a:endParaRPr>
          </a:p>
          <a:p>
            <a:pPr algn="just" marL="329565" marR="5080">
              <a:lnSpc>
                <a:spcPct val="100000"/>
              </a:lnSpc>
            </a:pP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единствените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диви</a:t>
            </a:r>
            <a:r>
              <a:rPr dirty="0" sz="2000" spc="-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маймуни </a:t>
            </a:r>
            <a:r>
              <a:rPr dirty="0" sz="20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0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C2C2C"/>
                </a:solidFill>
                <a:latin typeface="Cambria"/>
                <a:cs typeface="Cambria"/>
              </a:rPr>
              <a:t>Европа</a:t>
            </a:r>
            <a:r>
              <a:rPr dirty="0" sz="20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16" y="1214627"/>
            <a:ext cx="5135880" cy="340156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03" y="469391"/>
            <a:ext cx="7479792" cy="36957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1453" y="4192625"/>
            <a:ext cx="66008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>
                <a:latin typeface="Arial"/>
                <a:cs typeface="Arial"/>
              </a:rPr>
              <a:t>Пещерата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Сан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Михаел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природна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красота,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използвана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като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концертна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зала.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dirty="0" sz="3000" spc="-114">
                <a:latin typeface="Tahoma"/>
                <a:cs typeface="Tahoma"/>
              </a:rPr>
              <a:t>5.2/3.</a:t>
            </a:r>
            <a:r>
              <a:rPr dirty="0" sz="3000" spc="-335">
                <a:latin typeface="Tahoma"/>
                <a:cs typeface="Tahoma"/>
              </a:rPr>
              <a:t> </a:t>
            </a:r>
            <a:r>
              <a:rPr dirty="0" spc="-10"/>
              <a:t>Гибралтар</a:t>
            </a:r>
            <a:r>
              <a:rPr dirty="0" spc="-8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30">
                <a:latin typeface="Calibri"/>
                <a:cs typeface="Calibri"/>
              </a:rPr>
              <a:t> </a:t>
            </a:r>
            <a:r>
              <a:rPr dirty="0" spc="-10"/>
              <a:t>Забележителности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38240" y="1308607"/>
            <a:ext cx="2712720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Великите</a:t>
            </a:r>
            <a:r>
              <a:rPr dirty="0" sz="2000" spc="-1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обсадни</a:t>
            </a:r>
            <a:endParaRPr sz="2000">
              <a:latin typeface="Cambria"/>
              <a:cs typeface="Cambria"/>
            </a:endParaRPr>
          </a:p>
          <a:p>
            <a:pPr marL="329565" marR="5080">
              <a:lnSpc>
                <a:spcPts val="2360"/>
              </a:lnSpc>
              <a:spcBef>
                <a:spcPts val="110"/>
              </a:spcBef>
            </a:pP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тунели</a:t>
            </a:r>
            <a:r>
              <a:rPr dirty="0" sz="2000" spc="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Book Antiqua"/>
                <a:cs typeface="Book Antiqua"/>
              </a:rPr>
              <a:t>(Great</a:t>
            </a:r>
            <a:r>
              <a:rPr dirty="0" sz="2000" spc="-6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Book Antiqua"/>
                <a:cs typeface="Book Antiqua"/>
              </a:rPr>
              <a:t>Siege Tunnels)</a:t>
            </a:r>
            <a:endParaRPr sz="2000">
              <a:latin typeface="Book Antiqua"/>
              <a:cs typeface="Book Antiqua"/>
            </a:endParaRPr>
          </a:p>
          <a:p>
            <a:pPr marL="329565" indent="-317500">
              <a:lnSpc>
                <a:spcPts val="237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Изкопани</a:t>
            </a:r>
            <a:r>
              <a:rPr dirty="0" sz="20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20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95" b="1">
                <a:solidFill>
                  <a:srgbClr val="2C2C2C"/>
                </a:solidFill>
                <a:latin typeface="Book Antiqua"/>
                <a:cs typeface="Book Antiqua"/>
              </a:rPr>
              <a:t>18</a:t>
            </a:r>
            <a:endParaRPr sz="2000">
              <a:latin typeface="Book Antiqua"/>
              <a:cs typeface="Book Antiqua"/>
            </a:endParaRPr>
          </a:p>
          <a:p>
            <a:pPr marL="329565">
              <a:lnSpc>
                <a:spcPct val="100000"/>
              </a:lnSpc>
            </a:pP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век</a:t>
            </a:r>
            <a:r>
              <a:rPr dirty="0" sz="2000" spc="-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000" spc="-10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британците</a:t>
            </a:r>
            <a:endParaRPr sz="20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Военно</a:t>
            </a:r>
            <a:r>
              <a:rPr dirty="0" sz="20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инженерно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постижение</a:t>
            </a:r>
            <a:endParaRPr sz="2000">
              <a:latin typeface="Cambria"/>
              <a:cs typeface="Cambria"/>
            </a:endParaRPr>
          </a:p>
          <a:p>
            <a:pPr marL="329565" marR="558800" indent="-317500">
              <a:lnSpc>
                <a:spcPct val="100000"/>
              </a:lnSpc>
              <a:spcBef>
                <a:spcPts val="5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Днес</a:t>
            </a:r>
            <a:r>
              <a:rPr dirty="0" sz="2000" spc="-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са</a:t>
            </a:r>
            <a:r>
              <a:rPr dirty="0" sz="20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музей</a:t>
            </a:r>
            <a:r>
              <a:rPr dirty="0" sz="20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оръдия</a:t>
            </a:r>
            <a:r>
              <a:rPr dirty="0" sz="2000" spc="-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исторически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експозиции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1328927"/>
            <a:ext cx="4959096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3762" y="830402"/>
            <a:ext cx="7169784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Segoe UI Emoji"/>
                <a:cs typeface="Segoe UI Emoji"/>
              </a:rPr>
              <a:t>🌍</a:t>
            </a:r>
            <a:r>
              <a:rPr dirty="0" sz="1600" spc="-85" b="1">
                <a:latin typeface="Segoe UI Emoji"/>
                <a:cs typeface="Segoe UI Emoji"/>
              </a:rPr>
              <a:t> </a:t>
            </a:r>
            <a:r>
              <a:rPr dirty="0" sz="1600" b="1">
                <a:latin typeface="Arial"/>
                <a:cs typeface="Arial"/>
              </a:rPr>
              <a:t>Europa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Point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–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мястото, където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Европа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среща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Африка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Europa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е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най-</a:t>
            </a:r>
            <a:r>
              <a:rPr dirty="0" sz="1600">
                <a:latin typeface="Arial"/>
                <a:cs typeface="Arial"/>
              </a:rPr>
              <a:t>южната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точка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Гибралтар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едно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най-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впечатляващите </a:t>
            </a:r>
            <a:r>
              <a:rPr dirty="0" sz="1600">
                <a:latin typeface="Arial"/>
                <a:cs typeface="Arial"/>
              </a:rPr>
              <a:t>места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града.Тук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може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да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се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види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Африка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просто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око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– </a:t>
            </a:r>
            <a:r>
              <a:rPr dirty="0" sz="1600">
                <a:latin typeface="Arial"/>
                <a:cs typeface="Arial"/>
              </a:rPr>
              <a:t>само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21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километра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през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Гибралтарския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проток.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Мястото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съчетава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природна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красота,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културно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разнообразие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невероятна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гледка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към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морето.</a:t>
            </a:r>
            <a:endParaRPr sz="1600">
              <a:latin typeface="Arial"/>
              <a:cs typeface="Arial"/>
            </a:endParaRPr>
          </a:p>
          <a:p>
            <a:pPr marL="12700" marR="9334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самия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нос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се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намира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фара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Trinity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Lighthouse</a:t>
            </a:r>
            <a:r>
              <a:rPr dirty="0" sz="1600">
                <a:latin typeface="Arial"/>
                <a:cs typeface="Arial"/>
              </a:rPr>
              <a:t>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построен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през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1841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г., </a:t>
            </a:r>
            <a:r>
              <a:rPr dirty="0" sz="1600">
                <a:latin typeface="Arial"/>
                <a:cs typeface="Arial"/>
              </a:rPr>
              <a:t>който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все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още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работи.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Ще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намерите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джамията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Ибрахим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ал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Ибрахим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– </a:t>
            </a:r>
            <a:r>
              <a:rPr dirty="0" sz="1600">
                <a:latin typeface="Arial"/>
                <a:cs typeface="Arial"/>
              </a:rPr>
              <a:t>подарък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Саудитска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Арабия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една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най-</a:t>
            </a:r>
            <a:r>
              <a:rPr dirty="0" sz="1600">
                <a:latin typeface="Arial"/>
                <a:cs typeface="Arial"/>
              </a:rPr>
              <a:t>големите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джамии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в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немюсюлманска </a:t>
            </a:r>
            <a:r>
              <a:rPr dirty="0" sz="1600">
                <a:latin typeface="Arial"/>
                <a:cs typeface="Arial"/>
              </a:rPr>
              <a:t>държава.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близост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има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католическа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църква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символ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религиозното </a:t>
            </a:r>
            <a:r>
              <a:rPr dirty="0" sz="1600" spc="-10">
                <a:latin typeface="Arial"/>
                <a:cs typeface="Arial"/>
              </a:rPr>
              <a:t>многообразие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Гибралтар.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Europa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е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перфектно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място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за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разходка,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снимки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малко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спокойствие.</a:t>
            </a:r>
            <a:endParaRPr sz="1600">
              <a:latin typeface="Arial"/>
              <a:cs typeface="Arial"/>
            </a:endParaRPr>
          </a:p>
          <a:p>
            <a:pPr marL="12700" marR="65087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Особено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при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залез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слънце,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мястото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става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магическо.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Тук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се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срещат </a:t>
            </a:r>
            <a:r>
              <a:rPr dirty="0" sz="1600">
                <a:latin typeface="Arial"/>
                <a:cs typeface="Arial"/>
              </a:rPr>
              <a:t>култури,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религии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континенти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истински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кръстопът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светове.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569976"/>
            <a:ext cx="6638544" cy="400354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539" y="370331"/>
            <a:ext cx="6598920" cy="440283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7743" y="901395"/>
            <a:ext cx="7736205" cy="301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5"/>
              </a:spcBef>
              <a:buFont typeface="Tahoma"/>
              <a:buAutoNum type="arabicPeriod" startAt="6"/>
              <a:tabLst>
                <a:tab pos="436880" algn="l"/>
              </a:tabLst>
            </a:pPr>
            <a:r>
              <a:rPr dirty="0" sz="2800" spc="-25" b="1">
                <a:solidFill>
                  <a:srgbClr val="2C2C2C"/>
                </a:solidFill>
                <a:latin typeface="Cambria"/>
                <a:cs typeface="Cambria"/>
              </a:rPr>
              <a:t>Танжер</a:t>
            </a:r>
            <a:r>
              <a:rPr dirty="0" sz="2800" spc="-13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235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800" spc="-15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C2C2C"/>
                </a:solidFill>
                <a:latin typeface="Cambria"/>
                <a:cs typeface="Cambria"/>
              </a:rPr>
              <a:t>екзотичният</a:t>
            </a:r>
            <a:r>
              <a:rPr dirty="0" sz="2800" spc="-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25" b="1">
                <a:solidFill>
                  <a:srgbClr val="2C2C2C"/>
                </a:solidFill>
                <a:latin typeface="Cambria"/>
                <a:cs typeface="Cambria"/>
              </a:rPr>
              <a:t>портал</a:t>
            </a:r>
            <a:r>
              <a:rPr dirty="0" sz="2800" spc="-11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25" b="1">
                <a:solidFill>
                  <a:srgbClr val="2C2C2C"/>
                </a:solidFill>
                <a:latin typeface="Cambria"/>
                <a:cs typeface="Cambria"/>
              </a:rPr>
              <a:t>към</a:t>
            </a:r>
            <a:r>
              <a:rPr dirty="0" sz="2800" spc="-13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 b="1">
                <a:solidFill>
                  <a:srgbClr val="2C2C2C"/>
                </a:solidFill>
                <a:latin typeface="Cambria"/>
                <a:cs typeface="Cambria"/>
              </a:rPr>
              <a:t>Африка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2C2C"/>
              </a:buClr>
              <a:buFont typeface="Tahoma"/>
              <a:buAutoNum type="arabicPeriod" startAt="6"/>
            </a:pPr>
            <a:endParaRPr sz="2850">
              <a:latin typeface="Cambria"/>
              <a:cs typeface="Cambria"/>
            </a:endParaRPr>
          </a:p>
          <a:p>
            <a:pPr lvl="1" marL="651510" indent="-343535">
              <a:lnSpc>
                <a:spcPct val="100000"/>
              </a:lnSpc>
              <a:buSzPct val="85714"/>
              <a:buFont typeface="Arial"/>
              <a:buChar char="•"/>
              <a:tabLst>
                <a:tab pos="651510" algn="l"/>
                <a:tab pos="652145" algn="l"/>
              </a:tabLst>
            </a:pP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Географско</a:t>
            </a:r>
            <a:r>
              <a:rPr dirty="0" sz="2800" spc="-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положение</a:t>
            </a:r>
            <a:r>
              <a:rPr dirty="0" sz="2800" spc="-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800" spc="-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природа</a:t>
            </a:r>
            <a:endParaRPr sz="2800">
              <a:latin typeface="Cambria"/>
              <a:cs typeface="Cambria"/>
            </a:endParaRPr>
          </a:p>
          <a:p>
            <a:pPr marL="1083310" marR="696595">
              <a:lnSpc>
                <a:spcPct val="100000"/>
              </a:lnSpc>
            </a:pP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Танжер</a:t>
            </a:r>
            <a:r>
              <a:rPr dirty="0" sz="2800" spc="-10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2800" spc="-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намира</a:t>
            </a:r>
            <a:r>
              <a:rPr dirty="0" sz="2800" spc="-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2800" spc="-1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северно</a:t>
            </a:r>
            <a:r>
              <a:rPr dirty="0" sz="2800" spc="-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Мароко</a:t>
            </a:r>
            <a:r>
              <a:rPr dirty="0" sz="2800" spc="-10">
                <a:solidFill>
                  <a:srgbClr val="2C2C2C"/>
                </a:solidFill>
                <a:latin typeface="Book Antiqua"/>
                <a:cs typeface="Book Antiqua"/>
              </a:rPr>
              <a:t>,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срещу</a:t>
            </a:r>
            <a:r>
              <a:rPr dirty="0" sz="2800" spc="-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Гибралтарския</a:t>
            </a:r>
            <a:r>
              <a:rPr dirty="0" sz="28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20">
                <a:solidFill>
                  <a:srgbClr val="2C2C2C"/>
                </a:solidFill>
                <a:latin typeface="Cambria"/>
                <a:cs typeface="Cambria"/>
              </a:rPr>
              <a:t>проток</a:t>
            </a:r>
            <a:r>
              <a:rPr dirty="0" sz="2800" spc="-2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800" spc="-15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800" spc="-25">
                <a:solidFill>
                  <a:srgbClr val="2C2C2C"/>
                </a:solidFill>
                <a:latin typeface="Cambria"/>
                <a:cs typeface="Cambria"/>
              </a:rPr>
              <a:t>на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кръстопътя</a:t>
            </a:r>
            <a:r>
              <a:rPr dirty="0" sz="2800" spc="-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между</a:t>
            </a:r>
            <a:r>
              <a:rPr dirty="0" sz="2800" spc="-1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Средиземно</a:t>
            </a:r>
            <a:r>
              <a:rPr dirty="0" sz="2800" spc="-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20">
                <a:solidFill>
                  <a:srgbClr val="2C2C2C"/>
                </a:solidFill>
                <a:latin typeface="Cambria"/>
                <a:cs typeface="Cambria"/>
              </a:rPr>
              <a:t>море </a:t>
            </a:r>
            <a:r>
              <a:rPr dirty="0" sz="28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800" spc="-114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Атлантическия</a:t>
            </a:r>
            <a:r>
              <a:rPr dirty="0" sz="2800" spc="-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C2C2C"/>
                </a:solidFill>
                <a:latin typeface="Cambria"/>
                <a:cs typeface="Cambria"/>
              </a:rPr>
              <a:t>океан</a:t>
            </a:r>
            <a:r>
              <a:rPr dirty="0" sz="28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7743" y="746505"/>
            <a:ext cx="7621270" cy="346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454025" indent="-441959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454659" algn="l"/>
              </a:tabLst>
            </a:pPr>
            <a:r>
              <a:rPr dirty="0" sz="2400" spc="-180" b="1">
                <a:solidFill>
                  <a:srgbClr val="2C2C2C"/>
                </a:solidFill>
                <a:latin typeface="Tahoma"/>
                <a:cs typeface="Tahoma"/>
              </a:rPr>
              <a:t>/2.</a:t>
            </a:r>
            <a:r>
              <a:rPr dirty="0" sz="2400" spc="-100" b="1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Танжер</a:t>
            </a:r>
            <a:r>
              <a:rPr dirty="0" sz="24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200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400" spc="-130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Възникване</a:t>
            </a:r>
            <a:r>
              <a:rPr dirty="0" sz="2400" spc="-8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2C2C2C"/>
                </a:solidFill>
                <a:latin typeface="Cambria"/>
                <a:cs typeface="Cambria"/>
              </a:rPr>
              <a:t>развитие</a:t>
            </a:r>
            <a:r>
              <a:rPr dirty="0" sz="2400" b="1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400" spc="-155" b="1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10" b="1">
                <a:solidFill>
                  <a:srgbClr val="2C2C2C"/>
                </a:solidFill>
                <a:latin typeface="Cambria"/>
                <a:cs typeface="Cambria"/>
              </a:rPr>
              <a:t>Стопанство</a:t>
            </a:r>
            <a:endParaRPr sz="2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C2C2C"/>
              </a:buClr>
              <a:buFont typeface="Tahoma"/>
              <a:buAutoNum type="arabicPeriod"/>
            </a:pPr>
            <a:endParaRPr sz="3400">
              <a:latin typeface="Cambria"/>
              <a:cs typeface="Cambria"/>
            </a:endParaRPr>
          </a:p>
          <a:p>
            <a:pPr lvl="2" marL="684530" indent="-317500">
              <a:lnSpc>
                <a:spcPct val="100000"/>
              </a:lnSpc>
              <a:buFont typeface="Arial"/>
              <a:buChar char="•"/>
              <a:tabLst>
                <a:tab pos="684530" algn="l"/>
                <a:tab pos="685165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Основан</a:t>
            </a:r>
            <a:r>
              <a:rPr dirty="0" sz="2400" spc="-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2400" spc="-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финикийците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около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245">
                <a:solidFill>
                  <a:srgbClr val="2C2C2C"/>
                </a:solidFill>
                <a:latin typeface="Book Antiqua"/>
                <a:cs typeface="Book Antiqua"/>
              </a:rPr>
              <a:t>1000</a:t>
            </a:r>
            <a:r>
              <a:rPr dirty="0" sz="2400" spc="-12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2400" spc="-2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пр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н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lvl="2" marL="684530" indent="-317500">
              <a:lnSpc>
                <a:spcPct val="100000"/>
              </a:lnSpc>
              <a:buFont typeface="Arial"/>
              <a:buChar char="•"/>
              <a:tabLst>
                <a:tab pos="684530" algn="l"/>
                <a:tab pos="685165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2400" spc="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Book Antiqua"/>
                <a:cs typeface="Book Antiqua"/>
              </a:rPr>
              <a:t>XIX</a:t>
            </a:r>
            <a:r>
              <a:rPr dirty="0" sz="2400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400">
                <a:solidFill>
                  <a:srgbClr val="2C2C2C"/>
                </a:solidFill>
                <a:latin typeface="Book Antiqua"/>
                <a:cs typeface="Book Antiqua"/>
              </a:rPr>
              <a:t>XX</a:t>
            </a:r>
            <a:r>
              <a:rPr dirty="0" sz="2400" spc="-9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век е</a:t>
            </a:r>
            <a:r>
              <a:rPr dirty="0" sz="240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международна</a:t>
            </a:r>
            <a:r>
              <a:rPr dirty="0" sz="2400" spc="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зона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endParaRPr sz="2400">
              <a:latin typeface="Book Antiqua"/>
              <a:cs typeface="Book Antiqua"/>
            </a:endParaRPr>
          </a:p>
          <a:p>
            <a:pPr marL="684530">
              <a:lnSpc>
                <a:spcPct val="100000"/>
              </a:lnSpc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привличаща</a:t>
            </a:r>
            <a:r>
              <a:rPr dirty="0" sz="2400" spc="-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дипломати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400" spc="-11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шпиони</a:t>
            </a:r>
            <a:r>
              <a:rPr dirty="0" sz="2400" spc="-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артисти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lvl="2" marL="684530" marR="915035" indent="-317500">
              <a:lnSpc>
                <a:spcPct val="100000"/>
              </a:lnSpc>
              <a:buFont typeface="Arial"/>
              <a:buChar char="•"/>
              <a:tabLst>
                <a:tab pos="684530" algn="l"/>
                <a:tab pos="685165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Развива</a:t>
            </a:r>
            <a:r>
              <a:rPr dirty="0" sz="24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туризъм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,</a:t>
            </a:r>
            <a:r>
              <a:rPr dirty="0" sz="2400" spc="-10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пристанищна</a:t>
            </a:r>
            <a:r>
              <a:rPr dirty="0" sz="2400" spc="-2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търговия</a:t>
            </a:r>
            <a:r>
              <a:rPr dirty="0" sz="2400" spc="-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и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текстилна</a:t>
            </a:r>
            <a:r>
              <a:rPr dirty="0" sz="2400" spc="-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индустрия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 lvl="2" marL="684530" marR="705485" indent="-317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84530" algn="l"/>
                <a:tab pos="685165" algn="l"/>
              </a:tabLst>
            </a:pP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Пристанището</a:t>
            </a:r>
            <a:r>
              <a:rPr dirty="0" sz="24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50">
                <a:solidFill>
                  <a:srgbClr val="2C2C2C"/>
                </a:solidFill>
                <a:latin typeface="Book Antiqua"/>
                <a:cs typeface="Book Antiqua"/>
              </a:rPr>
              <a:t>Tanger</a:t>
            </a:r>
            <a:r>
              <a:rPr dirty="0" sz="2400" spc="-100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 spc="-75">
                <a:solidFill>
                  <a:srgbClr val="2C2C2C"/>
                </a:solidFill>
                <a:latin typeface="Book Antiqua"/>
                <a:cs typeface="Book Antiqua"/>
              </a:rPr>
              <a:t>Med</a:t>
            </a:r>
            <a:r>
              <a:rPr dirty="0" sz="2400" spc="-85">
                <a:solidFill>
                  <a:srgbClr val="2C2C2C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2400" spc="-1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2400">
                <a:solidFill>
                  <a:srgbClr val="2C2C2C"/>
                </a:solidFill>
                <a:latin typeface="Book Antiqua"/>
                <a:cs typeface="Book Antiqua"/>
              </a:rPr>
              <a:t>-</a:t>
            </a:r>
            <a:r>
              <a:rPr dirty="0" sz="2400">
                <a:solidFill>
                  <a:srgbClr val="2C2C2C"/>
                </a:solidFill>
                <a:latin typeface="Cambria"/>
                <a:cs typeface="Cambria"/>
              </a:rPr>
              <a:t>голямото</a:t>
            </a:r>
            <a:r>
              <a:rPr dirty="0" sz="2400" spc="-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400" spc="-50">
                <a:solidFill>
                  <a:srgbClr val="2C2C2C"/>
                </a:solidFill>
                <a:latin typeface="Cambria"/>
                <a:cs typeface="Cambria"/>
              </a:rPr>
              <a:t>в </a:t>
            </a:r>
            <a:r>
              <a:rPr dirty="0" sz="2400" spc="-10">
                <a:solidFill>
                  <a:srgbClr val="2C2C2C"/>
                </a:solidFill>
                <a:latin typeface="Cambria"/>
                <a:cs typeface="Cambria"/>
              </a:rPr>
              <a:t>Африка</a:t>
            </a:r>
            <a:r>
              <a:rPr dirty="0" sz="2400" spc="-10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388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6.3.</a:t>
            </a:r>
            <a:r>
              <a:rPr dirty="0" spc="-135">
                <a:latin typeface="Tahoma"/>
                <a:cs typeface="Tahoma"/>
              </a:rPr>
              <a:t> </a:t>
            </a:r>
            <a:r>
              <a:rPr dirty="0" spc="-10"/>
              <a:t>Танжер</a:t>
            </a:r>
            <a:r>
              <a:rPr dirty="0" spc="-120"/>
              <a:t> </a:t>
            </a:r>
            <a:r>
              <a:rPr dirty="0" spc="200">
                <a:latin typeface="Calibri"/>
                <a:cs typeface="Calibri"/>
              </a:rPr>
              <a:t>–</a:t>
            </a:r>
            <a:r>
              <a:rPr dirty="0" spc="-155">
                <a:latin typeface="Calibri"/>
                <a:cs typeface="Calibri"/>
              </a:rPr>
              <a:t> </a:t>
            </a:r>
            <a:r>
              <a:rPr dirty="0" spc="-10"/>
              <a:t>Забележителности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469" y="1984629"/>
            <a:ext cx="455612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Медината</a:t>
            </a:r>
            <a:r>
              <a:rPr dirty="0" sz="2000" spc="-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165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000" spc="-114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старата</a:t>
            </a:r>
            <a:r>
              <a:rPr dirty="0" sz="20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2000" spc="-114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града</a:t>
            </a:r>
            <a:r>
              <a:rPr dirty="0" sz="2000" spc="-8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2C2C2C"/>
                </a:solidFill>
                <a:latin typeface="Cambria"/>
                <a:cs typeface="Cambria"/>
              </a:rPr>
              <a:t>с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тесни</a:t>
            </a:r>
            <a:r>
              <a:rPr dirty="0" sz="2000" spc="-1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улички</a:t>
            </a:r>
            <a:r>
              <a:rPr dirty="0" sz="20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Clr>
                <a:srgbClr val="2C2C2C"/>
              </a:buClr>
              <a:buFont typeface="Arial"/>
              <a:buChar char="•"/>
            </a:pPr>
            <a:endParaRPr sz="2500">
              <a:latin typeface="Book Antiqua"/>
              <a:cs typeface="Book Antiqua"/>
            </a:endParaRPr>
          </a:p>
          <a:p>
            <a:pPr marL="329565" indent="-317500">
              <a:lnSpc>
                <a:spcPct val="100000"/>
              </a:lnSpc>
              <a:spcBef>
                <a:spcPts val="1789"/>
              </a:spcBef>
              <a:buSzPct val="12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Пещерите</a:t>
            </a:r>
            <a:r>
              <a:rPr dirty="0" sz="2000" spc="-12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2000" spc="-10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Херкулес</a:t>
            </a:r>
            <a:r>
              <a:rPr dirty="0" sz="2000" spc="-1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165" b="1">
                <a:solidFill>
                  <a:srgbClr val="2C2C2C"/>
                </a:solidFill>
                <a:latin typeface="Calibri"/>
                <a:cs typeface="Calibri"/>
              </a:rPr>
              <a:t>–</a:t>
            </a:r>
            <a:r>
              <a:rPr dirty="0" sz="2000" spc="-125" b="1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природен</a:t>
            </a:r>
            <a:endParaRPr sz="20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феномен</a:t>
            </a:r>
            <a:r>
              <a:rPr dirty="0" sz="20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C2C2C"/>
                </a:solidFill>
                <a:latin typeface="Cambria"/>
                <a:cs typeface="Cambria"/>
              </a:rPr>
              <a:t>с</a:t>
            </a:r>
            <a:r>
              <a:rPr dirty="0" sz="2000" spc="-9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изглед</a:t>
            </a:r>
            <a:r>
              <a:rPr dirty="0" sz="2000" spc="-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към</a:t>
            </a:r>
            <a:r>
              <a:rPr dirty="0" sz="2000" spc="-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C2C2C"/>
                </a:solidFill>
                <a:latin typeface="Cambria"/>
                <a:cs typeface="Cambria"/>
              </a:rPr>
              <a:t>океана</a:t>
            </a:r>
            <a:r>
              <a:rPr dirty="0" sz="2000" spc="-10" b="1">
                <a:solidFill>
                  <a:srgbClr val="2C2C2C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371" y="1158239"/>
            <a:ext cx="2520696" cy="168706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8611" y="3035807"/>
            <a:ext cx="2660904" cy="1624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72" y="776478"/>
            <a:ext cx="26200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3600" spc="310">
                <a:latin typeface="Book Antiqua"/>
                <a:cs typeface="Book Antiqua"/>
              </a:rPr>
              <a:t>4.</a:t>
            </a:r>
            <a:r>
              <a:rPr dirty="0" sz="3600">
                <a:latin typeface="Book Antiqua"/>
                <a:cs typeface="Book Antiqua"/>
              </a:rPr>
              <a:t>	</a:t>
            </a:r>
            <a:r>
              <a:rPr dirty="0" sz="3600" spc="-10"/>
              <a:t>Климат</a:t>
            </a:r>
            <a:endParaRPr sz="3600">
              <a:latin typeface="Book Antiqua"/>
              <a:cs typeface="Book Antiqu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82084" y="1258824"/>
            <a:ext cx="4171315" cy="3362325"/>
            <a:chOff x="4482084" y="1258824"/>
            <a:chExt cx="4171315" cy="3362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2084" y="1258824"/>
              <a:ext cx="4171188" cy="336194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482084" y="1258823"/>
              <a:ext cx="1740535" cy="227329"/>
            </a:xfrm>
            <a:custGeom>
              <a:avLst/>
              <a:gdLst/>
              <a:ahLst/>
              <a:cxnLst/>
              <a:rect l="l" t="t" r="r" b="b"/>
              <a:pathLst>
                <a:path w="1740535" h="227330">
                  <a:moveTo>
                    <a:pt x="1740408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22860" y="129540"/>
                  </a:lnTo>
                  <a:lnTo>
                    <a:pt x="22860" y="227076"/>
                  </a:lnTo>
                  <a:lnTo>
                    <a:pt x="672084" y="227076"/>
                  </a:lnTo>
                  <a:lnTo>
                    <a:pt x="672084" y="129540"/>
                  </a:lnTo>
                  <a:lnTo>
                    <a:pt x="1740408" y="129540"/>
                  </a:lnTo>
                  <a:lnTo>
                    <a:pt x="1740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69468" y="1864868"/>
            <a:ext cx="3488690" cy="2358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47675">
              <a:lnSpc>
                <a:spcPct val="100000"/>
              </a:lnSpc>
              <a:spcBef>
                <a:spcPts val="105"/>
              </a:spcBef>
              <a:buSzPct val="94117"/>
              <a:buFont typeface="Arial"/>
              <a:buChar char="•"/>
              <a:tabLst>
                <a:tab pos="89535" algn="l"/>
              </a:tabLst>
            </a:pPr>
            <a:r>
              <a:rPr dirty="0" sz="1700" b="1">
                <a:solidFill>
                  <a:srgbClr val="2C2C2C"/>
                </a:solidFill>
                <a:latin typeface="Arial"/>
                <a:cs typeface="Arial"/>
              </a:rPr>
              <a:t>Средиземноморски</a:t>
            </a:r>
            <a:r>
              <a:rPr dirty="0" sz="1700" spc="-40" b="1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(топли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лета,</a:t>
            </a:r>
            <a:r>
              <a:rPr dirty="0" sz="17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меки</a:t>
            </a:r>
            <a:r>
              <a:rPr dirty="0" sz="1700" spc="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зими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–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Барселона, Валенсия)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dirty="0" sz="1700" b="1">
                <a:solidFill>
                  <a:srgbClr val="2C2C2C"/>
                </a:solidFill>
                <a:latin typeface="Arial"/>
                <a:cs typeface="Arial"/>
              </a:rPr>
              <a:t>Океански</a:t>
            </a:r>
            <a:r>
              <a:rPr dirty="0" sz="1700" spc="-15" b="1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(влажен</a:t>
            </a:r>
            <a:r>
              <a:rPr dirty="0" sz="17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и</a:t>
            </a:r>
            <a:r>
              <a:rPr dirty="0" sz="1700" spc="-2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прохладен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2C2C2C"/>
                </a:solidFill>
                <a:latin typeface="Arial"/>
                <a:cs typeface="Arial"/>
              </a:rPr>
              <a:t>–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северна</a:t>
            </a:r>
            <a:r>
              <a:rPr dirty="0" sz="1700" spc="-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Испания)</a:t>
            </a:r>
            <a:endParaRPr sz="1700">
              <a:latin typeface="Arial"/>
              <a:cs typeface="Arial"/>
            </a:endParaRPr>
          </a:p>
          <a:p>
            <a:pPr marL="88900" indent="-76835">
              <a:lnSpc>
                <a:spcPct val="10000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dirty="0" sz="1700" b="1">
                <a:solidFill>
                  <a:srgbClr val="2C2C2C"/>
                </a:solidFill>
                <a:latin typeface="Arial"/>
                <a:cs typeface="Arial"/>
              </a:rPr>
              <a:t>Континентален</a:t>
            </a:r>
            <a:r>
              <a:rPr dirty="0" sz="1700" spc="-25" b="1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(горещо</a:t>
            </a:r>
            <a:r>
              <a:rPr dirty="0" sz="17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лято,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студена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зима</a:t>
            </a:r>
            <a:r>
              <a:rPr dirty="0" sz="1700" spc="-2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–</a:t>
            </a:r>
            <a:r>
              <a:rPr dirty="0" sz="1700" spc="-1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вътрешността)</a:t>
            </a:r>
            <a:endParaRPr sz="1700">
              <a:latin typeface="Arial"/>
              <a:cs typeface="Arial"/>
            </a:endParaRPr>
          </a:p>
          <a:p>
            <a:pPr marL="12700" marR="115570">
              <a:lnSpc>
                <a:spcPct val="100000"/>
              </a:lnSpc>
              <a:buSzPct val="94117"/>
              <a:buFont typeface="Arial"/>
              <a:buChar char="•"/>
              <a:tabLst>
                <a:tab pos="89535" algn="l"/>
              </a:tabLst>
            </a:pPr>
            <a:r>
              <a:rPr dirty="0" sz="1700" b="1">
                <a:solidFill>
                  <a:srgbClr val="2C2C2C"/>
                </a:solidFill>
                <a:latin typeface="Arial"/>
                <a:cs typeface="Arial"/>
              </a:rPr>
              <a:t>Пустинен</a:t>
            </a:r>
            <a:r>
              <a:rPr dirty="0" sz="1700" spc="-5" b="1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(Югоизточна</a:t>
            </a:r>
            <a:r>
              <a:rPr dirty="0" sz="1700" spc="-30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Испания </a:t>
            </a:r>
            <a:r>
              <a:rPr dirty="0" sz="1700">
                <a:solidFill>
                  <a:srgbClr val="2C2C2C"/>
                </a:solidFill>
                <a:latin typeface="Arial"/>
                <a:cs typeface="Arial"/>
              </a:rPr>
              <a:t>–</a:t>
            </a:r>
            <a:r>
              <a:rPr dirty="0" sz="1700" spc="-5">
                <a:solidFill>
                  <a:srgbClr val="2C2C2C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2C2C2C"/>
                </a:solidFill>
                <a:latin typeface="Arial"/>
                <a:cs typeface="Arial"/>
              </a:rPr>
              <a:t>Алмерия)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119" y="1528318"/>
            <a:ext cx="401955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00"/>
                </a:solidFill>
                <a:latin typeface="Arial"/>
                <a:cs typeface="Arial"/>
              </a:rPr>
              <a:t>Благодарим</a:t>
            </a:r>
            <a:r>
              <a:rPr dirty="0" sz="4400" spc="-4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400" spc="-25" b="0">
                <a:solidFill>
                  <a:srgbClr val="000000"/>
                </a:solidFill>
                <a:latin typeface="Arial"/>
                <a:cs typeface="Arial"/>
              </a:rPr>
              <a:t>ви </a:t>
            </a:r>
            <a:r>
              <a:rPr dirty="0" sz="4400" b="0">
                <a:solidFill>
                  <a:srgbClr val="000000"/>
                </a:solidFill>
                <a:latin typeface="Arial"/>
                <a:cs typeface="Arial"/>
              </a:rPr>
              <a:t>за</a:t>
            </a:r>
            <a:r>
              <a:rPr dirty="0" sz="4400" spc="-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400" spc="-10" b="0">
                <a:solidFill>
                  <a:srgbClr val="000000"/>
                </a:solidFill>
                <a:latin typeface="Arial"/>
                <a:cs typeface="Arial"/>
              </a:rPr>
              <a:t>вниманието!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095231" y="2289048"/>
            <a:ext cx="48895" cy="91440"/>
          </a:xfrm>
          <a:custGeom>
            <a:avLst/>
            <a:gdLst/>
            <a:ahLst/>
            <a:cxnLst/>
            <a:rect l="l" t="t" r="r" b="b"/>
            <a:pathLst>
              <a:path w="48895" h="91439">
                <a:moveTo>
                  <a:pt x="0" y="91439"/>
                </a:moveTo>
                <a:lnTo>
                  <a:pt x="48768" y="91439"/>
                </a:lnTo>
                <a:lnTo>
                  <a:pt x="48768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F5C4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876800" y="2258060"/>
            <a:ext cx="4267200" cy="2885440"/>
            <a:chOff x="4876800" y="2258060"/>
            <a:chExt cx="4267200" cy="2885440"/>
          </a:xfrm>
        </p:grpSpPr>
        <p:sp>
          <p:nvSpPr>
            <p:cNvPr id="5" name="object 5" descr=""/>
            <p:cNvSpPr/>
            <p:nvPr/>
          </p:nvSpPr>
          <p:spPr>
            <a:xfrm>
              <a:off x="4876800" y="4061485"/>
              <a:ext cx="655320" cy="1079500"/>
            </a:xfrm>
            <a:custGeom>
              <a:avLst/>
              <a:gdLst/>
              <a:ahLst/>
              <a:cxnLst/>
              <a:rect l="l" t="t" r="r" b="b"/>
              <a:pathLst>
                <a:path w="655320" h="1079500">
                  <a:moveTo>
                    <a:pt x="655320" y="0"/>
                  </a:moveTo>
                  <a:lnTo>
                    <a:pt x="588137" y="0"/>
                  </a:lnTo>
                  <a:lnTo>
                    <a:pt x="588137" y="242798"/>
                  </a:lnTo>
                  <a:lnTo>
                    <a:pt x="588137" y="351383"/>
                  </a:lnTo>
                  <a:lnTo>
                    <a:pt x="588137" y="494995"/>
                  </a:lnTo>
                  <a:lnTo>
                    <a:pt x="588137" y="603580"/>
                  </a:lnTo>
                  <a:lnTo>
                    <a:pt x="588137" y="747217"/>
                  </a:lnTo>
                  <a:lnTo>
                    <a:pt x="588137" y="855789"/>
                  </a:lnTo>
                  <a:lnTo>
                    <a:pt x="496570" y="855789"/>
                  </a:lnTo>
                  <a:lnTo>
                    <a:pt x="496570" y="747217"/>
                  </a:lnTo>
                  <a:lnTo>
                    <a:pt x="500151" y="729386"/>
                  </a:lnTo>
                  <a:lnTo>
                    <a:pt x="509943" y="714819"/>
                  </a:lnTo>
                  <a:lnTo>
                    <a:pt x="524471" y="705015"/>
                  </a:lnTo>
                  <a:lnTo>
                    <a:pt x="542290" y="701408"/>
                  </a:lnTo>
                  <a:lnTo>
                    <a:pt x="560158" y="705015"/>
                  </a:lnTo>
                  <a:lnTo>
                    <a:pt x="574738" y="714819"/>
                  </a:lnTo>
                  <a:lnTo>
                    <a:pt x="584542" y="729386"/>
                  </a:lnTo>
                  <a:lnTo>
                    <a:pt x="588137" y="747217"/>
                  </a:lnTo>
                  <a:lnTo>
                    <a:pt x="588137" y="603580"/>
                  </a:lnTo>
                  <a:lnTo>
                    <a:pt x="496570" y="603580"/>
                  </a:lnTo>
                  <a:lnTo>
                    <a:pt x="496570" y="494995"/>
                  </a:lnTo>
                  <a:lnTo>
                    <a:pt x="500151" y="477177"/>
                  </a:lnTo>
                  <a:lnTo>
                    <a:pt x="509943" y="462635"/>
                  </a:lnTo>
                  <a:lnTo>
                    <a:pt x="524471" y="452831"/>
                  </a:lnTo>
                  <a:lnTo>
                    <a:pt x="542290" y="449224"/>
                  </a:lnTo>
                  <a:lnTo>
                    <a:pt x="560158" y="452831"/>
                  </a:lnTo>
                  <a:lnTo>
                    <a:pt x="574738" y="462635"/>
                  </a:lnTo>
                  <a:lnTo>
                    <a:pt x="584542" y="477177"/>
                  </a:lnTo>
                  <a:lnTo>
                    <a:pt x="588137" y="494995"/>
                  </a:lnTo>
                  <a:lnTo>
                    <a:pt x="588137" y="351383"/>
                  </a:lnTo>
                  <a:lnTo>
                    <a:pt x="496570" y="351383"/>
                  </a:lnTo>
                  <a:lnTo>
                    <a:pt x="496570" y="242798"/>
                  </a:lnTo>
                  <a:lnTo>
                    <a:pt x="500151" y="224980"/>
                  </a:lnTo>
                  <a:lnTo>
                    <a:pt x="509943" y="210439"/>
                  </a:lnTo>
                  <a:lnTo>
                    <a:pt x="524471" y="200634"/>
                  </a:lnTo>
                  <a:lnTo>
                    <a:pt x="542290" y="197027"/>
                  </a:lnTo>
                  <a:lnTo>
                    <a:pt x="560171" y="200634"/>
                  </a:lnTo>
                  <a:lnTo>
                    <a:pt x="574751" y="210464"/>
                  </a:lnTo>
                  <a:lnTo>
                    <a:pt x="584542" y="225018"/>
                  </a:lnTo>
                  <a:lnTo>
                    <a:pt x="588137" y="242798"/>
                  </a:lnTo>
                  <a:lnTo>
                    <a:pt x="588137" y="0"/>
                  </a:lnTo>
                  <a:lnTo>
                    <a:pt x="437515" y="0"/>
                  </a:lnTo>
                  <a:lnTo>
                    <a:pt x="437515" y="242798"/>
                  </a:lnTo>
                  <a:lnTo>
                    <a:pt x="437515" y="351383"/>
                  </a:lnTo>
                  <a:lnTo>
                    <a:pt x="437515" y="494995"/>
                  </a:lnTo>
                  <a:lnTo>
                    <a:pt x="437515" y="603580"/>
                  </a:lnTo>
                  <a:lnTo>
                    <a:pt x="437515" y="747217"/>
                  </a:lnTo>
                  <a:lnTo>
                    <a:pt x="437515" y="855789"/>
                  </a:lnTo>
                  <a:lnTo>
                    <a:pt x="345821" y="855789"/>
                  </a:lnTo>
                  <a:lnTo>
                    <a:pt x="345821" y="747217"/>
                  </a:lnTo>
                  <a:lnTo>
                    <a:pt x="349427" y="729386"/>
                  </a:lnTo>
                  <a:lnTo>
                    <a:pt x="359257" y="714819"/>
                  </a:lnTo>
                  <a:lnTo>
                    <a:pt x="373837" y="705015"/>
                  </a:lnTo>
                  <a:lnTo>
                    <a:pt x="391668" y="701408"/>
                  </a:lnTo>
                  <a:lnTo>
                    <a:pt x="409486" y="705015"/>
                  </a:lnTo>
                  <a:lnTo>
                    <a:pt x="424065" y="714819"/>
                  </a:lnTo>
                  <a:lnTo>
                    <a:pt x="433895" y="729386"/>
                  </a:lnTo>
                  <a:lnTo>
                    <a:pt x="437515" y="747217"/>
                  </a:lnTo>
                  <a:lnTo>
                    <a:pt x="437515" y="603580"/>
                  </a:lnTo>
                  <a:lnTo>
                    <a:pt x="345821" y="603580"/>
                  </a:lnTo>
                  <a:lnTo>
                    <a:pt x="345821" y="494995"/>
                  </a:lnTo>
                  <a:lnTo>
                    <a:pt x="349427" y="477177"/>
                  </a:lnTo>
                  <a:lnTo>
                    <a:pt x="359257" y="462635"/>
                  </a:lnTo>
                  <a:lnTo>
                    <a:pt x="373837" y="452831"/>
                  </a:lnTo>
                  <a:lnTo>
                    <a:pt x="391668" y="449224"/>
                  </a:lnTo>
                  <a:lnTo>
                    <a:pt x="409486" y="452831"/>
                  </a:lnTo>
                  <a:lnTo>
                    <a:pt x="424065" y="462635"/>
                  </a:lnTo>
                  <a:lnTo>
                    <a:pt x="433895" y="477177"/>
                  </a:lnTo>
                  <a:lnTo>
                    <a:pt x="437515" y="494995"/>
                  </a:lnTo>
                  <a:lnTo>
                    <a:pt x="437515" y="351383"/>
                  </a:lnTo>
                  <a:lnTo>
                    <a:pt x="345821" y="351383"/>
                  </a:lnTo>
                  <a:lnTo>
                    <a:pt x="345821" y="242798"/>
                  </a:lnTo>
                  <a:lnTo>
                    <a:pt x="349427" y="224980"/>
                  </a:lnTo>
                  <a:lnTo>
                    <a:pt x="359257" y="210439"/>
                  </a:lnTo>
                  <a:lnTo>
                    <a:pt x="373837" y="200634"/>
                  </a:lnTo>
                  <a:lnTo>
                    <a:pt x="391668" y="197027"/>
                  </a:lnTo>
                  <a:lnTo>
                    <a:pt x="409498" y="200634"/>
                  </a:lnTo>
                  <a:lnTo>
                    <a:pt x="424078" y="210464"/>
                  </a:lnTo>
                  <a:lnTo>
                    <a:pt x="433908" y="225018"/>
                  </a:lnTo>
                  <a:lnTo>
                    <a:pt x="437515" y="242798"/>
                  </a:lnTo>
                  <a:lnTo>
                    <a:pt x="437515" y="0"/>
                  </a:lnTo>
                  <a:lnTo>
                    <a:pt x="286766" y="0"/>
                  </a:lnTo>
                  <a:lnTo>
                    <a:pt x="286766" y="242798"/>
                  </a:lnTo>
                  <a:lnTo>
                    <a:pt x="286766" y="351434"/>
                  </a:lnTo>
                  <a:lnTo>
                    <a:pt x="286766" y="494995"/>
                  </a:lnTo>
                  <a:lnTo>
                    <a:pt x="286766" y="603580"/>
                  </a:lnTo>
                  <a:lnTo>
                    <a:pt x="286766" y="747217"/>
                  </a:lnTo>
                  <a:lnTo>
                    <a:pt x="286766" y="855789"/>
                  </a:lnTo>
                  <a:lnTo>
                    <a:pt x="195199" y="855789"/>
                  </a:lnTo>
                  <a:lnTo>
                    <a:pt x="195199" y="747217"/>
                  </a:lnTo>
                  <a:lnTo>
                    <a:pt x="198780" y="729386"/>
                  </a:lnTo>
                  <a:lnTo>
                    <a:pt x="208597" y="714819"/>
                  </a:lnTo>
                  <a:lnTo>
                    <a:pt x="223164" y="705015"/>
                  </a:lnTo>
                  <a:lnTo>
                    <a:pt x="241046" y="701408"/>
                  </a:lnTo>
                  <a:lnTo>
                    <a:pt x="258851" y="705015"/>
                  </a:lnTo>
                  <a:lnTo>
                    <a:pt x="273380" y="714819"/>
                  </a:lnTo>
                  <a:lnTo>
                    <a:pt x="283171" y="729386"/>
                  </a:lnTo>
                  <a:lnTo>
                    <a:pt x="286766" y="747217"/>
                  </a:lnTo>
                  <a:lnTo>
                    <a:pt x="286766" y="603580"/>
                  </a:lnTo>
                  <a:lnTo>
                    <a:pt x="195199" y="603580"/>
                  </a:lnTo>
                  <a:lnTo>
                    <a:pt x="195199" y="494995"/>
                  </a:lnTo>
                  <a:lnTo>
                    <a:pt x="198780" y="477177"/>
                  </a:lnTo>
                  <a:lnTo>
                    <a:pt x="208597" y="462635"/>
                  </a:lnTo>
                  <a:lnTo>
                    <a:pt x="223164" y="452831"/>
                  </a:lnTo>
                  <a:lnTo>
                    <a:pt x="241046" y="449224"/>
                  </a:lnTo>
                  <a:lnTo>
                    <a:pt x="258851" y="452831"/>
                  </a:lnTo>
                  <a:lnTo>
                    <a:pt x="273380" y="462635"/>
                  </a:lnTo>
                  <a:lnTo>
                    <a:pt x="283171" y="477177"/>
                  </a:lnTo>
                  <a:lnTo>
                    <a:pt x="286766" y="494995"/>
                  </a:lnTo>
                  <a:lnTo>
                    <a:pt x="286766" y="351434"/>
                  </a:lnTo>
                  <a:lnTo>
                    <a:pt x="195199" y="351434"/>
                  </a:lnTo>
                  <a:lnTo>
                    <a:pt x="195199" y="242798"/>
                  </a:lnTo>
                  <a:lnTo>
                    <a:pt x="198805" y="224980"/>
                  </a:lnTo>
                  <a:lnTo>
                    <a:pt x="208597" y="210464"/>
                  </a:lnTo>
                  <a:lnTo>
                    <a:pt x="223164" y="200634"/>
                  </a:lnTo>
                  <a:lnTo>
                    <a:pt x="241046" y="197027"/>
                  </a:lnTo>
                  <a:lnTo>
                    <a:pt x="258851" y="200634"/>
                  </a:lnTo>
                  <a:lnTo>
                    <a:pt x="273380" y="210464"/>
                  </a:lnTo>
                  <a:lnTo>
                    <a:pt x="283171" y="225018"/>
                  </a:lnTo>
                  <a:lnTo>
                    <a:pt x="286766" y="242798"/>
                  </a:lnTo>
                  <a:lnTo>
                    <a:pt x="286766" y="0"/>
                  </a:lnTo>
                  <a:lnTo>
                    <a:pt x="128016" y="0"/>
                  </a:lnTo>
                  <a:lnTo>
                    <a:pt x="128016" y="151117"/>
                  </a:lnTo>
                  <a:lnTo>
                    <a:pt x="144907" y="151117"/>
                  </a:lnTo>
                  <a:lnTo>
                    <a:pt x="144907" y="725398"/>
                  </a:lnTo>
                  <a:lnTo>
                    <a:pt x="0" y="725398"/>
                  </a:lnTo>
                  <a:lnTo>
                    <a:pt x="0" y="1078941"/>
                  </a:lnTo>
                  <a:lnTo>
                    <a:pt x="144907" y="1078941"/>
                  </a:lnTo>
                  <a:lnTo>
                    <a:pt x="172148" y="1078941"/>
                  </a:lnTo>
                  <a:lnTo>
                    <a:pt x="638556" y="1078941"/>
                  </a:lnTo>
                  <a:lnTo>
                    <a:pt x="638556" y="855789"/>
                  </a:lnTo>
                  <a:lnTo>
                    <a:pt x="638556" y="701408"/>
                  </a:lnTo>
                  <a:lnTo>
                    <a:pt x="638556" y="151117"/>
                  </a:lnTo>
                  <a:lnTo>
                    <a:pt x="655320" y="15111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FF97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82867" y="2497836"/>
              <a:ext cx="658495" cy="2642870"/>
            </a:xfrm>
            <a:custGeom>
              <a:avLst/>
              <a:gdLst/>
              <a:ahLst/>
              <a:cxnLst/>
              <a:rect l="l" t="t" r="r" b="b"/>
              <a:pathLst>
                <a:path w="658495" h="2642870">
                  <a:moveTo>
                    <a:pt x="0" y="2642586"/>
                  </a:moveTo>
                  <a:lnTo>
                    <a:pt x="658342" y="2642586"/>
                  </a:lnTo>
                  <a:lnTo>
                    <a:pt x="658342" y="0"/>
                  </a:lnTo>
                  <a:lnTo>
                    <a:pt x="0" y="0"/>
                  </a:lnTo>
                  <a:lnTo>
                    <a:pt x="0" y="2642586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07252" y="2525267"/>
              <a:ext cx="589915" cy="2369820"/>
            </a:xfrm>
            <a:custGeom>
              <a:avLst/>
              <a:gdLst/>
              <a:ahLst/>
              <a:cxnLst/>
              <a:rect l="l" t="t" r="r" b="b"/>
              <a:pathLst>
                <a:path w="589915" h="2369820">
                  <a:moveTo>
                    <a:pt x="51816" y="26543"/>
                  </a:moveTo>
                  <a:lnTo>
                    <a:pt x="49784" y="16243"/>
                  </a:lnTo>
                  <a:lnTo>
                    <a:pt x="44234" y="7797"/>
                  </a:lnTo>
                  <a:lnTo>
                    <a:pt x="36004" y="2095"/>
                  </a:lnTo>
                  <a:lnTo>
                    <a:pt x="25908" y="0"/>
                  </a:lnTo>
                  <a:lnTo>
                    <a:pt x="15798" y="2095"/>
                  </a:lnTo>
                  <a:lnTo>
                    <a:pt x="7569" y="7797"/>
                  </a:lnTo>
                  <a:lnTo>
                    <a:pt x="2019" y="16243"/>
                  </a:lnTo>
                  <a:lnTo>
                    <a:pt x="0" y="26543"/>
                  </a:lnTo>
                  <a:lnTo>
                    <a:pt x="0" y="99060"/>
                  </a:lnTo>
                  <a:lnTo>
                    <a:pt x="51816" y="99060"/>
                  </a:lnTo>
                  <a:lnTo>
                    <a:pt x="51816" y="26543"/>
                  </a:lnTo>
                  <a:close/>
                </a:path>
                <a:path w="589915" h="2369820">
                  <a:moveTo>
                    <a:pt x="141732" y="26543"/>
                  </a:moveTo>
                  <a:lnTo>
                    <a:pt x="139636" y="16243"/>
                  </a:lnTo>
                  <a:lnTo>
                    <a:pt x="133921" y="7797"/>
                  </a:lnTo>
                  <a:lnTo>
                    <a:pt x="125437" y="2095"/>
                  </a:lnTo>
                  <a:lnTo>
                    <a:pt x="115062" y="0"/>
                  </a:lnTo>
                  <a:lnTo>
                    <a:pt x="104673" y="2095"/>
                  </a:lnTo>
                  <a:lnTo>
                    <a:pt x="96202" y="7797"/>
                  </a:lnTo>
                  <a:lnTo>
                    <a:pt x="90487" y="16243"/>
                  </a:lnTo>
                  <a:lnTo>
                    <a:pt x="88392" y="26543"/>
                  </a:lnTo>
                  <a:lnTo>
                    <a:pt x="88392" y="99060"/>
                  </a:lnTo>
                  <a:lnTo>
                    <a:pt x="141732" y="99060"/>
                  </a:lnTo>
                  <a:lnTo>
                    <a:pt x="141732" y="26543"/>
                  </a:lnTo>
                  <a:close/>
                </a:path>
                <a:path w="589915" h="2369820">
                  <a:moveTo>
                    <a:pt x="231648" y="26543"/>
                  </a:moveTo>
                  <a:lnTo>
                    <a:pt x="229552" y="16243"/>
                  </a:lnTo>
                  <a:lnTo>
                    <a:pt x="223837" y="7797"/>
                  </a:lnTo>
                  <a:lnTo>
                    <a:pt x="215353" y="2095"/>
                  </a:lnTo>
                  <a:lnTo>
                    <a:pt x="204978" y="0"/>
                  </a:lnTo>
                  <a:lnTo>
                    <a:pt x="194589" y="2095"/>
                  </a:lnTo>
                  <a:lnTo>
                    <a:pt x="186105" y="7797"/>
                  </a:lnTo>
                  <a:lnTo>
                    <a:pt x="180403" y="16243"/>
                  </a:lnTo>
                  <a:lnTo>
                    <a:pt x="178308" y="26543"/>
                  </a:lnTo>
                  <a:lnTo>
                    <a:pt x="178308" y="99060"/>
                  </a:lnTo>
                  <a:lnTo>
                    <a:pt x="231648" y="99060"/>
                  </a:lnTo>
                  <a:lnTo>
                    <a:pt x="231648" y="26543"/>
                  </a:lnTo>
                  <a:close/>
                </a:path>
                <a:path w="589915" h="2369820">
                  <a:moveTo>
                    <a:pt x="321564" y="26543"/>
                  </a:moveTo>
                  <a:lnTo>
                    <a:pt x="319468" y="16243"/>
                  </a:lnTo>
                  <a:lnTo>
                    <a:pt x="313753" y="7797"/>
                  </a:lnTo>
                  <a:lnTo>
                    <a:pt x="305269" y="2095"/>
                  </a:lnTo>
                  <a:lnTo>
                    <a:pt x="294894" y="0"/>
                  </a:lnTo>
                  <a:lnTo>
                    <a:pt x="284505" y="2095"/>
                  </a:lnTo>
                  <a:lnTo>
                    <a:pt x="276034" y="7797"/>
                  </a:lnTo>
                  <a:lnTo>
                    <a:pt x="270319" y="16243"/>
                  </a:lnTo>
                  <a:lnTo>
                    <a:pt x="268224" y="26543"/>
                  </a:lnTo>
                  <a:lnTo>
                    <a:pt x="268224" y="99060"/>
                  </a:lnTo>
                  <a:lnTo>
                    <a:pt x="321564" y="99060"/>
                  </a:lnTo>
                  <a:lnTo>
                    <a:pt x="321564" y="26543"/>
                  </a:lnTo>
                  <a:close/>
                </a:path>
                <a:path w="589915" h="2369820">
                  <a:moveTo>
                    <a:pt x="409943" y="26543"/>
                  </a:moveTo>
                  <a:lnTo>
                    <a:pt x="407924" y="16243"/>
                  </a:lnTo>
                  <a:lnTo>
                    <a:pt x="402374" y="7797"/>
                  </a:lnTo>
                  <a:lnTo>
                    <a:pt x="394144" y="2095"/>
                  </a:lnTo>
                  <a:lnTo>
                    <a:pt x="384048" y="0"/>
                  </a:lnTo>
                  <a:lnTo>
                    <a:pt x="373938" y="2095"/>
                  </a:lnTo>
                  <a:lnTo>
                    <a:pt x="365709" y="7797"/>
                  </a:lnTo>
                  <a:lnTo>
                    <a:pt x="360159" y="16243"/>
                  </a:lnTo>
                  <a:lnTo>
                    <a:pt x="358140" y="26543"/>
                  </a:lnTo>
                  <a:lnTo>
                    <a:pt x="358140" y="99060"/>
                  </a:lnTo>
                  <a:lnTo>
                    <a:pt x="409943" y="99060"/>
                  </a:lnTo>
                  <a:lnTo>
                    <a:pt x="409943" y="26543"/>
                  </a:lnTo>
                  <a:close/>
                </a:path>
                <a:path w="589915" h="2369820">
                  <a:moveTo>
                    <a:pt x="477012" y="1809013"/>
                  </a:moveTo>
                  <a:lnTo>
                    <a:pt x="135636" y="1809013"/>
                  </a:lnTo>
                  <a:lnTo>
                    <a:pt x="135636" y="2369820"/>
                  </a:lnTo>
                  <a:lnTo>
                    <a:pt x="477012" y="2369820"/>
                  </a:lnTo>
                  <a:lnTo>
                    <a:pt x="477012" y="1809013"/>
                  </a:lnTo>
                  <a:close/>
                </a:path>
                <a:path w="589915" h="2369820">
                  <a:moveTo>
                    <a:pt x="499872" y="26543"/>
                  </a:moveTo>
                  <a:lnTo>
                    <a:pt x="497776" y="16243"/>
                  </a:lnTo>
                  <a:lnTo>
                    <a:pt x="492061" y="7797"/>
                  </a:lnTo>
                  <a:lnTo>
                    <a:pt x="483577" y="2095"/>
                  </a:lnTo>
                  <a:lnTo>
                    <a:pt x="473202" y="0"/>
                  </a:lnTo>
                  <a:lnTo>
                    <a:pt x="462813" y="2095"/>
                  </a:lnTo>
                  <a:lnTo>
                    <a:pt x="454342" y="7797"/>
                  </a:lnTo>
                  <a:lnTo>
                    <a:pt x="448614" y="16243"/>
                  </a:lnTo>
                  <a:lnTo>
                    <a:pt x="446519" y="26543"/>
                  </a:lnTo>
                  <a:lnTo>
                    <a:pt x="446519" y="99060"/>
                  </a:lnTo>
                  <a:lnTo>
                    <a:pt x="499872" y="99060"/>
                  </a:lnTo>
                  <a:lnTo>
                    <a:pt x="499872" y="26543"/>
                  </a:lnTo>
                  <a:close/>
                </a:path>
                <a:path w="589915" h="2369820">
                  <a:moveTo>
                    <a:pt x="589788" y="26543"/>
                  </a:moveTo>
                  <a:lnTo>
                    <a:pt x="587692" y="16243"/>
                  </a:lnTo>
                  <a:lnTo>
                    <a:pt x="581977" y="7797"/>
                  </a:lnTo>
                  <a:lnTo>
                    <a:pt x="573493" y="2095"/>
                  </a:lnTo>
                  <a:lnTo>
                    <a:pt x="563118" y="0"/>
                  </a:lnTo>
                  <a:lnTo>
                    <a:pt x="552729" y="2095"/>
                  </a:lnTo>
                  <a:lnTo>
                    <a:pt x="544258" y="7797"/>
                  </a:lnTo>
                  <a:lnTo>
                    <a:pt x="538543" y="16243"/>
                  </a:lnTo>
                  <a:lnTo>
                    <a:pt x="536448" y="26543"/>
                  </a:lnTo>
                  <a:lnTo>
                    <a:pt x="536448" y="99060"/>
                  </a:lnTo>
                  <a:lnTo>
                    <a:pt x="589788" y="99060"/>
                  </a:lnTo>
                  <a:lnTo>
                    <a:pt x="589788" y="26543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6644" y="2802636"/>
              <a:ext cx="77724" cy="2270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1007" y="2802636"/>
              <a:ext cx="77724" cy="2270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5372" y="2802636"/>
              <a:ext cx="77724" cy="2270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9736" y="2802636"/>
              <a:ext cx="77724" cy="2270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05728" y="2711259"/>
              <a:ext cx="591820" cy="368935"/>
            </a:xfrm>
            <a:custGeom>
              <a:avLst/>
              <a:gdLst/>
              <a:ahLst/>
              <a:cxnLst/>
              <a:rect l="l" t="t" r="r" b="b"/>
              <a:pathLst>
                <a:path w="591820" h="368935">
                  <a:moveTo>
                    <a:pt x="591235" y="336804"/>
                  </a:moveTo>
                  <a:lnTo>
                    <a:pt x="0" y="336804"/>
                  </a:lnTo>
                  <a:lnTo>
                    <a:pt x="0" y="368744"/>
                  </a:lnTo>
                  <a:lnTo>
                    <a:pt x="591235" y="368744"/>
                  </a:lnTo>
                  <a:lnTo>
                    <a:pt x="591235" y="336804"/>
                  </a:lnTo>
                  <a:close/>
                </a:path>
                <a:path w="591820" h="368935">
                  <a:moveTo>
                    <a:pt x="591273" y="0"/>
                  </a:moveTo>
                  <a:lnTo>
                    <a:pt x="537972" y="0"/>
                  </a:lnTo>
                  <a:lnTo>
                    <a:pt x="537972" y="39598"/>
                  </a:lnTo>
                  <a:lnTo>
                    <a:pt x="504405" y="39598"/>
                  </a:lnTo>
                  <a:lnTo>
                    <a:pt x="504405" y="0"/>
                  </a:lnTo>
                  <a:lnTo>
                    <a:pt x="451091" y="0"/>
                  </a:lnTo>
                  <a:lnTo>
                    <a:pt x="451091" y="39598"/>
                  </a:lnTo>
                  <a:lnTo>
                    <a:pt x="417576" y="39598"/>
                  </a:lnTo>
                  <a:lnTo>
                    <a:pt x="417576" y="0"/>
                  </a:lnTo>
                  <a:lnTo>
                    <a:pt x="364236" y="0"/>
                  </a:lnTo>
                  <a:lnTo>
                    <a:pt x="364236" y="39598"/>
                  </a:lnTo>
                  <a:lnTo>
                    <a:pt x="330708" y="39598"/>
                  </a:lnTo>
                  <a:lnTo>
                    <a:pt x="330708" y="0"/>
                  </a:lnTo>
                  <a:lnTo>
                    <a:pt x="277368" y="0"/>
                  </a:lnTo>
                  <a:lnTo>
                    <a:pt x="277368" y="39598"/>
                  </a:lnTo>
                  <a:lnTo>
                    <a:pt x="243776" y="39598"/>
                  </a:lnTo>
                  <a:lnTo>
                    <a:pt x="243776" y="0"/>
                  </a:lnTo>
                  <a:lnTo>
                    <a:pt x="190500" y="0"/>
                  </a:lnTo>
                  <a:lnTo>
                    <a:pt x="190500" y="39598"/>
                  </a:lnTo>
                  <a:lnTo>
                    <a:pt x="149313" y="39598"/>
                  </a:lnTo>
                  <a:lnTo>
                    <a:pt x="149313" y="0"/>
                  </a:lnTo>
                  <a:lnTo>
                    <a:pt x="94488" y="0"/>
                  </a:lnTo>
                  <a:lnTo>
                    <a:pt x="94488" y="39598"/>
                  </a:lnTo>
                  <a:lnTo>
                    <a:pt x="54864" y="39598"/>
                  </a:lnTo>
                  <a:lnTo>
                    <a:pt x="54864" y="0"/>
                  </a:lnTo>
                  <a:lnTo>
                    <a:pt x="0" y="0"/>
                  </a:lnTo>
                  <a:lnTo>
                    <a:pt x="0" y="39598"/>
                  </a:lnTo>
                  <a:lnTo>
                    <a:pt x="0" y="47180"/>
                  </a:lnTo>
                  <a:lnTo>
                    <a:pt x="0" y="73088"/>
                  </a:lnTo>
                  <a:lnTo>
                    <a:pt x="591235" y="73088"/>
                  </a:lnTo>
                  <a:lnTo>
                    <a:pt x="591235" y="47180"/>
                  </a:lnTo>
                  <a:lnTo>
                    <a:pt x="591273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27647" y="3206496"/>
              <a:ext cx="368935" cy="856615"/>
            </a:xfrm>
            <a:custGeom>
              <a:avLst/>
              <a:gdLst/>
              <a:ahLst/>
              <a:cxnLst/>
              <a:rect l="l" t="t" r="r" b="b"/>
              <a:pathLst>
                <a:path w="368934" h="856614">
                  <a:moveTo>
                    <a:pt x="184403" y="0"/>
                  </a:moveTo>
                  <a:lnTo>
                    <a:pt x="135378" y="6615"/>
                  </a:lnTo>
                  <a:lnTo>
                    <a:pt x="91327" y="25282"/>
                  </a:lnTo>
                  <a:lnTo>
                    <a:pt x="54006" y="54228"/>
                  </a:lnTo>
                  <a:lnTo>
                    <a:pt x="25174" y="91684"/>
                  </a:lnTo>
                  <a:lnTo>
                    <a:pt x="6586" y="135878"/>
                  </a:lnTo>
                  <a:lnTo>
                    <a:pt x="0" y="185039"/>
                  </a:lnTo>
                  <a:lnTo>
                    <a:pt x="2522" y="215574"/>
                  </a:lnTo>
                  <a:lnTo>
                    <a:pt x="9794" y="244443"/>
                  </a:lnTo>
                  <a:lnTo>
                    <a:pt x="21377" y="271264"/>
                  </a:lnTo>
                  <a:lnTo>
                    <a:pt x="36829" y="295656"/>
                  </a:lnTo>
                  <a:lnTo>
                    <a:pt x="0" y="305435"/>
                  </a:lnTo>
                  <a:lnTo>
                    <a:pt x="0" y="856462"/>
                  </a:lnTo>
                  <a:lnTo>
                    <a:pt x="368807" y="856462"/>
                  </a:lnTo>
                  <a:lnTo>
                    <a:pt x="368807" y="305435"/>
                  </a:lnTo>
                  <a:lnTo>
                    <a:pt x="331977" y="295656"/>
                  </a:lnTo>
                  <a:lnTo>
                    <a:pt x="347430" y="271264"/>
                  </a:lnTo>
                  <a:lnTo>
                    <a:pt x="359013" y="244443"/>
                  </a:lnTo>
                  <a:lnTo>
                    <a:pt x="366285" y="215574"/>
                  </a:lnTo>
                  <a:lnTo>
                    <a:pt x="368807" y="185039"/>
                  </a:lnTo>
                  <a:lnTo>
                    <a:pt x="362221" y="135878"/>
                  </a:lnTo>
                  <a:lnTo>
                    <a:pt x="343633" y="91684"/>
                  </a:lnTo>
                  <a:lnTo>
                    <a:pt x="314801" y="54228"/>
                  </a:lnTo>
                  <a:lnTo>
                    <a:pt x="277480" y="25282"/>
                  </a:lnTo>
                  <a:lnTo>
                    <a:pt x="233429" y="66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18503" y="3197352"/>
              <a:ext cx="387350" cy="873760"/>
            </a:xfrm>
            <a:custGeom>
              <a:avLst/>
              <a:gdLst/>
              <a:ahLst/>
              <a:cxnLst/>
              <a:rect l="l" t="t" r="r" b="b"/>
              <a:pathLst>
                <a:path w="387350" h="873760">
                  <a:moveTo>
                    <a:pt x="193548" y="0"/>
                  </a:moveTo>
                  <a:lnTo>
                    <a:pt x="149236" y="5130"/>
                  </a:lnTo>
                  <a:lnTo>
                    <a:pt x="108523" y="19737"/>
                  </a:lnTo>
                  <a:lnTo>
                    <a:pt x="72583" y="42647"/>
                  </a:lnTo>
                  <a:lnTo>
                    <a:pt x="42587" y="72683"/>
                  </a:lnTo>
                  <a:lnTo>
                    <a:pt x="19709" y="108672"/>
                  </a:lnTo>
                  <a:lnTo>
                    <a:pt x="5122" y="149436"/>
                  </a:lnTo>
                  <a:lnTo>
                    <a:pt x="0" y="193802"/>
                  </a:lnTo>
                  <a:lnTo>
                    <a:pt x="1986" y="221716"/>
                  </a:lnTo>
                  <a:lnTo>
                    <a:pt x="7889" y="248713"/>
                  </a:lnTo>
                  <a:lnTo>
                    <a:pt x="17627" y="274544"/>
                  </a:lnTo>
                  <a:lnTo>
                    <a:pt x="31115" y="298958"/>
                  </a:lnTo>
                  <a:lnTo>
                    <a:pt x="2794" y="306450"/>
                  </a:lnTo>
                  <a:lnTo>
                    <a:pt x="0" y="310006"/>
                  </a:lnTo>
                  <a:lnTo>
                    <a:pt x="0" y="869264"/>
                  </a:lnTo>
                  <a:lnTo>
                    <a:pt x="3937" y="873226"/>
                  </a:lnTo>
                  <a:lnTo>
                    <a:pt x="383159" y="873226"/>
                  </a:lnTo>
                  <a:lnTo>
                    <a:pt x="387096" y="869264"/>
                  </a:lnTo>
                  <a:lnTo>
                    <a:pt x="387096" y="855357"/>
                  </a:lnTo>
                  <a:lnTo>
                    <a:pt x="17907" y="855357"/>
                  </a:lnTo>
                  <a:lnTo>
                    <a:pt x="17907" y="320929"/>
                  </a:lnTo>
                  <a:lnTo>
                    <a:pt x="50926" y="312166"/>
                  </a:lnTo>
                  <a:lnTo>
                    <a:pt x="53212" y="310134"/>
                  </a:lnTo>
                  <a:lnTo>
                    <a:pt x="54229" y="307213"/>
                  </a:lnTo>
                  <a:lnTo>
                    <a:pt x="55118" y="304419"/>
                  </a:lnTo>
                  <a:lnTo>
                    <a:pt x="54737" y="301371"/>
                  </a:lnTo>
                  <a:lnTo>
                    <a:pt x="52959" y="298958"/>
                  </a:lnTo>
                  <a:lnTo>
                    <a:pt x="37784" y="274919"/>
                  </a:lnTo>
                  <a:lnTo>
                    <a:pt x="26812" y="249142"/>
                  </a:lnTo>
                  <a:lnTo>
                    <a:pt x="20151" y="221984"/>
                  </a:lnTo>
                  <a:lnTo>
                    <a:pt x="17907" y="193802"/>
                  </a:lnTo>
                  <a:lnTo>
                    <a:pt x="24188" y="147126"/>
                  </a:lnTo>
                  <a:lnTo>
                    <a:pt x="41910" y="105132"/>
                  </a:lnTo>
                  <a:lnTo>
                    <a:pt x="69389" y="69516"/>
                  </a:lnTo>
                  <a:lnTo>
                    <a:pt x="104944" y="41975"/>
                  </a:lnTo>
                  <a:lnTo>
                    <a:pt x="146891" y="24207"/>
                  </a:lnTo>
                  <a:lnTo>
                    <a:pt x="193548" y="17906"/>
                  </a:lnTo>
                  <a:lnTo>
                    <a:pt x="273522" y="17906"/>
                  </a:lnTo>
                  <a:lnTo>
                    <a:pt x="237899" y="5130"/>
                  </a:lnTo>
                  <a:lnTo>
                    <a:pt x="193548" y="0"/>
                  </a:lnTo>
                  <a:close/>
                </a:path>
                <a:path w="387350" h="873760">
                  <a:moveTo>
                    <a:pt x="273522" y="17906"/>
                  </a:moveTo>
                  <a:lnTo>
                    <a:pt x="193548" y="17906"/>
                  </a:lnTo>
                  <a:lnTo>
                    <a:pt x="240204" y="24207"/>
                  </a:lnTo>
                  <a:lnTo>
                    <a:pt x="282151" y="41975"/>
                  </a:lnTo>
                  <a:lnTo>
                    <a:pt x="317706" y="69516"/>
                  </a:lnTo>
                  <a:lnTo>
                    <a:pt x="345186" y="105132"/>
                  </a:lnTo>
                  <a:lnTo>
                    <a:pt x="362907" y="147126"/>
                  </a:lnTo>
                  <a:lnTo>
                    <a:pt x="369189" y="193802"/>
                  </a:lnTo>
                  <a:lnTo>
                    <a:pt x="366944" y="221984"/>
                  </a:lnTo>
                  <a:lnTo>
                    <a:pt x="360283" y="249142"/>
                  </a:lnTo>
                  <a:lnTo>
                    <a:pt x="349311" y="274919"/>
                  </a:lnTo>
                  <a:lnTo>
                    <a:pt x="334137" y="298958"/>
                  </a:lnTo>
                  <a:lnTo>
                    <a:pt x="332359" y="301371"/>
                  </a:lnTo>
                  <a:lnTo>
                    <a:pt x="331977" y="304419"/>
                  </a:lnTo>
                  <a:lnTo>
                    <a:pt x="332867" y="307213"/>
                  </a:lnTo>
                  <a:lnTo>
                    <a:pt x="333882" y="310134"/>
                  </a:lnTo>
                  <a:lnTo>
                    <a:pt x="336169" y="312166"/>
                  </a:lnTo>
                  <a:lnTo>
                    <a:pt x="369189" y="320929"/>
                  </a:lnTo>
                  <a:lnTo>
                    <a:pt x="369189" y="855357"/>
                  </a:lnTo>
                  <a:lnTo>
                    <a:pt x="387096" y="855357"/>
                  </a:lnTo>
                  <a:lnTo>
                    <a:pt x="387096" y="310006"/>
                  </a:lnTo>
                  <a:lnTo>
                    <a:pt x="384428" y="306450"/>
                  </a:lnTo>
                  <a:lnTo>
                    <a:pt x="355980" y="298958"/>
                  </a:lnTo>
                  <a:lnTo>
                    <a:pt x="369415" y="274544"/>
                  </a:lnTo>
                  <a:lnTo>
                    <a:pt x="379158" y="248713"/>
                  </a:lnTo>
                  <a:lnTo>
                    <a:pt x="385091" y="221716"/>
                  </a:lnTo>
                  <a:lnTo>
                    <a:pt x="387096" y="193802"/>
                  </a:lnTo>
                  <a:lnTo>
                    <a:pt x="381979" y="149436"/>
                  </a:lnTo>
                  <a:lnTo>
                    <a:pt x="367408" y="108672"/>
                  </a:lnTo>
                  <a:lnTo>
                    <a:pt x="344548" y="72683"/>
                  </a:lnTo>
                  <a:lnTo>
                    <a:pt x="314566" y="42647"/>
                  </a:lnTo>
                  <a:lnTo>
                    <a:pt x="278627" y="19737"/>
                  </a:lnTo>
                  <a:lnTo>
                    <a:pt x="273522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1363" y="3230880"/>
              <a:ext cx="348995" cy="25450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364224" y="349609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656" y="0"/>
                  </a:moveTo>
                  <a:lnTo>
                    <a:pt x="0" y="0"/>
                  </a:lnTo>
                  <a:lnTo>
                    <a:pt x="0" y="16725"/>
                  </a:lnTo>
                  <a:lnTo>
                    <a:pt x="79248" y="16725"/>
                  </a:lnTo>
                  <a:lnTo>
                    <a:pt x="79248" y="557720"/>
                  </a:lnTo>
                  <a:lnTo>
                    <a:pt x="95973" y="557720"/>
                  </a:lnTo>
                  <a:lnTo>
                    <a:pt x="95973" y="16725"/>
                  </a:lnTo>
                  <a:lnTo>
                    <a:pt x="199644" y="16725"/>
                  </a:lnTo>
                  <a:lnTo>
                    <a:pt x="199644" y="557720"/>
                  </a:lnTo>
                  <a:lnTo>
                    <a:pt x="216369" y="557720"/>
                  </a:lnTo>
                  <a:lnTo>
                    <a:pt x="216369" y="16725"/>
                  </a:lnTo>
                  <a:lnTo>
                    <a:pt x="295656" y="16725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04560" y="2423134"/>
              <a:ext cx="802005" cy="2717800"/>
            </a:xfrm>
            <a:custGeom>
              <a:avLst/>
              <a:gdLst/>
              <a:ahLst/>
              <a:cxnLst/>
              <a:rect l="l" t="t" r="r" b="b"/>
              <a:pathLst>
                <a:path w="802004" h="2717800">
                  <a:moveTo>
                    <a:pt x="178282" y="0"/>
                  </a:moveTo>
                  <a:lnTo>
                    <a:pt x="0" y="0"/>
                  </a:lnTo>
                  <a:lnTo>
                    <a:pt x="0" y="2717292"/>
                  </a:lnTo>
                  <a:lnTo>
                    <a:pt x="178282" y="2717292"/>
                  </a:lnTo>
                  <a:lnTo>
                    <a:pt x="178282" y="0"/>
                  </a:lnTo>
                  <a:close/>
                </a:path>
                <a:path w="802004" h="2717800">
                  <a:moveTo>
                    <a:pt x="801624" y="1680997"/>
                  </a:moveTo>
                  <a:lnTo>
                    <a:pt x="213360" y="1680997"/>
                  </a:lnTo>
                  <a:lnTo>
                    <a:pt x="213360" y="1746529"/>
                  </a:lnTo>
                  <a:lnTo>
                    <a:pt x="801624" y="1746529"/>
                  </a:lnTo>
                  <a:lnTo>
                    <a:pt x="801624" y="1680997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22848" y="2697518"/>
              <a:ext cx="142240" cy="2430780"/>
            </a:xfrm>
            <a:custGeom>
              <a:avLst/>
              <a:gdLst/>
              <a:ahLst/>
              <a:cxnLst/>
              <a:rect l="l" t="t" r="r" b="b"/>
              <a:pathLst>
                <a:path w="142239" h="2430779">
                  <a:moveTo>
                    <a:pt x="141706" y="2383536"/>
                  </a:moveTo>
                  <a:lnTo>
                    <a:pt x="0" y="2383536"/>
                  </a:lnTo>
                  <a:lnTo>
                    <a:pt x="0" y="2430742"/>
                  </a:lnTo>
                  <a:lnTo>
                    <a:pt x="141706" y="2430742"/>
                  </a:lnTo>
                  <a:lnTo>
                    <a:pt x="141706" y="2383536"/>
                  </a:lnTo>
                  <a:close/>
                </a:path>
                <a:path w="142239" h="2430779">
                  <a:moveTo>
                    <a:pt x="141706" y="2313432"/>
                  </a:moveTo>
                  <a:lnTo>
                    <a:pt x="0" y="2313432"/>
                  </a:lnTo>
                  <a:lnTo>
                    <a:pt x="0" y="2360638"/>
                  </a:lnTo>
                  <a:lnTo>
                    <a:pt x="141706" y="2360638"/>
                  </a:lnTo>
                  <a:lnTo>
                    <a:pt x="141706" y="2313432"/>
                  </a:lnTo>
                  <a:close/>
                </a:path>
                <a:path w="142239" h="2430779">
                  <a:moveTo>
                    <a:pt x="141706" y="2243290"/>
                  </a:moveTo>
                  <a:lnTo>
                    <a:pt x="0" y="2243290"/>
                  </a:lnTo>
                  <a:lnTo>
                    <a:pt x="0" y="2290534"/>
                  </a:lnTo>
                  <a:lnTo>
                    <a:pt x="141706" y="2290534"/>
                  </a:lnTo>
                  <a:lnTo>
                    <a:pt x="141706" y="2243290"/>
                  </a:lnTo>
                  <a:close/>
                </a:path>
                <a:path w="142239" h="2430779">
                  <a:moveTo>
                    <a:pt x="141706" y="2173186"/>
                  </a:moveTo>
                  <a:lnTo>
                    <a:pt x="0" y="2173186"/>
                  </a:lnTo>
                  <a:lnTo>
                    <a:pt x="0" y="2220430"/>
                  </a:lnTo>
                  <a:lnTo>
                    <a:pt x="141706" y="2220430"/>
                  </a:lnTo>
                  <a:lnTo>
                    <a:pt x="141706" y="2173186"/>
                  </a:lnTo>
                  <a:close/>
                </a:path>
                <a:path w="142239" h="2430779">
                  <a:moveTo>
                    <a:pt x="141706" y="2103081"/>
                  </a:moveTo>
                  <a:lnTo>
                    <a:pt x="0" y="2103081"/>
                  </a:lnTo>
                  <a:lnTo>
                    <a:pt x="0" y="2150326"/>
                  </a:lnTo>
                  <a:lnTo>
                    <a:pt x="141706" y="2150326"/>
                  </a:lnTo>
                  <a:lnTo>
                    <a:pt x="141706" y="2103081"/>
                  </a:lnTo>
                  <a:close/>
                </a:path>
                <a:path w="142239" h="2430779">
                  <a:moveTo>
                    <a:pt x="141706" y="2032977"/>
                  </a:moveTo>
                  <a:lnTo>
                    <a:pt x="0" y="2032977"/>
                  </a:lnTo>
                  <a:lnTo>
                    <a:pt x="0" y="2080221"/>
                  </a:lnTo>
                  <a:lnTo>
                    <a:pt x="141706" y="2080221"/>
                  </a:lnTo>
                  <a:lnTo>
                    <a:pt x="141706" y="2032977"/>
                  </a:lnTo>
                  <a:close/>
                </a:path>
                <a:path w="142239" h="2430779">
                  <a:moveTo>
                    <a:pt x="141706" y="1962886"/>
                  </a:moveTo>
                  <a:lnTo>
                    <a:pt x="0" y="1962886"/>
                  </a:lnTo>
                  <a:lnTo>
                    <a:pt x="0" y="2010092"/>
                  </a:lnTo>
                  <a:lnTo>
                    <a:pt x="141706" y="2010092"/>
                  </a:lnTo>
                  <a:lnTo>
                    <a:pt x="141706" y="1962886"/>
                  </a:lnTo>
                  <a:close/>
                </a:path>
                <a:path w="142239" h="2430779">
                  <a:moveTo>
                    <a:pt x="141706" y="1892769"/>
                  </a:moveTo>
                  <a:lnTo>
                    <a:pt x="0" y="1892769"/>
                  </a:lnTo>
                  <a:lnTo>
                    <a:pt x="0" y="1940013"/>
                  </a:lnTo>
                  <a:lnTo>
                    <a:pt x="141706" y="1940013"/>
                  </a:lnTo>
                  <a:lnTo>
                    <a:pt x="141706" y="1892769"/>
                  </a:lnTo>
                  <a:close/>
                </a:path>
                <a:path w="142239" h="2430779">
                  <a:moveTo>
                    <a:pt x="141706" y="1822665"/>
                  </a:moveTo>
                  <a:lnTo>
                    <a:pt x="0" y="1822665"/>
                  </a:lnTo>
                  <a:lnTo>
                    <a:pt x="0" y="1869909"/>
                  </a:lnTo>
                  <a:lnTo>
                    <a:pt x="141706" y="1869909"/>
                  </a:lnTo>
                  <a:lnTo>
                    <a:pt x="141706" y="1822665"/>
                  </a:lnTo>
                  <a:close/>
                </a:path>
                <a:path w="142239" h="2430779">
                  <a:moveTo>
                    <a:pt x="141706" y="1752561"/>
                  </a:moveTo>
                  <a:lnTo>
                    <a:pt x="0" y="1752561"/>
                  </a:lnTo>
                  <a:lnTo>
                    <a:pt x="0" y="1799805"/>
                  </a:lnTo>
                  <a:lnTo>
                    <a:pt x="141706" y="1799805"/>
                  </a:lnTo>
                  <a:lnTo>
                    <a:pt x="141706" y="1752561"/>
                  </a:lnTo>
                  <a:close/>
                </a:path>
                <a:path w="142239" h="2430779">
                  <a:moveTo>
                    <a:pt x="141706" y="1682457"/>
                  </a:moveTo>
                  <a:lnTo>
                    <a:pt x="0" y="1682457"/>
                  </a:lnTo>
                  <a:lnTo>
                    <a:pt x="0" y="1729701"/>
                  </a:lnTo>
                  <a:lnTo>
                    <a:pt x="141706" y="1729701"/>
                  </a:lnTo>
                  <a:lnTo>
                    <a:pt x="141706" y="1682457"/>
                  </a:lnTo>
                  <a:close/>
                </a:path>
                <a:path w="142239" h="2430779">
                  <a:moveTo>
                    <a:pt x="141706" y="1612392"/>
                  </a:moveTo>
                  <a:lnTo>
                    <a:pt x="0" y="1612392"/>
                  </a:lnTo>
                  <a:lnTo>
                    <a:pt x="0" y="1659597"/>
                  </a:lnTo>
                  <a:lnTo>
                    <a:pt x="141706" y="1659597"/>
                  </a:lnTo>
                  <a:lnTo>
                    <a:pt x="141706" y="1612392"/>
                  </a:lnTo>
                  <a:close/>
                </a:path>
                <a:path w="142239" h="2430779">
                  <a:moveTo>
                    <a:pt x="141706" y="1542249"/>
                  </a:moveTo>
                  <a:lnTo>
                    <a:pt x="0" y="1542249"/>
                  </a:lnTo>
                  <a:lnTo>
                    <a:pt x="0" y="1589493"/>
                  </a:lnTo>
                  <a:lnTo>
                    <a:pt x="141706" y="1589493"/>
                  </a:lnTo>
                  <a:lnTo>
                    <a:pt x="141706" y="1542249"/>
                  </a:lnTo>
                  <a:close/>
                </a:path>
                <a:path w="142239" h="2430779">
                  <a:moveTo>
                    <a:pt x="141706" y="1472158"/>
                  </a:moveTo>
                  <a:lnTo>
                    <a:pt x="0" y="1472158"/>
                  </a:lnTo>
                  <a:lnTo>
                    <a:pt x="0" y="1519389"/>
                  </a:lnTo>
                  <a:lnTo>
                    <a:pt x="141706" y="1519389"/>
                  </a:lnTo>
                  <a:lnTo>
                    <a:pt x="141706" y="1472158"/>
                  </a:lnTo>
                  <a:close/>
                </a:path>
                <a:path w="142239" h="2430779">
                  <a:moveTo>
                    <a:pt x="141706" y="1402041"/>
                  </a:moveTo>
                  <a:lnTo>
                    <a:pt x="0" y="1402041"/>
                  </a:lnTo>
                  <a:lnTo>
                    <a:pt x="0" y="1449285"/>
                  </a:lnTo>
                  <a:lnTo>
                    <a:pt x="141706" y="1449285"/>
                  </a:lnTo>
                  <a:lnTo>
                    <a:pt x="141706" y="1402041"/>
                  </a:lnTo>
                  <a:close/>
                </a:path>
                <a:path w="142239" h="2430779">
                  <a:moveTo>
                    <a:pt x="141706" y="1331950"/>
                  </a:moveTo>
                  <a:lnTo>
                    <a:pt x="0" y="1331950"/>
                  </a:lnTo>
                  <a:lnTo>
                    <a:pt x="0" y="1379156"/>
                  </a:lnTo>
                  <a:lnTo>
                    <a:pt x="141706" y="1379156"/>
                  </a:lnTo>
                  <a:lnTo>
                    <a:pt x="141706" y="1331950"/>
                  </a:lnTo>
                  <a:close/>
                </a:path>
                <a:path w="142239" h="2430779">
                  <a:moveTo>
                    <a:pt x="141706" y="1261846"/>
                  </a:moveTo>
                  <a:lnTo>
                    <a:pt x="0" y="1261846"/>
                  </a:lnTo>
                  <a:lnTo>
                    <a:pt x="0" y="1309052"/>
                  </a:lnTo>
                  <a:lnTo>
                    <a:pt x="141706" y="1309052"/>
                  </a:lnTo>
                  <a:lnTo>
                    <a:pt x="141706" y="1261846"/>
                  </a:lnTo>
                  <a:close/>
                </a:path>
                <a:path w="142239" h="2430779">
                  <a:moveTo>
                    <a:pt x="141706" y="1191742"/>
                  </a:moveTo>
                  <a:lnTo>
                    <a:pt x="0" y="1191742"/>
                  </a:lnTo>
                  <a:lnTo>
                    <a:pt x="0" y="1238948"/>
                  </a:lnTo>
                  <a:lnTo>
                    <a:pt x="141706" y="1238948"/>
                  </a:lnTo>
                  <a:lnTo>
                    <a:pt x="141706" y="1191742"/>
                  </a:lnTo>
                  <a:close/>
                </a:path>
                <a:path w="142239" h="2430779">
                  <a:moveTo>
                    <a:pt x="141706" y="1121664"/>
                  </a:moveTo>
                  <a:lnTo>
                    <a:pt x="0" y="1121664"/>
                  </a:lnTo>
                  <a:lnTo>
                    <a:pt x="0" y="1168869"/>
                  </a:lnTo>
                  <a:lnTo>
                    <a:pt x="141706" y="1168869"/>
                  </a:lnTo>
                  <a:lnTo>
                    <a:pt x="141706" y="1121664"/>
                  </a:lnTo>
                  <a:close/>
                </a:path>
                <a:path w="142239" h="2430779">
                  <a:moveTo>
                    <a:pt x="141706" y="1051560"/>
                  </a:moveTo>
                  <a:lnTo>
                    <a:pt x="0" y="1051560"/>
                  </a:lnTo>
                  <a:lnTo>
                    <a:pt x="0" y="1098765"/>
                  </a:lnTo>
                  <a:lnTo>
                    <a:pt x="141706" y="1098765"/>
                  </a:lnTo>
                  <a:lnTo>
                    <a:pt x="141706" y="1051560"/>
                  </a:lnTo>
                  <a:close/>
                </a:path>
                <a:path w="142239" h="2430779">
                  <a:moveTo>
                    <a:pt x="141706" y="981456"/>
                  </a:moveTo>
                  <a:lnTo>
                    <a:pt x="0" y="981456"/>
                  </a:lnTo>
                  <a:lnTo>
                    <a:pt x="0" y="1028661"/>
                  </a:lnTo>
                  <a:lnTo>
                    <a:pt x="141706" y="1028661"/>
                  </a:lnTo>
                  <a:lnTo>
                    <a:pt x="141706" y="981456"/>
                  </a:lnTo>
                  <a:close/>
                </a:path>
                <a:path w="142239" h="2430779">
                  <a:moveTo>
                    <a:pt x="141706" y="911352"/>
                  </a:moveTo>
                  <a:lnTo>
                    <a:pt x="0" y="911352"/>
                  </a:lnTo>
                  <a:lnTo>
                    <a:pt x="0" y="958557"/>
                  </a:lnTo>
                  <a:lnTo>
                    <a:pt x="141706" y="958557"/>
                  </a:lnTo>
                  <a:lnTo>
                    <a:pt x="141706" y="911352"/>
                  </a:lnTo>
                  <a:close/>
                </a:path>
                <a:path w="142239" h="2430779">
                  <a:moveTo>
                    <a:pt x="141706" y="841209"/>
                  </a:moveTo>
                  <a:lnTo>
                    <a:pt x="0" y="841209"/>
                  </a:lnTo>
                  <a:lnTo>
                    <a:pt x="0" y="888453"/>
                  </a:lnTo>
                  <a:lnTo>
                    <a:pt x="141706" y="888453"/>
                  </a:lnTo>
                  <a:lnTo>
                    <a:pt x="141706" y="841209"/>
                  </a:lnTo>
                  <a:close/>
                </a:path>
                <a:path w="142239" h="2430779">
                  <a:moveTo>
                    <a:pt x="141706" y="771144"/>
                  </a:moveTo>
                  <a:lnTo>
                    <a:pt x="0" y="771144"/>
                  </a:lnTo>
                  <a:lnTo>
                    <a:pt x="0" y="818349"/>
                  </a:lnTo>
                  <a:lnTo>
                    <a:pt x="141706" y="818349"/>
                  </a:lnTo>
                  <a:lnTo>
                    <a:pt x="141706" y="771144"/>
                  </a:lnTo>
                  <a:close/>
                </a:path>
                <a:path w="142239" h="2430779">
                  <a:moveTo>
                    <a:pt x="141706" y="701040"/>
                  </a:moveTo>
                  <a:lnTo>
                    <a:pt x="0" y="701040"/>
                  </a:lnTo>
                  <a:lnTo>
                    <a:pt x="0" y="748245"/>
                  </a:lnTo>
                  <a:lnTo>
                    <a:pt x="141706" y="748245"/>
                  </a:lnTo>
                  <a:lnTo>
                    <a:pt x="141706" y="701040"/>
                  </a:lnTo>
                  <a:close/>
                </a:path>
                <a:path w="142239" h="2430779">
                  <a:moveTo>
                    <a:pt x="141706" y="630936"/>
                  </a:moveTo>
                  <a:lnTo>
                    <a:pt x="0" y="630936"/>
                  </a:lnTo>
                  <a:lnTo>
                    <a:pt x="0" y="678141"/>
                  </a:lnTo>
                  <a:lnTo>
                    <a:pt x="141706" y="678141"/>
                  </a:lnTo>
                  <a:lnTo>
                    <a:pt x="141706" y="630936"/>
                  </a:lnTo>
                  <a:close/>
                </a:path>
                <a:path w="142239" h="2430779">
                  <a:moveTo>
                    <a:pt x="141706" y="560832"/>
                  </a:moveTo>
                  <a:lnTo>
                    <a:pt x="0" y="560832"/>
                  </a:lnTo>
                  <a:lnTo>
                    <a:pt x="0" y="608037"/>
                  </a:lnTo>
                  <a:lnTo>
                    <a:pt x="141706" y="608037"/>
                  </a:lnTo>
                  <a:lnTo>
                    <a:pt x="141706" y="560832"/>
                  </a:lnTo>
                  <a:close/>
                </a:path>
                <a:path w="142239" h="2430779">
                  <a:moveTo>
                    <a:pt x="141706" y="490728"/>
                  </a:moveTo>
                  <a:lnTo>
                    <a:pt x="0" y="490728"/>
                  </a:lnTo>
                  <a:lnTo>
                    <a:pt x="0" y="537933"/>
                  </a:lnTo>
                  <a:lnTo>
                    <a:pt x="141706" y="537933"/>
                  </a:lnTo>
                  <a:lnTo>
                    <a:pt x="141706" y="490728"/>
                  </a:lnTo>
                  <a:close/>
                </a:path>
                <a:path w="142239" h="2430779">
                  <a:moveTo>
                    <a:pt x="141706" y="420649"/>
                  </a:moveTo>
                  <a:lnTo>
                    <a:pt x="0" y="420649"/>
                  </a:lnTo>
                  <a:lnTo>
                    <a:pt x="0" y="467829"/>
                  </a:lnTo>
                  <a:lnTo>
                    <a:pt x="141706" y="467829"/>
                  </a:lnTo>
                  <a:lnTo>
                    <a:pt x="141706" y="420649"/>
                  </a:lnTo>
                  <a:close/>
                </a:path>
                <a:path w="142239" h="2430779">
                  <a:moveTo>
                    <a:pt x="141706" y="350545"/>
                  </a:moveTo>
                  <a:lnTo>
                    <a:pt x="0" y="350545"/>
                  </a:lnTo>
                  <a:lnTo>
                    <a:pt x="0" y="397725"/>
                  </a:lnTo>
                  <a:lnTo>
                    <a:pt x="141706" y="397725"/>
                  </a:lnTo>
                  <a:lnTo>
                    <a:pt x="141706" y="350545"/>
                  </a:lnTo>
                  <a:close/>
                </a:path>
                <a:path w="142239" h="2430779">
                  <a:moveTo>
                    <a:pt x="141706" y="280441"/>
                  </a:moveTo>
                  <a:lnTo>
                    <a:pt x="0" y="280441"/>
                  </a:lnTo>
                  <a:lnTo>
                    <a:pt x="0" y="327621"/>
                  </a:lnTo>
                  <a:lnTo>
                    <a:pt x="141706" y="327621"/>
                  </a:lnTo>
                  <a:lnTo>
                    <a:pt x="141706" y="280441"/>
                  </a:lnTo>
                  <a:close/>
                </a:path>
                <a:path w="142239" h="2430779">
                  <a:moveTo>
                    <a:pt x="141706" y="210337"/>
                  </a:moveTo>
                  <a:lnTo>
                    <a:pt x="0" y="210337"/>
                  </a:lnTo>
                  <a:lnTo>
                    <a:pt x="0" y="257517"/>
                  </a:lnTo>
                  <a:lnTo>
                    <a:pt x="141706" y="257517"/>
                  </a:lnTo>
                  <a:lnTo>
                    <a:pt x="141706" y="210337"/>
                  </a:lnTo>
                  <a:close/>
                </a:path>
                <a:path w="142239" h="2430779">
                  <a:moveTo>
                    <a:pt x="141706" y="140233"/>
                  </a:moveTo>
                  <a:lnTo>
                    <a:pt x="0" y="140233"/>
                  </a:lnTo>
                  <a:lnTo>
                    <a:pt x="0" y="187413"/>
                  </a:lnTo>
                  <a:lnTo>
                    <a:pt x="141706" y="187413"/>
                  </a:lnTo>
                  <a:lnTo>
                    <a:pt x="141706" y="140233"/>
                  </a:lnTo>
                  <a:close/>
                </a:path>
                <a:path w="142239" h="2430779">
                  <a:moveTo>
                    <a:pt x="141706" y="70129"/>
                  </a:moveTo>
                  <a:lnTo>
                    <a:pt x="0" y="70129"/>
                  </a:lnTo>
                  <a:lnTo>
                    <a:pt x="0" y="117309"/>
                  </a:lnTo>
                  <a:lnTo>
                    <a:pt x="141706" y="117309"/>
                  </a:lnTo>
                  <a:lnTo>
                    <a:pt x="141706" y="70129"/>
                  </a:lnTo>
                  <a:close/>
                </a:path>
                <a:path w="142239" h="2430779">
                  <a:moveTo>
                    <a:pt x="141706" y="0"/>
                  </a:moveTo>
                  <a:lnTo>
                    <a:pt x="0" y="0"/>
                  </a:lnTo>
                  <a:lnTo>
                    <a:pt x="0" y="47205"/>
                  </a:lnTo>
                  <a:lnTo>
                    <a:pt x="141706" y="47205"/>
                  </a:lnTo>
                  <a:lnTo>
                    <a:pt x="14170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04560" y="228904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5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18276" y="225805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2491"/>
                  </a:moveTo>
                  <a:lnTo>
                    <a:pt x="4572" y="122491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2491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014946" y="2497806"/>
              <a:ext cx="2129155" cy="2642870"/>
            </a:xfrm>
            <a:custGeom>
              <a:avLst/>
              <a:gdLst/>
              <a:ahLst/>
              <a:cxnLst/>
              <a:rect l="l" t="t" r="r" b="b"/>
              <a:pathLst>
                <a:path w="2129154" h="2642870">
                  <a:moveTo>
                    <a:pt x="0" y="2642616"/>
                  </a:moveTo>
                  <a:lnTo>
                    <a:pt x="2129052" y="2642616"/>
                  </a:lnTo>
                  <a:lnTo>
                    <a:pt x="2129052" y="0"/>
                  </a:lnTo>
                  <a:lnTo>
                    <a:pt x="0" y="0"/>
                  </a:lnTo>
                  <a:lnTo>
                    <a:pt x="0" y="2642616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20128" y="4195572"/>
              <a:ext cx="1888489" cy="944880"/>
            </a:xfrm>
            <a:custGeom>
              <a:avLst/>
              <a:gdLst/>
              <a:ahLst/>
              <a:cxnLst/>
              <a:rect l="l" t="t" r="r" b="b"/>
              <a:pathLst>
                <a:path w="1888490" h="944879">
                  <a:moveTo>
                    <a:pt x="568452" y="284467"/>
                  </a:moveTo>
                  <a:lnTo>
                    <a:pt x="564718" y="238391"/>
                  </a:lnTo>
                  <a:lnTo>
                    <a:pt x="553935" y="194652"/>
                  </a:lnTo>
                  <a:lnTo>
                    <a:pt x="536676" y="153860"/>
                  </a:lnTo>
                  <a:lnTo>
                    <a:pt x="513537" y="116573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50"/>
                  </a:lnTo>
                  <a:lnTo>
                    <a:pt x="229679" y="5321"/>
                  </a:lnTo>
                  <a:lnTo>
                    <a:pt x="183019" y="18796"/>
                  </a:lnTo>
                  <a:lnTo>
                    <a:pt x="139776" y="39738"/>
                  </a:lnTo>
                  <a:lnTo>
                    <a:pt x="100799" y="67462"/>
                  </a:lnTo>
                  <a:lnTo>
                    <a:pt x="66954" y="101231"/>
                  </a:lnTo>
                  <a:lnTo>
                    <a:pt x="39103" y="140347"/>
                  </a:lnTo>
                  <a:lnTo>
                    <a:pt x="18110" y="184086"/>
                  </a:lnTo>
                  <a:lnTo>
                    <a:pt x="4826" y="231736"/>
                  </a:lnTo>
                  <a:lnTo>
                    <a:pt x="165" y="295490"/>
                  </a:lnTo>
                  <a:lnTo>
                    <a:pt x="3124" y="326872"/>
                  </a:lnTo>
                  <a:lnTo>
                    <a:pt x="9525" y="357568"/>
                  </a:lnTo>
                  <a:lnTo>
                    <a:pt x="5461" y="367880"/>
                  </a:lnTo>
                  <a:lnTo>
                    <a:pt x="2476" y="378663"/>
                  </a:lnTo>
                  <a:lnTo>
                    <a:pt x="622" y="389826"/>
                  </a:lnTo>
                  <a:lnTo>
                    <a:pt x="0" y="401269"/>
                  </a:lnTo>
                  <a:lnTo>
                    <a:pt x="0" y="944854"/>
                  </a:lnTo>
                  <a:lnTo>
                    <a:pt x="568452" y="944854"/>
                  </a:lnTo>
                  <a:lnTo>
                    <a:pt x="568452" y="401269"/>
                  </a:lnTo>
                  <a:lnTo>
                    <a:pt x="567817" y="389788"/>
                  </a:lnTo>
                  <a:lnTo>
                    <a:pt x="565962" y="378625"/>
                  </a:lnTo>
                  <a:lnTo>
                    <a:pt x="562978" y="367868"/>
                  </a:lnTo>
                  <a:lnTo>
                    <a:pt x="558927" y="357568"/>
                  </a:lnTo>
                  <a:lnTo>
                    <a:pt x="563029" y="339661"/>
                  </a:lnTo>
                  <a:lnTo>
                    <a:pt x="566013" y="321449"/>
                  </a:lnTo>
                  <a:lnTo>
                    <a:pt x="567829" y="303034"/>
                  </a:lnTo>
                  <a:lnTo>
                    <a:pt x="568452" y="284467"/>
                  </a:lnTo>
                  <a:close/>
                </a:path>
                <a:path w="1888490" h="944879">
                  <a:moveTo>
                    <a:pt x="1226820" y="284467"/>
                  </a:moveTo>
                  <a:lnTo>
                    <a:pt x="1223086" y="238391"/>
                  </a:lnTo>
                  <a:lnTo>
                    <a:pt x="1212303" y="194652"/>
                  </a:lnTo>
                  <a:lnTo>
                    <a:pt x="1195044" y="153860"/>
                  </a:lnTo>
                  <a:lnTo>
                    <a:pt x="1171905" y="116573"/>
                  </a:lnTo>
                  <a:lnTo>
                    <a:pt x="1143469" y="83413"/>
                  </a:lnTo>
                  <a:lnTo>
                    <a:pt x="1110335" y="54965"/>
                  </a:lnTo>
                  <a:lnTo>
                    <a:pt x="1073099" y="31800"/>
                  </a:lnTo>
                  <a:lnTo>
                    <a:pt x="1032332" y="14528"/>
                  </a:lnTo>
                  <a:lnTo>
                    <a:pt x="988631" y="3733"/>
                  </a:lnTo>
                  <a:lnTo>
                    <a:pt x="942594" y="0"/>
                  </a:lnTo>
                  <a:lnTo>
                    <a:pt x="937260" y="50"/>
                  </a:lnTo>
                  <a:lnTo>
                    <a:pt x="888034" y="5321"/>
                  </a:lnTo>
                  <a:lnTo>
                    <a:pt x="841375" y="18796"/>
                  </a:lnTo>
                  <a:lnTo>
                    <a:pt x="798106" y="39738"/>
                  </a:lnTo>
                  <a:lnTo>
                    <a:pt x="759117" y="67462"/>
                  </a:lnTo>
                  <a:lnTo>
                    <a:pt x="725271" y="101231"/>
                  </a:lnTo>
                  <a:lnTo>
                    <a:pt x="697420" y="140347"/>
                  </a:lnTo>
                  <a:lnTo>
                    <a:pt x="676440" y="184086"/>
                  </a:lnTo>
                  <a:lnTo>
                    <a:pt x="663194" y="231736"/>
                  </a:lnTo>
                  <a:lnTo>
                    <a:pt x="658533" y="295490"/>
                  </a:lnTo>
                  <a:lnTo>
                    <a:pt x="661492" y="326872"/>
                  </a:lnTo>
                  <a:lnTo>
                    <a:pt x="667893" y="357568"/>
                  </a:lnTo>
                  <a:lnTo>
                    <a:pt x="663778" y="367880"/>
                  </a:lnTo>
                  <a:lnTo>
                    <a:pt x="660793" y="378663"/>
                  </a:lnTo>
                  <a:lnTo>
                    <a:pt x="658977" y="389826"/>
                  </a:lnTo>
                  <a:lnTo>
                    <a:pt x="658368" y="401269"/>
                  </a:lnTo>
                  <a:lnTo>
                    <a:pt x="658368" y="944854"/>
                  </a:lnTo>
                  <a:lnTo>
                    <a:pt x="1226820" y="944854"/>
                  </a:lnTo>
                  <a:lnTo>
                    <a:pt x="1226820" y="401269"/>
                  </a:lnTo>
                  <a:lnTo>
                    <a:pt x="1226185" y="389788"/>
                  </a:lnTo>
                  <a:lnTo>
                    <a:pt x="1224343" y="378625"/>
                  </a:lnTo>
                  <a:lnTo>
                    <a:pt x="1221346" y="367868"/>
                  </a:lnTo>
                  <a:lnTo>
                    <a:pt x="1217295" y="357568"/>
                  </a:lnTo>
                  <a:lnTo>
                    <a:pt x="1221397" y="339661"/>
                  </a:lnTo>
                  <a:lnTo>
                    <a:pt x="1224381" y="321449"/>
                  </a:lnTo>
                  <a:lnTo>
                    <a:pt x="1226197" y="303034"/>
                  </a:lnTo>
                  <a:lnTo>
                    <a:pt x="1226820" y="284467"/>
                  </a:lnTo>
                  <a:close/>
                </a:path>
                <a:path w="1888490" h="944879">
                  <a:moveTo>
                    <a:pt x="1888236" y="284467"/>
                  </a:moveTo>
                  <a:lnTo>
                    <a:pt x="1884502" y="238391"/>
                  </a:lnTo>
                  <a:lnTo>
                    <a:pt x="1873719" y="194652"/>
                  </a:lnTo>
                  <a:lnTo>
                    <a:pt x="1856460" y="153860"/>
                  </a:lnTo>
                  <a:lnTo>
                    <a:pt x="1833321" y="116573"/>
                  </a:lnTo>
                  <a:lnTo>
                    <a:pt x="1804885" y="83413"/>
                  </a:lnTo>
                  <a:lnTo>
                    <a:pt x="1771751" y="54965"/>
                  </a:lnTo>
                  <a:lnTo>
                    <a:pt x="1734515" y="31800"/>
                  </a:lnTo>
                  <a:lnTo>
                    <a:pt x="1693748" y="14528"/>
                  </a:lnTo>
                  <a:lnTo>
                    <a:pt x="1650047" y="3733"/>
                  </a:lnTo>
                  <a:lnTo>
                    <a:pt x="1604010" y="0"/>
                  </a:lnTo>
                  <a:lnTo>
                    <a:pt x="1598549" y="50"/>
                  </a:lnTo>
                  <a:lnTo>
                    <a:pt x="1549374" y="5321"/>
                  </a:lnTo>
                  <a:lnTo>
                    <a:pt x="1502752" y="18796"/>
                  </a:lnTo>
                  <a:lnTo>
                    <a:pt x="1459522" y="39738"/>
                  </a:lnTo>
                  <a:lnTo>
                    <a:pt x="1420571" y="67462"/>
                  </a:lnTo>
                  <a:lnTo>
                    <a:pt x="1386738" y="101231"/>
                  </a:lnTo>
                  <a:lnTo>
                    <a:pt x="1358887" y="140347"/>
                  </a:lnTo>
                  <a:lnTo>
                    <a:pt x="1337894" y="184086"/>
                  </a:lnTo>
                  <a:lnTo>
                    <a:pt x="1324610" y="231736"/>
                  </a:lnTo>
                  <a:lnTo>
                    <a:pt x="1319949" y="295490"/>
                  </a:lnTo>
                  <a:lnTo>
                    <a:pt x="1322908" y="326872"/>
                  </a:lnTo>
                  <a:lnTo>
                    <a:pt x="1329309" y="357568"/>
                  </a:lnTo>
                  <a:lnTo>
                    <a:pt x="1325245" y="367880"/>
                  </a:lnTo>
                  <a:lnTo>
                    <a:pt x="1322260" y="378663"/>
                  </a:lnTo>
                  <a:lnTo>
                    <a:pt x="1320406" y="389826"/>
                  </a:lnTo>
                  <a:lnTo>
                    <a:pt x="1319784" y="401269"/>
                  </a:lnTo>
                  <a:lnTo>
                    <a:pt x="1319784" y="944854"/>
                  </a:lnTo>
                  <a:lnTo>
                    <a:pt x="1888236" y="944854"/>
                  </a:lnTo>
                  <a:lnTo>
                    <a:pt x="1888236" y="401269"/>
                  </a:lnTo>
                  <a:lnTo>
                    <a:pt x="1887601" y="389788"/>
                  </a:lnTo>
                  <a:lnTo>
                    <a:pt x="1885734" y="378625"/>
                  </a:lnTo>
                  <a:lnTo>
                    <a:pt x="1882711" y="367868"/>
                  </a:lnTo>
                  <a:lnTo>
                    <a:pt x="1878584" y="357568"/>
                  </a:lnTo>
                  <a:lnTo>
                    <a:pt x="1882762" y="339661"/>
                  </a:lnTo>
                  <a:lnTo>
                    <a:pt x="1885784" y="321449"/>
                  </a:lnTo>
                  <a:lnTo>
                    <a:pt x="1887613" y="303034"/>
                  </a:lnTo>
                  <a:lnTo>
                    <a:pt x="1888236" y="284467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598664" y="4978942"/>
              <a:ext cx="931544" cy="161925"/>
            </a:xfrm>
            <a:custGeom>
              <a:avLst/>
              <a:gdLst/>
              <a:ahLst/>
              <a:cxnLst/>
              <a:rect l="l" t="t" r="r" b="b"/>
              <a:pathLst>
                <a:path w="931545" h="161925">
                  <a:moveTo>
                    <a:pt x="931164" y="0"/>
                  </a:moveTo>
                  <a:lnTo>
                    <a:pt x="0" y="0"/>
                  </a:lnTo>
                  <a:lnTo>
                    <a:pt x="0" y="161480"/>
                  </a:lnTo>
                  <a:lnTo>
                    <a:pt x="931164" y="161480"/>
                  </a:lnTo>
                  <a:lnTo>
                    <a:pt x="931164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20128" y="3134867"/>
              <a:ext cx="1888489" cy="944880"/>
            </a:xfrm>
            <a:custGeom>
              <a:avLst/>
              <a:gdLst/>
              <a:ahLst/>
              <a:cxnLst/>
              <a:rect l="l" t="t" r="r" b="b"/>
              <a:pathLst>
                <a:path w="1888490" h="944879">
                  <a:moveTo>
                    <a:pt x="568452" y="284353"/>
                  </a:moveTo>
                  <a:lnTo>
                    <a:pt x="564718" y="238315"/>
                  </a:lnTo>
                  <a:lnTo>
                    <a:pt x="553935" y="194602"/>
                  </a:lnTo>
                  <a:lnTo>
                    <a:pt x="536676" y="153822"/>
                  </a:lnTo>
                  <a:lnTo>
                    <a:pt x="513537" y="116560"/>
                  </a:lnTo>
                  <a:lnTo>
                    <a:pt x="485101" y="83413"/>
                  </a:lnTo>
                  <a:lnTo>
                    <a:pt x="451967" y="54965"/>
                  </a:lnTo>
                  <a:lnTo>
                    <a:pt x="414731" y="31800"/>
                  </a:lnTo>
                  <a:lnTo>
                    <a:pt x="373964" y="14528"/>
                  </a:lnTo>
                  <a:lnTo>
                    <a:pt x="330263" y="3733"/>
                  </a:lnTo>
                  <a:lnTo>
                    <a:pt x="284226" y="0"/>
                  </a:lnTo>
                  <a:lnTo>
                    <a:pt x="278892" y="127"/>
                  </a:lnTo>
                  <a:lnTo>
                    <a:pt x="229679" y="5372"/>
                  </a:lnTo>
                  <a:lnTo>
                    <a:pt x="183019" y="18821"/>
                  </a:lnTo>
                  <a:lnTo>
                    <a:pt x="139776" y="39763"/>
                  </a:lnTo>
                  <a:lnTo>
                    <a:pt x="100799" y="67475"/>
                  </a:lnTo>
                  <a:lnTo>
                    <a:pt x="66954" y="101244"/>
                  </a:lnTo>
                  <a:lnTo>
                    <a:pt x="39103" y="140360"/>
                  </a:lnTo>
                  <a:lnTo>
                    <a:pt x="18110" y="184111"/>
                  </a:lnTo>
                  <a:lnTo>
                    <a:pt x="4826" y="231775"/>
                  </a:lnTo>
                  <a:lnTo>
                    <a:pt x="165" y="295503"/>
                  </a:lnTo>
                  <a:lnTo>
                    <a:pt x="3124" y="326859"/>
                  </a:lnTo>
                  <a:lnTo>
                    <a:pt x="9525" y="357517"/>
                  </a:lnTo>
                  <a:lnTo>
                    <a:pt x="5461" y="367855"/>
                  </a:lnTo>
                  <a:lnTo>
                    <a:pt x="2476" y="378650"/>
                  </a:lnTo>
                  <a:lnTo>
                    <a:pt x="622" y="389839"/>
                  </a:lnTo>
                  <a:lnTo>
                    <a:pt x="0" y="401320"/>
                  </a:lnTo>
                  <a:lnTo>
                    <a:pt x="0" y="944880"/>
                  </a:lnTo>
                  <a:lnTo>
                    <a:pt x="568452" y="944880"/>
                  </a:lnTo>
                  <a:lnTo>
                    <a:pt x="568452" y="401320"/>
                  </a:lnTo>
                  <a:lnTo>
                    <a:pt x="567817" y="389839"/>
                  </a:lnTo>
                  <a:lnTo>
                    <a:pt x="565962" y="378650"/>
                  </a:lnTo>
                  <a:lnTo>
                    <a:pt x="562978" y="367855"/>
                  </a:lnTo>
                  <a:lnTo>
                    <a:pt x="558927" y="357517"/>
                  </a:lnTo>
                  <a:lnTo>
                    <a:pt x="563029" y="339636"/>
                  </a:lnTo>
                  <a:lnTo>
                    <a:pt x="566013" y="321462"/>
                  </a:lnTo>
                  <a:lnTo>
                    <a:pt x="567829" y="303022"/>
                  </a:lnTo>
                  <a:lnTo>
                    <a:pt x="568452" y="284353"/>
                  </a:lnTo>
                  <a:close/>
                </a:path>
                <a:path w="1888490" h="944879">
                  <a:moveTo>
                    <a:pt x="1226820" y="284353"/>
                  </a:moveTo>
                  <a:lnTo>
                    <a:pt x="1223086" y="238315"/>
                  </a:lnTo>
                  <a:lnTo>
                    <a:pt x="1212303" y="194602"/>
                  </a:lnTo>
                  <a:lnTo>
                    <a:pt x="1195044" y="153822"/>
                  </a:lnTo>
                  <a:lnTo>
                    <a:pt x="1171905" y="116560"/>
                  </a:lnTo>
                  <a:lnTo>
                    <a:pt x="1143469" y="83413"/>
                  </a:lnTo>
                  <a:lnTo>
                    <a:pt x="1110335" y="54965"/>
                  </a:lnTo>
                  <a:lnTo>
                    <a:pt x="1073099" y="31800"/>
                  </a:lnTo>
                  <a:lnTo>
                    <a:pt x="1032332" y="14528"/>
                  </a:lnTo>
                  <a:lnTo>
                    <a:pt x="988631" y="3733"/>
                  </a:lnTo>
                  <a:lnTo>
                    <a:pt x="942594" y="0"/>
                  </a:lnTo>
                  <a:lnTo>
                    <a:pt x="937260" y="127"/>
                  </a:lnTo>
                  <a:lnTo>
                    <a:pt x="888034" y="5372"/>
                  </a:lnTo>
                  <a:lnTo>
                    <a:pt x="841375" y="18821"/>
                  </a:lnTo>
                  <a:lnTo>
                    <a:pt x="798106" y="39763"/>
                  </a:lnTo>
                  <a:lnTo>
                    <a:pt x="759117" y="67475"/>
                  </a:lnTo>
                  <a:lnTo>
                    <a:pt x="725271" y="101244"/>
                  </a:lnTo>
                  <a:lnTo>
                    <a:pt x="697420" y="140360"/>
                  </a:lnTo>
                  <a:lnTo>
                    <a:pt x="676440" y="184111"/>
                  </a:lnTo>
                  <a:lnTo>
                    <a:pt x="663194" y="231775"/>
                  </a:lnTo>
                  <a:lnTo>
                    <a:pt x="658533" y="295503"/>
                  </a:lnTo>
                  <a:lnTo>
                    <a:pt x="661492" y="326859"/>
                  </a:lnTo>
                  <a:lnTo>
                    <a:pt x="667893" y="357517"/>
                  </a:lnTo>
                  <a:lnTo>
                    <a:pt x="663778" y="367855"/>
                  </a:lnTo>
                  <a:lnTo>
                    <a:pt x="660793" y="378650"/>
                  </a:lnTo>
                  <a:lnTo>
                    <a:pt x="658977" y="389839"/>
                  </a:lnTo>
                  <a:lnTo>
                    <a:pt x="658368" y="401320"/>
                  </a:lnTo>
                  <a:lnTo>
                    <a:pt x="658368" y="944880"/>
                  </a:lnTo>
                  <a:lnTo>
                    <a:pt x="1226820" y="944880"/>
                  </a:lnTo>
                  <a:lnTo>
                    <a:pt x="1226820" y="401320"/>
                  </a:lnTo>
                  <a:lnTo>
                    <a:pt x="1226185" y="389839"/>
                  </a:lnTo>
                  <a:lnTo>
                    <a:pt x="1224343" y="378650"/>
                  </a:lnTo>
                  <a:lnTo>
                    <a:pt x="1221346" y="367855"/>
                  </a:lnTo>
                  <a:lnTo>
                    <a:pt x="1217295" y="357517"/>
                  </a:lnTo>
                  <a:lnTo>
                    <a:pt x="1221397" y="339636"/>
                  </a:lnTo>
                  <a:lnTo>
                    <a:pt x="1224381" y="321462"/>
                  </a:lnTo>
                  <a:lnTo>
                    <a:pt x="1226197" y="303022"/>
                  </a:lnTo>
                  <a:lnTo>
                    <a:pt x="1226820" y="284353"/>
                  </a:lnTo>
                  <a:close/>
                </a:path>
                <a:path w="1888490" h="944879">
                  <a:moveTo>
                    <a:pt x="1888236" y="284353"/>
                  </a:moveTo>
                  <a:lnTo>
                    <a:pt x="1884502" y="238315"/>
                  </a:lnTo>
                  <a:lnTo>
                    <a:pt x="1873719" y="194602"/>
                  </a:lnTo>
                  <a:lnTo>
                    <a:pt x="1856460" y="153822"/>
                  </a:lnTo>
                  <a:lnTo>
                    <a:pt x="1833321" y="116560"/>
                  </a:lnTo>
                  <a:lnTo>
                    <a:pt x="1804885" y="83413"/>
                  </a:lnTo>
                  <a:lnTo>
                    <a:pt x="1771751" y="54965"/>
                  </a:lnTo>
                  <a:lnTo>
                    <a:pt x="1734515" y="31800"/>
                  </a:lnTo>
                  <a:lnTo>
                    <a:pt x="1693748" y="14528"/>
                  </a:lnTo>
                  <a:lnTo>
                    <a:pt x="1650047" y="3733"/>
                  </a:lnTo>
                  <a:lnTo>
                    <a:pt x="1604010" y="0"/>
                  </a:lnTo>
                  <a:lnTo>
                    <a:pt x="1598549" y="127"/>
                  </a:lnTo>
                  <a:lnTo>
                    <a:pt x="1549374" y="5372"/>
                  </a:lnTo>
                  <a:lnTo>
                    <a:pt x="1502752" y="18821"/>
                  </a:lnTo>
                  <a:lnTo>
                    <a:pt x="1459522" y="39763"/>
                  </a:lnTo>
                  <a:lnTo>
                    <a:pt x="1420571" y="67475"/>
                  </a:lnTo>
                  <a:lnTo>
                    <a:pt x="1386738" y="101244"/>
                  </a:lnTo>
                  <a:lnTo>
                    <a:pt x="1358887" y="140360"/>
                  </a:lnTo>
                  <a:lnTo>
                    <a:pt x="1337894" y="184111"/>
                  </a:lnTo>
                  <a:lnTo>
                    <a:pt x="1324610" y="231775"/>
                  </a:lnTo>
                  <a:lnTo>
                    <a:pt x="1319949" y="295503"/>
                  </a:lnTo>
                  <a:lnTo>
                    <a:pt x="1322908" y="326859"/>
                  </a:lnTo>
                  <a:lnTo>
                    <a:pt x="1329309" y="357517"/>
                  </a:lnTo>
                  <a:lnTo>
                    <a:pt x="1325245" y="367855"/>
                  </a:lnTo>
                  <a:lnTo>
                    <a:pt x="1322260" y="378650"/>
                  </a:lnTo>
                  <a:lnTo>
                    <a:pt x="1320406" y="389839"/>
                  </a:lnTo>
                  <a:lnTo>
                    <a:pt x="1319784" y="401320"/>
                  </a:lnTo>
                  <a:lnTo>
                    <a:pt x="1319784" y="944880"/>
                  </a:lnTo>
                  <a:lnTo>
                    <a:pt x="1888236" y="944880"/>
                  </a:lnTo>
                  <a:lnTo>
                    <a:pt x="1888236" y="401320"/>
                  </a:lnTo>
                  <a:lnTo>
                    <a:pt x="1887601" y="389839"/>
                  </a:lnTo>
                  <a:lnTo>
                    <a:pt x="1885734" y="378650"/>
                  </a:lnTo>
                  <a:lnTo>
                    <a:pt x="1882711" y="367855"/>
                  </a:lnTo>
                  <a:lnTo>
                    <a:pt x="1878584" y="357517"/>
                  </a:lnTo>
                  <a:lnTo>
                    <a:pt x="1882762" y="339636"/>
                  </a:lnTo>
                  <a:lnTo>
                    <a:pt x="1885784" y="321462"/>
                  </a:lnTo>
                  <a:lnTo>
                    <a:pt x="1887613" y="303022"/>
                  </a:lnTo>
                  <a:lnTo>
                    <a:pt x="1888236" y="284353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36664" y="2423134"/>
              <a:ext cx="2307590" cy="2717800"/>
            </a:xfrm>
            <a:custGeom>
              <a:avLst/>
              <a:gdLst/>
              <a:ahLst/>
              <a:cxnLst/>
              <a:rect l="l" t="t" r="r" b="b"/>
              <a:pathLst>
                <a:path w="2307590" h="2717800">
                  <a:moveTo>
                    <a:pt x="178282" y="0"/>
                  </a:moveTo>
                  <a:lnTo>
                    <a:pt x="0" y="0"/>
                  </a:lnTo>
                  <a:lnTo>
                    <a:pt x="0" y="2717292"/>
                  </a:lnTo>
                  <a:lnTo>
                    <a:pt x="178282" y="2717292"/>
                  </a:lnTo>
                  <a:lnTo>
                    <a:pt x="178282" y="0"/>
                  </a:lnTo>
                  <a:close/>
                </a:path>
                <a:path w="2307590" h="2717800">
                  <a:moveTo>
                    <a:pt x="2228088" y="624928"/>
                  </a:moveTo>
                  <a:lnTo>
                    <a:pt x="208788" y="624928"/>
                  </a:lnTo>
                  <a:lnTo>
                    <a:pt x="208788" y="656869"/>
                  </a:lnTo>
                  <a:lnTo>
                    <a:pt x="2228088" y="656869"/>
                  </a:lnTo>
                  <a:lnTo>
                    <a:pt x="2228088" y="624928"/>
                  </a:lnTo>
                  <a:close/>
                </a:path>
                <a:path w="2307590" h="2717800">
                  <a:moveTo>
                    <a:pt x="2228088" y="335305"/>
                  </a:moveTo>
                  <a:lnTo>
                    <a:pt x="208788" y="335305"/>
                  </a:lnTo>
                  <a:lnTo>
                    <a:pt x="208788" y="367309"/>
                  </a:lnTo>
                  <a:lnTo>
                    <a:pt x="2228088" y="367309"/>
                  </a:lnTo>
                  <a:lnTo>
                    <a:pt x="2228088" y="335305"/>
                  </a:lnTo>
                  <a:close/>
                </a:path>
                <a:path w="2307590" h="2717800">
                  <a:moveTo>
                    <a:pt x="2234184" y="1687131"/>
                  </a:moveTo>
                  <a:lnTo>
                    <a:pt x="202692" y="1687131"/>
                  </a:lnTo>
                  <a:lnTo>
                    <a:pt x="202692" y="1746529"/>
                  </a:lnTo>
                  <a:lnTo>
                    <a:pt x="2234184" y="1746529"/>
                  </a:lnTo>
                  <a:lnTo>
                    <a:pt x="2234184" y="1687131"/>
                  </a:lnTo>
                  <a:close/>
                </a:path>
                <a:path w="2307590" h="2717800">
                  <a:moveTo>
                    <a:pt x="2307336" y="0"/>
                  </a:moveTo>
                  <a:lnTo>
                    <a:pt x="2258568" y="0"/>
                  </a:lnTo>
                  <a:lnTo>
                    <a:pt x="2258568" y="2717292"/>
                  </a:lnTo>
                  <a:lnTo>
                    <a:pt x="2307336" y="2717292"/>
                  </a:lnTo>
                  <a:lnTo>
                    <a:pt x="2307336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19188" y="4276344"/>
              <a:ext cx="370840" cy="855344"/>
            </a:xfrm>
            <a:custGeom>
              <a:avLst/>
              <a:gdLst/>
              <a:ahLst/>
              <a:cxnLst/>
              <a:rect l="l" t="t" r="r" b="b"/>
              <a:pathLst>
                <a:path w="370840" h="855345">
                  <a:moveTo>
                    <a:pt x="185165" y="0"/>
                  </a:moveTo>
                  <a:lnTo>
                    <a:pt x="135951" y="6602"/>
                  </a:lnTo>
                  <a:lnTo>
                    <a:pt x="91722" y="25232"/>
                  </a:lnTo>
                  <a:lnTo>
                    <a:pt x="54244" y="54125"/>
                  </a:lnTo>
                  <a:lnTo>
                    <a:pt x="25287" y="91519"/>
                  </a:lnTo>
                  <a:lnTo>
                    <a:pt x="6616" y="135647"/>
                  </a:lnTo>
                  <a:lnTo>
                    <a:pt x="0" y="184746"/>
                  </a:lnTo>
                  <a:lnTo>
                    <a:pt x="2526" y="215167"/>
                  </a:lnTo>
                  <a:lnTo>
                    <a:pt x="9826" y="243971"/>
                  </a:lnTo>
                  <a:lnTo>
                    <a:pt x="21484" y="270773"/>
                  </a:lnTo>
                  <a:lnTo>
                    <a:pt x="37083" y="295186"/>
                  </a:lnTo>
                  <a:lnTo>
                    <a:pt x="0" y="304914"/>
                  </a:lnTo>
                  <a:lnTo>
                    <a:pt x="0" y="854935"/>
                  </a:lnTo>
                  <a:lnTo>
                    <a:pt x="370331" y="854935"/>
                  </a:lnTo>
                  <a:lnTo>
                    <a:pt x="370331" y="304914"/>
                  </a:lnTo>
                  <a:lnTo>
                    <a:pt x="333375" y="295186"/>
                  </a:lnTo>
                  <a:lnTo>
                    <a:pt x="348900" y="270773"/>
                  </a:lnTo>
                  <a:lnTo>
                    <a:pt x="360521" y="243971"/>
                  </a:lnTo>
                  <a:lnTo>
                    <a:pt x="367807" y="215167"/>
                  </a:lnTo>
                  <a:lnTo>
                    <a:pt x="370331" y="184746"/>
                  </a:lnTo>
                  <a:lnTo>
                    <a:pt x="363715" y="135647"/>
                  </a:lnTo>
                  <a:lnTo>
                    <a:pt x="345044" y="91519"/>
                  </a:lnTo>
                  <a:lnTo>
                    <a:pt x="316087" y="54125"/>
                  </a:lnTo>
                  <a:lnTo>
                    <a:pt x="278609" y="25232"/>
                  </a:lnTo>
                  <a:lnTo>
                    <a:pt x="234380" y="6602"/>
                  </a:lnTo>
                  <a:lnTo>
                    <a:pt x="1851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11567" y="4267225"/>
              <a:ext cx="387350" cy="873760"/>
            </a:xfrm>
            <a:custGeom>
              <a:avLst/>
              <a:gdLst/>
              <a:ahLst/>
              <a:cxnLst/>
              <a:rect l="l" t="t" r="r" b="b"/>
              <a:pathLst>
                <a:path w="387350" h="873760">
                  <a:moveTo>
                    <a:pt x="193548" y="0"/>
                  </a:moveTo>
                  <a:lnTo>
                    <a:pt x="149236" y="5128"/>
                  </a:lnTo>
                  <a:lnTo>
                    <a:pt x="108523" y="19731"/>
                  </a:lnTo>
                  <a:lnTo>
                    <a:pt x="72583" y="42635"/>
                  </a:lnTo>
                  <a:lnTo>
                    <a:pt x="42587" y="72667"/>
                  </a:lnTo>
                  <a:lnTo>
                    <a:pt x="19709" y="108655"/>
                  </a:lnTo>
                  <a:lnTo>
                    <a:pt x="5122" y="149424"/>
                  </a:lnTo>
                  <a:lnTo>
                    <a:pt x="0" y="193801"/>
                  </a:lnTo>
                  <a:lnTo>
                    <a:pt x="1986" y="221654"/>
                  </a:lnTo>
                  <a:lnTo>
                    <a:pt x="7889" y="248659"/>
                  </a:lnTo>
                  <a:lnTo>
                    <a:pt x="17627" y="274512"/>
                  </a:lnTo>
                  <a:lnTo>
                    <a:pt x="31114" y="298907"/>
                  </a:lnTo>
                  <a:lnTo>
                    <a:pt x="6603" y="305346"/>
                  </a:lnTo>
                  <a:lnTo>
                    <a:pt x="2793" y="306412"/>
                  </a:lnTo>
                  <a:lnTo>
                    <a:pt x="0" y="309918"/>
                  </a:lnTo>
                  <a:lnTo>
                    <a:pt x="0" y="869233"/>
                  </a:lnTo>
                  <a:lnTo>
                    <a:pt x="4063" y="873197"/>
                  </a:lnTo>
                  <a:lnTo>
                    <a:pt x="383031" y="873197"/>
                  </a:lnTo>
                  <a:lnTo>
                    <a:pt x="387096" y="869233"/>
                  </a:lnTo>
                  <a:lnTo>
                    <a:pt x="387096" y="855328"/>
                  </a:lnTo>
                  <a:lnTo>
                    <a:pt x="17779" y="855328"/>
                  </a:lnTo>
                  <a:lnTo>
                    <a:pt x="17779" y="320890"/>
                  </a:lnTo>
                  <a:lnTo>
                    <a:pt x="50926" y="312178"/>
                  </a:lnTo>
                  <a:lnTo>
                    <a:pt x="53212" y="310057"/>
                  </a:lnTo>
                  <a:lnTo>
                    <a:pt x="54101" y="307238"/>
                  </a:lnTo>
                  <a:lnTo>
                    <a:pt x="55117" y="304431"/>
                  </a:lnTo>
                  <a:lnTo>
                    <a:pt x="54609" y="301320"/>
                  </a:lnTo>
                  <a:lnTo>
                    <a:pt x="52958" y="298907"/>
                  </a:lnTo>
                  <a:lnTo>
                    <a:pt x="37764" y="274912"/>
                  </a:lnTo>
                  <a:lnTo>
                    <a:pt x="26749" y="249145"/>
                  </a:lnTo>
                  <a:lnTo>
                    <a:pt x="20044" y="221983"/>
                  </a:lnTo>
                  <a:lnTo>
                    <a:pt x="17779" y="193801"/>
                  </a:lnTo>
                  <a:lnTo>
                    <a:pt x="24070" y="147101"/>
                  </a:lnTo>
                  <a:lnTo>
                    <a:pt x="41815" y="105094"/>
                  </a:lnTo>
                  <a:lnTo>
                    <a:pt x="69326" y="69473"/>
                  </a:lnTo>
                  <a:lnTo>
                    <a:pt x="104911" y="41933"/>
                  </a:lnTo>
                  <a:lnTo>
                    <a:pt x="146881" y="24167"/>
                  </a:lnTo>
                  <a:lnTo>
                    <a:pt x="193548" y="17868"/>
                  </a:lnTo>
                  <a:lnTo>
                    <a:pt x="273379" y="17868"/>
                  </a:lnTo>
                  <a:lnTo>
                    <a:pt x="237859" y="5128"/>
                  </a:lnTo>
                  <a:lnTo>
                    <a:pt x="193548" y="0"/>
                  </a:lnTo>
                  <a:close/>
                </a:path>
                <a:path w="387350" h="873760">
                  <a:moveTo>
                    <a:pt x="273379" y="17868"/>
                  </a:moveTo>
                  <a:lnTo>
                    <a:pt x="193548" y="17868"/>
                  </a:lnTo>
                  <a:lnTo>
                    <a:pt x="240160" y="24167"/>
                  </a:lnTo>
                  <a:lnTo>
                    <a:pt x="282095" y="41933"/>
                  </a:lnTo>
                  <a:lnTo>
                    <a:pt x="317658" y="69473"/>
                  </a:lnTo>
                  <a:lnTo>
                    <a:pt x="345157" y="105094"/>
                  </a:lnTo>
                  <a:lnTo>
                    <a:pt x="362898" y="147101"/>
                  </a:lnTo>
                  <a:lnTo>
                    <a:pt x="369188" y="193801"/>
                  </a:lnTo>
                  <a:lnTo>
                    <a:pt x="366944" y="221983"/>
                  </a:lnTo>
                  <a:lnTo>
                    <a:pt x="360283" y="249145"/>
                  </a:lnTo>
                  <a:lnTo>
                    <a:pt x="349311" y="274912"/>
                  </a:lnTo>
                  <a:lnTo>
                    <a:pt x="334136" y="298907"/>
                  </a:lnTo>
                  <a:lnTo>
                    <a:pt x="332358" y="301320"/>
                  </a:lnTo>
                  <a:lnTo>
                    <a:pt x="331850" y="304431"/>
                  </a:lnTo>
                  <a:lnTo>
                    <a:pt x="333882" y="310057"/>
                  </a:lnTo>
                  <a:lnTo>
                    <a:pt x="336168" y="312178"/>
                  </a:lnTo>
                  <a:lnTo>
                    <a:pt x="338962" y="312953"/>
                  </a:lnTo>
                  <a:lnTo>
                    <a:pt x="369188" y="320890"/>
                  </a:lnTo>
                  <a:lnTo>
                    <a:pt x="369188" y="855328"/>
                  </a:lnTo>
                  <a:lnTo>
                    <a:pt x="387096" y="855328"/>
                  </a:lnTo>
                  <a:lnTo>
                    <a:pt x="387096" y="309918"/>
                  </a:lnTo>
                  <a:lnTo>
                    <a:pt x="384301" y="306412"/>
                  </a:lnTo>
                  <a:lnTo>
                    <a:pt x="355853" y="298907"/>
                  </a:lnTo>
                  <a:lnTo>
                    <a:pt x="369361" y="274512"/>
                  </a:lnTo>
                  <a:lnTo>
                    <a:pt x="379142" y="248659"/>
                  </a:lnTo>
                  <a:lnTo>
                    <a:pt x="385089" y="221654"/>
                  </a:lnTo>
                  <a:lnTo>
                    <a:pt x="387096" y="193801"/>
                  </a:lnTo>
                  <a:lnTo>
                    <a:pt x="381973" y="149424"/>
                  </a:lnTo>
                  <a:lnTo>
                    <a:pt x="367386" y="108655"/>
                  </a:lnTo>
                  <a:lnTo>
                    <a:pt x="344508" y="72667"/>
                  </a:lnTo>
                  <a:lnTo>
                    <a:pt x="314512" y="42635"/>
                  </a:lnTo>
                  <a:lnTo>
                    <a:pt x="278572" y="19731"/>
                  </a:lnTo>
                  <a:lnTo>
                    <a:pt x="27337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6807" y="4300753"/>
              <a:ext cx="348996" cy="25448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257288" y="4564418"/>
              <a:ext cx="294640" cy="558165"/>
            </a:xfrm>
            <a:custGeom>
              <a:avLst/>
              <a:gdLst/>
              <a:ahLst/>
              <a:cxnLst/>
              <a:rect l="l" t="t" r="r" b="b"/>
              <a:pathLst>
                <a:path w="294640" h="558164">
                  <a:moveTo>
                    <a:pt x="294068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7724" y="18249"/>
                  </a:lnTo>
                  <a:lnTo>
                    <a:pt x="77724" y="557720"/>
                  </a:lnTo>
                  <a:lnTo>
                    <a:pt x="95948" y="557720"/>
                  </a:lnTo>
                  <a:lnTo>
                    <a:pt x="95948" y="18249"/>
                  </a:lnTo>
                  <a:lnTo>
                    <a:pt x="198120" y="18249"/>
                  </a:lnTo>
                  <a:lnTo>
                    <a:pt x="198120" y="557720"/>
                  </a:lnTo>
                  <a:lnTo>
                    <a:pt x="216369" y="557720"/>
                  </a:lnTo>
                  <a:lnTo>
                    <a:pt x="216369" y="18249"/>
                  </a:lnTo>
                  <a:lnTo>
                    <a:pt x="294068" y="18249"/>
                  </a:lnTo>
                  <a:lnTo>
                    <a:pt x="29406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79079" y="4276344"/>
              <a:ext cx="370840" cy="855344"/>
            </a:xfrm>
            <a:custGeom>
              <a:avLst/>
              <a:gdLst/>
              <a:ahLst/>
              <a:cxnLst/>
              <a:rect l="l" t="t" r="r" b="b"/>
              <a:pathLst>
                <a:path w="370840" h="855345">
                  <a:moveTo>
                    <a:pt x="185166" y="0"/>
                  </a:moveTo>
                  <a:lnTo>
                    <a:pt x="135951" y="6602"/>
                  </a:lnTo>
                  <a:lnTo>
                    <a:pt x="91722" y="25232"/>
                  </a:lnTo>
                  <a:lnTo>
                    <a:pt x="54244" y="54125"/>
                  </a:lnTo>
                  <a:lnTo>
                    <a:pt x="25287" y="91519"/>
                  </a:lnTo>
                  <a:lnTo>
                    <a:pt x="6616" y="135647"/>
                  </a:lnTo>
                  <a:lnTo>
                    <a:pt x="0" y="184746"/>
                  </a:lnTo>
                  <a:lnTo>
                    <a:pt x="2526" y="215167"/>
                  </a:lnTo>
                  <a:lnTo>
                    <a:pt x="9826" y="243971"/>
                  </a:lnTo>
                  <a:lnTo>
                    <a:pt x="21484" y="270773"/>
                  </a:lnTo>
                  <a:lnTo>
                    <a:pt x="37084" y="295186"/>
                  </a:lnTo>
                  <a:lnTo>
                    <a:pt x="0" y="304914"/>
                  </a:lnTo>
                  <a:lnTo>
                    <a:pt x="0" y="854935"/>
                  </a:lnTo>
                  <a:lnTo>
                    <a:pt x="370331" y="854935"/>
                  </a:lnTo>
                  <a:lnTo>
                    <a:pt x="370331" y="304914"/>
                  </a:lnTo>
                  <a:lnTo>
                    <a:pt x="333375" y="295186"/>
                  </a:lnTo>
                  <a:lnTo>
                    <a:pt x="348900" y="270773"/>
                  </a:lnTo>
                  <a:lnTo>
                    <a:pt x="360521" y="243971"/>
                  </a:lnTo>
                  <a:lnTo>
                    <a:pt x="367807" y="215167"/>
                  </a:lnTo>
                  <a:lnTo>
                    <a:pt x="370331" y="184746"/>
                  </a:lnTo>
                  <a:lnTo>
                    <a:pt x="363715" y="135647"/>
                  </a:lnTo>
                  <a:lnTo>
                    <a:pt x="345044" y="91519"/>
                  </a:lnTo>
                  <a:lnTo>
                    <a:pt x="316087" y="54125"/>
                  </a:lnTo>
                  <a:lnTo>
                    <a:pt x="278609" y="25232"/>
                  </a:lnTo>
                  <a:lnTo>
                    <a:pt x="234380" y="6602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869935" y="4267225"/>
              <a:ext cx="388620" cy="873760"/>
            </a:xfrm>
            <a:custGeom>
              <a:avLst/>
              <a:gdLst/>
              <a:ahLst/>
              <a:cxnLst/>
              <a:rect l="l" t="t" r="r" b="b"/>
              <a:pathLst>
                <a:path w="388620" h="873760">
                  <a:moveTo>
                    <a:pt x="194310" y="0"/>
                  </a:moveTo>
                  <a:lnTo>
                    <a:pt x="149796" y="5128"/>
                  </a:lnTo>
                  <a:lnTo>
                    <a:pt x="108912" y="19731"/>
                  </a:lnTo>
                  <a:lnTo>
                    <a:pt x="72832" y="42635"/>
                  </a:lnTo>
                  <a:lnTo>
                    <a:pt x="42727" y="72667"/>
                  </a:lnTo>
                  <a:lnTo>
                    <a:pt x="19772" y="108655"/>
                  </a:lnTo>
                  <a:lnTo>
                    <a:pt x="5138" y="149424"/>
                  </a:lnTo>
                  <a:lnTo>
                    <a:pt x="0" y="193801"/>
                  </a:lnTo>
                  <a:lnTo>
                    <a:pt x="2006" y="221654"/>
                  </a:lnTo>
                  <a:lnTo>
                    <a:pt x="7953" y="248659"/>
                  </a:lnTo>
                  <a:lnTo>
                    <a:pt x="17734" y="274512"/>
                  </a:lnTo>
                  <a:lnTo>
                    <a:pt x="31242" y="298907"/>
                  </a:lnTo>
                  <a:lnTo>
                    <a:pt x="2794" y="306412"/>
                  </a:lnTo>
                  <a:lnTo>
                    <a:pt x="127" y="309918"/>
                  </a:lnTo>
                  <a:lnTo>
                    <a:pt x="127" y="869233"/>
                  </a:lnTo>
                  <a:lnTo>
                    <a:pt x="4064" y="873197"/>
                  </a:lnTo>
                  <a:lnTo>
                    <a:pt x="384683" y="873197"/>
                  </a:lnTo>
                  <a:lnTo>
                    <a:pt x="388620" y="869233"/>
                  </a:lnTo>
                  <a:lnTo>
                    <a:pt x="388620" y="855328"/>
                  </a:lnTo>
                  <a:lnTo>
                    <a:pt x="18034" y="855328"/>
                  </a:lnTo>
                  <a:lnTo>
                    <a:pt x="18034" y="320890"/>
                  </a:lnTo>
                  <a:lnTo>
                    <a:pt x="51181" y="312178"/>
                  </a:lnTo>
                  <a:lnTo>
                    <a:pt x="53467" y="310057"/>
                  </a:lnTo>
                  <a:lnTo>
                    <a:pt x="55499" y="304431"/>
                  </a:lnTo>
                  <a:lnTo>
                    <a:pt x="54991" y="301320"/>
                  </a:lnTo>
                  <a:lnTo>
                    <a:pt x="53213" y="298907"/>
                  </a:lnTo>
                  <a:lnTo>
                    <a:pt x="38018" y="274912"/>
                  </a:lnTo>
                  <a:lnTo>
                    <a:pt x="27003" y="249145"/>
                  </a:lnTo>
                  <a:lnTo>
                    <a:pt x="20298" y="221983"/>
                  </a:lnTo>
                  <a:lnTo>
                    <a:pt x="18034" y="193801"/>
                  </a:lnTo>
                  <a:lnTo>
                    <a:pt x="24335" y="147101"/>
                  </a:lnTo>
                  <a:lnTo>
                    <a:pt x="42116" y="105094"/>
                  </a:lnTo>
                  <a:lnTo>
                    <a:pt x="69691" y="69473"/>
                  </a:lnTo>
                  <a:lnTo>
                    <a:pt x="105372" y="41933"/>
                  </a:lnTo>
                  <a:lnTo>
                    <a:pt x="147474" y="24167"/>
                  </a:lnTo>
                  <a:lnTo>
                    <a:pt x="194310" y="17868"/>
                  </a:lnTo>
                  <a:lnTo>
                    <a:pt x="274493" y="17868"/>
                  </a:lnTo>
                  <a:lnTo>
                    <a:pt x="238823" y="5128"/>
                  </a:lnTo>
                  <a:lnTo>
                    <a:pt x="194310" y="0"/>
                  </a:lnTo>
                  <a:close/>
                </a:path>
                <a:path w="388620" h="873760">
                  <a:moveTo>
                    <a:pt x="274493" y="17868"/>
                  </a:moveTo>
                  <a:lnTo>
                    <a:pt x="194310" y="17868"/>
                  </a:lnTo>
                  <a:lnTo>
                    <a:pt x="241155" y="24167"/>
                  </a:lnTo>
                  <a:lnTo>
                    <a:pt x="283280" y="41933"/>
                  </a:lnTo>
                  <a:lnTo>
                    <a:pt x="318992" y="69473"/>
                  </a:lnTo>
                  <a:lnTo>
                    <a:pt x="346597" y="105094"/>
                  </a:lnTo>
                  <a:lnTo>
                    <a:pt x="364401" y="147101"/>
                  </a:lnTo>
                  <a:lnTo>
                    <a:pt x="370713" y="193801"/>
                  </a:lnTo>
                  <a:lnTo>
                    <a:pt x="368448" y="221983"/>
                  </a:lnTo>
                  <a:lnTo>
                    <a:pt x="361743" y="249145"/>
                  </a:lnTo>
                  <a:lnTo>
                    <a:pt x="350728" y="274912"/>
                  </a:lnTo>
                  <a:lnTo>
                    <a:pt x="335534" y="298907"/>
                  </a:lnTo>
                  <a:lnTo>
                    <a:pt x="333756" y="301320"/>
                  </a:lnTo>
                  <a:lnTo>
                    <a:pt x="333248" y="304431"/>
                  </a:lnTo>
                  <a:lnTo>
                    <a:pt x="335280" y="310057"/>
                  </a:lnTo>
                  <a:lnTo>
                    <a:pt x="337439" y="312178"/>
                  </a:lnTo>
                  <a:lnTo>
                    <a:pt x="370713" y="320890"/>
                  </a:lnTo>
                  <a:lnTo>
                    <a:pt x="370713" y="855328"/>
                  </a:lnTo>
                  <a:lnTo>
                    <a:pt x="388620" y="855328"/>
                  </a:lnTo>
                  <a:lnTo>
                    <a:pt x="388620" y="309918"/>
                  </a:lnTo>
                  <a:lnTo>
                    <a:pt x="385953" y="306412"/>
                  </a:lnTo>
                  <a:lnTo>
                    <a:pt x="357378" y="298907"/>
                  </a:lnTo>
                  <a:lnTo>
                    <a:pt x="370885" y="274512"/>
                  </a:lnTo>
                  <a:lnTo>
                    <a:pt x="380666" y="248659"/>
                  </a:lnTo>
                  <a:lnTo>
                    <a:pt x="386613" y="221654"/>
                  </a:lnTo>
                  <a:lnTo>
                    <a:pt x="388620" y="193801"/>
                  </a:lnTo>
                  <a:lnTo>
                    <a:pt x="383481" y="149424"/>
                  </a:lnTo>
                  <a:lnTo>
                    <a:pt x="368847" y="108655"/>
                  </a:lnTo>
                  <a:lnTo>
                    <a:pt x="345892" y="72667"/>
                  </a:lnTo>
                  <a:lnTo>
                    <a:pt x="315787" y="42635"/>
                  </a:lnTo>
                  <a:lnTo>
                    <a:pt x="279707" y="19731"/>
                  </a:lnTo>
                  <a:lnTo>
                    <a:pt x="274493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5176" y="4300753"/>
              <a:ext cx="348996" cy="25448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7915656" y="456441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7497" y="557720"/>
                  </a:lnTo>
                  <a:lnTo>
                    <a:pt x="97497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7893" y="557720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538971" y="4276344"/>
              <a:ext cx="368935" cy="855344"/>
            </a:xfrm>
            <a:custGeom>
              <a:avLst/>
              <a:gdLst/>
              <a:ahLst/>
              <a:cxnLst/>
              <a:rect l="l" t="t" r="r" b="b"/>
              <a:pathLst>
                <a:path w="368934" h="855345">
                  <a:moveTo>
                    <a:pt x="184403" y="0"/>
                  </a:moveTo>
                  <a:lnTo>
                    <a:pt x="135378" y="6602"/>
                  </a:lnTo>
                  <a:lnTo>
                    <a:pt x="91327" y="25232"/>
                  </a:lnTo>
                  <a:lnTo>
                    <a:pt x="54006" y="54125"/>
                  </a:lnTo>
                  <a:lnTo>
                    <a:pt x="25174" y="91519"/>
                  </a:lnTo>
                  <a:lnTo>
                    <a:pt x="6586" y="135647"/>
                  </a:lnTo>
                  <a:lnTo>
                    <a:pt x="0" y="184746"/>
                  </a:lnTo>
                  <a:lnTo>
                    <a:pt x="2522" y="215167"/>
                  </a:lnTo>
                  <a:lnTo>
                    <a:pt x="9794" y="243971"/>
                  </a:lnTo>
                  <a:lnTo>
                    <a:pt x="21377" y="270773"/>
                  </a:lnTo>
                  <a:lnTo>
                    <a:pt x="36829" y="295186"/>
                  </a:lnTo>
                  <a:lnTo>
                    <a:pt x="0" y="304914"/>
                  </a:lnTo>
                  <a:lnTo>
                    <a:pt x="0" y="854935"/>
                  </a:lnTo>
                  <a:lnTo>
                    <a:pt x="368807" y="854935"/>
                  </a:lnTo>
                  <a:lnTo>
                    <a:pt x="368807" y="304914"/>
                  </a:lnTo>
                  <a:lnTo>
                    <a:pt x="331977" y="295186"/>
                  </a:lnTo>
                  <a:lnTo>
                    <a:pt x="347430" y="270773"/>
                  </a:lnTo>
                  <a:lnTo>
                    <a:pt x="359013" y="243971"/>
                  </a:lnTo>
                  <a:lnTo>
                    <a:pt x="366285" y="215167"/>
                  </a:lnTo>
                  <a:lnTo>
                    <a:pt x="368807" y="184746"/>
                  </a:lnTo>
                  <a:lnTo>
                    <a:pt x="362221" y="135647"/>
                  </a:lnTo>
                  <a:lnTo>
                    <a:pt x="343633" y="91519"/>
                  </a:lnTo>
                  <a:lnTo>
                    <a:pt x="314801" y="54125"/>
                  </a:lnTo>
                  <a:lnTo>
                    <a:pt x="277480" y="25232"/>
                  </a:lnTo>
                  <a:lnTo>
                    <a:pt x="233429" y="6602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529828" y="4267225"/>
              <a:ext cx="387350" cy="873760"/>
            </a:xfrm>
            <a:custGeom>
              <a:avLst/>
              <a:gdLst/>
              <a:ahLst/>
              <a:cxnLst/>
              <a:rect l="l" t="t" r="r" b="b"/>
              <a:pathLst>
                <a:path w="387350" h="873760">
                  <a:moveTo>
                    <a:pt x="193548" y="0"/>
                  </a:moveTo>
                  <a:lnTo>
                    <a:pt x="149236" y="5128"/>
                  </a:lnTo>
                  <a:lnTo>
                    <a:pt x="108523" y="19731"/>
                  </a:lnTo>
                  <a:lnTo>
                    <a:pt x="72583" y="42635"/>
                  </a:lnTo>
                  <a:lnTo>
                    <a:pt x="42587" y="72667"/>
                  </a:lnTo>
                  <a:lnTo>
                    <a:pt x="19709" y="108655"/>
                  </a:lnTo>
                  <a:lnTo>
                    <a:pt x="5122" y="149424"/>
                  </a:lnTo>
                  <a:lnTo>
                    <a:pt x="0" y="193801"/>
                  </a:lnTo>
                  <a:lnTo>
                    <a:pt x="1988" y="221654"/>
                  </a:lnTo>
                  <a:lnTo>
                    <a:pt x="7905" y="248659"/>
                  </a:lnTo>
                  <a:lnTo>
                    <a:pt x="17680" y="274512"/>
                  </a:lnTo>
                  <a:lnTo>
                    <a:pt x="31242" y="298907"/>
                  </a:lnTo>
                  <a:lnTo>
                    <a:pt x="2794" y="306412"/>
                  </a:lnTo>
                  <a:lnTo>
                    <a:pt x="0" y="309918"/>
                  </a:lnTo>
                  <a:lnTo>
                    <a:pt x="0" y="869233"/>
                  </a:lnTo>
                  <a:lnTo>
                    <a:pt x="4064" y="873197"/>
                  </a:lnTo>
                  <a:lnTo>
                    <a:pt x="383031" y="873197"/>
                  </a:lnTo>
                  <a:lnTo>
                    <a:pt x="387096" y="869233"/>
                  </a:lnTo>
                  <a:lnTo>
                    <a:pt x="387096" y="855328"/>
                  </a:lnTo>
                  <a:lnTo>
                    <a:pt x="17906" y="855328"/>
                  </a:lnTo>
                  <a:lnTo>
                    <a:pt x="17906" y="320890"/>
                  </a:lnTo>
                  <a:lnTo>
                    <a:pt x="48132" y="312953"/>
                  </a:lnTo>
                  <a:lnTo>
                    <a:pt x="50926" y="312178"/>
                  </a:lnTo>
                  <a:lnTo>
                    <a:pt x="53213" y="310057"/>
                  </a:lnTo>
                  <a:lnTo>
                    <a:pt x="55245" y="304431"/>
                  </a:lnTo>
                  <a:lnTo>
                    <a:pt x="54737" y="301320"/>
                  </a:lnTo>
                  <a:lnTo>
                    <a:pt x="52958" y="298907"/>
                  </a:lnTo>
                  <a:lnTo>
                    <a:pt x="37784" y="274912"/>
                  </a:lnTo>
                  <a:lnTo>
                    <a:pt x="26812" y="249145"/>
                  </a:lnTo>
                  <a:lnTo>
                    <a:pt x="20151" y="221983"/>
                  </a:lnTo>
                  <a:lnTo>
                    <a:pt x="17906" y="193801"/>
                  </a:lnTo>
                  <a:lnTo>
                    <a:pt x="24197" y="147101"/>
                  </a:lnTo>
                  <a:lnTo>
                    <a:pt x="41938" y="105094"/>
                  </a:lnTo>
                  <a:lnTo>
                    <a:pt x="69437" y="69473"/>
                  </a:lnTo>
                  <a:lnTo>
                    <a:pt x="105000" y="41933"/>
                  </a:lnTo>
                  <a:lnTo>
                    <a:pt x="146935" y="24167"/>
                  </a:lnTo>
                  <a:lnTo>
                    <a:pt x="193548" y="17868"/>
                  </a:lnTo>
                  <a:lnTo>
                    <a:pt x="273379" y="17868"/>
                  </a:lnTo>
                  <a:lnTo>
                    <a:pt x="237859" y="5128"/>
                  </a:lnTo>
                  <a:lnTo>
                    <a:pt x="193548" y="0"/>
                  </a:lnTo>
                  <a:close/>
                </a:path>
                <a:path w="387350" h="873760">
                  <a:moveTo>
                    <a:pt x="273379" y="17868"/>
                  </a:moveTo>
                  <a:lnTo>
                    <a:pt x="193548" y="17868"/>
                  </a:lnTo>
                  <a:lnTo>
                    <a:pt x="240204" y="24167"/>
                  </a:lnTo>
                  <a:lnTo>
                    <a:pt x="282151" y="41933"/>
                  </a:lnTo>
                  <a:lnTo>
                    <a:pt x="317706" y="69473"/>
                  </a:lnTo>
                  <a:lnTo>
                    <a:pt x="345186" y="105094"/>
                  </a:lnTo>
                  <a:lnTo>
                    <a:pt x="362907" y="147101"/>
                  </a:lnTo>
                  <a:lnTo>
                    <a:pt x="369189" y="193801"/>
                  </a:lnTo>
                  <a:lnTo>
                    <a:pt x="366944" y="221983"/>
                  </a:lnTo>
                  <a:lnTo>
                    <a:pt x="360283" y="249145"/>
                  </a:lnTo>
                  <a:lnTo>
                    <a:pt x="349311" y="274912"/>
                  </a:lnTo>
                  <a:lnTo>
                    <a:pt x="334137" y="298907"/>
                  </a:lnTo>
                  <a:lnTo>
                    <a:pt x="332358" y="301320"/>
                  </a:lnTo>
                  <a:lnTo>
                    <a:pt x="331977" y="304431"/>
                  </a:lnTo>
                  <a:lnTo>
                    <a:pt x="332867" y="307238"/>
                  </a:lnTo>
                  <a:lnTo>
                    <a:pt x="333882" y="310057"/>
                  </a:lnTo>
                  <a:lnTo>
                    <a:pt x="336169" y="312178"/>
                  </a:lnTo>
                  <a:lnTo>
                    <a:pt x="369189" y="320890"/>
                  </a:lnTo>
                  <a:lnTo>
                    <a:pt x="369189" y="855328"/>
                  </a:lnTo>
                  <a:lnTo>
                    <a:pt x="387096" y="855328"/>
                  </a:lnTo>
                  <a:lnTo>
                    <a:pt x="387096" y="309918"/>
                  </a:lnTo>
                  <a:lnTo>
                    <a:pt x="384301" y="306412"/>
                  </a:lnTo>
                  <a:lnTo>
                    <a:pt x="380492" y="305346"/>
                  </a:lnTo>
                  <a:lnTo>
                    <a:pt x="355980" y="298907"/>
                  </a:lnTo>
                  <a:lnTo>
                    <a:pt x="369468" y="274512"/>
                  </a:lnTo>
                  <a:lnTo>
                    <a:pt x="379206" y="248659"/>
                  </a:lnTo>
                  <a:lnTo>
                    <a:pt x="385109" y="221654"/>
                  </a:lnTo>
                  <a:lnTo>
                    <a:pt x="387096" y="193801"/>
                  </a:lnTo>
                  <a:lnTo>
                    <a:pt x="381973" y="149424"/>
                  </a:lnTo>
                  <a:lnTo>
                    <a:pt x="367386" y="108655"/>
                  </a:lnTo>
                  <a:lnTo>
                    <a:pt x="344508" y="72667"/>
                  </a:lnTo>
                  <a:lnTo>
                    <a:pt x="314512" y="42635"/>
                  </a:lnTo>
                  <a:lnTo>
                    <a:pt x="278572" y="19731"/>
                  </a:lnTo>
                  <a:lnTo>
                    <a:pt x="273379" y="1786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5067" y="4300727"/>
              <a:ext cx="348996" cy="254508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8575548" y="4564418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630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20"/>
                  </a:lnTo>
                  <a:lnTo>
                    <a:pt x="95973" y="557720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20"/>
                  </a:lnTo>
                  <a:lnTo>
                    <a:pt x="216369" y="557720"/>
                  </a:lnTo>
                  <a:lnTo>
                    <a:pt x="216369" y="18249"/>
                  </a:lnTo>
                  <a:lnTo>
                    <a:pt x="295630" y="18249"/>
                  </a:lnTo>
                  <a:lnTo>
                    <a:pt x="29563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219188" y="3214116"/>
              <a:ext cx="370840" cy="856615"/>
            </a:xfrm>
            <a:custGeom>
              <a:avLst/>
              <a:gdLst/>
              <a:ahLst/>
              <a:cxnLst/>
              <a:rect l="l" t="t" r="r" b="b"/>
              <a:pathLst>
                <a:path w="370840" h="856614">
                  <a:moveTo>
                    <a:pt x="185165" y="0"/>
                  </a:moveTo>
                  <a:lnTo>
                    <a:pt x="135951" y="6607"/>
                  </a:lnTo>
                  <a:lnTo>
                    <a:pt x="91722" y="25258"/>
                  </a:lnTo>
                  <a:lnTo>
                    <a:pt x="54244" y="54197"/>
                  </a:lnTo>
                  <a:lnTo>
                    <a:pt x="25287" y="91665"/>
                  </a:lnTo>
                  <a:lnTo>
                    <a:pt x="6616" y="135907"/>
                  </a:lnTo>
                  <a:lnTo>
                    <a:pt x="0" y="185165"/>
                  </a:lnTo>
                  <a:lnTo>
                    <a:pt x="2526" y="215556"/>
                  </a:lnTo>
                  <a:lnTo>
                    <a:pt x="9826" y="244363"/>
                  </a:lnTo>
                  <a:lnTo>
                    <a:pt x="21484" y="271194"/>
                  </a:lnTo>
                  <a:lnTo>
                    <a:pt x="37083" y="295656"/>
                  </a:lnTo>
                  <a:lnTo>
                    <a:pt x="0" y="305434"/>
                  </a:lnTo>
                  <a:lnTo>
                    <a:pt x="0" y="856487"/>
                  </a:lnTo>
                  <a:lnTo>
                    <a:pt x="370331" y="856487"/>
                  </a:lnTo>
                  <a:lnTo>
                    <a:pt x="370331" y="305434"/>
                  </a:lnTo>
                  <a:lnTo>
                    <a:pt x="333375" y="295656"/>
                  </a:lnTo>
                  <a:lnTo>
                    <a:pt x="348900" y="271194"/>
                  </a:lnTo>
                  <a:lnTo>
                    <a:pt x="360521" y="244363"/>
                  </a:lnTo>
                  <a:lnTo>
                    <a:pt x="367807" y="215556"/>
                  </a:lnTo>
                  <a:lnTo>
                    <a:pt x="370331" y="185165"/>
                  </a:lnTo>
                  <a:lnTo>
                    <a:pt x="363715" y="135907"/>
                  </a:lnTo>
                  <a:lnTo>
                    <a:pt x="345044" y="91665"/>
                  </a:lnTo>
                  <a:lnTo>
                    <a:pt x="316087" y="54197"/>
                  </a:lnTo>
                  <a:lnTo>
                    <a:pt x="278609" y="25258"/>
                  </a:lnTo>
                  <a:lnTo>
                    <a:pt x="234380" y="6607"/>
                  </a:lnTo>
                  <a:lnTo>
                    <a:pt x="185165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211567" y="3206496"/>
              <a:ext cx="387350" cy="873760"/>
            </a:xfrm>
            <a:custGeom>
              <a:avLst/>
              <a:gdLst/>
              <a:ahLst/>
              <a:cxnLst/>
              <a:rect l="l" t="t" r="r" b="b"/>
              <a:pathLst>
                <a:path w="387350" h="873760">
                  <a:moveTo>
                    <a:pt x="193548" y="0"/>
                  </a:moveTo>
                  <a:lnTo>
                    <a:pt x="149236" y="5130"/>
                  </a:lnTo>
                  <a:lnTo>
                    <a:pt x="108523" y="19737"/>
                  </a:lnTo>
                  <a:lnTo>
                    <a:pt x="72583" y="42647"/>
                  </a:lnTo>
                  <a:lnTo>
                    <a:pt x="42587" y="72683"/>
                  </a:lnTo>
                  <a:lnTo>
                    <a:pt x="19709" y="108672"/>
                  </a:lnTo>
                  <a:lnTo>
                    <a:pt x="5122" y="149436"/>
                  </a:lnTo>
                  <a:lnTo>
                    <a:pt x="0" y="193802"/>
                  </a:lnTo>
                  <a:lnTo>
                    <a:pt x="1986" y="221662"/>
                  </a:lnTo>
                  <a:lnTo>
                    <a:pt x="7889" y="248666"/>
                  </a:lnTo>
                  <a:lnTo>
                    <a:pt x="17627" y="274526"/>
                  </a:lnTo>
                  <a:lnTo>
                    <a:pt x="31114" y="298958"/>
                  </a:lnTo>
                  <a:lnTo>
                    <a:pt x="6603" y="305308"/>
                  </a:lnTo>
                  <a:lnTo>
                    <a:pt x="2793" y="306451"/>
                  </a:lnTo>
                  <a:lnTo>
                    <a:pt x="0" y="310006"/>
                  </a:lnTo>
                  <a:lnTo>
                    <a:pt x="0" y="869226"/>
                  </a:lnTo>
                  <a:lnTo>
                    <a:pt x="4063" y="873252"/>
                  </a:lnTo>
                  <a:lnTo>
                    <a:pt x="383031" y="873252"/>
                  </a:lnTo>
                  <a:lnTo>
                    <a:pt x="387096" y="869226"/>
                  </a:lnTo>
                  <a:lnTo>
                    <a:pt x="387096" y="855383"/>
                  </a:lnTo>
                  <a:lnTo>
                    <a:pt x="17779" y="855383"/>
                  </a:lnTo>
                  <a:lnTo>
                    <a:pt x="17779" y="320929"/>
                  </a:lnTo>
                  <a:lnTo>
                    <a:pt x="50926" y="312166"/>
                  </a:lnTo>
                  <a:lnTo>
                    <a:pt x="53212" y="310006"/>
                  </a:lnTo>
                  <a:lnTo>
                    <a:pt x="54101" y="307340"/>
                  </a:lnTo>
                  <a:lnTo>
                    <a:pt x="55117" y="304419"/>
                  </a:lnTo>
                  <a:lnTo>
                    <a:pt x="54609" y="301371"/>
                  </a:lnTo>
                  <a:lnTo>
                    <a:pt x="52958" y="298958"/>
                  </a:lnTo>
                  <a:lnTo>
                    <a:pt x="37764" y="274919"/>
                  </a:lnTo>
                  <a:lnTo>
                    <a:pt x="26749" y="249142"/>
                  </a:lnTo>
                  <a:lnTo>
                    <a:pt x="20044" y="221984"/>
                  </a:lnTo>
                  <a:lnTo>
                    <a:pt x="17779" y="193802"/>
                  </a:lnTo>
                  <a:lnTo>
                    <a:pt x="24070" y="147082"/>
                  </a:lnTo>
                  <a:lnTo>
                    <a:pt x="41815" y="105076"/>
                  </a:lnTo>
                  <a:lnTo>
                    <a:pt x="69326" y="69468"/>
                  </a:lnTo>
                  <a:lnTo>
                    <a:pt x="104911" y="41947"/>
                  </a:lnTo>
                  <a:lnTo>
                    <a:pt x="146881" y="24198"/>
                  </a:lnTo>
                  <a:lnTo>
                    <a:pt x="193548" y="17906"/>
                  </a:lnTo>
                  <a:lnTo>
                    <a:pt x="273469" y="17906"/>
                  </a:lnTo>
                  <a:lnTo>
                    <a:pt x="237859" y="5130"/>
                  </a:lnTo>
                  <a:lnTo>
                    <a:pt x="193548" y="0"/>
                  </a:lnTo>
                  <a:close/>
                </a:path>
                <a:path w="387350" h="873760">
                  <a:moveTo>
                    <a:pt x="273469" y="17906"/>
                  </a:moveTo>
                  <a:lnTo>
                    <a:pt x="193548" y="17906"/>
                  </a:lnTo>
                  <a:lnTo>
                    <a:pt x="240160" y="24198"/>
                  </a:lnTo>
                  <a:lnTo>
                    <a:pt x="282095" y="41947"/>
                  </a:lnTo>
                  <a:lnTo>
                    <a:pt x="317658" y="69468"/>
                  </a:lnTo>
                  <a:lnTo>
                    <a:pt x="345157" y="105076"/>
                  </a:lnTo>
                  <a:lnTo>
                    <a:pt x="362898" y="147082"/>
                  </a:lnTo>
                  <a:lnTo>
                    <a:pt x="369188" y="193802"/>
                  </a:lnTo>
                  <a:lnTo>
                    <a:pt x="366944" y="221984"/>
                  </a:lnTo>
                  <a:lnTo>
                    <a:pt x="360283" y="249142"/>
                  </a:lnTo>
                  <a:lnTo>
                    <a:pt x="349311" y="274919"/>
                  </a:lnTo>
                  <a:lnTo>
                    <a:pt x="334136" y="298958"/>
                  </a:lnTo>
                  <a:lnTo>
                    <a:pt x="332358" y="301371"/>
                  </a:lnTo>
                  <a:lnTo>
                    <a:pt x="331850" y="304419"/>
                  </a:lnTo>
                  <a:lnTo>
                    <a:pt x="332866" y="307340"/>
                  </a:lnTo>
                  <a:lnTo>
                    <a:pt x="333882" y="310006"/>
                  </a:lnTo>
                  <a:lnTo>
                    <a:pt x="336168" y="312166"/>
                  </a:lnTo>
                  <a:lnTo>
                    <a:pt x="369188" y="320929"/>
                  </a:lnTo>
                  <a:lnTo>
                    <a:pt x="369188" y="855383"/>
                  </a:lnTo>
                  <a:lnTo>
                    <a:pt x="387096" y="855383"/>
                  </a:lnTo>
                  <a:lnTo>
                    <a:pt x="387096" y="310006"/>
                  </a:lnTo>
                  <a:lnTo>
                    <a:pt x="384301" y="306451"/>
                  </a:lnTo>
                  <a:lnTo>
                    <a:pt x="380364" y="305308"/>
                  </a:lnTo>
                  <a:lnTo>
                    <a:pt x="355853" y="298958"/>
                  </a:lnTo>
                  <a:lnTo>
                    <a:pt x="369361" y="274526"/>
                  </a:lnTo>
                  <a:lnTo>
                    <a:pt x="379142" y="248666"/>
                  </a:lnTo>
                  <a:lnTo>
                    <a:pt x="385089" y="221662"/>
                  </a:lnTo>
                  <a:lnTo>
                    <a:pt x="387096" y="193802"/>
                  </a:lnTo>
                  <a:lnTo>
                    <a:pt x="381973" y="149436"/>
                  </a:lnTo>
                  <a:lnTo>
                    <a:pt x="367386" y="108672"/>
                  </a:lnTo>
                  <a:lnTo>
                    <a:pt x="344508" y="72683"/>
                  </a:lnTo>
                  <a:lnTo>
                    <a:pt x="314512" y="42647"/>
                  </a:lnTo>
                  <a:lnTo>
                    <a:pt x="278572" y="19737"/>
                  </a:lnTo>
                  <a:lnTo>
                    <a:pt x="273469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6807" y="3240024"/>
              <a:ext cx="348996" cy="254507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257288" y="3503714"/>
              <a:ext cx="294640" cy="558165"/>
            </a:xfrm>
            <a:custGeom>
              <a:avLst/>
              <a:gdLst/>
              <a:ahLst/>
              <a:cxnLst/>
              <a:rect l="l" t="t" r="r" b="b"/>
              <a:pathLst>
                <a:path w="294640" h="558164">
                  <a:moveTo>
                    <a:pt x="294068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7724" y="18249"/>
                  </a:lnTo>
                  <a:lnTo>
                    <a:pt x="77724" y="557745"/>
                  </a:lnTo>
                  <a:lnTo>
                    <a:pt x="95948" y="557745"/>
                  </a:lnTo>
                  <a:lnTo>
                    <a:pt x="95948" y="18249"/>
                  </a:lnTo>
                  <a:lnTo>
                    <a:pt x="198120" y="18249"/>
                  </a:lnTo>
                  <a:lnTo>
                    <a:pt x="198120" y="557745"/>
                  </a:lnTo>
                  <a:lnTo>
                    <a:pt x="216369" y="557745"/>
                  </a:lnTo>
                  <a:lnTo>
                    <a:pt x="216369" y="18249"/>
                  </a:lnTo>
                  <a:lnTo>
                    <a:pt x="294068" y="18249"/>
                  </a:lnTo>
                  <a:lnTo>
                    <a:pt x="29406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879079" y="3214116"/>
              <a:ext cx="370840" cy="856615"/>
            </a:xfrm>
            <a:custGeom>
              <a:avLst/>
              <a:gdLst/>
              <a:ahLst/>
              <a:cxnLst/>
              <a:rect l="l" t="t" r="r" b="b"/>
              <a:pathLst>
                <a:path w="370840" h="856614">
                  <a:moveTo>
                    <a:pt x="185166" y="0"/>
                  </a:moveTo>
                  <a:lnTo>
                    <a:pt x="135951" y="6607"/>
                  </a:lnTo>
                  <a:lnTo>
                    <a:pt x="91722" y="25258"/>
                  </a:lnTo>
                  <a:lnTo>
                    <a:pt x="54244" y="54197"/>
                  </a:lnTo>
                  <a:lnTo>
                    <a:pt x="25287" y="91665"/>
                  </a:lnTo>
                  <a:lnTo>
                    <a:pt x="6616" y="135907"/>
                  </a:lnTo>
                  <a:lnTo>
                    <a:pt x="0" y="185165"/>
                  </a:lnTo>
                  <a:lnTo>
                    <a:pt x="2526" y="215556"/>
                  </a:lnTo>
                  <a:lnTo>
                    <a:pt x="9826" y="244363"/>
                  </a:lnTo>
                  <a:lnTo>
                    <a:pt x="21484" y="271194"/>
                  </a:lnTo>
                  <a:lnTo>
                    <a:pt x="37084" y="295656"/>
                  </a:lnTo>
                  <a:lnTo>
                    <a:pt x="0" y="305434"/>
                  </a:lnTo>
                  <a:lnTo>
                    <a:pt x="0" y="856487"/>
                  </a:lnTo>
                  <a:lnTo>
                    <a:pt x="370331" y="856487"/>
                  </a:lnTo>
                  <a:lnTo>
                    <a:pt x="370331" y="305434"/>
                  </a:lnTo>
                  <a:lnTo>
                    <a:pt x="333375" y="295656"/>
                  </a:lnTo>
                  <a:lnTo>
                    <a:pt x="348900" y="271194"/>
                  </a:lnTo>
                  <a:lnTo>
                    <a:pt x="360521" y="244363"/>
                  </a:lnTo>
                  <a:lnTo>
                    <a:pt x="367807" y="215556"/>
                  </a:lnTo>
                  <a:lnTo>
                    <a:pt x="370331" y="185165"/>
                  </a:lnTo>
                  <a:lnTo>
                    <a:pt x="363715" y="135907"/>
                  </a:lnTo>
                  <a:lnTo>
                    <a:pt x="345044" y="91665"/>
                  </a:lnTo>
                  <a:lnTo>
                    <a:pt x="316087" y="54197"/>
                  </a:lnTo>
                  <a:lnTo>
                    <a:pt x="278609" y="25258"/>
                  </a:lnTo>
                  <a:lnTo>
                    <a:pt x="234380" y="660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869935" y="3206496"/>
              <a:ext cx="388620" cy="873760"/>
            </a:xfrm>
            <a:custGeom>
              <a:avLst/>
              <a:gdLst/>
              <a:ahLst/>
              <a:cxnLst/>
              <a:rect l="l" t="t" r="r" b="b"/>
              <a:pathLst>
                <a:path w="388620" h="873760">
                  <a:moveTo>
                    <a:pt x="194310" y="0"/>
                  </a:moveTo>
                  <a:lnTo>
                    <a:pt x="149796" y="5130"/>
                  </a:lnTo>
                  <a:lnTo>
                    <a:pt x="108912" y="19737"/>
                  </a:lnTo>
                  <a:lnTo>
                    <a:pt x="72832" y="42647"/>
                  </a:lnTo>
                  <a:lnTo>
                    <a:pt x="42727" y="72683"/>
                  </a:lnTo>
                  <a:lnTo>
                    <a:pt x="19772" y="108672"/>
                  </a:lnTo>
                  <a:lnTo>
                    <a:pt x="5138" y="149436"/>
                  </a:lnTo>
                  <a:lnTo>
                    <a:pt x="0" y="193802"/>
                  </a:lnTo>
                  <a:lnTo>
                    <a:pt x="2006" y="221662"/>
                  </a:lnTo>
                  <a:lnTo>
                    <a:pt x="7953" y="248666"/>
                  </a:lnTo>
                  <a:lnTo>
                    <a:pt x="17734" y="274526"/>
                  </a:lnTo>
                  <a:lnTo>
                    <a:pt x="31242" y="298958"/>
                  </a:lnTo>
                  <a:lnTo>
                    <a:pt x="6731" y="305308"/>
                  </a:lnTo>
                  <a:lnTo>
                    <a:pt x="2794" y="306451"/>
                  </a:lnTo>
                  <a:lnTo>
                    <a:pt x="127" y="310006"/>
                  </a:lnTo>
                  <a:lnTo>
                    <a:pt x="127" y="869226"/>
                  </a:lnTo>
                  <a:lnTo>
                    <a:pt x="4064" y="873252"/>
                  </a:lnTo>
                  <a:lnTo>
                    <a:pt x="384683" y="873252"/>
                  </a:lnTo>
                  <a:lnTo>
                    <a:pt x="388620" y="869226"/>
                  </a:lnTo>
                  <a:lnTo>
                    <a:pt x="388620" y="855383"/>
                  </a:lnTo>
                  <a:lnTo>
                    <a:pt x="18034" y="855383"/>
                  </a:lnTo>
                  <a:lnTo>
                    <a:pt x="18034" y="320929"/>
                  </a:lnTo>
                  <a:lnTo>
                    <a:pt x="51181" y="312166"/>
                  </a:lnTo>
                  <a:lnTo>
                    <a:pt x="53467" y="310006"/>
                  </a:lnTo>
                  <a:lnTo>
                    <a:pt x="54483" y="307340"/>
                  </a:lnTo>
                  <a:lnTo>
                    <a:pt x="55499" y="304419"/>
                  </a:lnTo>
                  <a:lnTo>
                    <a:pt x="54991" y="301371"/>
                  </a:lnTo>
                  <a:lnTo>
                    <a:pt x="53213" y="298958"/>
                  </a:lnTo>
                  <a:lnTo>
                    <a:pt x="38018" y="274919"/>
                  </a:lnTo>
                  <a:lnTo>
                    <a:pt x="27003" y="249142"/>
                  </a:lnTo>
                  <a:lnTo>
                    <a:pt x="20298" y="221984"/>
                  </a:lnTo>
                  <a:lnTo>
                    <a:pt x="18034" y="193802"/>
                  </a:lnTo>
                  <a:lnTo>
                    <a:pt x="24335" y="147082"/>
                  </a:lnTo>
                  <a:lnTo>
                    <a:pt x="42116" y="105076"/>
                  </a:lnTo>
                  <a:lnTo>
                    <a:pt x="69691" y="69468"/>
                  </a:lnTo>
                  <a:lnTo>
                    <a:pt x="105372" y="41947"/>
                  </a:lnTo>
                  <a:lnTo>
                    <a:pt x="147474" y="24198"/>
                  </a:lnTo>
                  <a:lnTo>
                    <a:pt x="194310" y="17906"/>
                  </a:lnTo>
                  <a:lnTo>
                    <a:pt x="274582" y="17906"/>
                  </a:lnTo>
                  <a:lnTo>
                    <a:pt x="238823" y="5130"/>
                  </a:lnTo>
                  <a:lnTo>
                    <a:pt x="194310" y="0"/>
                  </a:lnTo>
                  <a:close/>
                </a:path>
                <a:path w="388620" h="873760">
                  <a:moveTo>
                    <a:pt x="274582" y="17906"/>
                  </a:moveTo>
                  <a:lnTo>
                    <a:pt x="194310" y="17906"/>
                  </a:lnTo>
                  <a:lnTo>
                    <a:pt x="241155" y="24198"/>
                  </a:lnTo>
                  <a:lnTo>
                    <a:pt x="283280" y="41947"/>
                  </a:lnTo>
                  <a:lnTo>
                    <a:pt x="318992" y="69468"/>
                  </a:lnTo>
                  <a:lnTo>
                    <a:pt x="346597" y="105076"/>
                  </a:lnTo>
                  <a:lnTo>
                    <a:pt x="364401" y="147082"/>
                  </a:lnTo>
                  <a:lnTo>
                    <a:pt x="370713" y="193802"/>
                  </a:lnTo>
                  <a:lnTo>
                    <a:pt x="368448" y="221984"/>
                  </a:lnTo>
                  <a:lnTo>
                    <a:pt x="361743" y="249142"/>
                  </a:lnTo>
                  <a:lnTo>
                    <a:pt x="350728" y="274919"/>
                  </a:lnTo>
                  <a:lnTo>
                    <a:pt x="335534" y="298958"/>
                  </a:lnTo>
                  <a:lnTo>
                    <a:pt x="333756" y="301371"/>
                  </a:lnTo>
                  <a:lnTo>
                    <a:pt x="333248" y="304419"/>
                  </a:lnTo>
                  <a:lnTo>
                    <a:pt x="334264" y="307340"/>
                  </a:lnTo>
                  <a:lnTo>
                    <a:pt x="335280" y="310006"/>
                  </a:lnTo>
                  <a:lnTo>
                    <a:pt x="337439" y="312166"/>
                  </a:lnTo>
                  <a:lnTo>
                    <a:pt x="370713" y="320929"/>
                  </a:lnTo>
                  <a:lnTo>
                    <a:pt x="370713" y="855383"/>
                  </a:lnTo>
                  <a:lnTo>
                    <a:pt x="388620" y="855383"/>
                  </a:lnTo>
                  <a:lnTo>
                    <a:pt x="388620" y="310006"/>
                  </a:lnTo>
                  <a:lnTo>
                    <a:pt x="385953" y="306451"/>
                  </a:lnTo>
                  <a:lnTo>
                    <a:pt x="382016" y="305308"/>
                  </a:lnTo>
                  <a:lnTo>
                    <a:pt x="357378" y="298958"/>
                  </a:lnTo>
                  <a:lnTo>
                    <a:pt x="370885" y="274526"/>
                  </a:lnTo>
                  <a:lnTo>
                    <a:pt x="380666" y="248666"/>
                  </a:lnTo>
                  <a:lnTo>
                    <a:pt x="386613" y="221662"/>
                  </a:lnTo>
                  <a:lnTo>
                    <a:pt x="388620" y="193802"/>
                  </a:lnTo>
                  <a:lnTo>
                    <a:pt x="383481" y="149436"/>
                  </a:lnTo>
                  <a:lnTo>
                    <a:pt x="368847" y="108672"/>
                  </a:lnTo>
                  <a:lnTo>
                    <a:pt x="345892" y="72683"/>
                  </a:lnTo>
                  <a:lnTo>
                    <a:pt x="315787" y="42647"/>
                  </a:lnTo>
                  <a:lnTo>
                    <a:pt x="279707" y="19737"/>
                  </a:lnTo>
                  <a:lnTo>
                    <a:pt x="274582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5176" y="3240024"/>
              <a:ext cx="348996" cy="25450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15656" y="350371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592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7497" y="557745"/>
                  </a:lnTo>
                  <a:lnTo>
                    <a:pt x="97497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7893" y="557745"/>
                  </a:lnTo>
                  <a:lnTo>
                    <a:pt x="217893" y="18249"/>
                  </a:lnTo>
                  <a:lnTo>
                    <a:pt x="295592" y="18249"/>
                  </a:lnTo>
                  <a:lnTo>
                    <a:pt x="2955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538971" y="3214116"/>
              <a:ext cx="368935" cy="856615"/>
            </a:xfrm>
            <a:custGeom>
              <a:avLst/>
              <a:gdLst/>
              <a:ahLst/>
              <a:cxnLst/>
              <a:rect l="l" t="t" r="r" b="b"/>
              <a:pathLst>
                <a:path w="368934" h="856614">
                  <a:moveTo>
                    <a:pt x="184403" y="0"/>
                  </a:moveTo>
                  <a:lnTo>
                    <a:pt x="135378" y="6607"/>
                  </a:lnTo>
                  <a:lnTo>
                    <a:pt x="91327" y="25258"/>
                  </a:lnTo>
                  <a:lnTo>
                    <a:pt x="54006" y="54197"/>
                  </a:lnTo>
                  <a:lnTo>
                    <a:pt x="25174" y="91665"/>
                  </a:lnTo>
                  <a:lnTo>
                    <a:pt x="6586" y="135907"/>
                  </a:lnTo>
                  <a:lnTo>
                    <a:pt x="0" y="185165"/>
                  </a:lnTo>
                  <a:lnTo>
                    <a:pt x="2522" y="215556"/>
                  </a:lnTo>
                  <a:lnTo>
                    <a:pt x="9794" y="244363"/>
                  </a:lnTo>
                  <a:lnTo>
                    <a:pt x="21377" y="271194"/>
                  </a:lnTo>
                  <a:lnTo>
                    <a:pt x="36829" y="295656"/>
                  </a:lnTo>
                  <a:lnTo>
                    <a:pt x="0" y="305434"/>
                  </a:lnTo>
                  <a:lnTo>
                    <a:pt x="0" y="856487"/>
                  </a:lnTo>
                  <a:lnTo>
                    <a:pt x="368807" y="856487"/>
                  </a:lnTo>
                  <a:lnTo>
                    <a:pt x="368807" y="305434"/>
                  </a:lnTo>
                  <a:lnTo>
                    <a:pt x="331977" y="295656"/>
                  </a:lnTo>
                  <a:lnTo>
                    <a:pt x="347430" y="271194"/>
                  </a:lnTo>
                  <a:lnTo>
                    <a:pt x="359013" y="244363"/>
                  </a:lnTo>
                  <a:lnTo>
                    <a:pt x="366285" y="215556"/>
                  </a:lnTo>
                  <a:lnTo>
                    <a:pt x="368807" y="185165"/>
                  </a:lnTo>
                  <a:lnTo>
                    <a:pt x="362221" y="135907"/>
                  </a:lnTo>
                  <a:lnTo>
                    <a:pt x="343633" y="91665"/>
                  </a:lnTo>
                  <a:lnTo>
                    <a:pt x="314801" y="54197"/>
                  </a:lnTo>
                  <a:lnTo>
                    <a:pt x="277480" y="25258"/>
                  </a:lnTo>
                  <a:lnTo>
                    <a:pt x="233429" y="6607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529828" y="3206496"/>
              <a:ext cx="387350" cy="873760"/>
            </a:xfrm>
            <a:custGeom>
              <a:avLst/>
              <a:gdLst/>
              <a:ahLst/>
              <a:cxnLst/>
              <a:rect l="l" t="t" r="r" b="b"/>
              <a:pathLst>
                <a:path w="387350" h="873760">
                  <a:moveTo>
                    <a:pt x="193548" y="0"/>
                  </a:moveTo>
                  <a:lnTo>
                    <a:pt x="149236" y="5130"/>
                  </a:lnTo>
                  <a:lnTo>
                    <a:pt x="108523" y="19737"/>
                  </a:lnTo>
                  <a:lnTo>
                    <a:pt x="72583" y="42647"/>
                  </a:lnTo>
                  <a:lnTo>
                    <a:pt x="42587" y="72683"/>
                  </a:lnTo>
                  <a:lnTo>
                    <a:pt x="19709" y="108672"/>
                  </a:lnTo>
                  <a:lnTo>
                    <a:pt x="5122" y="149436"/>
                  </a:lnTo>
                  <a:lnTo>
                    <a:pt x="0" y="193802"/>
                  </a:lnTo>
                  <a:lnTo>
                    <a:pt x="1988" y="221662"/>
                  </a:lnTo>
                  <a:lnTo>
                    <a:pt x="7905" y="248666"/>
                  </a:lnTo>
                  <a:lnTo>
                    <a:pt x="17680" y="274526"/>
                  </a:lnTo>
                  <a:lnTo>
                    <a:pt x="31242" y="298958"/>
                  </a:lnTo>
                  <a:lnTo>
                    <a:pt x="6730" y="305308"/>
                  </a:lnTo>
                  <a:lnTo>
                    <a:pt x="2794" y="306451"/>
                  </a:lnTo>
                  <a:lnTo>
                    <a:pt x="0" y="310006"/>
                  </a:lnTo>
                  <a:lnTo>
                    <a:pt x="0" y="869226"/>
                  </a:lnTo>
                  <a:lnTo>
                    <a:pt x="4064" y="873252"/>
                  </a:lnTo>
                  <a:lnTo>
                    <a:pt x="383031" y="873252"/>
                  </a:lnTo>
                  <a:lnTo>
                    <a:pt x="387096" y="869226"/>
                  </a:lnTo>
                  <a:lnTo>
                    <a:pt x="387096" y="855383"/>
                  </a:lnTo>
                  <a:lnTo>
                    <a:pt x="17906" y="855383"/>
                  </a:lnTo>
                  <a:lnTo>
                    <a:pt x="17906" y="320929"/>
                  </a:lnTo>
                  <a:lnTo>
                    <a:pt x="50926" y="312166"/>
                  </a:lnTo>
                  <a:lnTo>
                    <a:pt x="53213" y="310006"/>
                  </a:lnTo>
                  <a:lnTo>
                    <a:pt x="54228" y="307340"/>
                  </a:lnTo>
                  <a:lnTo>
                    <a:pt x="55245" y="304419"/>
                  </a:lnTo>
                  <a:lnTo>
                    <a:pt x="54737" y="301371"/>
                  </a:lnTo>
                  <a:lnTo>
                    <a:pt x="52958" y="298958"/>
                  </a:lnTo>
                  <a:lnTo>
                    <a:pt x="37784" y="274919"/>
                  </a:lnTo>
                  <a:lnTo>
                    <a:pt x="26812" y="249142"/>
                  </a:lnTo>
                  <a:lnTo>
                    <a:pt x="20151" y="221984"/>
                  </a:lnTo>
                  <a:lnTo>
                    <a:pt x="17906" y="193802"/>
                  </a:lnTo>
                  <a:lnTo>
                    <a:pt x="24197" y="147082"/>
                  </a:lnTo>
                  <a:lnTo>
                    <a:pt x="41938" y="105076"/>
                  </a:lnTo>
                  <a:lnTo>
                    <a:pt x="69437" y="69468"/>
                  </a:lnTo>
                  <a:lnTo>
                    <a:pt x="105000" y="41947"/>
                  </a:lnTo>
                  <a:lnTo>
                    <a:pt x="146935" y="24198"/>
                  </a:lnTo>
                  <a:lnTo>
                    <a:pt x="193548" y="17906"/>
                  </a:lnTo>
                  <a:lnTo>
                    <a:pt x="273469" y="17906"/>
                  </a:lnTo>
                  <a:lnTo>
                    <a:pt x="237859" y="5130"/>
                  </a:lnTo>
                  <a:lnTo>
                    <a:pt x="193548" y="0"/>
                  </a:lnTo>
                  <a:close/>
                </a:path>
                <a:path w="387350" h="873760">
                  <a:moveTo>
                    <a:pt x="273469" y="17906"/>
                  </a:moveTo>
                  <a:lnTo>
                    <a:pt x="193548" y="17906"/>
                  </a:lnTo>
                  <a:lnTo>
                    <a:pt x="240204" y="24198"/>
                  </a:lnTo>
                  <a:lnTo>
                    <a:pt x="282151" y="41947"/>
                  </a:lnTo>
                  <a:lnTo>
                    <a:pt x="317706" y="69468"/>
                  </a:lnTo>
                  <a:lnTo>
                    <a:pt x="345186" y="105076"/>
                  </a:lnTo>
                  <a:lnTo>
                    <a:pt x="362907" y="147082"/>
                  </a:lnTo>
                  <a:lnTo>
                    <a:pt x="369189" y="193802"/>
                  </a:lnTo>
                  <a:lnTo>
                    <a:pt x="366944" y="221984"/>
                  </a:lnTo>
                  <a:lnTo>
                    <a:pt x="360283" y="249142"/>
                  </a:lnTo>
                  <a:lnTo>
                    <a:pt x="349311" y="274919"/>
                  </a:lnTo>
                  <a:lnTo>
                    <a:pt x="334137" y="298958"/>
                  </a:lnTo>
                  <a:lnTo>
                    <a:pt x="332358" y="301371"/>
                  </a:lnTo>
                  <a:lnTo>
                    <a:pt x="331977" y="304419"/>
                  </a:lnTo>
                  <a:lnTo>
                    <a:pt x="332867" y="307340"/>
                  </a:lnTo>
                  <a:lnTo>
                    <a:pt x="333882" y="310006"/>
                  </a:lnTo>
                  <a:lnTo>
                    <a:pt x="336169" y="312166"/>
                  </a:lnTo>
                  <a:lnTo>
                    <a:pt x="369189" y="320929"/>
                  </a:lnTo>
                  <a:lnTo>
                    <a:pt x="369189" y="855383"/>
                  </a:lnTo>
                  <a:lnTo>
                    <a:pt x="387096" y="855383"/>
                  </a:lnTo>
                  <a:lnTo>
                    <a:pt x="387096" y="310006"/>
                  </a:lnTo>
                  <a:lnTo>
                    <a:pt x="384301" y="306451"/>
                  </a:lnTo>
                  <a:lnTo>
                    <a:pt x="380492" y="305308"/>
                  </a:lnTo>
                  <a:lnTo>
                    <a:pt x="355980" y="298958"/>
                  </a:lnTo>
                  <a:lnTo>
                    <a:pt x="369468" y="274526"/>
                  </a:lnTo>
                  <a:lnTo>
                    <a:pt x="379206" y="248666"/>
                  </a:lnTo>
                  <a:lnTo>
                    <a:pt x="385109" y="221662"/>
                  </a:lnTo>
                  <a:lnTo>
                    <a:pt x="387096" y="193802"/>
                  </a:lnTo>
                  <a:lnTo>
                    <a:pt x="381973" y="149436"/>
                  </a:lnTo>
                  <a:lnTo>
                    <a:pt x="367386" y="108672"/>
                  </a:lnTo>
                  <a:lnTo>
                    <a:pt x="344508" y="72683"/>
                  </a:lnTo>
                  <a:lnTo>
                    <a:pt x="314512" y="42647"/>
                  </a:lnTo>
                  <a:lnTo>
                    <a:pt x="278572" y="19737"/>
                  </a:lnTo>
                  <a:lnTo>
                    <a:pt x="273469" y="17906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5067" y="3240024"/>
              <a:ext cx="348996" cy="254507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8575548" y="3503714"/>
              <a:ext cx="295910" cy="558165"/>
            </a:xfrm>
            <a:custGeom>
              <a:avLst/>
              <a:gdLst/>
              <a:ahLst/>
              <a:cxnLst/>
              <a:rect l="l" t="t" r="r" b="b"/>
              <a:pathLst>
                <a:path w="295909" h="558164">
                  <a:moveTo>
                    <a:pt x="295630" y="0"/>
                  </a:moveTo>
                  <a:lnTo>
                    <a:pt x="0" y="0"/>
                  </a:lnTo>
                  <a:lnTo>
                    <a:pt x="0" y="18249"/>
                  </a:lnTo>
                  <a:lnTo>
                    <a:pt x="79248" y="18249"/>
                  </a:lnTo>
                  <a:lnTo>
                    <a:pt x="79248" y="557745"/>
                  </a:lnTo>
                  <a:lnTo>
                    <a:pt x="95973" y="557745"/>
                  </a:lnTo>
                  <a:lnTo>
                    <a:pt x="95973" y="18249"/>
                  </a:lnTo>
                  <a:lnTo>
                    <a:pt x="199644" y="18249"/>
                  </a:lnTo>
                  <a:lnTo>
                    <a:pt x="199644" y="557745"/>
                  </a:lnTo>
                  <a:lnTo>
                    <a:pt x="216369" y="557745"/>
                  </a:lnTo>
                  <a:lnTo>
                    <a:pt x="216369" y="18249"/>
                  </a:lnTo>
                  <a:lnTo>
                    <a:pt x="295630" y="18249"/>
                  </a:lnTo>
                  <a:lnTo>
                    <a:pt x="29563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98464" y="2642654"/>
              <a:ext cx="3145790" cy="116205"/>
            </a:xfrm>
            <a:custGeom>
              <a:avLst/>
              <a:gdLst/>
              <a:ahLst/>
              <a:cxnLst/>
              <a:rect l="l" t="t" r="r" b="b"/>
              <a:pathLst>
                <a:path w="3145790" h="116205">
                  <a:moveTo>
                    <a:pt x="1100289" y="68605"/>
                  </a:moveTo>
                  <a:lnTo>
                    <a:pt x="1046988" y="68605"/>
                  </a:lnTo>
                  <a:lnTo>
                    <a:pt x="1046988" y="115785"/>
                  </a:lnTo>
                  <a:lnTo>
                    <a:pt x="1100289" y="115785"/>
                  </a:lnTo>
                  <a:lnTo>
                    <a:pt x="1100289" y="68605"/>
                  </a:lnTo>
                  <a:close/>
                </a:path>
                <a:path w="3145790" h="116205">
                  <a:moveTo>
                    <a:pt x="1185672" y="68605"/>
                  </a:moveTo>
                  <a:lnTo>
                    <a:pt x="1132332" y="68605"/>
                  </a:lnTo>
                  <a:lnTo>
                    <a:pt x="1132332" y="115785"/>
                  </a:lnTo>
                  <a:lnTo>
                    <a:pt x="1185672" y="115785"/>
                  </a:lnTo>
                  <a:lnTo>
                    <a:pt x="1185672" y="68605"/>
                  </a:lnTo>
                  <a:close/>
                </a:path>
                <a:path w="3145790" h="116205">
                  <a:moveTo>
                    <a:pt x="1270977" y="68605"/>
                  </a:moveTo>
                  <a:lnTo>
                    <a:pt x="1217676" y="68605"/>
                  </a:lnTo>
                  <a:lnTo>
                    <a:pt x="1217676" y="115785"/>
                  </a:lnTo>
                  <a:lnTo>
                    <a:pt x="1270977" y="115785"/>
                  </a:lnTo>
                  <a:lnTo>
                    <a:pt x="1270977" y="68605"/>
                  </a:lnTo>
                  <a:close/>
                </a:path>
                <a:path w="3145790" h="116205">
                  <a:moveTo>
                    <a:pt x="1356321" y="68605"/>
                  </a:moveTo>
                  <a:lnTo>
                    <a:pt x="1303020" y="68605"/>
                  </a:lnTo>
                  <a:lnTo>
                    <a:pt x="1303020" y="115785"/>
                  </a:lnTo>
                  <a:lnTo>
                    <a:pt x="1356321" y="115785"/>
                  </a:lnTo>
                  <a:lnTo>
                    <a:pt x="1356321" y="68605"/>
                  </a:lnTo>
                  <a:close/>
                </a:path>
                <a:path w="3145790" h="116205">
                  <a:moveTo>
                    <a:pt x="1441640" y="68605"/>
                  </a:moveTo>
                  <a:lnTo>
                    <a:pt x="1388364" y="68605"/>
                  </a:lnTo>
                  <a:lnTo>
                    <a:pt x="1388364" y="115785"/>
                  </a:lnTo>
                  <a:lnTo>
                    <a:pt x="1441640" y="115785"/>
                  </a:lnTo>
                  <a:lnTo>
                    <a:pt x="1441640" y="68605"/>
                  </a:lnTo>
                  <a:close/>
                </a:path>
                <a:path w="3145790" h="116205">
                  <a:moveTo>
                    <a:pt x="1527009" y="68605"/>
                  </a:moveTo>
                  <a:lnTo>
                    <a:pt x="1475232" y="68605"/>
                  </a:lnTo>
                  <a:lnTo>
                    <a:pt x="1475232" y="115785"/>
                  </a:lnTo>
                  <a:lnTo>
                    <a:pt x="1527009" y="115785"/>
                  </a:lnTo>
                  <a:lnTo>
                    <a:pt x="1527009" y="68605"/>
                  </a:lnTo>
                  <a:close/>
                </a:path>
                <a:path w="3145790" h="116205">
                  <a:moveTo>
                    <a:pt x="1612353" y="68605"/>
                  </a:moveTo>
                  <a:lnTo>
                    <a:pt x="1560576" y="68605"/>
                  </a:lnTo>
                  <a:lnTo>
                    <a:pt x="1560576" y="115785"/>
                  </a:lnTo>
                  <a:lnTo>
                    <a:pt x="1612353" y="115785"/>
                  </a:lnTo>
                  <a:lnTo>
                    <a:pt x="1612353" y="68605"/>
                  </a:lnTo>
                  <a:close/>
                </a:path>
                <a:path w="3145790" h="116205">
                  <a:moveTo>
                    <a:pt x="1697736" y="68605"/>
                  </a:moveTo>
                  <a:lnTo>
                    <a:pt x="1645920" y="68605"/>
                  </a:lnTo>
                  <a:lnTo>
                    <a:pt x="1645920" y="115785"/>
                  </a:lnTo>
                  <a:lnTo>
                    <a:pt x="1697736" y="115785"/>
                  </a:lnTo>
                  <a:lnTo>
                    <a:pt x="1697736" y="68605"/>
                  </a:lnTo>
                  <a:close/>
                </a:path>
                <a:path w="3145790" h="116205">
                  <a:moveTo>
                    <a:pt x="1784565" y="68605"/>
                  </a:moveTo>
                  <a:lnTo>
                    <a:pt x="1731264" y="68605"/>
                  </a:lnTo>
                  <a:lnTo>
                    <a:pt x="1731264" y="115785"/>
                  </a:lnTo>
                  <a:lnTo>
                    <a:pt x="1784565" y="115785"/>
                  </a:lnTo>
                  <a:lnTo>
                    <a:pt x="1784565" y="68605"/>
                  </a:lnTo>
                  <a:close/>
                </a:path>
                <a:path w="3145790" h="116205">
                  <a:moveTo>
                    <a:pt x="1869884" y="68605"/>
                  </a:moveTo>
                  <a:lnTo>
                    <a:pt x="1816608" y="68605"/>
                  </a:lnTo>
                  <a:lnTo>
                    <a:pt x="1816608" y="115785"/>
                  </a:lnTo>
                  <a:lnTo>
                    <a:pt x="1869884" y="115785"/>
                  </a:lnTo>
                  <a:lnTo>
                    <a:pt x="1869884" y="68605"/>
                  </a:lnTo>
                  <a:close/>
                </a:path>
                <a:path w="3145790" h="116205">
                  <a:moveTo>
                    <a:pt x="1955292" y="68605"/>
                  </a:moveTo>
                  <a:lnTo>
                    <a:pt x="1901952" y="68605"/>
                  </a:lnTo>
                  <a:lnTo>
                    <a:pt x="1901952" y="115785"/>
                  </a:lnTo>
                  <a:lnTo>
                    <a:pt x="1955292" y="115785"/>
                  </a:lnTo>
                  <a:lnTo>
                    <a:pt x="1955292" y="68605"/>
                  </a:lnTo>
                  <a:close/>
                </a:path>
                <a:path w="3145790" h="116205">
                  <a:moveTo>
                    <a:pt x="2040597" y="68605"/>
                  </a:moveTo>
                  <a:lnTo>
                    <a:pt x="1987296" y="68605"/>
                  </a:lnTo>
                  <a:lnTo>
                    <a:pt x="1987296" y="115785"/>
                  </a:lnTo>
                  <a:lnTo>
                    <a:pt x="2040597" y="115785"/>
                  </a:lnTo>
                  <a:lnTo>
                    <a:pt x="2040597" y="68605"/>
                  </a:lnTo>
                  <a:close/>
                </a:path>
                <a:path w="3145790" h="116205">
                  <a:moveTo>
                    <a:pt x="2125942" y="68605"/>
                  </a:moveTo>
                  <a:lnTo>
                    <a:pt x="2072640" y="68605"/>
                  </a:lnTo>
                  <a:lnTo>
                    <a:pt x="2072640" y="115785"/>
                  </a:lnTo>
                  <a:lnTo>
                    <a:pt x="2125942" y="115785"/>
                  </a:lnTo>
                  <a:lnTo>
                    <a:pt x="2125942" y="68605"/>
                  </a:lnTo>
                  <a:close/>
                </a:path>
                <a:path w="3145790" h="116205">
                  <a:moveTo>
                    <a:pt x="2211260" y="68605"/>
                  </a:moveTo>
                  <a:lnTo>
                    <a:pt x="2157984" y="68605"/>
                  </a:lnTo>
                  <a:lnTo>
                    <a:pt x="2157984" y="115785"/>
                  </a:lnTo>
                  <a:lnTo>
                    <a:pt x="2211260" y="115785"/>
                  </a:lnTo>
                  <a:lnTo>
                    <a:pt x="2211260" y="68605"/>
                  </a:lnTo>
                  <a:close/>
                </a:path>
                <a:path w="3145790" h="116205">
                  <a:moveTo>
                    <a:pt x="2296630" y="68605"/>
                  </a:moveTo>
                  <a:lnTo>
                    <a:pt x="2243328" y="68605"/>
                  </a:lnTo>
                  <a:lnTo>
                    <a:pt x="2243328" y="115785"/>
                  </a:lnTo>
                  <a:lnTo>
                    <a:pt x="2296630" y="115785"/>
                  </a:lnTo>
                  <a:lnTo>
                    <a:pt x="2296630" y="68605"/>
                  </a:lnTo>
                  <a:close/>
                </a:path>
                <a:path w="3145790" h="116205">
                  <a:moveTo>
                    <a:pt x="2381974" y="68605"/>
                  </a:moveTo>
                  <a:lnTo>
                    <a:pt x="2328672" y="68605"/>
                  </a:lnTo>
                  <a:lnTo>
                    <a:pt x="2328672" y="115785"/>
                  </a:lnTo>
                  <a:lnTo>
                    <a:pt x="2381974" y="115785"/>
                  </a:lnTo>
                  <a:lnTo>
                    <a:pt x="2381974" y="68605"/>
                  </a:lnTo>
                  <a:close/>
                </a:path>
                <a:path w="3145790" h="116205">
                  <a:moveTo>
                    <a:pt x="2467318" y="68605"/>
                  </a:moveTo>
                  <a:lnTo>
                    <a:pt x="2415540" y="68605"/>
                  </a:lnTo>
                  <a:lnTo>
                    <a:pt x="2415540" y="115785"/>
                  </a:lnTo>
                  <a:lnTo>
                    <a:pt x="2467318" y="115785"/>
                  </a:lnTo>
                  <a:lnTo>
                    <a:pt x="2467318" y="68605"/>
                  </a:lnTo>
                  <a:close/>
                </a:path>
                <a:path w="3145790" h="116205">
                  <a:moveTo>
                    <a:pt x="2552700" y="68605"/>
                  </a:moveTo>
                  <a:lnTo>
                    <a:pt x="2500884" y="68605"/>
                  </a:lnTo>
                  <a:lnTo>
                    <a:pt x="2500884" y="115785"/>
                  </a:lnTo>
                  <a:lnTo>
                    <a:pt x="2552700" y="115785"/>
                  </a:lnTo>
                  <a:lnTo>
                    <a:pt x="2552700" y="68605"/>
                  </a:lnTo>
                  <a:close/>
                </a:path>
                <a:path w="3145790" h="116205">
                  <a:moveTo>
                    <a:pt x="2638006" y="68605"/>
                  </a:moveTo>
                  <a:lnTo>
                    <a:pt x="2586228" y="68605"/>
                  </a:lnTo>
                  <a:lnTo>
                    <a:pt x="2586228" y="115785"/>
                  </a:lnTo>
                  <a:lnTo>
                    <a:pt x="2638006" y="115785"/>
                  </a:lnTo>
                  <a:lnTo>
                    <a:pt x="2638006" y="68605"/>
                  </a:lnTo>
                  <a:close/>
                </a:path>
                <a:path w="3145790" h="116205">
                  <a:moveTo>
                    <a:pt x="2724848" y="68605"/>
                  </a:moveTo>
                  <a:lnTo>
                    <a:pt x="2671572" y="68605"/>
                  </a:lnTo>
                  <a:lnTo>
                    <a:pt x="2671572" y="115785"/>
                  </a:lnTo>
                  <a:lnTo>
                    <a:pt x="2724848" y="115785"/>
                  </a:lnTo>
                  <a:lnTo>
                    <a:pt x="2724848" y="68605"/>
                  </a:lnTo>
                  <a:close/>
                </a:path>
                <a:path w="3145790" h="116205">
                  <a:moveTo>
                    <a:pt x="2810192" y="68605"/>
                  </a:moveTo>
                  <a:lnTo>
                    <a:pt x="2756916" y="68605"/>
                  </a:lnTo>
                  <a:lnTo>
                    <a:pt x="2756916" y="115785"/>
                  </a:lnTo>
                  <a:lnTo>
                    <a:pt x="2810192" y="115785"/>
                  </a:lnTo>
                  <a:lnTo>
                    <a:pt x="2810192" y="68605"/>
                  </a:lnTo>
                  <a:close/>
                </a:path>
                <a:path w="3145790" h="116205">
                  <a:moveTo>
                    <a:pt x="2895562" y="68605"/>
                  </a:moveTo>
                  <a:lnTo>
                    <a:pt x="2842260" y="68605"/>
                  </a:lnTo>
                  <a:lnTo>
                    <a:pt x="2842260" y="115785"/>
                  </a:lnTo>
                  <a:lnTo>
                    <a:pt x="2895562" y="115785"/>
                  </a:lnTo>
                  <a:lnTo>
                    <a:pt x="2895562" y="68605"/>
                  </a:lnTo>
                  <a:close/>
                </a:path>
                <a:path w="3145790" h="116205">
                  <a:moveTo>
                    <a:pt x="2980944" y="68605"/>
                  </a:moveTo>
                  <a:lnTo>
                    <a:pt x="2927604" y="68605"/>
                  </a:lnTo>
                  <a:lnTo>
                    <a:pt x="2927604" y="115785"/>
                  </a:lnTo>
                  <a:lnTo>
                    <a:pt x="2980944" y="115785"/>
                  </a:lnTo>
                  <a:lnTo>
                    <a:pt x="2980944" y="68605"/>
                  </a:lnTo>
                  <a:close/>
                </a:path>
                <a:path w="3145790" h="116205">
                  <a:moveTo>
                    <a:pt x="3066250" y="68605"/>
                  </a:moveTo>
                  <a:lnTo>
                    <a:pt x="3012948" y="68605"/>
                  </a:lnTo>
                  <a:lnTo>
                    <a:pt x="3012948" y="115785"/>
                  </a:lnTo>
                  <a:lnTo>
                    <a:pt x="3066250" y="115785"/>
                  </a:lnTo>
                  <a:lnTo>
                    <a:pt x="3066250" y="68605"/>
                  </a:lnTo>
                  <a:close/>
                </a:path>
                <a:path w="3145790" h="116205">
                  <a:moveTo>
                    <a:pt x="3145536" y="0"/>
                  </a:moveTo>
                  <a:lnTo>
                    <a:pt x="0" y="0"/>
                  </a:lnTo>
                  <a:lnTo>
                    <a:pt x="0" y="39585"/>
                  </a:lnTo>
                  <a:lnTo>
                    <a:pt x="3145536" y="39585"/>
                  </a:lnTo>
                  <a:lnTo>
                    <a:pt x="3145536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998463" y="2642673"/>
              <a:ext cx="3145790" cy="13970"/>
            </a:xfrm>
            <a:custGeom>
              <a:avLst/>
              <a:gdLst/>
              <a:ahLst/>
              <a:cxnLst/>
              <a:rect l="l" t="t" r="r" b="b"/>
              <a:pathLst>
                <a:path w="3145790" h="13969">
                  <a:moveTo>
                    <a:pt x="0" y="13658"/>
                  </a:moveTo>
                  <a:lnTo>
                    <a:pt x="3145536" y="13658"/>
                  </a:lnTo>
                  <a:lnTo>
                    <a:pt x="3145536" y="0"/>
                  </a:lnTo>
                  <a:lnTo>
                    <a:pt x="0" y="0"/>
                  </a:lnTo>
                  <a:lnTo>
                    <a:pt x="0" y="136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176772" y="2423198"/>
              <a:ext cx="2967355" cy="201295"/>
            </a:xfrm>
            <a:custGeom>
              <a:avLst/>
              <a:gdLst/>
              <a:ahLst/>
              <a:cxnLst/>
              <a:rect l="l" t="t" r="r" b="b"/>
              <a:pathLst>
                <a:path w="2967354" h="201294">
                  <a:moveTo>
                    <a:pt x="922020" y="128612"/>
                  </a:moveTo>
                  <a:lnTo>
                    <a:pt x="919924" y="118313"/>
                  </a:lnTo>
                  <a:lnTo>
                    <a:pt x="914209" y="109867"/>
                  </a:lnTo>
                  <a:lnTo>
                    <a:pt x="905725" y="104165"/>
                  </a:lnTo>
                  <a:lnTo>
                    <a:pt x="895350" y="102069"/>
                  </a:lnTo>
                  <a:lnTo>
                    <a:pt x="884961" y="104165"/>
                  </a:lnTo>
                  <a:lnTo>
                    <a:pt x="876490" y="109867"/>
                  </a:lnTo>
                  <a:lnTo>
                    <a:pt x="870775" y="118313"/>
                  </a:lnTo>
                  <a:lnTo>
                    <a:pt x="868680" y="128612"/>
                  </a:lnTo>
                  <a:lnTo>
                    <a:pt x="868680" y="201129"/>
                  </a:lnTo>
                  <a:lnTo>
                    <a:pt x="922020" y="201129"/>
                  </a:lnTo>
                  <a:lnTo>
                    <a:pt x="922020" y="128612"/>
                  </a:lnTo>
                  <a:close/>
                </a:path>
                <a:path w="2967354" h="201294">
                  <a:moveTo>
                    <a:pt x="1007364" y="128612"/>
                  </a:moveTo>
                  <a:lnTo>
                    <a:pt x="1005268" y="118313"/>
                  </a:lnTo>
                  <a:lnTo>
                    <a:pt x="999553" y="109867"/>
                  </a:lnTo>
                  <a:lnTo>
                    <a:pt x="991069" y="104165"/>
                  </a:lnTo>
                  <a:lnTo>
                    <a:pt x="980694" y="102069"/>
                  </a:lnTo>
                  <a:lnTo>
                    <a:pt x="970305" y="104165"/>
                  </a:lnTo>
                  <a:lnTo>
                    <a:pt x="961834" y="109867"/>
                  </a:lnTo>
                  <a:lnTo>
                    <a:pt x="956119" y="118313"/>
                  </a:lnTo>
                  <a:lnTo>
                    <a:pt x="954024" y="128612"/>
                  </a:lnTo>
                  <a:lnTo>
                    <a:pt x="954024" y="201129"/>
                  </a:lnTo>
                  <a:lnTo>
                    <a:pt x="1007364" y="201129"/>
                  </a:lnTo>
                  <a:lnTo>
                    <a:pt x="1007364" y="128612"/>
                  </a:lnTo>
                  <a:close/>
                </a:path>
                <a:path w="2967354" h="201294">
                  <a:moveTo>
                    <a:pt x="1092708" y="128612"/>
                  </a:moveTo>
                  <a:lnTo>
                    <a:pt x="1090612" y="118313"/>
                  </a:lnTo>
                  <a:lnTo>
                    <a:pt x="1084897" y="109867"/>
                  </a:lnTo>
                  <a:lnTo>
                    <a:pt x="1076413" y="104165"/>
                  </a:lnTo>
                  <a:lnTo>
                    <a:pt x="1066038" y="102069"/>
                  </a:lnTo>
                  <a:lnTo>
                    <a:pt x="1055649" y="104165"/>
                  </a:lnTo>
                  <a:lnTo>
                    <a:pt x="1047165" y="109867"/>
                  </a:lnTo>
                  <a:lnTo>
                    <a:pt x="1041463" y="118313"/>
                  </a:lnTo>
                  <a:lnTo>
                    <a:pt x="1039368" y="128612"/>
                  </a:lnTo>
                  <a:lnTo>
                    <a:pt x="1039368" y="201129"/>
                  </a:lnTo>
                  <a:lnTo>
                    <a:pt x="1092708" y="201129"/>
                  </a:lnTo>
                  <a:lnTo>
                    <a:pt x="1092708" y="128612"/>
                  </a:lnTo>
                  <a:close/>
                </a:path>
                <a:path w="2967354" h="201294">
                  <a:moveTo>
                    <a:pt x="1178052" y="128612"/>
                  </a:moveTo>
                  <a:lnTo>
                    <a:pt x="1175956" y="118313"/>
                  </a:lnTo>
                  <a:lnTo>
                    <a:pt x="1170241" y="109867"/>
                  </a:lnTo>
                  <a:lnTo>
                    <a:pt x="1161757" y="104165"/>
                  </a:lnTo>
                  <a:lnTo>
                    <a:pt x="1151382" y="102069"/>
                  </a:lnTo>
                  <a:lnTo>
                    <a:pt x="1140993" y="104165"/>
                  </a:lnTo>
                  <a:lnTo>
                    <a:pt x="1132522" y="109867"/>
                  </a:lnTo>
                  <a:lnTo>
                    <a:pt x="1126794" y="118313"/>
                  </a:lnTo>
                  <a:lnTo>
                    <a:pt x="1124712" y="128612"/>
                  </a:lnTo>
                  <a:lnTo>
                    <a:pt x="1124712" y="201129"/>
                  </a:lnTo>
                  <a:lnTo>
                    <a:pt x="1178052" y="201129"/>
                  </a:lnTo>
                  <a:lnTo>
                    <a:pt x="1178052" y="128612"/>
                  </a:lnTo>
                  <a:close/>
                </a:path>
                <a:path w="2967354" h="201294">
                  <a:moveTo>
                    <a:pt x="1263396" y="128612"/>
                  </a:moveTo>
                  <a:lnTo>
                    <a:pt x="1261300" y="118313"/>
                  </a:lnTo>
                  <a:lnTo>
                    <a:pt x="1255585" y="109867"/>
                  </a:lnTo>
                  <a:lnTo>
                    <a:pt x="1247101" y="104165"/>
                  </a:lnTo>
                  <a:lnTo>
                    <a:pt x="1236726" y="102069"/>
                  </a:lnTo>
                  <a:lnTo>
                    <a:pt x="1226337" y="104165"/>
                  </a:lnTo>
                  <a:lnTo>
                    <a:pt x="1217866" y="109867"/>
                  </a:lnTo>
                  <a:lnTo>
                    <a:pt x="1212151" y="118313"/>
                  </a:lnTo>
                  <a:lnTo>
                    <a:pt x="1210056" y="128612"/>
                  </a:lnTo>
                  <a:lnTo>
                    <a:pt x="1210056" y="201129"/>
                  </a:lnTo>
                  <a:lnTo>
                    <a:pt x="1263396" y="201129"/>
                  </a:lnTo>
                  <a:lnTo>
                    <a:pt x="1263396" y="128612"/>
                  </a:lnTo>
                  <a:close/>
                </a:path>
                <a:path w="2967354" h="201294">
                  <a:moveTo>
                    <a:pt x="1348740" y="128612"/>
                  </a:moveTo>
                  <a:lnTo>
                    <a:pt x="1346682" y="118313"/>
                  </a:lnTo>
                  <a:lnTo>
                    <a:pt x="1341107" y="109867"/>
                  </a:lnTo>
                  <a:lnTo>
                    <a:pt x="1332877" y="104165"/>
                  </a:lnTo>
                  <a:lnTo>
                    <a:pt x="1322832" y="102069"/>
                  </a:lnTo>
                  <a:lnTo>
                    <a:pt x="1312773" y="104165"/>
                  </a:lnTo>
                  <a:lnTo>
                    <a:pt x="1304544" y="109867"/>
                  </a:lnTo>
                  <a:lnTo>
                    <a:pt x="1298968" y="118313"/>
                  </a:lnTo>
                  <a:lnTo>
                    <a:pt x="1296924" y="128612"/>
                  </a:lnTo>
                  <a:lnTo>
                    <a:pt x="1296924" y="201129"/>
                  </a:lnTo>
                  <a:lnTo>
                    <a:pt x="1348740" y="201129"/>
                  </a:lnTo>
                  <a:lnTo>
                    <a:pt x="1348740" y="128612"/>
                  </a:lnTo>
                  <a:close/>
                </a:path>
                <a:path w="2967354" h="201294">
                  <a:moveTo>
                    <a:pt x="1434084" y="128612"/>
                  </a:moveTo>
                  <a:lnTo>
                    <a:pt x="1432026" y="118313"/>
                  </a:lnTo>
                  <a:lnTo>
                    <a:pt x="1426464" y="109867"/>
                  </a:lnTo>
                  <a:lnTo>
                    <a:pt x="1418221" y="104165"/>
                  </a:lnTo>
                  <a:lnTo>
                    <a:pt x="1408176" y="102069"/>
                  </a:lnTo>
                  <a:lnTo>
                    <a:pt x="1398066" y="104165"/>
                  </a:lnTo>
                  <a:lnTo>
                    <a:pt x="1389837" y="109867"/>
                  </a:lnTo>
                  <a:lnTo>
                    <a:pt x="1384287" y="118313"/>
                  </a:lnTo>
                  <a:lnTo>
                    <a:pt x="1382268" y="128612"/>
                  </a:lnTo>
                  <a:lnTo>
                    <a:pt x="1382268" y="201129"/>
                  </a:lnTo>
                  <a:lnTo>
                    <a:pt x="1434084" y="201129"/>
                  </a:lnTo>
                  <a:lnTo>
                    <a:pt x="1434084" y="128612"/>
                  </a:lnTo>
                  <a:close/>
                </a:path>
                <a:path w="2967354" h="201294">
                  <a:moveTo>
                    <a:pt x="1519428" y="128612"/>
                  </a:moveTo>
                  <a:lnTo>
                    <a:pt x="1517396" y="118313"/>
                  </a:lnTo>
                  <a:lnTo>
                    <a:pt x="1511846" y="109867"/>
                  </a:lnTo>
                  <a:lnTo>
                    <a:pt x="1503616" y="104165"/>
                  </a:lnTo>
                  <a:lnTo>
                    <a:pt x="1493520" y="102069"/>
                  </a:lnTo>
                  <a:lnTo>
                    <a:pt x="1483410" y="104165"/>
                  </a:lnTo>
                  <a:lnTo>
                    <a:pt x="1475181" y="109867"/>
                  </a:lnTo>
                  <a:lnTo>
                    <a:pt x="1469631" y="118313"/>
                  </a:lnTo>
                  <a:lnTo>
                    <a:pt x="1467612" y="128612"/>
                  </a:lnTo>
                  <a:lnTo>
                    <a:pt x="1467612" y="201129"/>
                  </a:lnTo>
                  <a:lnTo>
                    <a:pt x="1519428" y="201129"/>
                  </a:lnTo>
                  <a:lnTo>
                    <a:pt x="1519428" y="128612"/>
                  </a:lnTo>
                  <a:close/>
                </a:path>
                <a:path w="2967354" h="201294">
                  <a:moveTo>
                    <a:pt x="1606296" y="128612"/>
                  </a:moveTo>
                  <a:lnTo>
                    <a:pt x="1604200" y="118313"/>
                  </a:lnTo>
                  <a:lnTo>
                    <a:pt x="1598485" y="109867"/>
                  </a:lnTo>
                  <a:lnTo>
                    <a:pt x="1590001" y="104165"/>
                  </a:lnTo>
                  <a:lnTo>
                    <a:pt x="1579626" y="102069"/>
                  </a:lnTo>
                  <a:lnTo>
                    <a:pt x="1569237" y="104165"/>
                  </a:lnTo>
                  <a:lnTo>
                    <a:pt x="1560766" y="109867"/>
                  </a:lnTo>
                  <a:lnTo>
                    <a:pt x="1555051" y="118313"/>
                  </a:lnTo>
                  <a:lnTo>
                    <a:pt x="1552956" y="128612"/>
                  </a:lnTo>
                  <a:lnTo>
                    <a:pt x="1552956" y="201129"/>
                  </a:lnTo>
                  <a:lnTo>
                    <a:pt x="1606296" y="201129"/>
                  </a:lnTo>
                  <a:lnTo>
                    <a:pt x="1606296" y="128612"/>
                  </a:lnTo>
                  <a:close/>
                </a:path>
                <a:path w="2967354" h="201294">
                  <a:moveTo>
                    <a:pt x="1691640" y="128612"/>
                  </a:moveTo>
                  <a:lnTo>
                    <a:pt x="1689544" y="118313"/>
                  </a:lnTo>
                  <a:lnTo>
                    <a:pt x="1683829" y="109867"/>
                  </a:lnTo>
                  <a:lnTo>
                    <a:pt x="1675345" y="104165"/>
                  </a:lnTo>
                  <a:lnTo>
                    <a:pt x="1664970" y="102069"/>
                  </a:lnTo>
                  <a:lnTo>
                    <a:pt x="1654581" y="104165"/>
                  </a:lnTo>
                  <a:lnTo>
                    <a:pt x="1646110" y="109867"/>
                  </a:lnTo>
                  <a:lnTo>
                    <a:pt x="1640395" y="118313"/>
                  </a:lnTo>
                  <a:lnTo>
                    <a:pt x="1638300" y="128612"/>
                  </a:lnTo>
                  <a:lnTo>
                    <a:pt x="1638300" y="201129"/>
                  </a:lnTo>
                  <a:lnTo>
                    <a:pt x="1691640" y="201129"/>
                  </a:lnTo>
                  <a:lnTo>
                    <a:pt x="1691640" y="128612"/>
                  </a:lnTo>
                  <a:close/>
                </a:path>
                <a:path w="2967354" h="201294">
                  <a:moveTo>
                    <a:pt x="1776984" y="128612"/>
                  </a:moveTo>
                  <a:lnTo>
                    <a:pt x="1774888" y="118313"/>
                  </a:lnTo>
                  <a:lnTo>
                    <a:pt x="1769173" y="109867"/>
                  </a:lnTo>
                  <a:lnTo>
                    <a:pt x="1760689" y="104165"/>
                  </a:lnTo>
                  <a:lnTo>
                    <a:pt x="1750314" y="102069"/>
                  </a:lnTo>
                  <a:lnTo>
                    <a:pt x="1739925" y="104165"/>
                  </a:lnTo>
                  <a:lnTo>
                    <a:pt x="1731441" y="109867"/>
                  </a:lnTo>
                  <a:lnTo>
                    <a:pt x="1725739" y="118313"/>
                  </a:lnTo>
                  <a:lnTo>
                    <a:pt x="1723644" y="128612"/>
                  </a:lnTo>
                  <a:lnTo>
                    <a:pt x="1723644" y="201129"/>
                  </a:lnTo>
                  <a:lnTo>
                    <a:pt x="1776984" y="201129"/>
                  </a:lnTo>
                  <a:lnTo>
                    <a:pt x="1776984" y="128612"/>
                  </a:lnTo>
                  <a:close/>
                </a:path>
                <a:path w="2967354" h="201294">
                  <a:moveTo>
                    <a:pt x="1862328" y="128612"/>
                  </a:moveTo>
                  <a:lnTo>
                    <a:pt x="1860232" y="118313"/>
                  </a:lnTo>
                  <a:lnTo>
                    <a:pt x="1854517" y="109867"/>
                  </a:lnTo>
                  <a:lnTo>
                    <a:pt x="1846033" y="104165"/>
                  </a:lnTo>
                  <a:lnTo>
                    <a:pt x="1835658" y="102069"/>
                  </a:lnTo>
                  <a:lnTo>
                    <a:pt x="1825269" y="104165"/>
                  </a:lnTo>
                  <a:lnTo>
                    <a:pt x="1816798" y="109867"/>
                  </a:lnTo>
                  <a:lnTo>
                    <a:pt x="1811070" y="118313"/>
                  </a:lnTo>
                  <a:lnTo>
                    <a:pt x="1808988" y="128612"/>
                  </a:lnTo>
                  <a:lnTo>
                    <a:pt x="1808988" y="201129"/>
                  </a:lnTo>
                  <a:lnTo>
                    <a:pt x="1862328" y="201129"/>
                  </a:lnTo>
                  <a:lnTo>
                    <a:pt x="1862328" y="128612"/>
                  </a:lnTo>
                  <a:close/>
                </a:path>
                <a:path w="2967354" h="201294">
                  <a:moveTo>
                    <a:pt x="1947672" y="128612"/>
                  </a:moveTo>
                  <a:lnTo>
                    <a:pt x="1945576" y="118313"/>
                  </a:lnTo>
                  <a:lnTo>
                    <a:pt x="1939861" y="109867"/>
                  </a:lnTo>
                  <a:lnTo>
                    <a:pt x="1931377" y="104165"/>
                  </a:lnTo>
                  <a:lnTo>
                    <a:pt x="1921002" y="102069"/>
                  </a:lnTo>
                  <a:lnTo>
                    <a:pt x="1910613" y="104165"/>
                  </a:lnTo>
                  <a:lnTo>
                    <a:pt x="1902142" y="109867"/>
                  </a:lnTo>
                  <a:lnTo>
                    <a:pt x="1896427" y="118313"/>
                  </a:lnTo>
                  <a:lnTo>
                    <a:pt x="1894332" y="128612"/>
                  </a:lnTo>
                  <a:lnTo>
                    <a:pt x="1894332" y="201129"/>
                  </a:lnTo>
                  <a:lnTo>
                    <a:pt x="1947672" y="201129"/>
                  </a:lnTo>
                  <a:lnTo>
                    <a:pt x="1947672" y="128612"/>
                  </a:lnTo>
                  <a:close/>
                </a:path>
                <a:path w="2967354" h="201294">
                  <a:moveTo>
                    <a:pt x="2033016" y="128612"/>
                  </a:moveTo>
                  <a:lnTo>
                    <a:pt x="2030895" y="118313"/>
                  </a:lnTo>
                  <a:lnTo>
                    <a:pt x="2025154" y="109867"/>
                  </a:lnTo>
                  <a:lnTo>
                    <a:pt x="2016671" y="104165"/>
                  </a:lnTo>
                  <a:lnTo>
                    <a:pt x="2006346" y="102069"/>
                  </a:lnTo>
                  <a:lnTo>
                    <a:pt x="1995957" y="104165"/>
                  </a:lnTo>
                  <a:lnTo>
                    <a:pt x="1987486" y="109867"/>
                  </a:lnTo>
                  <a:lnTo>
                    <a:pt x="1981771" y="118313"/>
                  </a:lnTo>
                  <a:lnTo>
                    <a:pt x="1979676" y="128612"/>
                  </a:lnTo>
                  <a:lnTo>
                    <a:pt x="1979676" y="201129"/>
                  </a:lnTo>
                  <a:lnTo>
                    <a:pt x="2033016" y="201129"/>
                  </a:lnTo>
                  <a:lnTo>
                    <a:pt x="2033016" y="128612"/>
                  </a:lnTo>
                  <a:close/>
                </a:path>
                <a:path w="2967354" h="201294">
                  <a:moveTo>
                    <a:pt x="2118360" y="128612"/>
                  </a:moveTo>
                  <a:lnTo>
                    <a:pt x="2116264" y="118313"/>
                  </a:lnTo>
                  <a:lnTo>
                    <a:pt x="2110549" y="109867"/>
                  </a:lnTo>
                  <a:lnTo>
                    <a:pt x="2102065" y="104165"/>
                  </a:lnTo>
                  <a:lnTo>
                    <a:pt x="2091690" y="102069"/>
                  </a:lnTo>
                  <a:lnTo>
                    <a:pt x="2081301" y="104165"/>
                  </a:lnTo>
                  <a:lnTo>
                    <a:pt x="2072817" y="109867"/>
                  </a:lnTo>
                  <a:lnTo>
                    <a:pt x="2067115" y="118313"/>
                  </a:lnTo>
                  <a:lnTo>
                    <a:pt x="2065020" y="128612"/>
                  </a:lnTo>
                  <a:lnTo>
                    <a:pt x="2065020" y="201129"/>
                  </a:lnTo>
                  <a:lnTo>
                    <a:pt x="2118360" y="201129"/>
                  </a:lnTo>
                  <a:lnTo>
                    <a:pt x="2118360" y="128612"/>
                  </a:lnTo>
                  <a:close/>
                </a:path>
                <a:path w="2967354" h="201294">
                  <a:moveTo>
                    <a:pt x="2203704" y="128612"/>
                  </a:moveTo>
                  <a:lnTo>
                    <a:pt x="2201608" y="118313"/>
                  </a:lnTo>
                  <a:lnTo>
                    <a:pt x="2195893" y="109867"/>
                  </a:lnTo>
                  <a:lnTo>
                    <a:pt x="2187410" y="104165"/>
                  </a:lnTo>
                  <a:lnTo>
                    <a:pt x="2177034" y="102069"/>
                  </a:lnTo>
                  <a:lnTo>
                    <a:pt x="2166645" y="104165"/>
                  </a:lnTo>
                  <a:lnTo>
                    <a:pt x="2158174" y="109867"/>
                  </a:lnTo>
                  <a:lnTo>
                    <a:pt x="2152446" y="118313"/>
                  </a:lnTo>
                  <a:lnTo>
                    <a:pt x="2150364" y="128612"/>
                  </a:lnTo>
                  <a:lnTo>
                    <a:pt x="2150364" y="201129"/>
                  </a:lnTo>
                  <a:lnTo>
                    <a:pt x="2203704" y="201129"/>
                  </a:lnTo>
                  <a:lnTo>
                    <a:pt x="2203704" y="128612"/>
                  </a:lnTo>
                  <a:close/>
                </a:path>
                <a:path w="2967354" h="201294">
                  <a:moveTo>
                    <a:pt x="2289048" y="128612"/>
                  </a:moveTo>
                  <a:lnTo>
                    <a:pt x="2286990" y="118313"/>
                  </a:lnTo>
                  <a:lnTo>
                    <a:pt x="2281428" y="109867"/>
                  </a:lnTo>
                  <a:lnTo>
                    <a:pt x="2273185" y="104165"/>
                  </a:lnTo>
                  <a:lnTo>
                    <a:pt x="2263140" y="102069"/>
                  </a:lnTo>
                  <a:lnTo>
                    <a:pt x="2253030" y="104165"/>
                  </a:lnTo>
                  <a:lnTo>
                    <a:pt x="2244801" y="109867"/>
                  </a:lnTo>
                  <a:lnTo>
                    <a:pt x="2239251" y="118313"/>
                  </a:lnTo>
                  <a:lnTo>
                    <a:pt x="2237232" y="128612"/>
                  </a:lnTo>
                  <a:lnTo>
                    <a:pt x="2237232" y="201129"/>
                  </a:lnTo>
                  <a:lnTo>
                    <a:pt x="2289048" y="201129"/>
                  </a:lnTo>
                  <a:lnTo>
                    <a:pt x="2289048" y="128612"/>
                  </a:lnTo>
                  <a:close/>
                </a:path>
                <a:path w="2967354" h="201294">
                  <a:moveTo>
                    <a:pt x="2374392" y="128612"/>
                  </a:moveTo>
                  <a:lnTo>
                    <a:pt x="2372360" y="118313"/>
                  </a:lnTo>
                  <a:lnTo>
                    <a:pt x="2366810" y="109867"/>
                  </a:lnTo>
                  <a:lnTo>
                    <a:pt x="2358580" y="104165"/>
                  </a:lnTo>
                  <a:lnTo>
                    <a:pt x="2348484" y="102069"/>
                  </a:lnTo>
                  <a:lnTo>
                    <a:pt x="2338374" y="104165"/>
                  </a:lnTo>
                  <a:lnTo>
                    <a:pt x="2330145" y="109867"/>
                  </a:lnTo>
                  <a:lnTo>
                    <a:pt x="2324595" y="118313"/>
                  </a:lnTo>
                  <a:lnTo>
                    <a:pt x="2322576" y="128612"/>
                  </a:lnTo>
                  <a:lnTo>
                    <a:pt x="2322576" y="201129"/>
                  </a:lnTo>
                  <a:lnTo>
                    <a:pt x="2374392" y="201129"/>
                  </a:lnTo>
                  <a:lnTo>
                    <a:pt x="2374392" y="128612"/>
                  </a:lnTo>
                  <a:close/>
                </a:path>
                <a:path w="2967354" h="201294">
                  <a:moveTo>
                    <a:pt x="2459736" y="128612"/>
                  </a:moveTo>
                  <a:lnTo>
                    <a:pt x="2457704" y="118313"/>
                  </a:lnTo>
                  <a:lnTo>
                    <a:pt x="2452154" y="109867"/>
                  </a:lnTo>
                  <a:lnTo>
                    <a:pt x="2443924" y="104165"/>
                  </a:lnTo>
                  <a:lnTo>
                    <a:pt x="2433828" y="102069"/>
                  </a:lnTo>
                  <a:lnTo>
                    <a:pt x="2423718" y="104165"/>
                  </a:lnTo>
                  <a:lnTo>
                    <a:pt x="2415489" y="109867"/>
                  </a:lnTo>
                  <a:lnTo>
                    <a:pt x="2409939" y="118313"/>
                  </a:lnTo>
                  <a:lnTo>
                    <a:pt x="2407920" y="128612"/>
                  </a:lnTo>
                  <a:lnTo>
                    <a:pt x="2407920" y="201129"/>
                  </a:lnTo>
                  <a:lnTo>
                    <a:pt x="2459736" y="201129"/>
                  </a:lnTo>
                  <a:lnTo>
                    <a:pt x="2459736" y="128612"/>
                  </a:lnTo>
                  <a:close/>
                </a:path>
                <a:path w="2967354" h="201294">
                  <a:moveTo>
                    <a:pt x="2546604" y="128612"/>
                  </a:moveTo>
                  <a:lnTo>
                    <a:pt x="2544483" y="118313"/>
                  </a:lnTo>
                  <a:lnTo>
                    <a:pt x="2538742" y="109867"/>
                  </a:lnTo>
                  <a:lnTo>
                    <a:pt x="2530259" y="104165"/>
                  </a:lnTo>
                  <a:lnTo>
                    <a:pt x="2519934" y="102069"/>
                  </a:lnTo>
                  <a:lnTo>
                    <a:pt x="2509545" y="104165"/>
                  </a:lnTo>
                  <a:lnTo>
                    <a:pt x="2501074" y="109867"/>
                  </a:lnTo>
                  <a:lnTo>
                    <a:pt x="2495346" y="118313"/>
                  </a:lnTo>
                  <a:lnTo>
                    <a:pt x="2493264" y="128612"/>
                  </a:lnTo>
                  <a:lnTo>
                    <a:pt x="2493264" y="201129"/>
                  </a:lnTo>
                  <a:lnTo>
                    <a:pt x="2546604" y="201129"/>
                  </a:lnTo>
                  <a:lnTo>
                    <a:pt x="2546604" y="128612"/>
                  </a:lnTo>
                  <a:close/>
                </a:path>
                <a:path w="2967354" h="201294">
                  <a:moveTo>
                    <a:pt x="2631948" y="128612"/>
                  </a:moveTo>
                  <a:lnTo>
                    <a:pt x="2629852" y="118313"/>
                  </a:lnTo>
                  <a:lnTo>
                    <a:pt x="2624137" y="109867"/>
                  </a:lnTo>
                  <a:lnTo>
                    <a:pt x="2615654" y="104165"/>
                  </a:lnTo>
                  <a:lnTo>
                    <a:pt x="2605278" y="102069"/>
                  </a:lnTo>
                  <a:lnTo>
                    <a:pt x="2594889" y="104165"/>
                  </a:lnTo>
                  <a:lnTo>
                    <a:pt x="2586418" y="109867"/>
                  </a:lnTo>
                  <a:lnTo>
                    <a:pt x="2580690" y="118313"/>
                  </a:lnTo>
                  <a:lnTo>
                    <a:pt x="2578608" y="128612"/>
                  </a:lnTo>
                  <a:lnTo>
                    <a:pt x="2578608" y="201129"/>
                  </a:lnTo>
                  <a:lnTo>
                    <a:pt x="2631948" y="201129"/>
                  </a:lnTo>
                  <a:lnTo>
                    <a:pt x="2631948" y="128612"/>
                  </a:lnTo>
                  <a:close/>
                </a:path>
                <a:path w="2967354" h="201294">
                  <a:moveTo>
                    <a:pt x="2717292" y="128612"/>
                  </a:moveTo>
                  <a:lnTo>
                    <a:pt x="2715196" y="118313"/>
                  </a:lnTo>
                  <a:lnTo>
                    <a:pt x="2709481" y="109867"/>
                  </a:lnTo>
                  <a:lnTo>
                    <a:pt x="2700998" y="104165"/>
                  </a:lnTo>
                  <a:lnTo>
                    <a:pt x="2690622" y="102069"/>
                  </a:lnTo>
                  <a:lnTo>
                    <a:pt x="2680233" y="104165"/>
                  </a:lnTo>
                  <a:lnTo>
                    <a:pt x="2671762" y="109867"/>
                  </a:lnTo>
                  <a:lnTo>
                    <a:pt x="2666047" y="118313"/>
                  </a:lnTo>
                  <a:lnTo>
                    <a:pt x="2663952" y="128612"/>
                  </a:lnTo>
                  <a:lnTo>
                    <a:pt x="2663952" y="201129"/>
                  </a:lnTo>
                  <a:lnTo>
                    <a:pt x="2717292" y="201129"/>
                  </a:lnTo>
                  <a:lnTo>
                    <a:pt x="2717292" y="128612"/>
                  </a:lnTo>
                  <a:close/>
                </a:path>
                <a:path w="2967354" h="201294">
                  <a:moveTo>
                    <a:pt x="2802636" y="128612"/>
                  </a:moveTo>
                  <a:lnTo>
                    <a:pt x="2800540" y="118313"/>
                  </a:lnTo>
                  <a:lnTo>
                    <a:pt x="2794825" y="109867"/>
                  </a:lnTo>
                  <a:lnTo>
                    <a:pt x="2786342" y="104165"/>
                  </a:lnTo>
                  <a:lnTo>
                    <a:pt x="2775966" y="102069"/>
                  </a:lnTo>
                  <a:lnTo>
                    <a:pt x="2765577" y="104165"/>
                  </a:lnTo>
                  <a:lnTo>
                    <a:pt x="2757106" y="109867"/>
                  </a:lnTo>
                  <a:lnTo>
                    <a:pt x="2751391" y="118313"/>
                  </a:lnTo>
                  <a:lnTo>
                    <a:pt x="2749296" y="128612"/>
                  </a:lnTo>
                  <a:lnTo>
                    <a:pt x="2749296" y="201129"/>
                  </a:lnTo>
                  <a:lnTo>
                    <a:pt x="2802636" y="201129"/>
                  </a:lnTo>
                  <a:lnTo>
                    <a:pt x="2802636" y="128612"/>
                  </a:lnTo>
                  <a:close/>
                </a:path>
                <a:path w="2967354" h="201294">
                  <a:moveTo>
                    <a:pt x="2887980" y="128612"/>
                  </a:moveTo>
                  <a:lnTo>
                    <a:pt x="2885884" y="118313"/>
                  </a:lnTo>
                  <a:lnTo>
                    <a:pt x="2880169" y="109867"/>
                  </a:lnTo>
                  <a:lnTo>
                    <a:pt x="2871686" y="104165"/>
                  </a:lnTo>
                  <a:lnTo>
                    <a:pt x="2861310" y="102069"/>
                  </a:lnTo>
                  <a:lnTo>
                    <a:pt x="2850921" y="104165"/>
                  </a:lnTo>
                  <a:lnTo>
                    <a:pt x="2842450" y="109867"/>
                  </a:lnTo>
                  <a:lnTo>
                    <a:pt x="2836722" y="118313"/>
                  </a:lnTo>
                  <a:lnTo>
                    <a:pt x="2834640" y="128612"/>
                  </a:lnTo>
                  <a:lnTo>
                    <a:pt x="2834640" y="201129"/>
                  </a:lnTo>
                  <a:lnTo>
                    <a:pt x="2887980" y="201129"/>
                  </a:lnTo>
                  <a:lnTo>
                    <a:pt x="2887980" y="128612"/>
                  </a:lnTo>
                  <a:close/>
                </a:path>
                <a:path w="2967354" h="201294">
                  <a:moveTo>
                    <a:pt x="2967228" y="0"/>
                  </a:moveTo>
                  <a:lnTo>
                    <a:pt x="0" y="0"/>
                  </a:lnTo>
                  <a:lnTo>
                    <a:pt x="0" y="74637"/>
                  </a:lnTo>
                  <a:lnTo>
                    <a:pt x="2967228" y="74637"/>
                  </a:lnTo>
                  <a:lnTo>
                    <a:pt x="2967228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108948" y="2258567"/>
              <a:ext cx="35560" cy="166370"/>
            </a:xfrm>
            <a:custGeom>
              <a:avLst/>
              <a:gdLst/>
              <a:ahLst/>
              <a:cxnLst/>
              <a:rect l="l" t="t" r="r" b="b"/>
              <a:pathLst>
                <a:path w="35559" h="166369">
                  <a:moveTo>
                    <a:pt x="35039" y="0"/>
                  </a:moveTo>
                  <a:lnTo>
                    <a:pt x="508" y="0"/>
                  </a:lnTo>
                  <a:lnTo>
                    <a:pt x="0" y="381"/>
                  </a:lnTo>
                  <a:lnTo>
                    <a:pt x="0" y="30480"/>
                  </a:lnTo>
                  <a:lnTo>
                    <a:pt x="35039" y="30480"/>
                  </a:lnTo>
                  <a:lnTo>
                    <a:pt x="35039" y="0"/>
                  </a:lnTo>
                  <a:close/>
                </a:path>
                <a:path w="35559" h="166369">
                  <a:moveTo>
                    <a:pt x="35052" y="121983"/>
                  </a:moveTo>
                  <a:lnTo>
                    <a:pt x="4572" y="121983"/>
                  </a:lnTo>
                  <a:lnTo>
                    <a:pt x="4572" y="166116"/>
                  </a:lnTo>
                  <a:lnTo>
                    <a:pt x="35052" y="166116"/>
                  </a:lnTo>
                  <a:lnTo>
                    <a:pt x="35052" y="12198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36664" y="2289048"/>
              <a:ext cx="178435" cy="91440"/>
            </a:xfrm>
            <a:custGeom>
              <a:avLst/>
              <a:gdLst/>
              <a:ahLst/>
              <a:cxnLst/>
              <a:rect l="l" t="t" r="r" b="b"/>
              <a:pathLst>
                <a:path w="178434" h="91439">
                  <a:moveTo>
                    <a:pt x="17828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8282" y="91439"/>
                  </a:lnTo>
                  <a:lnTo>
                    <a:pt x="178282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850380" y="225805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278" y="122491"/>
                  </a:moveTo>
                  <a:lnTo>
                    <a:pt x="4572" y="122491"/>
                  </a:lnTo>
                  <a:lnTo>
                    <a:pt x="4572" y="166624"/>
                  </a:lnTo>
                  <a:lnTo>
                    <a:pt x="146278" y="166624"/>
                  </a:lnTo>
                  <a:lnTo>
                    <a:pt x="146278" y="122491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254" y="0"/>
                  </a:lnTo>
                  <a:lnTo>
                    <a:pt x="254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065264" y="2823997"/>
              <a:ext cx="1946275" cy="175260"/>
            </a:xfrm>
            <a:custGeom>
              <a:avLst/>
              <a:gdLst/>
              <a:ahLst/>
              <a:cxnLst/>
              <a:rect l="l" t="t" r="r" b="b"/>
              <a:pathLst>
                <a:path w="1946275" h="175260">
                  <a:moveTo>
                    <a:pt x="1946148" y="0"/>
                  </a:moveTo>
                  <a:lnTo>
                    <a:pt x="0" y="0"/>
                  </a:lnTo>
                  <a:lnTo>
                    <a:pt x="0" y="175234"/>
                  </a:lnTo>
                  <a:lnTo>
                    <a:pt x="1946148" y="175234"/>
                  </a:lnTo>
                  <a:lnTo>
                    <a:pt x="1946148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089648" y="2848609"/>
              <a:ext cx="1899285" cy="128270"/>
            </a:xfrm>
            <a:custGeom>
              <a:avLst/>
              <a:gdLst/>
              <a:ahLst/>
              <a:cxnLst/>
              <a:rect l="l" t="t" r="r" b="b"/>
              <a:pathLst>
                <a:path w="1899284" h="128269">
                  <a:moveTo>
                    <a:pt x="189890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15570"/>
                  </a:lnTo>
                  <a:lnTo>
                    <a:pt x="0" y="128270"/>
                  </a:lnTo>
                  <a:lnTo>
                    <a:pt x="1898904" y="128270"/>
                  </a:lnTo>
                  <a:lnTo>
                    <a:pt x="1898904" y="115570"/>
                  </a:lnTo>
                  <a:lnTo>
                    <a:pt x="12827" y="115570"/>
                  </a:lnTo>
                  <a:lnTo>
                    <a:pt x="12827" y="12700"/>
                  </a:lnTo>
                  <a:lnTo>
                    <a:pt x="1886077" y="12700"/>
                  </a:lnTo>
                  <a:lnTo>
                    <a:pt x="1886077" y="115062"/>
                  </a:lnTo>
                  <a:lnTo>
                    <a:pt x="1898904" y="115062"/>
                  </a:lnTo>
                  <a:lnTo>
                    <a:pt x="1898904" y="12700"/>
                  </a:lnTo>
                  <a:lnTo>
                    <a:pt x="1898904" y="12573"/>
                  </a:lnTo>
                  <a:lnTo>
                    <a:pt x="1898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113520" y="2697518"/>
              <a:ext cx="30480" cy="2430780"/>
            </a:xfrm>
            <a:custGeom>
              <a:avLst/>
              <a:gdLst/>
              <a:ahLst/>
              <a:cxnLst/>
              <a:rect l="l" t="t" r="r" b="b"/>
              <a:pathLst>
                <a:path w="30479" h="2430779">
                  <a:moveTo>
                    <a:pt x="30480" y="2383536"/>
                  </a:moveTo>
                  <a:lnTo>
                    <a:pt x="0" y="2383536"/>
                  </a:lnTo>
                  <a:lnTo>
                    <a:pt x="0" y="2430742"/>
                  </a:lnTo>
                  <a:lnTo>
                    <a:pt x="30480" y="2430742"/>
                  </a:lnTo>
                  <a:lnTo>
                    <a:pt x="30480" y="2383536"/>
                  </a:lnTo>
                  <a:close/>
                </a:path>
                <a:path w="30479" h="2430779">
                  <a:moveTo>
                    <a:pt x="30480" y="2313432"/>
                  </a:moveTo>
                  <a:lnTo>
                    <a:pt x="0" y="2313432"/>
                  </a:lnTo>
                  <a:lnTo>
                    <a:pt x="0" y="2360638"/>
                  </a:lnTo>
                  <a:lnTo>
                    <a:pt x="30480" y="2360638"/>
                  </a:lnTo>
                  <a:lnTo>
                    <a:pt x="30480" y="2313432"/>
                  </a:lnTo>
                  <a:close/>
                </a:path>
                <a:path w="30479" h="2430779">
                  <a:moveTo>
                    <a:pt x="30480" y="2243328"/>
                  </a:moveTo>
                  <a:lnTo>
                    <a:pt x="0" y="2243328"/>
                  </a:lnTo>
                  <a:lnTo>
                    <a:pt x="0" y="2290534"/>
                  </a:lnTo>
                  <a:lnTo>
                    <a:pt x="30480" y="2290534"/>
                  </a:lnTo>
                  <a:lnTo>
                    <a:pt x="30480" y="2243328"/>
                  </a:lnTo>
                  <a:close/>
                </a:path>
                <a:path w="30479" h="2430779">
                  <a:moveTo>
                    <a:pt x="30480" y="2173186"/>
                  </a:moveTo>
                  <a:lnTo>
                    <a:pt x="0" y="2173186"/>
                  </a:lnTo>
                  <a:lnTo>
                    <a:pt x="0" y="2220430"/>
                  </a:lnTo>
                  <a:lnTo>
                    <a:pt x="30480" y="2220430"/>
                  </a:lnTo>
                  <a:lnTo>
                    <a:pt x="30480" y="2173186"/>
                  </a:lnTo>
                  <a:close/>
                </a:path>
                <a:path w="30479" h="2430779">
                  <a:moveTo>
                    <a:pt x="30480" y="2103081"/>
                  </a:moveTo>
                  <a:lnTo>
                    <a:pt x="0" y="2103081"/>
                  </a:lnTo>
                  <a:lnTo>
                    <a:pt x="0" y="2150326"/>
                  </a:lnTo>
                  <a:lnTo>
                    <a:pt x="30480" y="2150326"/>
                  </a:lnTo>
                  <a:lnTo>
                    <a:pt x="30480" y="2103081"/>
                  </a:lnTo>
                  <a:close/>
                </a:path>
                <a:path w="30479" h="2430779">
                  <a:moveTo>
                    <a:pt x="30480" y="2032977"/>
                  </a:moveTo>
                  <a:lnTo>
                    <a:pt x="0" y="2032977"/>
                  </a:lnTo>
                  <a:lnTo>
                    <a:pt x="0" y="2080221"/>
                  </a:lnTo>
                  <a:lnTo>
                    <a:pt x="30480" y="2080221"/>
                  </a:lnTo>
                  <a:lnTo>
                    <a:pt x="30480" y="2032977"/>
                  </a:lnTo>
                  <a:close/>
                </a:path>
                <a:path w="30479" h="2430779">
                  <a:moveTo>
                    <a:pt x="30480" y="1962886"/>
                  </a:moveTo>
                  <a:lnTo>
                    <a:pt x="0" y="1962886"/>
                  </a:lnTo>
                  <a:lnTo>
                    <a:pt x="0" y="2010092"/>
                  </a:lnTo>
                  <a:lnTo>
                    <a:pt x="30480" y="2010092"/>
                  </a:lnTo>
                  <a:lnTo>
                    <a:pt x="30480" y="1962886"/>
                  </a:lnTo>
                  <a:close/>
                </a:path>
                <a:path w="30479" h="2430779">
                  <a:moveTo>
                    <a:pt x="30480" y="1892769"/>
                  </a:moveTo>
                  <a:lnTo>
                    <a:pt x="0" y="1892769"/>
                  </a:lnTo>
                  <a:lnTo>
                    <a:pt x="0" y="1940013"/>
                  </a:lnTo>
                  <a:lnTo>
                    <a:pt x="30480" y="1940013"/>
                  </a:lnTo>
                  <a:lnTo>
                    <a:pt x="30480" y="1892769"/>
                  </a:lnTo>
                  <a:close/>
                </a:path>
                <a:path w="30479" h="2430779">
                  <a:moveTo>
                    <a:pt x="30480" y="1822665"/>
                  </a:moveTo>
                  <a:lnTo>
                    <a:pt x="0" y="1822665"/>
                  </a:lnTo>
                  <a:lnTo>
                    <a:pt x="0" y="1869909"/>
                  </a:lnTo>
                  <a:lnTo>
                    <a:pt x="30480" y="1869909"/>
                  </a:lnTo>
                  <a:lnTo>
                    <a:pt x="30480" y="1822665"/>
                  </a:lnTo>
                  <a:close/>
                </a:path>
                <a:path w="30479" h="2430779">
                  <a:moveTo>
                    <a:pt x="30480" y="1752561"/>
                  </a:moveTo>
                  <a:lnTo>
                    <a:pt x="0" y="1752561"/>
                  </a:lnTo>
                  <a:lnTo>
                    <a:pt x="0" y="1799805"/>
                  </a:lnTo>
                  <a:lnTo>
                    <a:pt x="30480" y="1799805"/>
                  </a:lnTo>
                  <a:lnTo>
                    <a:pt x="30480" y="1752561"/>
                  </a:lnTo>
                  <a:close/>
                </a:path>
                <a:path w="30479" h="2430779">
                  <a:moveTo>
                    <a:pt x="30480" y="1682457"/>
                  </a:moveTo>
                  <a:lnTo>
                    <a:pt x="0" y="1682457"/>
                  </a:lnTo>
                  <a:lnTo>
                    <a:pt x="0" y="1729701"/>
                  </a:lnTo>
                  <a:lnTo>
                    <a:pt x="30480" y="1729701"/>
                  </a:lnTo>
                  <a:lnTo>
                    <a:pt x="30480" y="1682457"/>
                  </a:lnTo>
                  <a:close/>
                </a:path>
                <a:path w="30479" h="2430779">
                  <a:moveTo>
                    <a:pt x="30480" y="1612353"/>
                  </a:moveTo>
                  <a:lnTo>
                    <a:pt x="0" y="1612353"/>
                  </a:lnTo>
                  <a:lnTo>
                    <a:pt x="0" y="1659597"/>
                  </a:lnTo>
                  <a:lnTo>
                    <a:pt x="30480" y="1659597"/>
                  </a:lnTo>
                  <a:lnTo>
                    <a:pt x="30480" y="1612353"/>
                  </a:lnTo>
                  <a:close/>
                </a:path>
                <a:path w="30479" h="2430779">
                  <a:moveTo>
                    <a:pt x="30480" y="1542249"/>
                  </a:moveTo>
                  <a:lnTo>
                    <a:pt x="0" y="1542249"/>
                  </a:lnTo>
                  <a:lnTo>
                    <a:pt x="0" y="1589493"/>
                  </a:lnTo>
                  <a:lnTo>
                    <a:pt x="30480" y="1589493"/>
                  </a:lnTo>
                  <a:lnTo>
                    <a:pt x="30480" y="1542249"/>
                  </a:lnTo>
                  <a:close/>
                </a:path>
                <a:path w="30479" h="2430779">
                  <a:moveTo>
                    <a:pt x="30480" y="1472158"/>
                  </a:moveTo>
                  <a:lnTo>
                    <a:pt x="0" y="1472158"/>
                  </a:lnTo>
                  <a:lnTo>
                    <a:pt x="0" y="1519389"/>
                  </a:lnTo>
                  <a:lnTo>
                    <a:pt x="30480" y="1519389"/>
                  </a:lnTo>
                  <a:lnTo>
                    <a:pt x="30480" y="1472158"/>
                  </a:lnTo>
                  <a:close/>
                </a:path>
                <a:path w="30479" h="2430779">
                  <a:moveTo>
                    <a:pt x="30480" y="1402054"/>
                  </a:moveTo>
                  <a:lnTo>
                    <a:pt x="0" y="1402054"/>
                  </a:lnTo>
                  <a:lnTo>
                    <a:pt x="0" y="1449260"/>
                  </a:lnTo>
                  <a:lnTo>
                    <a:pt x="30480" y="1449260"/>
                  </a:lnTo>
                  <a:lnTo>
                    <a:pt x="30480" y="1402054"/>
                  </a:lnTo>
                  <a:close/>
                </a:path>
                <a:path w="30479" h="2430779">
                  <a:moveTo>
                    <a:pt x="30480" y="1331950"/>
                  </a:moveTo>
                  <a:lnTo>
                    <a:pt x="0" y="1331950"/>
                  </a:lnTo>
                  <a:lnTo>
                    <a:pt x="0" y="1379156"/>
                  </a:lnTo>
                  <a:lnTo>
                    <a:pt x="30480" y="1379156"/>
                  </a:lnTo>
                  <a:lnTo>
                    <a:pt x="30480" y="1331950"/>
                  </a:lnTo>
                  <a:close/>
                </a:path>
                <a:path w="30479" h="2430779">
                  <a:moveTo>
                    <a:pt x="30480" y="1261846"/>
                  </a:moveTo>
                  <a:lnTo>
                    <a:pt x="0" y="1261846"/>
                  </a:lnTo>
                  <a:lnTo>
                    <a:pt x="0" y="1309052"/>
                  </a:lnTo>
                  <a:lnTo>
                    <a:pt x="30480" y="1309052"/>
                  </a:lnTo>
                  <a:lnTo>
                    <a:pt x="30480" y="1261846"/>
                  </a:lnTo>
                  <a:close/>
                </a:path>
                <a:path w="30479" h="2430779">
                  <a:moveTo>
                    <a:pt x="30480" y="1191742"/>
                  </a:moveTo>
                  <a:lnTo>
                    <a:pt x="0" y="1191742"/>
                  </a:lnTo>
                  <a:lnTo>
                    <a:pt x="0" y="1238948"/>
                  </a:lnTo>
                  <a:lnTo>
                    <a:pt x="30480" y="1238948"/>
                  </a:lnTo>
                  <a:lnTo>
                    <a:pt x="30480" y="1191742"/>
                  </a:lnTo>
                  <a:close/>
                </a:path>
                <a:path w="30479" h="2430779">
                  <a:moveTo>
                    <a:pt x="30480" y="1121664"/>
                  </a:moveTo>
                  <a:lnTo>
                    <a:pt x="0" y="1121664"/>
                  </a:lnTo>
                  <a:lnTo>
                    <a:pt x="0" y="1168869"/>
                  </a:lnTo>
                  <a:lnTo>
                    <a:pt x="30480" y="1168869"/>
                  </a:lnTo>
                  <a:lnTo>
                    <a:pt x="30480" y="1121664"/>
                  </a:lnTo>
                  <a:close/>
                </a:path>
                <a:path w="30479" h="2430779">
                  <a:moveTo>
                    <a:pt x="30480" y="1051521"/>
                  </a:moveTo>
                  <a:lnTo>
                    <a:pt x="0" y="1051521"/>
                  </a:lnTo>
                  <a:lnTo>
                    <a:pt x="0" y="1098765"/>
                  </a:lnTo>
                  <a:lnTo>
                    <a:pt x="30480" y="1098765"/>
                  </a:lnTo>
                  <a:lnTo>
                    <a:pt x="30480" y="1051521"/>
                  </a:lnTo>
                  <a:close/>
                </a:path>
                <a:path w="30479" h="2430779">
                  <a:moveTo>
                    <a:pt x="30480" y="981456"/>
                  </a:moveTo>
                  <a:lnTo>
                    <a:pt x="0" y="981456"/>
                  </a:lnTo>
                  <a:lnTo>
                    <a:pt x="0" y="1028661"/>
                  </a:lnTo>
                  <a:lnTo>
                    <a:pt x="30480" y="1028661"/>
                  </a:lnTo>
                  <a:lnTo>
                    <a:pt x="30480" y="981456"/>
                  </a:lnTo>
                  <a:close/>
                </a:path>
                <a:path w="30479" h="2430779">
                  <a:moveTo>
                    <a:pt x="30480" y="911352"/>
                  </a:moveTo>
                  <a:lnTo>
                    <a:pt x="0" y="911352"/>
                  </a:lnTo>
                  <a:lnTo>
                    <a:pt x="0" y="958557"/>
                  </a:lnTo>
                  <a:lnTo>
                    <a:pt x="30480" y="958557"/>
                  </a:lnTo>
                  <a:lnTo>
                    <a:pt x="30480" y="911352"/>
                  </a:lnTo>
                  <a:close/>
                </a:path>
                <a:path w="30479" h="2430779">
                  <a:moveTo>
                    <a:pt x="30480" y="841248"/>
                  </a:moveTo>
                  <a:lnTo>
                    <a:pt x="0" y="841248"/>
                  </a:lnTo>
                  <a:lnTo>
                    <a:pt x="0" y="888453"/>
                  </a:lnTo>
                  <a:lnTo>
                    <a:pt x="30480" y="888453"/>
                  </a:lnTo>
                  <a:lnTo>
                    <a:pt x="30480" y="841248"/>
                  </a:lnTo>
                  <a:close/>
                </a:path>
                <a:path w="30479" h="2430779">
                  <a:moveTo>
                    <a:pt x="30480" y="771144"/>
                  </a:moveTo>
                  <a:lnTo>
                    <a:pt x="0" y="771144"/>
                  </a:lnTo>
                  <a:lnTo>
                    <a:pt x="0" y="818349"/>
                  </a:lnTo>
                  <a:lnTo>
                    <a:pt x="30480" y="818349"/>
                  </a:lnTo>
                  <a:lnTo>
                    <a:pt x="30480" y="771144"/>
                  </a:lnTo>
                  <a:close/>
                </a:path>
                <a:path w="30479" h="2430779">
                  <a:moveTo>
                    <a:pt x="30480" y="701040"/>
                  </a:moveTo>
                  <a:lnTo>
                    <a:pt x="0" y="701040"/>
                  </a:lnTo>
                  <a:lnTo>
                    <a:pt x="0" y="748245"/>
                  </a:lnTo>
                  <a:lnTo>
                    <a:pt x="30480" y="748245"/>
                  </a:lnTo>
                  <a:lnTo>
                    <a:pt x="30480" y="701040"/>
                  </a:lnTo>
                  <a:close/>
                </a:path>
                <a:path w="30479" h="2430779">
                  <a:moveTo>
                    <a:pt x="30480" y="630936"/>
                  </a:moveTo>
                  <a:lnTo>
                    <a:pt x="0" y="630936"/>
                  </a:lnTo>
                  <a:lnTo>
                    <a:pt x="0" y="678141"/>
                  </a:lnTo>
                  <a:lnTo>
                    <a:pt x="30480" y="678141"/>
                  </a:lnTo>
                  <a:lnTo>
                    <a:pt x="30480" y="630936"/>
                  </a:lnTo>
                  <a:close/>
                </a:path>
                <a:path w="30479" h="2430779">
                  <a:moveTo>
                    <a:pt x="30480" y="560832"/>
                  </a:moveTo>
                  <a:lnTo>
                    <a:pt x="0" y="560832"/>
                  </a:lnTo>
                  <a:lnTo>
                    <a:pt x="0" y="608037"/>
                  </a:lnTo>
                  <a:lnTo>
                    <a:pt x="30480" y="608037"/>
                  </a:lnTo>
                  <a:lnTo>
                    <a:pt x="30480" y="560832"/>
                  </a:lnTo>
                  <a:close/>
                </a:path>
                <a:path w="30479" h="2430779">
                  <a:moveTo>
                    <a:pt x="30480" y="490728"/>
                  </a:moveTo>
                  <a:lnTo>
                    <a:pt x="0" y="490728"/>
                  </a:lnTo>
                  <a:lnTo>
                    <a:pt x="0" y="537933"/>
                  </a:lnTo>
                  <a:lnTo>
                    <a:pt x="30480" y="537933"/>
                  </a:lnTo>
                  <a:lnTo>
                    <a:pt x="30480" y="490728"/>
                  </a:lnTo>
                  <a:close/>
                </a:path>
                <a:path w="30479" h="2430779">
                  <a:moveTo>
                    <a:pt x="30480" y="420649"/>
                  </a:moveTo>
                  <a:lnTo>
                    <a:pt x="0" y="420649"/>
                  </a:lnTo>
                  <a:lnTo>
                    <a:pt x="0" y="467829"/>
                  </a:lnTo>
                  <a:lnTo>
                    <a:pt x="30480" y="467829"/>
                  </a:lnTo>
                  <a:lnTo>
                    <a:pt x="30480" y="420649"/>
                  </a:lnTo>
                  <a:close/>
                </a:path>
                <a:path w="30479" h="2430779">
                  <a:moveTo>
                    <a:pt x="30480" y="350545"/>
                  </a:moveTo>
                  <a:lnTo>
                    <a:pt x="0" y="350545"/>
                  </a:lnTo>
                  <a:lnTo>
                    <a:pt x="0" y="397725"/>
                  </a:lnTo>
                  <a:lnTo>
                    <a:pt x="30480" y="397725"/>
                  </a:lnTo>
                  <a:lnTo>
                    <a:pt x="30480" y="350545"/>
                  </a:lnTo>
                  <a:close/>
                </a:path>
                <a:path w="30479" h="2430779">
                  <a:moveTo>
                    <a:pt x="30480" y="280441"/>
                  </a:moveTo>
                  <a:lnTo>
                    <a:pt x="0" y="280441"/>
                  </a:lnTo>
                  <a:lnTo>
                    <a:pt x="0" y="327621"/>
                  </a:lnTo>
                  <a:lnTo>
                    <a:pt x="30480" y="327621"/>
                  </a:lnTo>
                  <a:lnTo>
                    <a:pt x="30480" y="280441"/>
                  </a:lnTo>
                  <a:close/>
                </a:path>
                <a:path w="30479" h="2430779">
                  <a:moveTo>
                    <a:pt x="30480" y="210312"/>
                  </a:moveTo>
                  <a:lnTo>
                    <a:pt x="0" y="210312"/>
                  </a:lnTo>
                  <a:lnTo>
                    <a:pt x="0" y="257517"/>
                  </a:lnTo>
                  <a:lnTo>
                    <a:pt x="30480" y="257517"/>
                  </a:lnTo>
                  <a:lnTo>
                    <a:pt x="30480" y="210312"/>
                  </a:lnTo>
                  <a:close/>
                </a:path>
                <a:path w="30479" h="2430779">
                  <a:moveTo>
                    <a:pt x="30480" y="140233"/>
                  </a:moveTo>
                  <a:lnTo>
                    <a:pt x="0" y="140233"/>
                  </a:lnTo>
                  <a:lnTo>
                    <a:pt x="0" y="187413"/>
                  </a:lnTo>
                  <a:lnTo>
                    <a:pt x="30480" y="187413"/>
                  </a:lnTo>
                  <a:lnTo>
                    <a:pt x="30480" y="140233"/>
                  </a:lnTo>
                  <a:close/>
                </a:path>
                <a:path w="30479" h="2430779">
                  <a:moveTo>
                    <a:pt x="30480" y="70129"/>
                  </a:moveTo>
                  <a:lnTo>
                    <a:pt x="0" y="70129"/>
                  </a:lnTo>
                  <a:lnTo>
                    <a:pt x="0" y="117309"/>
                  </a:lnTo>
                  <a:lnTo>
                    <a:pt x="30480" y="117309"/>
                  </a:lnTo>
                  <a:lnTo>
                    <a:pt x="30480" y="70129"/>
                  </a:lnTo>
                  <a:close/>
                </a:path>
                <a:path w="30479" h="2430779">
                  <a:moveTo>
                    <a:pt x="30480" y="0"/>
                  </a:moveTo>
                  <a:lnTo>
                    <a:pt x="0" y="0"/>
                  </a:lnTo>
                  <a:lnTo>
                    <a:pt x="0" y="47205"/>
                  </a:lnTo>
                  <a:lnTo>
                    <a:pt x="30480" y="4720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215127" y="2744695"/>
              <a:ext cx="789940" cy="2395855"/>
            </a:xfrm>
            <a:custGeom>
              <a:avLst/>
              <a:gdLst/>
              <a:ahLst/>
              <a:cxnLst/>
              <a:rect l="l" t="t" r="r" b="b"/>
              <a:pathLst>
                <a:path w="789939" h="2395854">
                  <a:moveTo>
                    <a:pt x="789431" y="0"/>
                  </a:moveTo>
                  <a:lnTo>
                    <a:pt x="0" y="0"/>
                  </a:lnTo>
                  <a:lnTo>
                    <a:pt x="0" y="2395728"/>
                  </a:lnTo>
                  <a:lnTo>
                    <a:pt x="789431" y="2395728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256275" y="3121152"/>
              <a:ext cx="591820" cy="2019300"/>
            </a:xfrm>
            <a:custGeom>
              <a:avLst/>
              <a:gdLst/>
              <a:ahLst/>
              <a:cxnLst/>
              <a:rect l="l" t="t" r="r" b="b"/>
              <a:pathLst>
                <a:path w="591820" h="2019300">
                  <a:moveTo>
                    <a:pt x="295656" y="0"/>
                  </a:moveTo>
                  <a:lnTo>
                    <a:pt x="247690" y="3868"/>
                  </a:lnTo>
                  <a:lnTo>
                    <a:pt x="202192" y="15067"/>
                  </a:lnTo>
                  <a:lnTo>
                    <a:pt x="159769" y="32986"/>
                  </a:lnTo>
                  <a:lnTo>
                    <a:pt x="121029" y="57017"/>
                  </a:lnTo>
                  <a:lnTo>
                    <a:pt x="86582" y="86550"/>
                  </a:lnTo>
                  <a:lnTo>
                    <a:pt x="57034" y="120975"/>
                  </a:lnTo>
                  <a:lnTo>
                    <a:pt x="32993" y="159682"/>
                  </a:lnTo>
                  <a:lnTo>
                    <a:pt x="15069" y="202062"/>
                  </a:lnTo>
                  <a:lnTo>
                    <a:pt x="3868" y="247505"/>
                  </a:lnTo>
                  <a:lnTo>
                    <a:pt x="0" y="295402"/>
                  </a:lnTo>
                  <a:lnTo>
                    <a:pt x="0" y="2019271"/>
                  </a:lnTo>
                  <a:lnTo>
                    <a:pt x="591312" y="2019271"/>
                  </a:lnTo>
                  <a:lnTo>
                    <a:pt x="591312" y="295402"/>
                  </a:lnTo>
                  <a:lnTo>
                    <a:pt x="587443" y="247505"/>
                  </a:lnTo>
                  <a:lnTo>
                    <a:pt x="576242" y="202062"/>
                  </a:lnTo>
                  <a:lnTo>
                    <a:pt x="558318" y="159682"/>
                  </a:lnTo>
                  <a:lnTo>
                    <a:pt x="534277" y="120975"/>
                  </a:lnTo>
                  <a:lnTo>
                    <a:pt x="504729" y="86550"/>
                  </a:lnTo>
                  <a:lnTo>
                    <a:pt x="470282" y="57017"/>
                  </a:lnTo>
                  <a:lnTo>
                    <a:pt x="431542" y="32986"/>
                  </a:lnTo>
                  <a:lnTo>
                    <a:pt x="389119" y="15067"/>
                  </a:lnTo>
                  <a:lnTo>
                    <a:pt x="343621" y="3868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355336" y="3220212"/>
              <a:ext cx="393700" cy="1920239"/>
            </a:xfrm>
            <a:custGeom>
              <a:avLst/>
              <a:gdLst/>
              <a:ahLst/>
              <a:cxnLst/>
              <a:rect l="l" t="t" r="r" b="b"/>
              <a:pathLst>
                <a:path w="393700" h="1920239">
                  <a:moveTo>
                    <a:pt x="196596" y="0"/>
                  </a:moveTo>
                  <a:lnTo>
                    <a:pt x="151555" y="5205"/>
                  </a:lnTo>
                  <a:lnTo>
                    <a:pt x="110190" y="20025"/>
                  </a:lnTo>
                  <a:lnTo>
                    <a:pt x="73685" y="43267"/>
                  </a:lnTo>
                  <a:lnTo>
                    <a:pt x="43227" y="73738"/>
                  </a:lnTo>
                  <a:lnTo>
                    <a:pt x="20003" y="110245"/>
                  </a:lnTo>
                  <a:lnTo>
                    <a:pt x="5198" y="151595"/>
                  </a:lnTo>
                  <a:lnTo>
                    <a:pt x="0" y="196595"/>
                  </a:lnTo>
                  <a:lnTo>
                    <a:pt x="0" y="1920210"/>
                  </a:lnTo>
                  <a:lnTo>
                    <a:pt x="393191" y="1920210"/>
                  </a:lnTo>
                  <a:lnTo>
                    <a:pt x="393191" y="196595"/>
                  </a:lnTo>
                  <a:lnTo>
                    <a:pt x="387986" y="151595"/>
                  </a:lnTo>
                  <a:lnTo>
                    <a:pt x="373166" y="110245"/>
                  </a:lnTo>
                  <a:lnTo>
                    <a:pt x="349924" y="73738"/>
                  </a:lnTo>
                  <a:lnTo>
                    <a:pt x="319453" y="43267"/>
                  </a:lnTo>
                  <a:lnTo>
                    <a:pt x="282946" y="20025"/>
                  </a:lnTo>
                  <a:lnTo>
                    <a:pt x="241596" y="5205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256276" y="2805683"/>
              <a:ext cx="589915" cy="1363980"/>
            </a:xfrm>
            <a:custGeom>
              <a:avLst/>
              <a:gdLst/>
              <a:ahLst/>
              <a:cxnLst/>
              <a:rect l="l" t="t" r="r" b="b"/>
              <a:pathLst>
                <a:path w="589914" h="1363979">
                  <a:moveTo>
                    <a:pt x="53340" y="26162"/>
                  </a:moveTo>
                  <a:lnTo>
                    <a:pt x="51231" y="15976"/>
                  </a:lnTo>
                  <a:lnTo>
                    <a:pt x="45529" y="7658"/>
                  </a:lnTo>
                  <a:lnTo>
                    <a:pt x="37045" y="2057"/>
                  </a:lnTo>
                  <a:lnTo>
                    <a:pt x="26670" y="0"/>
                  </a:lnTo>
                  <a:lnTo>
                    <a:pt x="16281" y="2057"/>
                  </a:lnTo>
                  <a:lnTo>
                    <a:pt x="7810" y="7658"/>
                  </a:lnTo>
                  <a:lnTo>
                    <a:pt x="2095" y="15976"/>
                  </a:lnTo>
                  <a:lnTo>
                    <a:pt x="0" y="26162"/>
                  </a:lnTo>
                  <a:lnTo>
                    <a:pt x="0" y="97536"/>
                  </a:lnTo>
                  <a:lnTo>
                    <a:pt x="53340" y="97536"/>
                  </a:lnTo>
                  <a:lnTo>
                    <a:pt x="53340" y="26162"/>
                  </a:lnTo>
                  <a:close/>
                </a:path>
                <a:path w="589914" h="1363979">
                  <a:moveTo>
                    <a:pt x="143256" y="26162"/>
                  </a:moveTo>
                  <a:lnTo>
                    <a:pt x="141160" y="15976"/>
                  </a:lnTo>
                  <a:lnTo>
                    <a:pt x="135445" y="7658"/>
                  </a:lnTo>
                  <a:lnTo>
                    <a:pt x="126961" y="2057"/>
                  </a:lnTo>
                  <a:lnTo>
                    <a:pt x="116586" y="0"/>
                  </a:lnTo>
                  <a:lnTo>
                    <a:pt x="106197" y="2057"/>
                  </a:lnTo>
                  <a:lnTo>
                    <a:pt x="97726" y="7658"/>
                  </a:lnTo>
                  <a:lnTo>
                    <a:pt x="92011" y="15976"/>
                  </a:lnTo>
                  <a:lnTo>
                    <a:pt x="89916" y="26162"/>
                  </a:lnTo>
                  <a:lnTo>
                    <a:pt x="89916" y="97536"/>
                  </a:lnTo>
                  <a:lnTo>
                    <a:pt x="143256" y="97536"/>
                  </a:lnTo>
                  <a:lnTo>
                    <a:pt x="143256" y="26162"/>
                  </a:lnTo>
                  <a:close/>
                </a:path>
                <a:path w="589914" h="1363979">
                  <a:moveTo>
                    <a:pt x="231648" y="26162"/>
                  </a:moveTo>
                  <a:lnTo>
                    <a:pt x="229616" y="15976"/>
                  </a:lnTo>
                  <a:lnTo>
                    <a:pt x="224066" y="7658"/>
                  </a:lnTo>
                  <a:lnTo>
                    <a:pt x="215836" y="2057"/>
                  </a:lnTo>
                  <a:lnTo>
                    <a:pt x="205740" y="0"/>
                  </a:lnTo>
                  <a:lnTo>
                    <a:pt x="195681" y="2057"/>
                  </a:lnTo>
                  <a:lnTo>
                    <a:pt x="187452" y="7658"/>
                  </a:lnTo>
                  <a:lnTo>
                    <a:pt x="181876" y="15976"/>
                  </a:lnTo>
                  <a:lnTo>
                    <a:pt x="179832" y="26162"/>
                  </a:lnTo>
                  <a:lnTo>
                    <a:pt x="179832" y="97536"/>
                  </a:lnTo>
                  <a:lnTo>
                    <a:pt x="231648" y="97536"/>
                  </a:lnTo>
                  <a:lnTo>
                    <a:pt x="231648" y="26162"/>
                  </a:lnTo>
                  <a:close/>
                </a:path>
                <a:path w="589914" h="1363979">
                  <a:moveTo>
                    <a:pt x="321564" y="26162"/>
                  </a:moveTo>
                  <a:lnTo>
                    <a:pt x="319455" y="15976"/>
                  </a:lnTo>
                  <a:lnTo>
                    <a:pt x="313753" y="7658"/>
                  </a:lnTo>
                  <a:lnTo>
                    <a:pt x="305269" y="2057"/>
                  </a:lnTo>
                  <a:lnTo>
                    <a:pt x="294894" y="0"/>
                  </a:lnTo>
                  <a:lnTo>
                    <a:pt x="284505" y="2057"/>
                  </a:lnTo>
                  <a:lnTo>
                    <a:pt x="276034" y="7658"/>
                  </a:lnTo>
                  <a:lnTo>
                    <a:pt x="270319" y="15976"/>
                  </a:lnTo>
                  <a:lnTo>
                    <a:pt x="268224" y="26162"/>
                  </a:lnTo>
                  <a:lnTo>
                    <a:pt x="268224" y="97536"/>
                  </a:lnTo>
                  <a:lnTo>
                    <a:pt x="321564" y="97536"/>
                  </a:lnTo>
                  <a:lnTo>
                    <a:pt x="321564" y="26162"/>
                  </a:lnTo>
                  <a:close/>
                </a:path>
                <a:path w="589914" h="1363979">
                  <a:moveTo>
                    <a:pt x="411480" y="26162"/>
                  </a:moveTo>
                  <a:lnTo>
                    <a:pt x="409371" y="15976"/>
                  </a:lnTo>
                  <a:lnTo>
                    <a:pt x="403656" y="7658"/>
                  </a:lnTo>
                  <a:lnTo>
                    <a:pt x="395185" y="2057"/>
                  </a:lnTo>
                  <a:lnTo>
                    <a:pt x="384810" y="0"/>
                  </a:lnTo>
                  <a:lnTo>
                    <a:pt x="374421" y="2057"/>
                  </a:lnTo>
                  <a:lnTo>
                    <a:pt x="365950" y="7658"/>
                  </a:lnTo>
                  <a:lnTo>
                    <a:pt x="360235" y="15976"/>
                  </a:lnTo>
                  <a:lnTo>
                    <a:pt x="358140" y="26162"/>
                  </a:lnTo>
                  <a:lnTo>
                    <a:pt x="358140" y="97536"/>
                  </a:lnTo>
                  <a:lnTo>
                    <a:pt x="411480" y="97536"/>
                  </a:lnTo>
                  <a:lnTo>
                    <a:pt x="411480" y="26162"/>
                  </a:lnTo>
                  <a:close/>
                </a:path>
                <a:path w="589914" h="1363979">
                  <a:moveTo>
                    <a:pt x="452564" y="1298486"/>
                  </a:moveTo>
                  <a:lnTo>
                    <a:pt x="138684" y="1298486"/>
                  </a:lnTo>
                  <a:lnTo>
                    <a:pt x="138684" y="1363954"/>
                  </a:lnTo>
                  <a:lnTo>
                    <a:pt x="452564" y="1363954"/>
                  </a:lnTo>
                  <a:lnTo>
                    <a:pt x="452564" y="1298486"/>
                  </a:lnTo>
                  <a:close/>
                </a:path>
                <a:path w="589914" h="1363979">
                  <a:moveTo>
                    <a:pt x="501396" y="26162"/>
                  </a:moveTo>
                  <a:lnTo>
                    <a:pt x="499300" y="15976"/>
                  </a:lnTo>
                  <a:lnTo>
                    <a:pt x="493585" y="7658"/>
                  </a:lnTo>
                  <a:lnTo>
                    <a:pt x="485101" y="2057"/>
                  </a:lnTo>
                  <a:lnTo>
                    <a:pt x="474726" y="0"/>
                  </a:lnTo>
                  <a:lnTo>
                    <a:pt x="464337" y="2057"/>
                  </a:lnTo>
                  <a:lnTo>
                    <a:pt x="455866" y="7658"/>
                  </a:lnTo>
                  <a:lnTo>
                    <a:pt x="450151" y="15976"/>
                  </a:lnTo>
                  <a:lnTo>
                    <a:pt x="448056" y="26162"/>
                  </a:lnTo>
                  <a:lnTo>
                    <a:pt x="448056" y="97536"/>
                  </a:lnTo>
                  <a:lnTo>
                    <a:pt x="501396" y="97536"/>
                  </a:lnTo>
                  <a:lnTo>
                    <a:pt x="501396" y="26162"/>
                  </a:lnTo>
                  <a:close/>
                </a:path>
                <a:path w="589914" h="1363979">
                  <a:moveTo>
                    <a:pt x="589788" y="225552"/>
                  </a:moveTo>
                  <a:lnTo>
                    <a:pt x="589749" y="185991"/>
                  </a:lnTo>
                  <a:lnTo>
                    <a:pt x="536448" y="185991"/>
                  </a:lnTo>
                  <a:lnTo>
                    <a:pt x="536448" y="225552"/>
                  </a:lnTo>
                  <a:lnTo>
                    <a:pt x="502907" y="225552"/>
                  </a:lnTo>
                  <a:lnTo>
                    <a:pt x="502907" y="185991"/>
                  </a:lnTo>
                  <a:lnTo>
                    <a:pt x="449580" y="185991"/>
                  </a:lnTo>
                  <a:lnTo>
                    <a:pt x="449580" y="225552"/>
                  </a:lnTo>
                  <a:lnTo>
                    <a:pt x="417512" y="225552"/>
                  </a:lnTo>
                  <a:lnTo>
                    <a:pt x="417512" y="185991"/>
                  </a:lnTo>
                  <a:lnTo>
                    <a:pt x="362712" y="185991"/>
                  </a:lnTo>
                  <a:lnTo>
                    <a:pt x="362712" y="225552"/>
                  </a:lnTo>
                  <a:lnTo>
                    <a:pt x="330669" y="225552"/>
                  </a:lnTo>
                  <a:lnTo>
                    <a:pt x="330669" y="185991"/>
                  </a:lnTo>
                  <a:lnTo>
                    <a:pt x="275844" y="185991"/>
                  </a:lnTo>
                  <a:lnTo>
                    <a:pt x="275844" y="225552"/>
                  </a:lnTo>
                  <a:lnTo>
                    <a:pt x="243801" y="225552"/>
                  </a:lnTo>
                  <a:lnTo>
                    <a:pt x="243801" y="185991"/>
                  </a:lnTo>
                  <a:lnTo>
                    <a:pt x="188976" y="185991"/>
                  </a:lnTo>
                  <a:lnTo>
                    <a:pt x="188976" y="225552"/>
                  </a:lnTo>
                  <a:lnTo>
                    <a:pt x="147828" y="225552"/>
                  </a:lnTo>
                  <a:lnTo>
                    <a:pt x="147828" y="185991"/>
                  </a:lnTo>
                  <a:lnTo>
                    <a:pt x="94488" y="185991"/>
                  </a:lnTo>
                  <a:lnTo>
                    <a:pt x="94488" y="225552"/>
                  </a:lnTo>
                  <a:lnTo>
                    <a:pt x="53301" y="225552"/>
                  </a:lnTo>
                  <a:lnTo>
                    <a:pt x="53301" y="185991"/>
                  </a:lnTo>
                  <a:lnTo>
                    <a:pt x="0" y="185991"/>
                  </a:lnTo>
                  <a:lnTo>
                    <a:pt x="0" y="225552"/>
                  </a:lnTo>
                  <a:lnTo>
                    <a:pt x="0" y="231648"/>
                  </a:lnTo>
                  <a:lnTo>
                    <a:pt x="0" y="257556"/>
                  </a:lnTo>
                  <a:lnTo>
                    <a:pt x="589788" y="257556"/>
                  </a:lnTo>
                  <a:lnTo>
                    <a:pt x="589788" y="225552"/>
                  </a:lnTo>
                  <a:close/>
                </a:path>
                <a:path w="589914" h="1363979">
                  <a:moveTo>
                    <a:pt x="589788" y="26162"/>
                  </a:moveTo>
                  <a:lnTo>
                    <a:pt x="587756" y="15976"/>
                  </a:lnTo>
                  <a:lnTo>
                    <a:pt x="582206" y="7658"/>
                  </a:lnTo>
                  <a:lnTo>
                    <a:pt x="573976" y="2057"/>
                  </a:lnTo>
                  <a:lnTo>
                    <a:pt x="563880" y="0"/>
                  </a:lnTo>
                  <a:lnTo>
                    <a:pt x="553770" y="2057"/>
                  </a:lnTo>
                  <a:lnTo>
                    <a:pt x="545541" y="7658"/>
                  </a:lnTo>
                  <a:lnTo>
                    <a:pt x="539991" y="15976"/>
                  </a:lnTo>
                  <a:lnTo>
                    <a:pt x="537972" y="26162"/>
                  </a:lnTo>
                  <a:lnTo>
                    <a:pt x="537972" y="97536"/>
                  </a:lnTo>
                  <a:lnTo>
                    <a:pt x="589788" y="97536"/>
                  </a:lnTo>
                  <a:lnTo>
                    <a:pt x="589788" y="26162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215127" y="2609088"/>
              <a:ext cx="178435" cy="93345"/>
            </a:xfrm>
            <a:custGeom>
              <a:avLst/>
              <a:gdLst/>
              <a:ahLst/>
              <a:cxnLst/>
              <a:rect l="l" t="t" r="r" b="b"/>
              <a:pathLst>
                <a:path w="178435" h="93344">
                  <a:moveTo>
                    <a:pt x="178308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8308" y="92963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228844" y="257809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622" y="1270"/>
                  </a:lnTo>
                  <a:lnTo>
                    <a:pt x="150622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670804" y="2609088"/>
              <a:ext cx="178435" cy="93345"/>
            </a:xfrm>
            <a:custGeom>
              <a:avLst/>
              <a:gdLst/>
              <a:ahLst/>
              <a:cxnLst/>
              <a:rect l="l" t="t" r="r" b="b"/>
              <a:pathLst>
                <a:path w="178435" h="93344">
                  <a:moveTo>
                    <a:pt x="17824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178244" y="92963"/>
                  </a:lnTo>
                  <a:lnTo>
                    <a:pt x="178244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684520" y="2578099"/>
              <a:ext cx="151130" cy="167005"/>
            </a:xfrm>
            <a:custGeom>
              <a:avLst/>
              <a:gdLst/>
              <a:ahLst/>
              <a:cxnLst/>
              <a:rect l="l" t="t" r="r" b="b"/>
              <a:pathLst>
                <a:path w="151129" h="167005">
                  <a:moveTo>
                    <a:pt x="146304" y="123990"/>
                  </a:moveTo>
                  <a:lnTo>
                    <a:pt x="4572" y="123990"/>
                  </a:lnTo>
                  <a:lnTo>
                    <a:pt x="4572" y="166624"/>
                  </a:lnTo>
                  <a:lnTo>
                    <a:pt x="146304" y="166624"/>
                  </a:lnTo>
                  <a:lnTo>
                    <a:pt x="146304" y="123990"/>
                  </a:lnTo>
                  <a:close/>
                </a:path>
                <a:path w="151129" h="167005">
                  <a:moveTo>
                    <a:pt x="150876" y="1270"/>
                  </a:moveTo>
                  <a:lnTo>
                    <a:pt x="150533" y="1270"/>
                  </a:lnTo>
                  <a:lnTo>
                    <a:pt x="150533" y="0"/>
                  </a:lnTo>
                  <a:lnTo>
                    <a:pt x="330" y="0"/>
                  </a:lnTo>
                  <a:lnTo>
                    <a:pt x="330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150876" y="30480"/>
                  </a:lnTo>
                  <a:lnTo>
                    <a:pt x="150876" y="127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215127" y="2920013"/>
              <a:ext cx="664845" cy="41275"/>
            </a:xfrm>
            <a:custGeom>
              <a:avLst/>
              <a:gdLst/>
              <a:ahLst/>
              <a:cxnLst/>
              <a:rect l="l" t="t" r="r" b="b"/>
              <a:pathLst>
                <a:path w="664845" h="41275">
                  <a:moveTo>
                    <a:pt x="664463" y="0"/>
                  </a:moveTo>
                  <a:lnTo>
                    <a:pt x="0" y="0"/>
                  </a:lnTo>
                  <a:lnTo>
                    <a:pt x="0" y="41118"/>
                  </a:lnTo>
                  <a:lnTo>
                    <a:pt x="664463" y="4111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215127" y="2920047"/>
              <a:ext cx="664845" cy="15240"/>
            </a:xfrm>
            <a:custGeom>
              <a:avLst/>
              <a:gdLst/>
              <a:ahLst/>
              <a:cxnLst/>
              <a:rect l="l" t="t" r="r" b="b"/>
              <a:pathLst>
                <a:path w="664845" h="15239">
                  <a:moveTo>
                    <a:pt x="664463" y="0"/>
                  </a:moveTo>
                  <a:lnTo>
                    <a:pt x="0" y="0"/>
                  </a:lnTo>
                  <a:lnTo>
                    <a:pt x="0" y="15176"/>
                  </a:lnTo>
                  <a:lnTo>
                    <a:pt x="664463" y="15176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404104" y="3276600"/>
              <a:ext cx="294640" cy="730250"/>
            </a:xfrm>
            <a:custGeom>
              <a:avLst/>
              <a:gdLst/>
              <a:ahLst/>
              <a:cxnLst/>
              <a:rect l="l" t="t" r="r" b="b"/>
              <a:pathLst>
                <a:path w="294639" h="730250">
                  <a:moveTo>
                    <a:pt x="147066" y="0"/>
                  </a:moveTo>
                  <a:lnTo>
                    <a:pt x="100559" y="7476"/>
                  </a:lnTo>
                  <a:lnTo>
                    <a:pt x="60185" y="28297"/>
                  </a:lnTo>
                  <a:lnTo>
                    <a:pt x="28358" y="60048"/>
                  </a:lnTo>
                  <a:lnTo>
                    <a:pt x="7491" y="100315"/>
                  </a:lnTo>
                  <a:lnTo>
                    <a:pt x="0" y="146685"/>
                  </a:lnTo>
                  <a:lnTo>
                    <a:pt x="0" y="729970"/>
                  </a:lnTo>
                  <a:lnTo>
                    <a:pt x="294132" y="729970"/>
                  </a:lnTo>
                  <a:lnTo>
                    <a:pt x="294132" y="146685"/>
                  </a:lnTo>
                  <a:lnTo>
                    <a:pt x="286627" y="100315"/>
                  </a:lnTo>
                  <a:lnTo>
                    <a:pt x="265736" y="60048"/>
                  </a:lnTo>
                  <a:lnTo>
                    <a:pt x="233891" y="28297"/>
                  </a:lnTo>
                  <a:lnTo>
                    <a:pt x="193523" y="7476"/>
                  </a:lnTo>
                  <a:lnTo>
                    <a:pt x="147066" y="0"/>
                  </a:lnTo>
                  <a:close/>
                </a:path>
              </a:pathLst>
            </a:custGeom>
            <a:solidFill>
              <a:srgbClr val="57D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394960" y="3265931"/>
              <a:ext cx="314325" cy="749935"/>
            </a:xfrm>
            <a:custGeom>
              <a:avLst/>
              <a:gdLst/>
              <a:ahLst/>
              <a:cxnLst/>
              <a:rect l="l" t="t" r="r" b="b"/>
              <a:pathLst>
                <a:path w="314325" h="749935">
                  <a:moveTo>
                    <a:pt x="313944" y="156591"/>
                  </a:moveTo>
                  <a:lnTo>
                    <a:pt x="305917" y="107149"/>
                  </a:lnTo>
                  <a:lnTo>
                    <a:pt x="294132" y="84467"/>
                  </a:lnTo>
                  <a:lnTo>
                    <a:pt x="294132" y="156591"/>
                  </a:lnTo>
                  <a:lnTo>
                    <a:pt x="294132" y="263715"/>
                  </a:lnTo>
                  <a:lnTo>
                    <a:pt x="294132" y="283464"/>
                  </a:lnTo>
                  <a:lnTo>
                    <a:pt x="294132" y="489242"/>
                  </a:lnTo>
                  <a:lnTo>
                    <a:pt x="294132" y="509016"/>
                  </a:lnTo>
                  <a:lnTo>
                    <a:pt x="294132" y="730021"/>
                  </a:lnTo>
                  <a:lnTo>
                    <a:pt x="166052" y="730021"/>
                  </a:lnTo>
                  <a:lnTo>
                    <a:pt x="166052" y="509016"/>
                  </a:lnTo>
                  <a:lnTo>
                    <a:pt x="294132" y="509016"/>
                  </a:lnTo>
                  <a:lnTo>
                    <a:pt x="294132" y="489242"/>
                  </a:lnTo>
                  <a:lnTo>
                    <a:pt x="166052" y="489242"/>
                  </a:lnTo>
                  <a:lnTo>
                    <a:pt x="166052" y="283464"/>
                  </a:lnTo>
                  <a:lnTo>
                    <a:pt x="294132" y="283464"/>
                  </a:lnTo>
                  <a:lnTo>
                    <a:pt x="294132" y="263715"/>
                  </a:lnTo>
                  <a:lnTo>
                    <a:pt x="166052" y="263715"/>
                  </a:lnTo>
                  <a:lnTo>
                    <a:pt x="166052" y="21158"/>
                  </a:lnTo>
                  <a:lnTo>
                    <a:pt x="237947" y="46151"/>
                  </a:lnTo>
                  <a:lnTo>
                    <a:pt x="267639" y="75819"/>
                  </a:lnTo>
                  <a:lnTo>
                    <a:pt x="287121" y="113385"/>
                  </a:lnTo>
                  <a:lnTo>
                    <a:pt x="294132" y="156591"/>
                  </a:lnTo>
                  <a:lnTo>
                    <a:pt x="294132" y="84467"/>
                  </a:lnTo>
                  <a:lnTo>
                    <a:pt x="249580" y="30251"/>
                  </a:lnTo>
                  <a:lnTo>
                    <a:pt x="206502" y="8001"/>
                  </a:lnTo>
                  <a:lnTo>
                    <a:pt x="156972" y="0"/>
                  </a:lnTo>
                  <a:lnTo>
                    <a:pt x="146304" y="1727"/>
                  </a:lnTo>
                  <a:lnTo>
                    <a:pt x="146304" y="21412"/>
                  </a:lnTo>
                  <a:lnTo>
                    <a:pt x="146304" y="263715"/>
                  </a:lnTo>
                  <a:lnTo>
                    <a:pt x="146304" y="283464"/>
                  </a:lnTo>
                  <a:lnTo>
                    <a:pt x="146304" y="489242"/>
                  </a:lnTo>
                  <a:lnTo>
                    <a:pt x="146304" y="509016"/>
                  </a:lnTo>
                  <a:lnTo>
                    <a:pt x="146304" y="730021"/>
                  </a:lnTo>
                  <a:lnTo>
                    <a:pt x="19812" y="730021"/>
                  </a:lnTo>
                  <a:lnTo>
                    <a:pt x="19812" y="509016"/>
                  </a:lnTo>
                  <a:lnTo>
                    <a:pt x="146304" y="509016"/>
                  </a:lnTo>
                  <a:lnTo>
                    <a:pt x="146304" y="489242"/>
                  </a:lnTo>
                  <a:lnTo>
                    <a:pt x="19812" y="489242"/>
                  </a:lnTo>
                  <a:lnTo>
                    <a:pt x="19812" y="283464"/>
                  </a:lnTo>
                  <a:lnTo>
                    <a:pt x="146304" y="283464"/>
                  </a:lnTo>
                  <a:lnTo>
                    <a:pt x="146304" y="263715"/>
                  </a:lnTo>
                  <a:lnTo>
                    <a:pt x="19812" y="263715"/>
                  </a:lnTo>
                  <a:lnTo>
                    <a:pt x="19812" y="156591"/>
                  </a:lnTo>
                  <a:lnTo>
                    <a:pt x="26822" y="113385"/>
                  </a:lnTo>
                  <a:lnTo>
                    <a:pt x="46329" y="75819"/>
                  </a:lnTo>
                  <a:lnTo>
                    <a:pt x="76047" y="46151"/>
                  </a:lnTo>
                  <a:lnTo>
                    <a:pt x="113677" y="26682"/>
                  </a:lnTo>
                  <a:lnTo>
                    <a:pt x="146304" y="21412"/>
                  </a:lnTo>
                  <a:lnTo>
                    <a:pt x="146304" y="1727"/>
                  </a:lnTo>
                  <a:lnTo>
                    <a:pt x="107429" y="8001"/>
                  </a:lnTo>
                  <a:lnTo>
                    <a:pt x="64350" y="30251"/>
                  </a:lnTo>
                  <a:lnTo>
                    <a:pt x="30340" y="64173"/>
                  </a:lnTo>
                  <a:lnTo>
                    <a:pt x="8013" y="107149"/>
                  </a:lnTo>
                  <a:lnTo>
                    <a:pt x="0" y="156591"/>
                  </a:lnTo>
                  <a:lnTo>
                    <a:pt x="0" y="749808"/>
                  </a:lnTo>
                  <a:lnTo>
                    <a:pt x="313944" y="749808"/>
                  </a:lnTo>
                  <a:lnTo>
                    <a:pt x="313944" y="730021"/>
                  </a:lnTo>
                  <a:lnTo>
                    <a:pt x="313944" y="156591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404104" y="4248911"/>
              <a:ext cx="294640" cy="467995"/>
            </a:xfrm>
            <a:custGeom>
              <a:avLst/>
              <a:gdLst/>
              <a:ahLst/>
              <a:cxnLst/>
              <a:rect l="l" t="t" r="r" b="b"/>
              <a:pathLst>
                <a:path w="294639" h="467995">
                  <a:moveTo>
                    <a:pt x="147066" y="0"/>
                  </a:moveTo>
                  <a:lnTo>
                    <a:pt x="100559" y="7477"/>
                  </a:lnTo>
                  <a:lnTo>
                    <a:pt x="60185" y="28295"/>
                  </a:lnTo>
                  <a:lnTo>
                    <a:pt x="28358" y="60034"/>
                  </a:lnTo>
                  <a:lnTo>
                    <a:pt x="7491" y="100275"/>
                  </a:lnTo>
                  <a:lnTo>
                    <a:pt x="0" y="146596"/>
                  </a:lnTo>
                  <a:lnTo>
                    <a:pt x="0" y="467867"/>
                  </a:lnTo>
                  <a:lnTo>
                    <a:pt x="294132" y="467867"/>
                  </a:lnTo>
                  <a:lnTo>
                    <a:pt x="294132" y="146596"/>
                  </a:lnTo>
                  <a:lnTo>
                    <a:pt x="286627" y="100275"/>
                  </a:lnTo>
                  <a:lnTo>
                    <a:pt x="265736" y="60034"/>
                  </a:lnTo>
                  <a:lnTo>
                    <a:pt x="233891" y="28295"/>
                  </a:lnTo>
                  <a:lnTo>
                    <a:pt x="193523" y="7477"/>
                  </a:lnTo>
                  <a:lnTo>
                    <a:pt x="147066" y="0"/>
                  </a:lnTo>
                  <a:close/>
                </a:path>
              </a:pathLst>
            </a:custGeom>
            <a:solidFill>
              <a:srgbClr val="FF5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394959" y="4238269"/>
              <a:ext cx="314325" cy="489584"/>
            </a:xfrm>
            <a:custGeom>
              <a:avLst/>
              <a:gdLst/>
              <a:ahLst/>
              <a:cxnLst/>
              <a:rect l="l" t="t" r="r" b="b"/>
              <a:pathLst>
                <a:path w="314325" h="489585">
                  <a:moveTo>
                    <a:pt x="156972" y="0"/>
                  </a:moveTo>
                  <a:lnTo>
                    <a:pt x="107435" y="8015"/>
                  </a:lnTo>
                  <a:lnTo>
                    <a:pt x="64355" y="30323"/>
                  </a:lnTo>
                  <a:lnTo>
                    <a:pt x="30345" y="64322"/>
                  </a:lnTo>
                  <a:lnTo>
                    <a:pt x="8022" y="107406"/>
                  </a:lnTo>
                  <a:lnTo>
                    <a:pt x="0" y="156972"/>
                  </a:lnTo>
                  <a:lnTo>
                    <a:pt x="0" y="489178"/>
                  </a:lnTo>
                  <a:lnTo>
                    <a:pt x="313943" y="489178"/>
                  </a:lnTo>
                  <a:lnTo>
                    <a:pt x="313943" y="469430"/>
                  </a:lnTo>
                  <a:lnTo>
                    <a:pt x="19812" y="469430"/>
                  </a:lnTo>
                  <a:lnTo>
                    <a:pt x="19812" y="156972"/>
                  </a:lnTo>
                  <a:lnTo>
                    <a:pt x="26822" y="113680"/>
                  </a:lnTo>
                  <a:lnTo>
                    <a:pt x="46329" y="76036"/>
                  </a:lnTo>
                  <a:lnTo>
                    <a:pt x="76047" y="46322"/>
                  </a:lnTo>
                  <a:lnTo>
                    <a:pt x="113690" y="26819"/>
                  </a:lnTo>
                  <a:lnTo>
                    <a:pt x="156972" y="19812"/>
                  </a:lnTo>
                  <a:lnTo>
                    <a:pt x="229289" y="19812"/>
                  </a:lnTo>
                  <a:lnTo>
                    <a:pt x="206508" y="8015"/>
                  </a:lnTo>
                  <a:lnTo>
                    <a:pt x="156972" y="0"/>
                  </a:lnTo>
                  <a:close/>
                </a:path>
                <a:path w="314325" h="489585">
                  <a:moveTo>
                    <a:pt x="229289" y="19812"/>
                  </a:moveTo>
                  <a:lnTo>
                    <a:pt x="156972" y="19812"/>
                  </a:lnTo>
                  <a:lnTo>
                    <a:pt x="200302" y="26819"/>
                  </a:lnTo>
                  <a:lnTo>
                    <a:pt x="237951" y="46322"/>
                  </a:lnTo>
                  <a:lnTo>
                    <a:pt x="267650" y="76036"/>
                  </a:lnTo>
                  <a:lnTo>
                    <a:pt x="287133" y="113680"/>
                  </a:lnTo>
                  <a:lnTo>
                    <a:pt x="294131" y="156972"/>
                  </a:lnTo>
                  <a:lnTo>
                    <a:pt x="294131" y="469430"/>
                  </a:lnTo>
                  <a:lnTo>
                    <a:pt x="313943" y="469430"/>
                  </a:lnTo>
                  <a:lnTo>
                    <a:pt x="313943" y="156972"/>
                  </a:lnTo>
                  <a:lnTo>
                    <a:pt x="305921" y="107406"/>
                  </a:lnTo>
                  <a:lnTo>
                    <a:pt x="283598" y="64322"/>
                  </a:lnTo>
                  <a:lnTo>
                    <a:pt x="249588" y="30323"/>
                  </a:lnTo>
                  <a:lnTo>
                    <a:pt x="229289" y="19812"/>
                  </a:lnTo>
                  <a:close/>
                </a:path>
              </a:pathLst>
            </a:custGeom>
            <a:solidFill>
              <a:srgbClr val="D93D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0031" y="4800600"/>
              <a:ext cx="86867" cy="173710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5440" y="4800600"/>
              <a:ext cx="88392" cy="173710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5925311" y="2744694"/>
              <a:ext cx="79375" cy="2395855"/>
            </a:xfrm>
            <a:custGeom>
              <a:avLst/>
              <a:gdLst/>
              <a:ahLst/>
              <a:cxnLst/>
              <a:rect l="l" t="t" r="r" b="b"/>
              <a:pathLst>
                <a:path w="79375" h="2395854">
                  <a:moveTo>
                    <a:pt x="79218" y="0"/>
                  </a:moveTo>
                  <a:lnTo>
                    <a:pt x="0" y="0"/>
                  </a:lnTo>
                  <a:lnTo>
                    <a:pt x="0" y="2395728"/>
                  </a:lnTo>
                  <a:lnTo>
                    <a:pt x="79218" y="2395728"/>
                  </a:lnTo>
                  <a:lnTo>
                    <a:pt x="7921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574792" y="4872227"/>
              <a:ext cx="542925" cy="271780"/>
            </a:xfrm>
            <a:custGeom>
              <a:avLst/>
              <a:gdLst/>
              <a:ahLst/>
              <a:cxnLst/>
              <a:rect l="l" t="t" r="r" b="b"/>
              <a:pathLst>
                <a:path w="542925" h="271779">
                  <a:moveTo>
                    <a:pt x="294132" y="34239"/>
                  </a:moveTo>
                  <a:lnTo>
                    <a:pt x="292100" y="32169"/>
                  </a:lnTo>
                  <a:lnTo>
                    <a:pt x="288798" y="32169"/>
                  </a:lnTo>
                  <a:lnTo>
                    <a:pt x="290703" y="29019"/>
                  </a:lnTo>
                  <a:lnTo>
                    <a:pt x="292227" y="25400"/>
                  </a:lnTo>
                  <a:lnTo>
                    <a:pt x="292227" y="21323"/>
                  </a:lnTo>
                  <a:lnTo>
                    <a:pt x="290576" y="13017"/>
                  </a:lnTo>
                  <a:lnTo>
                    <a:pt x="286080" y="6248"/>
                  </a:lnTo>
                  <a:lnTo>
                    <a:pt x="279412" y="1676"/>
                  </a:lnTo>
                  <a:lnTo>
                    <a:pt x="271272" y="0"/>
                  </a:lnTo>
                  <a:lnTo>
                    <a:pt x="263118" y="1676"/>
                  </a:lnTo>
                  <a:lnTo>
                    <a:pt x="256451" y="6248"/>
                  </a:lnTo>
                  <a:lnTo>
                    <a:pt x="251955" y="13017"/>
                  </a:lnTo>
                  <a:lnTo>
                    <a:pt x="250317" y="21323"/>
                  </a:lnTo>
                  <a:lnTo>
                    <a:pt x="250317" y="25400"/>
                  </a:lnTo>
                  <a:lnTo>
                    <a:pt x="251714" y="29019"/>
                  </a:lnTo>
                  <a:lnTo>
                    <a:pt x="253746" y="32169"/>
                  </a:lnTo>
                  <a:lnTo>
                    <a:pt x="250317" y="32169"/>
                  </a:lnTo>
                  <a:lnTo>
                    <a:pt x="248412" y="34239"/>
                  </a:lnTo>
                  <a:lnTo>
                    <a:pt x="248412" y="39179"/>
                  </a:lnTo>
                  <a:lnTo>
                    <a:pt x="250317" y="41211"/>
                  </a:lnTo>
                  <a:lnTo>
                    <a:pt x="257302" y="41211"/>
                  </a:lnTo>
                  <a:lnTo>
                    <a:pt x="257302" y="43065"/>
                  </a:lnTo>
                  <a:lnTo>
                    <a:pt x="233070" y="84569"/>
                  </a:lnTo>
                  <a:lnTo>
                    <a:pt x="194233" y="128612"/>
                  </a:lnTo>
                  <a:lnTo>
                    <a:pt x="145415" y="149009"/>
                  </a:lnTo>
                  <a:lnTo>
                    <a:pt x="144653" y="149009"/>
                  </a:lnTo>
                  <a:lnTo>
                    <a:pt x="113868" y="140881"/>
                  </a:lnTo>
                  <a:lnTo>
                    <a:pt x="83718" y="116573"/>
                  </a:lnTo>
                  <a:lnTo>
                    <a:pt x="54279" y="76187"/>
                  </a:lnTo>
                  <a:lnTo>
                    <a:pt x="37973" y="44094"/>
                  </a:lnTo>
                  <a:lnTo>
                    <a:pt x="37973" y="41211"/>
                  </a:lnTo>
                  <a:lnTo>
                    <a:pt x="45212" y="41211"/>
                  </a:lnTo>
                  <a:lnTo>
                    <a:pt x="47244" y="39179"/>
                  </a:lnTo>
                  <a:lnTo>
                    <a:pt x="47244" y="34239"/>
                  </a:lnTo>
                  <a:lnTo>
                    <a:pt x="45212" y="32169"/>
                  </a:lnTo>
                  <a:lnTo>
                    <a:pt x="41783" y="32169"/>
                  </a:lnTo>
                  <a:lnTo>
                    <a:pt x="43815" y="29019"/>
                  </a:lnTo>
                  <a:lnTo>
                    <a:pt x="45212" y="25400"/>
                  </a:lnTo>
                  <a:lnTo>
                    <a:pt x="45212" y="21323"/>
                  </a:lnTo>
                  <a:lnTo>
                    <a:pt x="43510" y="13017"/>
                  </a:lnTo>
                  <a:lnTo>
                    <a:pt x="38887" y="6248"/>
                  </a:lnTo>
                  <a:lnTo>
                    <a:pt x="32029" y="1676"/>
                  </a:lnTo>
                  <a:lnTo>
                    <a:pt x="23622" y="0"/>
                  </a:lnTo>
                  <a:lnTo>
                    <a:pt x="15201" y="1676"/>
                  </a:lnTo>
                  <a:lnTo>
                    <a:pt x="8343" y="6248"/>
                  </a:lnTo>
                  <a:lnTo>
                    <a:pt x="3721" y="13017"/>
                  </a:lnTo>
                  <a:lnTo>
                    <a:pt x="2032" y="21323"/>
                  </a:lnTo>
                  <a:lnTo>
                    <a:pt x="2032" y="25400"/>
                  </a:lnTo>
                  <a:lnTo>
                    <a:pt x="3556" y="29019"/>
                  </a:lnTo>
                  <a:lnTo>
                    <a:pt x="5461" y="32169"/>
                  </a:lnTo>
                  <a:lnTo>
                    <a:pt x="2032" y="32169"/>
                  </a:lnTo>
                  <a:lnTo>
                    <a:pt x="0" y="34239"/>
                  </a:lnTo>
                  <a:lnTo>
                    <a:pt x="0" y="39179"/>
                  </a:lnTo>
                  <a:lnTo>
                    <a:pt x="2032" y="41211"/>
                  </a:lnTo>
                  <a:lnTo>
                    <a:pt x="9271" y="41211"/>
                  </a:lnTo>
                  <a:lnTo>
                    <a:pt x="9271" y="271246"/>
                  </a:lnTo>
                  <a:lnTo>
                    <a:pt x="37973" y="271246"/>
                  </a:lnTo>
                  <a:lnTo>
                    <a:pt x="37973" y="58026"/>
                  </a:lnTo>
                  <a:lnTo>
                    <a:pt x="49390" y="80441"/>
                  </a:lnTo>
                  <a:lnTo>
                    <a:pt x="80137" y="122047"/>
                  </a:lnTo>
                  <a:lnTo>
                    <a:pt x="111925" y="147078"/>
                  </a:lnTo>
                  <a:lnTo>
                    <a:pt x="144653" y="155448"/>
                  </a:lnTo>
                  <a:lnTo>
                    <a:pt x="145542" y="155448"/>
                  </a:lnTo>
                  <a:lnTo>
                    <a:pt x="196799" y="134962"/>
                  </a:lnTo>
                  <a:lnTo>
                    <a:pt x="237070" y="90500"/>
                  </a:lnTo>
                  <a:lnTo>
                    <a:pt x="257302" y="56210"/>
                  </a:lnTo>
                  <a:lnTo>
                    <a:pt x="257302" y="271246"/>
                  </a:lnTo>
                  <a:lnTo>
                    <a:pt x="285242" y="271246"/>
                  </a:lnTo>
                  <a:lnTo>
                    <a:pt x="285242" y="41211"/>
                  </a:lnTo>
                  <a:lnTo>
                    <a:pt x="292100" y="41211"/>
                  </a:lnTo>
                  <a:lnTo>
                    <a:pt x="294132" y="39179"/>
                  </a:lnTo>
                  <a:lnTo>
                    <a:pt x="294132" y="34239"/>
                  </a:lnTo>
                  <a:close/>
                </a:path>
                <a:path w="542925" h="271779">
                  <a:moveTo>
                    <a:pt x="542544" y="34239"/>
                  </a:moveTo>
                  <a:lnTo>
                    <a:pt x="540512" y="32169"/>
                  </a:lnTo>
                  <a:lnTo>
                    <a:pt x="537083" y="32169"/>
                  </a:lnTo>
                  <a:lnTo>
                    <a:pt x="539115" y="29019"/>
                  </a:lnTo>
                  <a:lnTo>
                    <a:pt x="540512" y="25400"/>
                  </a:lnTo>
                  <a:lnTo>
                    <a:pt x="540512" y="21323"/>
                  </a:lnTo>
                  <a:lnTo>
                    <a:pt x="538810" y="13017"/>
                  </a:lnTo>
                  <a:lnTo>
                    <a:pt x="534187" y="6248"/>
                  </a:lnTo>
                  <a:lnTo>
                    <a:pt x="527329" y="1676"/>
                  </a:lnTo>
                  <a:lnTo>
                    <a:pt x="518922" y="0"/>
                  </a:lnTo>
                  <a:lnTo>
                    <a:pt x="510501" y="1676"/>
                  </a:lnTo>
                  <a:lnTo>
                    <a:pt x="503643" y="6248"/>
                  </a:lnTo>
                  <a:lnTo>
                    <a:pt x="499021" y="13017"/>
                  </a:lnTo>
                  <a:lnTo>
                    <a:pt x="497332" y="21323"/>
                  </a:lnTo>
                  <a:lnTo>
                    <a:pt x="497332" y="25400"/>
                  </a:lnTo>
                  <a:lnTo>
                    <a:pt x="498856" y="29019"/>
                  </a:lnTo>
                  <a:lnTo>
                    <a:pt x="500761" y="32169"/>
                  </a:lnTo>
                  <a:lnTo>
                    <a:pt x="497332" y="32169"/>
                  </a:lnTo>
                  <a:lnTo>
                    <a:pt x="495300" y="34239"/>
                  </a:lnTo>
                  <a:lnTo>
                    <a:pt x="495300" y="39179"/>
                  </a:lnTo>
                  <a:lnTo>
                    <a:pt x="497332" y="41211"/>
                  </a:lnTo>
                  <a:lnTo>
                    <a:pt x="504571" y="41211"/>
                  </a:lnTo>
                  <a:lnTo>
                    <a:pt x="504571" y="271246"/>
                  </a:lnTo>
                  <a:lnTo>
                    <a:pt x="533273" y="271246"/>
                  </a:lnTo>
                  <a:lnTo>
                    <a:pt x="533273" y="41211"/>
                  </a:lnTo>
                  <a:lnTo>
                    <a:pt x="540512" y="41211"/>
                  </a:lnTo>
                  <a:lnTo>
                    <a:pt x="542544" y="39179"/>
                  </a:lnTo>
                  <a:lnTo>
                    <a:pt x="542544" y="34239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3016" y="4892065"/>
              <a:ext cx="252984" cy="135610"/>
            </a:xfrm>
            <a:prstGeom prst="rect">
              <a:avLst/>
            </a:prstGeom>
          </p:spPr>
        </p:pic>
      </p:grpSp>
      <p:sp>
        <p:nvSpPr>
          <p:cNvPr id="78" name="object 78" descr=""/>
          <p:cNvSpPr/>
          <p:nvPr/>
        </p:nvSpPr>
        <p:spPr>
          <a:xfrm>
            <a:off x="6228588" y="1056132"/>
            <a:ext cx="1173480" cy="398145"/>
          </a:xfrm>
          <a:custGeom>
            <a:avLst/>
            <a:gdLst/>
            <a:ahLst/>
            <a:cxnLst/>
            <a:rect l="l" t="t" r="r" b="b"/>
            <a:pathLst>
              <a:path w="1173479" h="398144">
                <a:moveTo>
                  <a:pt x="647318" y="0"/>
                </a:moveTo>
                <a:lnTo>
                  <a:pt x="597364" y="3455"/>
                </a:lnTo>
                <a:lnTo>
                  <a:pt x="549223" y="13044"/>
                </a:lnTo>
                <a:lnTo>
                  <a:pt x="502155" y="28400"/>
                </a:lnTo>
                <a:lnTo>
                  <a:pt x="457069" y="49156"/>
                </a:lnTo>
                <a:lnTo>
                  <a:pt x="414877" y="74945"/>
                </a:lnTo>
                <a:lnTo>
                  <a:pt x="376486" y="105402"/>
                </a:lnTo>
                <a:lnTo>
                  <a:pt x="342808" y="140160"/>
                </a:lnTo>
                <a:lnTo>
                  <a:pt x="314752" y="178852"/>
                </a:lnTo>
                <a:lnTo>
                  <a:pt x="293228" y="221112"/>
                </a:lnTo>
                <a:lnTo>
                  <a:pt x="279145" y="266572"/>
                </a:lnTo>
                <a:lnTo>
                  <a:pt x="260024" y="260572"/>
                </a:lnTo>
                <a:lnTo>
                  <a:pt x="240474" y="256286"/>
                </a:lnTo>
                <a:lnTo>
                  <a:pt x="220638" y="253714"/>
                </a:lnTo>
                <a:lnTo>
                  <a:pt x="200660" y="252856"/>
                </a:lnTo>
                <a:lnTo>
                  <a:pt x="179429" y="253831"/>
                </a:lnTo>
                <a:lnTo>
                  <a:pt x="137634" y="261590"/>
                </a:lnTo>
                <a:lnTo>
                  <a:pt x="81045" y="290125"/>
                </a:lnTo>
                <a:lnTo>
                  <a:pt x="49021" y="322246"/>
                </a:lnTo>
                <a:lnTo>
                  <a:pt x="21855" y="359773"/>
                </a:lnTo>
                <a:lnTo>
                  <a:pt x="0" y="397763"/>
                </a:lnTo>
                <a:lnTo>
                  <a:pt x="1173480" y="397763"/>
                </a:lnTo>
                <a:lnTo>
                  <a:pt x="1151175" y="349962"/>
                </a:lnTo>
                <a:lnTo>
                  <a:pt x="1117917" y="308816"/>
                </a:lnTo>
                <a:lnTo>
                  <a:pt x="1076753" y="279981"/>
                </a:lnTo>
                <a:lnTo>
                  <a:pt x="1030732" y="269113"/>
                </a:lnTo>
                <a:lnTo>
                  <a:pt x="994029" y="276478"/>
                </a:lnTo>
                <a:lnTo>
                  <a:pt x="980086" y="230932"/>
                </a:lnTo>
                <a:lnTo>
                  <a:pt x="959799" y="187984"/>
                </a:lnTo>
                <a:lnTo>
                  <a:pt x="933821" y="148150"/>
                </a:lnTo>
                <a:lnTo>
                  <a:pt x="902802" y="111949"/>
                </a:lnTo>
                <a:lnTo>
                  <a:pt x="867394" y="79898"/>
                </a:lnTo>
                <a:lnTo>
                  <a:pt x="828248" y="52515"/>
                </a:lnTo>
                <a:lnTo>
                  <a:pt x="786016" y="30315"/>
                </a:lnTo>
                <a:lnTo>
                  <a:pt x="741349" y="13818"/>
                </a:lnTo>
                <a:lnTo>
                  <a:pt x="694900" y="3540"/>
                </a:lnTo>
                <a:lnTo>
                  <a:pt x="647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7333488" y="534923"/>
            <a:ext cx="741680" cy="203200"/>
          </a:xfrm>
          <a:custGeom>
            <a:avLst/>
            <a:gdLst/>
            <a:ahLst/>
            <a:cxnLst/>
            <a:rect l="l" t="t" r="r" b="b"/>
            <a:pathLst>
              <a:path w="741679" h="203200">
                <a:moveTo>
                  <a:pt x="385317" y="0"/>
                </a:moveTo>
                <a:lnTo>
                  <a:pt x="304415" y="14152"/>
                </a:lnTo>
                <a:lnTo>
                  <a:pt x="261888" y="33974"/>
                </a:lnTo>
                <a:lnTo>
                  <a:pt x="223488" y="61134"/>
                </a:lnTo>
                <a:lnTo>
                  <a:pt x="190401" y="94633"/>
                </a:lnTo>
                <a:lnTo>
                  <a:pt x="163812" y="133474"/>
                </a:lnTo>
                <a:lnTo>
                  <a:pt x="144906" y="176656"/>
                </a:lnTo>
                <a:lnTo>
                  <a:pt x="132173" y="170809"/>
                </a:lnTo>
                <a:lnTo>
                  <a:pt x="93471" y="163575"/>
                </a:lnTo>
                <a:lnTo>
                  <a:pt x="44688" y="174085"/>
                </a:lnTo>
                <a:lnTo>
                  <a:pt x="0" y="202691"/>
                </a:lnTo>
                <a:lnTo>
                  <a:pt x="741679" y="202691"/>
                </a:lnTo>
                <a:lnTo>
                  <a:pt x="731468" y="165927"/>
                </a:lnTo>
                <a:lnTo>
                  <a:pt x="702945" y="134699"/>
                </a:lnTo>
                <a:lnTo>
                  <a:pt x="663848" y="113020"/>
                </a:lnTo>
                <a:lnTo>
                  <a:pt x="621918" y="104901"/>
                </a:lnTo>
                <a:lnTo>
                  <a:pt x="615309" y="105144"/>
                </a:lnTo>
                <a:lnTo>
                  <a:pt x="608853" y="105886"/>
                </a:lnTo>
                <a:lnTo>
                  <a:pt x="602613" y="107152"/>
                </a:lnTo>
                <a:lnTo>
                  <a:pt x="596645" y="108965"/>
                </a:lnTo>
                <a:lnTo>
                  <a:pt x="564365" y="71591"/>
                </a:lnTo>
                <a:lnTo>
                  <a:pt x="525458" y="41312"/>
                </a:lnTo>
                <a:lnTo>
                  <a:pt x="481559" y="18824"/>
                </a:lnTo>
                <a:lnTo>
                  <a:pt x="434301" y="4821"/>
                </a:lnTo>
                <a:lnTo>
                  <a:pt x="3853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678" y="516128"/>
            <a:ext cx="30175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dirty="0" sz="3600" spc="229">
                <a:latin typeface="Book Antiqua"/>
                <a:cs typeface="Book Antiqua"/>
              </a:rPr>
              <a:t>5.</a:t>
            </a:r>
            <a:r>
              <a:rPr dirty="0" sz="3600">
                <a:latin typeface="Book Antiqua"/>
                <a:cs typeface="Book Antiqua"/>
              </a:rPr>
              <a:t>	</a:t>
            </a:r>
            <a:r>
              <a:rPr dirty="0" sz="4000" spc="-10"/>
              <a:t>История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3663" y="1240612"/>
            <a:ext cx="7035800" cy="344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Древни</a:t>
            </a:r>
            <a:r>
              <a:rPr dirty="0" sz="1400" spc="4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Cambria"/>
                <a:cs typeface="Cambria"/>
              </a:rPr>
              <a:t>народи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:</a:t>
            </a:r>
            <a:endParaRPr sz="14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Иберийци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,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келти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,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финикийци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,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гърци</a:t>
            </a:r>
            <a:r>
              <a:rPr dirty="0" sz="1400" spc="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3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първите</a:t>
            </a:r>
            <a:r>
              <a:rPr dirty="0" sz="14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заселници</a:t>
            </a:r>
            <a:endParaRPr sz="14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Римска</a:t>
            </a:r>
            <a:r>
              <a:rPr dirty="0" sz="1400" spc="6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40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(218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пр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н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180" b="1">
                <a:solidFill>
                  <a:srgbClr val="2C2C2C"/>
                </a:solidFill>
                <a:latin typeface="Gill Sans MT"/>
                <a:cs typeface="Gill Sans MT"/>
              </a:rPr>
              <a:t>–</a:t>
            </a:r>
            <a:r>
              <a:rPr dirty="0" sz="1400" spc="-2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V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.)</a:t>
            </a:r>
            <a:r>
              <a:rPr dirty="0" sz="1400" spc="-2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основава</a:t>
            </a:r>
            <a:r>
              <a:rPr dirty="0" sz="14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Cambria"/>
                <a:cs typeface="Cambria"/>
              </a:rPr>
              <a:t>градове</a:t>
            </a:r>
            <a:r>
              <a:rPr dirty="0" sz="14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Cambria"/>
                <a:cs typeface="Cambria"/>
              </a:rPr>
              <a:t>пътища</a:t>
            </a:r>
            <a:r>
              <a:rPr dirty="0" sz="14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латински</a:t>
            </a:r>
            <a:r>
              <a:rPr dirty="0" sz="1400" spc="4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Cambria"/>
                <a:cs typeface="Cambria"/>
              </a:rPr>
              <a:t>език</a:t>
            </a:r>
            <a:endParaRPr sz="14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Вестготи</a:t>
            </a:r>
            <a:r>
              <a:rPr dirty="0" sz="1400" spc="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(V </a:t>
            </a:r>
            <a:r>
              <a:rPr dirty="0" sz="1400" spc="180" b="1">
                <a:solidFill>
                  <a:srgbClr val="2C2C2C"/>
                </a:solidFill>
                <a:latin typeface="Gill Sans MT"/>
                <a:cs typeface="Gill Sans MT"/>
              </a:rPr>
              <a:t>–</a:t>
            </a:r>
            <a:r>
              <a:rPr dirty="0" sz="1400" spc="2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70" b="1">
                <a:solidFill>
                  <a:srgbClr val="2C2C2C"/>
                </a:solidFill>
                <a:latin typeface="Gill Sans MT"/>
                <a:cs typeface="Gill Sans MT"/>
              </a:rPr>
              <a:t>VIII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.)</a:t>
            </a:r>
            <a:r>
              <a:rPr dirty="0" sz="1400" spc="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християнско</a:t>
            </a:r>
            <a:r>
              <a:rPr dirty="0" sz="140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кралство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378460" indent="-365760">
              <a:lnSpc>
                <a:spcPct val="100000"/>
              </a:lnSpc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Арабско</a:t>
            </a:r>
            <a:r>
              <a:rPr dirty="0" sz="1400" spc="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владичество</a:t>
            </a:r>
            <a:r>
              <a:rPr dirty="0" sz="1400" spc="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(VIII</a:t>
            </a:r>
            <a:r>
              <a:rPr dirty="0" sz="1400" spc="-3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180" b="1">
                <a:solidFill>
                  <a:srgbClr val="2C2C2C"/>
                </a:solidFill>
                <a:latin typeface="Gill Sans MT"/>
                <a:cs typeface="Gill Sans MT"/>
              </a:rPr>
              <a:t>–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XV</a:t>
            </a:r>
            <a:r>
              <a:rPr dirty="0" sz="1400" spc="-4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.)</a:t>
            </a:r>
            <a:endParaRPr sz="14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spc="-215" b="1">
                <a:solidFill>
                  <a:srgbClr val="2C2C2C"/>
                </a:solidFill>
                <a:latin typeface="Gill Sans MT"/>
                <a:cs typeface="Gill Sans MT"/>
              </a:rPr>
              <a:t>711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</a:t>
            </a:r>
            <a:r>
              <a:rPr dirty="0" sz="1400" spc="-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4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маврите</a:t>
            </a:r>
            <a:r>
              <a:rPr dirty="0" sz="14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превземат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по</a:t>
            </a:r>
            <a:r>
              <a:rPr dirty="0" sz="1400" spc="65">
                <a:solidFill>
                  <a:srgbClr val="2C2C2C"/>
                </a:solidFill>
                <a:latin typeface="Trebuchet MS"/>
                <a:cs typeface="Trebuchet MS"/>
              </a:rPr>
              <a:t>-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голямата</a:t>
            </a:r>
            <a:r>
              <a:rPr dirty="0" sz="14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endParaRPr sz="14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Ал</a:t>
            </a:r>
            <a:r>
              <a:rPr dirty="0" sz="140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Андалус</a:t>
            </a:r>
            <a:r>
              <a:rPr dirty="0" sz="1400" spc="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културен</a:t>
            </a:r>
            <a:r>
              <a:rPr dirty="0" sz="14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разцвет</a:t>
            </a:r>
            <a:r>
              <a:rPr dirty="0" sz="14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Кордоба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Реконкиста</a:t>
            </a:r>
            <a:r>
              <a:rPr dirty="0" sz="1400" spc="1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(VIII</a:t>
            </a:r>
            <a:r>
              <a:rPr dirty="0" sz="1400" spc="-5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180" b="1">
                <a:solidFill>
                  <a:srgbClr val="2C2C2C"/>
                </a:solidFill>
                <a:latin typeface="Gill Sans MT"/>
                <a:cs typeface="Gill Sans MT"/>
              </a:rPr>
              <a:t>–</a:t>
            </a:r>
            <a:r>
              <a:rPr dirty="0" sz="1400" spc="-2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XV</a:t>
            </a:r>
            <a:r>
              <a:rPr dirty="0" sz="1400" spc="-4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.)</a:t>
            </a:r>
            <a:endParaRPr sz="14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Християнските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кралства</a:t>
            </a:r>
            <a:r>
              <a:rPr dirty="0" sz="14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постепенно изтласкват</a:t>
            </a:r>
            <a:r>
              <a:rPr dirty="0" sz="1400" spc="2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арабите</a:t>
            </a:r>
            <a:endParaRPr sz="14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1492</a:t>
            </a:r>
            <a:r>
              <a:rPr dirty="0" sz="1400" spc="-5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400" b="1">
                <a:solidFill>
                  <a:srgbClr val="2C2C2C"/>
                </a:solidFill>
                <a:latin typeface="Gill Sans MT"/>
                <a:cs typeface="Gill Sans MT"/>
              </a:rPr>
              <a:t>.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375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падането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0">
                <a:solidFill>
                  <a:srgbClr val="2C2C2C"/>
                </a:solidFill>
                <a:latin typeface="Cambria"/>
                <a:cs typeface="Cambria"/>
              </a:rPr>
              <a:t>Гранада</a:t>
            </a:r>
            <a:r>
              <a:rPr dirty="0" sz="140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400" spc="3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е</a:t>
            </a:r>
            <a:r>
              <a:rPr dirty="0" sz="140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обединена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329565" indent="-317500">
              <a:lnSpc>
                <a:spcPct val="100000"/>
              </a:lnSpc>
              <a:buFont typeface="Wingdings"/>
              <a:buChar char=""/>
              <a:tabLst>
                <a:tab pos="329565" algn="l"/>
                <a:tab pos="330200" algn="l"/>
              </a:tabLst>
            </a:pP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Испанската</a:t>
            </a:r>
            <a:r>
              <a:rPr dirty="0" sz="1400" spc="1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2C2C2C"/>
                </a:solidFill>
                <a:latin typeface="Cambria"/>
                <a:cs typeface="Cambria"/>
              </a:rPr>
              <a:t>империя</a:t>
            </a:r>
            <a:r>
              <a:rPr dirty="0" sz="140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2C2C2C"/>
                </a:solidFill>
                <a:latin typeface="Gill Sans MT"/>
                <a:cs typeface="Gill Sans MT"/>
              </a:rPr>
              <a:t>(XVI</a:t>
            </a:r>
            <a:r>
              <a:rPr dirty="0" sz="1400" spc="-3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180" b="1">
                <a:solidFill>
                  <a:srgbClr val="2C2C2C"/>
                </a:solidFill>
                <a:latin typeface="Gill Sans MT"/>
                <a:cs typeface="Gill Sans MT"/>
              </a:rPr>
              <a:t>–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65" b="1">
                <a:solidFill>
                  <a:srgbClr val="2C2C2C"/>
                </a:solidFill>
                <a:latin typeface="Gill Sans MT"/>
                <a:cs typeface="Gill Sans MT"/>
              </a:rPr>
              <a:t>XVII</a:t>
            </a:r>
            <a:r>
              <a:rPr dirty="0" sz="1400" spc="-30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00" spc="-25" b="1">
                <a:solidFill>
                  <a:srgbClr val="2C2C2C"/>
                </a:solidFill>
                <a:latin typeface="Gill Sans MT"/>
                <a:cs typeface="Gill Sans MT"/>
              </a:rPr>
              <a:t>.)</a:t>
            </a:r>
            <a:endParaRPr sz="140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Велика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морска</a:t>
            </a:r>
            <a:r>
              <a:rPr dirty="0" sz="140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Cambria"/>
                <a:cs typeface="Cambria"/>
              </a:rPr>
              <a:t>сила</a:t>
            </a:r>
            <a:r>
              <a:rPr dirty="0" sz="14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4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открива</a:t>
            </a:r>
            <a:r>
              <a:rPr dirty="0" sz="140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Америка</a:t>
            </a:r>
            <a:r>
              <a:rPr dirty="0" sz="140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Колумб</a:t>
            </a:r>
            <a:r>
              <a:rPr dirty="0" sz="1400" spc="-1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C2C2C"/>
                </a:solidFill>
                <a:latin typeface="Trebuchet MS"/>
                <a:cs typeface="Trebuchet MS"/>
              </a:rPr>
              <a:t>1492</a:t>
            </a:r>
            <a:r>
              <a:rPr dirty="0" sz="14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Cambria"/>
                <a:cs typeface="Cambria"/>
              </a:rPr>
              <a:t>г</a:t>
            </a:r>
            <a:r>
              <a:rPr dirty="0" sz="1400" spc="-25">
                <a:solidFill>
                  <a:srgbClr val="2C2C2C"/>
                </a:solidFill>
                <a:latin typeface="Trebuchet MS"/>
                <a:cs typeface="Trebuchet MS"/>
              </a:rPr>
              <a:t>.)</a:t>
            </a:r>
            <a:endParaRPr sz="140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Контрол</a:t>
            </a:r>
            <a:r>
              <a:rPr dirty="0" sz="14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над</a:t>
            </a:r>
            <a:r>
              <a:rPr dirty="0" sz="140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2C2C2C"/>
                </a:solidFill>
                <a:latin typeface="Cambria"/>
                <a:cs typeface="Cambria"/>
              </a:rPr>
              <a:t>Латинска</a:t>
            </a:r>
            <a:r>
              <a:rPr dirty="0" sz="1400" spc="3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00" spc="-25">
                <a:solidFill>
                  <a:srgbClr val="2C2C2C"/>
                </a:solidFill>
                <a:latin typeface="Cambria"/>
                <a:cs typeface="Cambria"/>
              </a:rPr>
              <a:t>Америка</a:t>
            </a:r>
            <a:r>
              <a:rPr dirty="0" sz="1400" spc="-25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0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C2C2C"/>
                </a:solidFill>
                <a:latin typeface="Cambria"/>
                <a:cs typeface="Cambria"/>
              </a:rPr>
              <a:t>Филипините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36" y="697738"/>
            <a:ext cx="5024755" cy="5137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25"/>
              </a:lnSpc>
              <a:tabLst>
                <a:tab pos="927100" algn="l"/>
              </a:tabLst>
            </a:pPr>
            <a:r>
              <a:rPr dirty="0" sz="3600" spc="245">
                <a:latin typeface="Book Antiqua"/>
                <a:cs typeface="Book Antiqua"/>
              </a:rPr>
              <a:t>6.</a:t>
            </a:r>
            <a:r>
              <a:rPr dirty="0" sz="3600">
                <a:latin typeface="Book Antiqua"/>
                <a:cs typeface="Book Antiqua"/>
              </a:rPr>
              <a:t>	</a:t>
            </a:r>
            <a:r>
              <a:rPr dirty="0" sz="3200" spc="-10"/>
              <a:t>Население</a:t>
            </a:r>
            <a:r>
              <a:rPr dirty="0" sz="3200" spc="-180"/>
              <a:t> </a:t>
            </a:r>
            <a:r>
              <a:rPr dirty="0" sz="3200"/>
              <a:t>и</a:t>
            </a:r>
            <a:r>
              <a:rPr dirty="0" sz="3200" spc="-170"/>
              <a:t> </a:t>
            </a:r>
            <a:r>
              <a:rPr dirty="0" sz="3200" spc="-10"/>
              <a:t>култура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mbria"/>
                <a:cs typeface="Cambria"/>
              </a:rPr>
              <a:t>Испания</a:t>
            </a:r>
            <a:r>
              <a:rPr dirty="0" sz="1600" spc="80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има</a:t>
            </a:r>
            <a:r>
              <a:rPr dirty="0" sz="1600" spc="4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около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70" b="1">
                <a:latin typeface="Gill Sans MT"/>
                <a:cs typeface="Gill Sans MT"/>
              </a:rPr>
              <a:t>47</a:t>
            </a:r>
            <a:r>
              <a:rPr dirty="0" sz="1600" spc="-40" b="1">
                <a:latin typeface="Gill Sans MT"/>
                <a:cs typeface="Gill Sans MT"/>
              </a:rPr>
              <a:t> </a:t>
            </a:r>
            <a:r>
              <a:rPr dirty="0" sz="1600" b="1">
                <a:latin typeface="Cambria"/>
                <a:cs typeface="Cambria"/>
              </a:rPr>
              <a:t>милиона</a:t>
            </a:r>
            <a:r>
              <a:rPr dirty="0" sz="1600" spc="6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души</a:t>
            </a:r>
            <a:r>
              <a:rPr dirty="0" sz="1600" spc="-10" b="1">
                <a:latin typeface="Gill Sans MT"/>
                <a:cs typeface="Gill Sans MT"/>
              </a:rPr>
              <a:t>.</a:t>
            </a:r>
            <a:endParaRPr sz="1600">
              <a:latin typeface="Gill Sans MT"/>
              <a:cs typeface="Gill Sans MT"/>
            </a:endParaRPr>
          </a:p>
          <a:p>
            <a:pPr marL="360045">
              <a:lnSpc>
                <a:spcPct val="100000"/>
              </a:lnSpc>
            </a:pPr>
            <a:r>
              <a:rPr dirty="0" sz="1600"/>
              <a:t>Основен</a:t>
            </a:r>
            <a:r>
              <a:rPr dirty="0" sz="1600" spc="20"/>
              <a:t> </a:t>
            </a:r>
            <a:r>
              <a:rPr dirty="0" sz="1600" spc="-35"/>
              <a:t>език</a:t>
            </a:r>
            <a:r>
              <a:rPr dirty="0" sz="1600" spc="-35">
                <a:latin typeface="Trebuchet MS"/>
                <a:cs typeface="Trebuchet MS"/>
              </a:rPr>
              <a:t>: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b="1" i="1">
                <a:latin typeface="Cambria"/>
                <a:cs typeface="Cambria"/>
              </a:rPr>
              <a:t>испански</a:t>
            </a:r>
            <a:r>
              <a:rPr dirty="0" sz="1600" spc="50" b="1" i="1">
                <a:latin typeface="Cambria"/>
                <a:cs typeface="Cambria"/>
              </a:rPr>
              <a:t> </a:t>
            </a:r>
            <a:r>
              <a:rPr dirty="0" sz="1600" spc="-10" b="1">
                <a:latin typeface="Gill Sans MT"/>
                <a:cs typeface="Gill Sans MT"/>
              </a:rPr>
              <a:t>(</a:t>
            </a:r>
            <a:r>
              <a:rPr dirty="0" sz="1600" spc="-10" b="1">
                <a:latin typeface="Cambria"/>
                <a:cs typeface="Cambria"/>
              </a:rPr>
              <a:t>кастилски</a:t>
            </a:r>
            <a:r>
              <a:rPr dirty="0" sz="1600" spc="-10" b="1">
                <a:latin typeface="Gill Sans MT"/>
                <a:cs typeface="Gill Sans MT"/>
              </a:rPr>
              <a:t>)</a:t>
            </a:r>
            <a:endParaRPr sz="1600">
              <a:latin typeface="Gill Sans MT"/>
              <a:cs typeface="Gill Sans MT"/>
            </a:endParaRPr>
          </a:p>
          <a:p>
            <a:pPr marL="360045">
              <a:lnSpc>
                <a:spcPct val="100000"/>
              </a:lnSpc>
            </a:pPr>
            <a:r>
              <a:rPr dirty="0" sz="1600"/>
              <a:t>Официални</a:t>
            </a:r>
            <a:r>
              <a:rPr dirty="0" sz="1600" spc="20"/>
              <a:t> </a:t>
            </a:r>
            <a:r>
              <a:rPr dirty="0" sz="1600"/>
              <a:t>регионални</a:t>
            </a:r>
            <a:r>
              <a:rPr dirty="0" sz="1600" spc="40"/>
              <a:t> </a:t>
            </a:r>
            <a:r>
              <a:rPr dirty="0" sz="1600" spc="-30"/>
              <a:t>езици</a:t>
            </a:r>
            <a:r>
              <a:rPr dirty="0" sz="1600" spc="-30">
                <a:latin typeface="Trebuchet MS"/>
                <a:cs typeface="Trebuchet MS"/>
              </a:rPr>
              <a:t>: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b="1" i="1">
                <a:latin typeface="Cambria"/>
                <a:cs typeface="Cambria"/>
              </a:rPr>
              <a:t>каталонски</a:t>
            </a:r>
            <a:r>
              <a:rPr dirty="0" sz="1600" b="1" i="1">
                <a:latin typeface="Arial"/>
                <a:cs typeface="Arial"/>
              </a:rPr>
              <a:t>,</a:t>
            </a:r>
            <a:r>
              <a:rPr dirty="0" sz="1600" spc="-70" b="1" i="1">
                <a:latin typeface="Arial"/>
                <a:cs typeface="Arial"/>
              </a:rPr>
              <a:t> </a:t>
            </a:r>
            <a:r>
              <a:rPr dirty="0" sz="1600" b="1" i="1">
                <a:latin typeface="Cambria"/>
                <a:cs typeface="Cambria"/>
              </a:rPr>
              <a:t>галисийски</a:t>
            </a:r>
            <a:r>
              <a:rPr dirty="0" sz="1600" b="1" i="1">
                <a:latin typeface="Arial"/>
                <a:cs typeface="Arial"/>
              </a:rPr>
              <a:t>,</a:t>
            </a:r>
            <a:r>
              <a:rPr dirty="0" sz="1600" spc="-75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Cambria"/>
                <a:cs typeface="Cambria"/>
              </a:rPr>
              <a:t>баски</a:t>
            </a:r>
            <a:endParaRPr sz="1600">
              <a:latin typeface="Cambria"/>
              <a:cs typeface="Cambria"/>
            </a:endParaRPr>
          </a:p>
          <a:p>
            <a:pPr marL="42545">
              <a:lnSpc>
                <a:spcPct val="100000"/>
              </a:lnSpc>
            </a:pPr>
            <a:r>
              <a:rPr dirty="0" sz="1600" b="1">
                <a:latin typeface="Cambria"/>
                <a:cs typeface="Cambria"/>
              </a:rPr>
              <a:t>Културни</a:t>
            </a:r>
            <a:r>
              <a:rPr dirty="0" sz="1600" spc="20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обичаи</a:t>
            </a:r>
            <a:r>
              <a:rPr dirty="0" sz="1600" spc="-10" b="1"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  <a:p>
            <a:pPr marL="360045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Фламенко</a:t>
            </a:r>
            <a:r>
              <a:rPr dirty="0" sz="1600" spc="70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100">
                <a:latin typeface="Trebuchet MS"/>
                <a:cs typeface="Trebuchet MS"/>
              </a:rPr>
              <a:t> </a:t>
            </a:r>
            <a:r>
              <a:rPr dirty="0" sz="1600"/>
              <a:t>традиционен</a:t>
            </a:r>
            <a:r>
              <a:rPr dirty="0" sz="1600" spc="70"/>
              <a:t> </a:t>
            </a:r>
            <a:r>
              <a:rPr dirty="0" sz="1600"/>
              <a:t>танц</a:t>
            </a:r>
            <a:r>
              <a:rPr dirty="0" sz="1600" spc="45"/>
              <a:t> </a:t>
            </a:r>
            <a:r>
              <a:rPr dirty="0" sz="1600"/>
              <a:t>и</a:t>
            </a:r>
            <a:r>
              <a:rPr dirty="0" sz="1600" spc="55"/>
              <a:t> </a:t>
            </a:r>
            <a:r>
              <a:rPr dirty="0" sz="1600" spc="-10"/>
              <a:t>музика</a:t>
            </a:r>
            <a:endParaRPr sz="1600">
              <a:latin typeface="Trebuchet MS"/>
              <a:cs typeface="Trebuchet MS"/>
            </a:endParaRPr>
          </a:p>
          <a:p>
            <a:pPr marL="360045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Корида</a:t>
            </a:r>
            <a:r>
              <a:rPr dirty="0" sz="1600" spc="85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/>
              <a:t>борба</a:t>
            </a:r>
            <a:r>
              <a:rPr dirty="0" sz="1600" spc="80"/>
              <a:t> </a:t>
            </a:r>
            <a:r>
              <a:rPr dirty="0" sz="1600"/>
              <a:t>с</a:t>
            </a:r>
            <a:r>
              <a:rPr dirty="0" sz="1600" spc="65"/>
              <a:t> </a:t>
            </a:r>
            <a:r>
              <a:rPr dirty="0" sz="1600"/>
              <a:t>бикове</a:t>
            </a:r>
            <a:r>
              <a:rPr dirty="0" sz="1600" spc="85"/>
              <a:t> </a:t>
            </a:r>
            <a:r>
              <a:rPr dirty="0" sz="1600">
                <a:latin typeface="Trebuchet MS"/>
                <a:cs typeface="Trebuchet MS"/>
              </a:rPr>
              <a:t>(</a:t>
            </a:r>
            <a:r>
              <a:rPr dirty="0" sz="1600"/>
              <a:t>спорен</a:t>
            </a:r>
            <a:r>
              <a:rPr dirty="0" sz="1600" spc="60"/>
              <a:t> </a:t>
            </a:r>
            <a:r>
              <a:rPr dirty="0" sz="1600" spc="-10"/>
              <a:t>обичай</a:t>
            </a:r>
            <a:r>
              <a:rPr dirty="0" sz="1600" spc="-10"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360045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Фиести</a:t>
            </a:r>
            <a:r>
              <a:rPr dirty="0" sz="1600" spc="80" b="1" i="1">
                <a:latin typeface="Cambria"/>
                <a:cs typeface="Cambria"/>
              </a:rPr>
              <a:t> </a:t>
            </a:r>
            <a:r>
              <a:rPr dirty="0" sz="1600" b="1" i="1">
                <a:latin typeface="Cambria"/>
                <a:cs typeface="Cambria"/>
              </a:rPr>
              <a:t>и</a:t>
            </a:r>
            <a:r>
              <a:rPr dirty="0" sz="1600" spc="55" b="1" i="1">
                <a:latin typeface="Cambria"/>
                <a:cs typeface="Cambria"/>
              </a:rPr>
              <a:t> </a:t>
            </a:r>
            <a:r>
              <a:rPr dirty="0" sz="1600" b="1" i="1">
                <a:latin typeface="Cambria"/>
                <a:cs typeface="Cambria"/>
              </a:rPr>
              <a:t>фестивали</a:t>
            </a:r>
            <a:r>
              <a:rPr dirty="0" sz="1600" spc="90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25"/>
              <a:t>Томатина</a:t>
            </a:r>
            <a:r>
              <a:rPr dirty="0" sz="1600" spc="-25">
                <a:latin typeface="Trebuchet MS"/>
                <a:cs typeface="Trebuchet MS"/>
              </a:rPr>
              <a:t>,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/>
              <a:t>Фестивал</a:t>
            </a:r>
            <a:r>
              <a:rPr dirty="0" sz="1600" spc="65"/>
              <a:t> </a:t>
            </a:r>
            <a:r>
              <a:rPr dirty="0" sz="1600"/>
              <a:t>на</a:t>
            </a:r>
            <a:r>
              <a:rPr dirty="0" sz="1600" spc="70"/>
              <a:t> </a:t>
            </a:r>
            <a:r>
              <a:rPr dirty="0" sz="1600"/>
              <a:t>Сан</a:t>
            </a:r>
            <a:r>
              <a:rPr dirty="0" sz="1600" spc="45"/>
              <a:t> </a:t>
            </a:r>
            <a:r>
              <a:rPr dirty="0" sz="1600" spc="-10"/>
              <a:t>Фермин</a:t>
            </a:r>
            <a:endParaRPr sz="160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</a:pPr>
            <a:r>
              <a:rPr dirty="0" sz="1600" b="1">
                <a:latin typeface="Cambria"/>
                <a:cs typeface="Cambria"/>
              </a:rPr>
              <a:t>Испанска</a:t>
            </a:r>
            <a:r>
              <a:rPr dirty="0" sz="1600" spc="4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кухня</a:t>
            </a:r>
            <a:r>
              <a:rPr dirty="0" sz="1600" spc="-10" b="1"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  <a:p>
            <a:pPr marL="303530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Паеля</a:t>
            </a:r>
            <a:r>
              <a:rPr dirty="0" sz="1600" spc="70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/>
              <a:t>ориз</a:t>
            </a:r>
            <a:r>
              <a:rPr dirty="0" sz="1600" spc="75"/>
              <a:t> </a:t>
            </a:r>
            <a:r>
              <a:rPr dirty="0" sz="1600"/>
              <a:t>с</a:t>
            </a:r>
            <a:r>
              <a:rPr dirty="0" sz="1600" spc="55"/>
              <a:t> </a:t>
            </a:r>
            <a:r>
              <a:rPr dirty="0" sz="1600"/>
              <a:t>морски</a:t>
            </a:r>
            <a:r>
              <a:rPr dirty="0" sz="1600" spc="65"/>
              <a:t> </a:t>
            </a:r>
            <a:r>
              <a:rPr dirty="0" sz="1600" spc="-10"/>
              <a:t>дарове</a:t>
            </a:r>
            <a:endParaRPr sz="1600">
              <a:latin typeface="Trebuchet MS"/>
              <a:cs typeface="Trebuchet M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600" b="1" i="1">
                <a:latin typeface="Cambria"/>
                <a:cs typeface="Cambria"/>
              </a:rPr>
              <a:t>Тапас</a:t>
            </a:r>
            <a:r>
              <a:rPr dirty="0" sz="1600" spc="55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/>
              <a:t>малки</a:t>
            </a:r>
            <a:r>
              <a:rPr dirty="0" sz="1600" spc="85"/>
              <a:t> </a:t>
            </a:r>
            <a:r>
              <a:rPr dirty="0" sz="1600"/>
              <a:t>порции</a:t>
            </a:r>
            <a:r>
              <a:rPr dirty="0" sz="1600" spc="85"/>
              <a:t> </a:t>
            </a:r>
            <a:r>
              <a:rPr dirty="0" sz="1600" spc="-20"/>
              <a:t>храна</a:t>
            </a:r>
            <a:endParaRPr sz="1600">
              <a:latin typeface="Trebuchet MS"/>
              <a:cs typeface="Trebuchet MS"/>
            </a:endParaRPr>
          </a:p>
          <a:p>
            <a:pPr marL="303530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Гаспачо</a:t>
            </a:r>
            <a:r>
              <a:rPr dirty="0" sz="1600" spc="55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/>
              <a:t>студена</a:t>
            </a:r>
            <a:r>
              <a:rPr dirty="0" sz="1600" spc="40"/>
              <a:t> </a:t>
            </a:r>
            <a:r>
              <a:rPr dirty="0" sz="1600"/>
              <a:t>доматена</a:t>
            </a:r>
            <a:r>
              <a:rPr dirty="0" sz="1600" spc="60"/>
              <a:t> </a:t>
            </a:r>
            <a:r>
              <a:rPr dirty="0" sz="1600" spc="-20"/>
              <a:t>супа</a:t>
            </a:r>
            <a:endParaRPr sz="1600">
              <a:latin typeface="Trebuchet MS"/>
              <a:cs typeface="Trebuchet MS"/>
            </a:endParaRPr>
          </a:p>
          <a:p>
            <a:pPr marL="303530">
              <a:lnSpc>
                <a:spcPct val="100000"/>
              </a:lnSpc>
            </a:pPr>
            <a:r>
              <a:rPr dirty="0" sz="1600" b="1" i="1">
                <a:latin typeface="Cambria"/>
                <a:cs typeface="Cambria"/>
              </a:rPr>
              <a:t>Чурос</a:t>
            </a:r>
            <a:r>
              <a:rPr dirty="0" sz="1600" spc="35" b="1" i="1">
                <a:latin typeface="Cambria"/>
                <a:cs typeface="Cambria"/>
              </a:rPr>
              <a:t> </a:t>
            </a:r>
            <a:r>
              <a:rPr dirty="0" sz="1600" spc="420">
                <a:latin typeface="Trebuchet MS"/>
                <a:cs typeface="Trebuchet MS"/>
              </a:rPr>
              <a:t>–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/>
              <a:t>пържени</a:t>
            </a:r>
            <a:r>
              <a:rPr dirty="0" sz="1600" spc="45"/>
              <a:t> </a:t>
            </a:r>
            <a:r>
              <a:rPr dirty="0" sz="1600"/>
              <a:t>тестени</a:t>
            </a:r>
            <a:r>
              <a:rPr dirty="0" sz="1600" spc="30"/>
              <a:t> </a:t>
            </a:r>
            <a:r>
              <a:rPr dirty="0" sz="1600" spc="-10"/>
              <a:t>пръчици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791" y="446023"/>
            <a:ext cx="7498080" cy="84899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30"/>
              </a:lnSpc>
            </a:pPr>
            <a:r>
              <a:rPr dirty="0" sz="2500" spc="145">
                <a:latin typeface="Book Antiqua"/>
                <a:cs typeface="Book Antiqua"/>
              </a:rPr>
              <a:t>7.</a:t>
            </a:r>
            <a:r>
              <a:rPr dirty="0" sz="2500" spc="-60">
                <a:latin typeface="Book Antiqua"/>
                <a:cs typeface="Book Antiqua"/>
              </a:rPr>
              <a:t> </a:t>
            </a:r>
            <a:r>
              <a:rPr dirty="0" sz="1800" spc="-10"/>
              <a:t>Испания</a:t>
            </a:r>
            <a:r>
              <a:rPr dirty="0" sz="1800" spc="-65"/>
              <a:t> </a:t>
            </a:r>
            <a:r>
              <a:rPr dirty="0" sz="1800" spc="-10"/>
              <a:t>има</a:t>
            </a:r>
            <a:r>
              <a:rPr dirty="0" sz="1800" spc="-80"/>
              <a:t> </a:t>
            </a:r>
            <a:r>
              <a:rPr dirty="0" sz="1800" spc="-10"/>
              <a:t>няколко</a:t>
            </a:r>
            <a:r>
              <a:rPr dirty="0" sz="1800" spc="-80"/>
              <a:t> </a:t>
            </a:r>
            <a:r>
              <a:rPr dirty="0" sz="1800"/>
              <a:t>важни</a:t>
            </a:r>
            <a:r>
              <a:rPr dirty="0" sz="1800" spc="-90"/>
              <a:t> </a:t>
            </a:r>
            <a:r>
              <a:rPr dirty="0" sz="1800"/>
              <a:t>реки</a:t>
            </a:r>
            <a:r>
              <a:rPr dirty="0" sz="1800">
                <a:latin typeface="Book Antiqua"/>
                <a:cs typeface="Book Antiqua"/>
              </a:rPr>
              <a:t>,</a:t>
            </a:r>
            <a:r>
              <a:rPr dirty="0" sz="1800" spc="-165">
                <a:latin typeface="Book Antiqua"/>
                <a:cs typeface="Book Antiqua"/>
              </a:rPr>
              <a:t> </a:t>
            </a:r>
            <a:r>
              <a:rPr dirty="0" sz="1800" spc="-10"/>
              <a:t>които</a:t>
            </a:r>
            <a:r>
              <a:rPr dirty="0" sz="1800" spc="-75"/>
              <a:t> </a:t>
            </a:r>
            <a:r>
              <a:rPr dirty="0" sz="1800"/>
              <a:t>играят</a:t>
            </a:r>
            <a:r>
              <a:rPr dirty="0" sz="1800" spc="-100"/>
              <a:t> </a:t>
            </a:r>
            <a:r>
              <a:rPr dirty="0" sz="1800" spc="-10"/>
              <a:t>ключова</a:t>
            </a:r>
            <a:r>
              <a:rPr dirty="0" sz="1800" spc="-75"/>
              <a:t> </a:t>
            </a:r>
            <a:r>
              <a:rPr dirty="0" sz="1800" spc="-10"/>
              <a:t>роля</a:t>
            </a:r>
            <a:r>
              <a:rPr dirty="0" sz="1800" spc="-75"/>
              <a:t> </a:t>
            </a:r>
            <a:r>
              <a:rPr dirty="0" sz="1800" spc="-25"/>
              <a:t>за</a:t>
            </a:r>
            <a:endParaRPr sz="1800">
              <a:latin typeface="Book Antiqua"/>
              <a:cs typeface="Book Antiqua"/>
            </a:endParaRPr>
          </a:p>
          <a:p>
            <a:pPr marL="355600">
              <a:lnSpc>
                <a:spcPts val="2090"/>
              </a:lnSpc>
            </a:pPr>
            <a:r>
              <a:rPr dirty="0" sz="1800"/>
              <a:t>икономиката</a:t>
            </a:r>
            <a:r>
              <a:rPr dirty="0" sz="1800">
                <a:latin typeface="Book Antiqua"/>
                <a:cs typeface="Book Antiqua"/>
              </a:rPr>
              <a:t>,</a:t>
            </a:r>
            <a:r>
              <a:rPr dirty="0" sz="1800" spc="-130">
                <a:latin typeface="Book Antiqua"/>
                <a:cs typeface="Book Antiqua"/>
              </a:rPr>
              <a:t> </a:t>
            </a:r>
            <a:r>
              <a:rPr dirty="0" sz="1800" spc="-10"/>
              <a:t>селското</a:t>
            </a:r>
            <a:r>
              <a:rPr dirty="0" sz="1800" spc="-50"/>
              <a:t> </a:t>
            </a:r>
            <a:r>
              <a:rPr dirty="0" sz="1800" spc="-10"/>
              <a:t>стопанство</a:t>
            </a:r>
            <a:r>
              <a:rPr dirty="0" sz="1800" spc="-40"/>
              <a:t> </a:t>
            </a:r>
            <a:r>
              <a:rPr dirty="0" sz="1800"/>
              <a:t>и</a:t>
            </a:r>
            <a:r>
              <a:rPr dirty="0" sz="1800" spc="-65"/>
              <a:t> </a:t>
            </a:r>
            <a:r>
              <a:rPr dirty="0" sz="1800" spc="-10"/>
              <a:t>природната</a:t>
            </a:r>
            <a:r>
              <a:rPr dirty="0" sz="1800" spc="-70"/>
              <a:t> </a:t>
            </a:r>
            <a:r>
              <a:rPr dirty="0" sz="1800"/>
              <a:t>среда</a:t>
            </a:r>
            <a:r>
              <a:rPr dirty="0" sz="1800">
                <a:latin typeface="Book Antiqua"/>
                <a:cs typeface="Book Antiqua"/>
              </a:rPr>
              <a:t>.</a:t>
            </a:r>
            <a:r>
              <a:rPr dirty="0" sz="1800" spc="-145">
                <a:latin typeface="Book Antiqua"/>
                <a:cs typeface="Book Antiqua"/>
              </a:rPr>
              <a:t> </a:t>
            </a:r>
            <a:r>
              <a:rPr dirty="0" sz="1800"/>
              <a:t>Ето</a:t>
            </a:r>
            <a:r>
              <a:rPr dirty="0" sz="1800" spc="-80"/>
              <a:t> </a:t>
            </a:r>
            <a:r>
              <a:rPr dirty="0" sz="1800" spc="-20"/>
              <a:t>най</a:t>
            </a:r>
            <a:r>
              <a:rPr dirty="0" sz="1800" spc="-20">
                <a:latin typeface="Book Antiqua"/>
                <a:cs typeface="Book Antiqua"/>
              </a:rPr>
              <a:t>-</a:t>
            </a:r>
            <a:endParaRPr sz="1800">
              <a:latin typeface="Book Antiqua"/>
              <a:cs typeface="Book Antiqua"/>
            </a:endParaRPr>
          </a:p>
          <a:p>
            <a:pPr marL="355600">
              <a:lnSpc>
                <a:spcPct val="100000"/>
              </a:lnSpc>
            </a:pPr>
            <a:r>
              <a:rPr dirty="0" sz="1800" spc="-10"/>
              <a:t>значимите</a:t>
            </a:r>
            <a:r>
              <a:rPr dirty="0" sz="1800" spc="-10">
                <a:latin typeface="Book Antiqua"/>
                <a:cs typeface="Book Antiqua"/>
              </a:rPr>
              <a:t>: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8878" y="1464310"/>
            <a:ext cx="7312659" cy="312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0"/>
              </a:spcBef>
              <a:buFont typeface="Gill Sans MT"/>
              <a:buAutoNum type="arabicPeriod"/>
              <a:tabLst>
                <a:tab pos="174625" algn="l"/>
              </a:tabLst>
            </a:pP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Тахо</a:t>
            </a:r>
            <a:r>
              <a:rPr dirty="0" sz="1450" spc="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 b="1">
                <a:solidFill>
                  <a:srgbClr val="2C2C2C"/>
                </a:solidFill>
                <a:latin typeface="Gill Sans MT"/>
                <a:cs typeface="Gill Sans MT"/>
              </a:rPr>
              <a:t>(Tajo)</a:t>
            </a:r>
            <a:endParaRPr sz="1450">
              <a:latin typeface="Gill Sans MT"/>
              <a:cs typeface="Gill Sans MT"/>
            </a:endParaRPr>
          </a:p>
          <a:p>
            <a:pPr lvl="1"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spc="65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450" spc="65" b="1">
                <a:solidFill>
                  <a:srgbClr val="2C2C2C"/>
                </a:solidFill>
                <a:latin typeface="Gill Sans MT"/>
                <a:cs typeface="Gill Sans MT"/>
              </a:rPr>
              <a:t>-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дългата</a:t>
            </a:r>
            <a:r>
              <a:rPr dirty="0" sz="1450" spc="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река</a:t>
            </a:r>
            <a:r>
              <a:rPr dirty="0" sz="1450" spc="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7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450" spc="5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380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5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Trebuchet MS"/>
                <a:cs typeface="Trebuchet MS"/>
              </a:rPr>
              <a:t>1,007</a:t>
            </a:r>
            <a:r>
              <a:rPr dirty="0" sz="145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км</a:t>
            </a:r>
            <a:r>
              <a:rPr dirty="0" sz="1450" spc="-2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lvl="1" marL="329565" marR="5080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Извира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централната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част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страната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преминава</a:t>
            </a:r>
            <a:r>
              <a:rPr dirty="0" sz="14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4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20">
                <a:solidFill>
                  <a:srgbClr val="2C2C2C"/>
                </a:solidFill>
                <a:latin typeface="Cambria"/>
                <a:cs typeface="Cambria"/>
              </a:rPr>
              <a:t>Португалия</a:t>
            </a:r>
            <a:r>
              <a:rPr dirty="0" sz="1450" spc="-20">
                <a:solidFill>
                  <a:srgbClr val="2C2C2C"/>
                </a:solidFill>
                <a:latin typeface="Trebuchet MS"/>
                <a:cs typeface="Trebuchet MS"/>
              </a:rPr>
              <a:t>,</a:t>
            </a:r>
            <a:r>
              <a:rPr dirty="0" sz="145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където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се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влива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Атлантическия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океан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lvl="1" marL="329565" indent="-317500">
              <a:lnSpc>
                <a:spcPct val="100000"/>
              </a:lnSpc>
              <a:spcBef>
                <a:spcPts val="5"/>
              </a:spcBef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Минава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през</a:t>
            </a:r>
            <a:r>
              <a:rPr dirty="0" sz="14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градове</a:t>
            </a:r>
            <a:r>
              <a:rPr dirty="0" sz="14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като</a:t>
            </a:r>
            <a:r>
              <a:rPr dirty="0" sz="14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Толедо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Лисабон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50" b="1">
                <a:solidFill>
                  <a:srgbClr val="2C2C2C"/>
                </a:solidFill>
                <a:latin typeface="Gill Sans MT"/>
                <a:cs typeface="Gill Sans MT"/>
              </a:rPr>
              <a:t>2.</a:t>
            </a:r>
            <a:r>
              <a:rPr dirty="0" sz="1450" spc="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Ебро</a:t>
            </a:r>
            <a:r>
              <a:rPr dirty="0" sz="1450" spc="9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 b="1">
                <a:solidFill>
                  <a:srgbClr val="2C2C2C"/>
                </a:solidFill>
                <a:latin typeface="Gill Sans MT"/>
                <a:cs typeface="Gill Sans MT"/>
              </a:rPr>
              <a:t>(Ebro)</a:t>
            </a:r>
            <a:endParaRPr sz="145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spc="65" b="1">
                <a:solidFill>
                  <a:srgbClr val="2C2C2C"/>
                </a:solidFill>
                <a:latin typeface="Cambria"/>
                <a:cs typeface="Cambria"/>
              </a:rPr>
              <a:t>Най</a:t>
            </a:r>
            <a:r>
              <a:rPr dirty="0" sz="1450" spc="65" b="1">
                <a:solidFill>
                  <a:srgbClr val="2C2C2C"/>
                </a:solidFill>
                <a:latin typeface="Gill Sans MT"/>
                <a:cs typeface="Gill Sans MT"/>
              </a:rPr>
              <a:t>-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дългата</a:t>
            </a:r>
            <a:r>
              <a:rPr dirty="0" sz="1450" spc="4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река</a:t>
            </a:r>
            <a:r>
              <a:rPr dirty="0" sz="1450" b="1">
                <a:solidFill>
                  <a:srgbClr val="2C2C2C"/>
                </a:solidFill>
                <a:latin typeface="Gill Sans MT"/>
                <a:cs typeface="Gill Sans MT"/>
              </a:rPr>
              <a:t>,</a:t>
            </a:r>
            <a:r>
              <a:rPr dirty="0" sz="1450" spc="-1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течаща</a:t>
            </a:r>
            <a:r>
              <a:rPr dirty="0" sz="14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изцяло</a:t>
            </a:r>
            <a:r>
              <a:rPr dirty="0" sz="1450" spc="6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7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450" spc="55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380">
                <a:solidFill>
                  <a:srgbClr val="2C2C2C"/>
                </a:solidFill>
                <a:latin typeface="Trebuchet MS"/>
                <a:cs typeface="Trebuchet MS"/>
              </a:rPr>
              <a:t>–</a:t>
            </a:r>
            <a:r>
              <a:rPr dirty="0" sz="1450" spc="-50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910</a:t>
            </a:r>
            <a:r>
              <a:rPr dirty="0" sz="1450" spc="-5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км</a:t>
            </a:r>
            <a:r>
              <a:rPr dirty="0" sz="1450" spc="-25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Извира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Кантабрийските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планини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влива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Средиземно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море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Важна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напояването</a:t>
            </a:r>
            <a:r>
              <a:rPr dirty="0" sz="14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на</a:t>
            </a:r>
            <a:r>
              <a:rPr dirty="0" sz="1450" spc="4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селското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стопанство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5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Арагон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Каталуния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50" b="1">
                <a:solidFill>
                  <a:srgbClr val="2C2C2C"/>
                </a:solidFill>
                <a:latin typeface="Gill Sans MT"/>
                <a:cs typeface="Gill Sans MT"/>
              </a:rPr>
              <a:t>3.</a:t>
            </a:r>
            <a:r>
              <a:rPr dirty="0" sz="1450" spc="5" b="1">
                <a:solidFill>
                  <a:srgbClr val="2C2C2C"/>
                </a:solidFill>
                <a:latin typeface="Gill Sans MT"/>
                <a:cs typeface="Gill Sans MT"/>
              </a:rPr>
              <a:t> </a:t>
            </a:r>
            <a:r>
              <a:rPr dirty="0" sz="1450" b="1">
                <a:solidFill>
                  <a:srgbClr val="2C2C2C"/>
                </a:solidFill>
                <a:latin typeface="Cambria"/>
                <a:cs typeface="Cambria"/>
              </a:rPr>
              <a:t>Дуеро</a:t>
            </a:r>
            <a:r>
              <a:rPr dirty="0" sz="1450" spc="120" b="1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 b="1">
                <a:solidFill>
                  <a:srgbClr val="2C2C2C"/>
                </a:solidFill>
                <a:latin typeface="Gill Sans MT"/>
                <a:cs typeface="Gill Sans MT"/>
              </a:rPr>
              <a:t>(Duero)</a:t>
            </a:r>
            <a:endParaRPr sz="1450">
              <a:latin typeface="Gill Sans MT"/>
              <a:cs typeface="Gill Sans MT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 spc="-25">
                <a:solidFill>
                  <a:srgbClr val="2C2C2C"/>
                </a:solidFill>
                <a:latin typeface="Cambria"/>
                <a:cs typeface="Cambria"/>
              </a:rPr>
              <a:t>Дължина</a:t>
            </a:r>
            <a:r>
              <a:rPr dirty="0" sz="1450" spc="-25">
                <a:solidFill>
                  <a:srgbClr val="2C2C2C"/>
                </a:solidFill>
                <a:latin typeface="Trebuchet MS"/>
                <a:cs typeface="Trebuchet MS"/>
              </a:rPr>
              <a:t>:</a:t>
            </a:r>
            <a:r>
              <a:rPr dirty="0" sz="1450" spc="-3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 spc="125">
                <a:solidFill>
                  <a:srgbClr val="2C2C2C"/>
                </a:solidFill>
                <a:latin typeface="Trebuchet MS"/>
                <a:cs typeface="Trebuchet MS"/>
              </a:rPr>
              <a:t>895</a:t>
            </a:r>
            <a:r>
              <a:rPr dirty="0" sz="1450" spc="-45">
                <a:solidFill>
                  <a:srgbClr val="2C2C2C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км</a:t>
            </a:r>
            <a:r>
              <a:rPr dirty="0" sz="14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пресича</a:t>
            </a:r>
            <a:r>
              <a:rPr dirty="0" sz="1450" spc="10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Испания</a:t>
            </a:r>
            <a:r>
              <a:rPr dirty="0" sz="1450" spc="9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Португалия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).</a:t>
            </a:r>
            <a:endParaRPr sz="145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Извира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от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провинция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Сория</a:t>
            </a:r>
            <a:r>
              <a:rPr dirty="0" sz="1450" spc="7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и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се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влива</a:t>
            </a:r>
            <a:r>
              <a:rPr dirty="0" sz="14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Атлантическия</a:t>
            </a:r>
            <a:r>
              <a:rPr dirty="0" sz="1450" spc="8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океан</a:t>
            </a:r>
            <a:r>
              <a:rPr dirty="0" sz="1450" spc="8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при</a:t>
            </a:r>
            <a:r>
              <a:rPr dirty="0" sz="1450" spc="6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Порто</a:t>
            </a:r>
            <a:endParaRPr sz="145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Португалия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).</a:t>
            </a:r>
            <a:endParaRPr sz="145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buSzPct val="96551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Важен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за</a:t>
            </a:r>
            <a:r>
              <a:rPr dirty="0" sz="1450" spc="6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винопроизводството</a:t>
            </a:r>
            <a:r>
              <a:rPr dirty="0" sz="1450" spc="9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Trebuchet MS"/>
                <a:cs typeface="Trebuchet MS"/>
              </a:rPr>
              <a:t>(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районът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Рибера</a:t>
            </a:r>
            <a:r>
              <a:rPr dirty="0" sz="1450" spc="70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C2C2C"/>
                </a:solidFill>
                <a:latin typeface="Cambria"/>
                <a:cs typeface="Cambria"/>
              </a:rPr>
              <a:t>дел</a:t>
            </a:r>
            <a:r>
              <a:rPr dirty="0" sz="1450" spc="55">
                <a:solidFill>
                  <a:srgbClr val="2C2C2C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2C2C2C"/>
                </a:solidFill>
                <a:latin typeface="Cambria"/>
                <a:cs typeface="Cambria"/>
              </a:rPr>
              <a:t>Дуеро</a:t>
            </a:r>
            <a:r>
              <a:rPr dirty="0" sz="1450" spc="-10">
                <a:solidFill>
                  <a:srgbClr val="2C2C2C"/>
                </a:solidFill>
                <a:latin typeface="Trebuchet MS"/>
                <a:cs typeface="Trebuchet MS"/>
              </a:rPr>
              <a:t>).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2025-10-03T03:43:40Z</dcterms:created>
  <dcterms:modified xsi:type="dcterms:W3CDTF">2025-10-03T03:43:40Z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LTSC</vt:lpwstr>
  </property>
</Properties>
</file>