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E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97280" cy="1249045"/>
          </a:xfrm>
          <a:custGeom>
            <a:avLst/>
            <a:gdLst/>
            <a:ahLst/>
            <a:cxnLst/>
            <a:rect l="l" t="t" r="r" b="b"/>
            <a:pathLst>
              <a:path w="1097280" h="1249045">
                <a:moveTo>
                  <a:pt x="0" y="1248451"/>
                </a:moveTo>
                <a:lnTo>
                  <a:pt x="21622" y="1206447"/>
                </a:lnTo>
                <a:lnTo>
                  <a:pt x="45293" y="1162441"/>
                </a:lnTo>
                <a:lnTo>
                  <a:pt x="69847" y="1118931"/>
                </a:lnTo>
                <a:lnTo>
                  <a:pt x="95349" y="1076023"/>
                </a:lnTo>
                <a:lnTo>
                  <a:pt x="121863" y="1033825"/>
                </a:lnTo>
                <a:lnTo>
                  <a:pt x="149454" y="992444"/>
                </a:lnTo>
                <a:lnTo>
                  <a:pt x="178187" y="951988"/>
                </a:lnTo>
                <a:lnTo>
                  <a:pt x="208125" y="912564"/>
                </a:lnTo>
                <a:lnTo>
                  <a:pt x="239335" y="874279"/>
                </a:lnTo>
                <a:lnTo>
                  <a:pt x="271880" y="837241"/>
                </a:lnTo>
                <a:lnTo>
                  <a:pt x="305826" y="801556"/>
                </a:lnTo>
                <a:lnTo>
                  <a:pt x="341236" y="767334"/>
                </a:lnTo>
                <a:lnTo>
                  <a:pt x="375210" y="736298"/>
                </a:lnTo>
                <a:lnTo>
                  <a:pt x="410192" y="705027"/>
                </a:lnTo>
                <a:lnTo>
                  <a:pt x="446032" y="673509"/>
                </a:lnTo>
                <a:lnTo>
                  <a:pt x="482580" y="641730"/>
                </a:lnTo>
                <a:lnTo>
                  <a:pt x="519686" y="609677"/>
                </a:lnTo>
                <a:lnTo>
                  <a:pt x="557201" y="577338"/>
                </a:lnTo>
                <a:lnTo>
                  <a:pt x="594976" y="544700"/>
                </a:lnTo>
                <a:lnTo>
                  <a:pt x="632861" y="511749"/>
                </a:lnTo>
                <a:lnTo>
                  <a:pt x="670706" y="478473"/>
                </a:lnTo>
                <a:lnTo>
                  <a:pt x="708362" y="444859"/>
                </a:lnTo>
                <a:lnTo>
                  <a:pt x="745679" y="410895"/>
                </a:lnTo>
                <a:lnTo>
                  <a:pt x="782507" y="376566"/>
                </a:lnTo>
                <a:lnTo>
                  <a:pt x="818698" y="341861"/>
                </a:lnTo>
                <a:lnTo>
                  <a:pt x="854101" y="306766"/>
                </a:lnTo>
                <a:lnTo>
                  <a:pt x="888567" y="271268"/>
                </a:lnTo>
                <a:lnTo>
                  <a:pt x="921946" y="235355"/>
                </a:lnTo>
                <a:lnTo>
                  <a:pt x="954089" y="199014"/>
                </a:lnTo>
                <a:lnTo>
                  <a:pt x="984846" y="162232"/>
                </a:lnTo>
                <a:lnTo>
                  <a:pt x="1014068" y="124996"/>
                </a:lnTo>
                <a:lnTo>
                  <a:pt x="1041604" y="87292"/>
                </a:lnTo>
                <a:lnTo>
                  <a:pt x="1067307" y="49109"/>
                </a:lnTo>
                <a:lnTo>
                  <a:pt x="1091025" y="10433"/>
                </a:lnTo>
                <a:lnTo>
                  <a:pt x="109677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67176" y="152400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5">
                <a:moveTo>
                  <a:pt x="810895" y="0"/>
                </a:moveTo>
                <a:lnTo>
                  <a:pt x="219583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5" y="40386"/>
                </a:lnTo>
                <a:lnTo>
                  <a:pt x="157583" y="56965"/>
                </a:lnTo>
                <a:lnTo>
                  <a:pt x="171132" y="70532"/>
                </a:lnTo>
                <a:lnTo>
                  <a:pt x="191539" y="79694"/>
                </a:lnTo>
                <a:lnTo>
                  <a:pt x="216662" y="83058"/>
                </a:lnTo>
                <a:lnTo>
                  <a:pt x="438658" y="83058"/>
                </a:lnTo>
                <a:lnTo>
                  <a:pt x="453691" y="85022"/>
                </a:lnTo>
                <a:lnTo>
                  <a:pt x="465963" y="90392"/>
                </a:lnTo>
                <a:lnTo>
                  <a:pt x="474233" y="98381"/>
                </a:lnTo>
                <a:lnTo>
                  <a:pt x="477265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8" y="133350"/>
                </a:lnTo>
                <a:lnTo>
                  <a:pt x="66548" y="133350"/>
                </a:lnTo>
                <a:lnTo>
                  <a:pt x="41558" y="136465"/>
                </a:lnTo>
                <a:lnTo>
                  <a:pt x="20558" y="145034"/>
                </a:lnTo>
                <a:lnTo>
                  <a:pt x="5915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7" y="216408"/>
                </a:lnTo>
                <a:lnTo>
                  <a:pt x="654938" y="216408"/>
                </a:lnTo>
                <a:lnTo>
                  <a:pt x="680017" y="213312"/>
                </a:lnTo>
                <a:lnTo>
                  <a:pt x="701071" y="204787"/>
                </a:lnTo>
                <a:lnTo>
                  <a:pt x="715696" y="191976"/>
                </a:lnTo>
                <a:lnTo>
                  <a:pt x="721487" y="176022"/>
                </a:lnTo>
                <a:lnTo>
                  <a:pt x="717012" y="159442"/>
                </a:lnTo>
                <a:lnTo>
                  <a:pt x="703500" y="145875"/>
                </a:lnTo>
                <a:lnTo>
                  <a:pt x="683107" y="136713"/>
                </a:lnTo>
                <a:lnTo>
                  <a:pt x="657987" y="133350"/>
                </a:lnTo>
                <a:lnTo>
                  <a:pt x="589407" y="133350"/>
                </a:lnTo>
                <a:lnTo>
                  <a:pt x="574373" y="131385"/>
                </a:lnTo>
                <a:lnTo>
                  <a:pt x="562101" y="126015"/>
                </a:lnTo>
                <a:lnTo>
                  <a:pt x="553831" y="118026"/>
                </a:lnTo>
                <a:lnTo>
                  <a:pt x="550799" y="108203"/>
                </a:lnTo>
                <a:lnTo>
                  <a:pt x="553831" y="98381"/>
                </a:lnTo>
                <a:lnTo>
                  <a:pt x="562101" y="90392"/>
                </a:lnTo>
                <a:lnTo>
                  <a:pt x="574373" y="85022"/>
                </a:lnTo>
                <a:lnTo>
                  <a:pt x="589407" y="83058"/>
                </a:lnTo>
                <a:lnTo>
                  <a:pt x="807974" y="83058"/>
                </a:lnTo>
                <a:lnTo>
                  <a:pt x="832981" y="79942"/>
                </a:lnTo>
                <a:lnTo>
                  <a:pt x="854011" y="71374"/>
                </a:lnTo>
                <a:lnTo>
                  <a:pt x="868660" y="58519"/>
                </a:lnTo>
                <a:lnTo>
                  <a:pt x="874522" y="42545"/>
                </a:lnTo>
                <a:lnTo>
                  <a:pt x="869973" y="26038"/>
                </a:lnTo>
                <a:lnTo>
                  <a:pt x="856424" y="12509"/>
                </a:lnTo>
                <a:lnTo>
                  <a:pt x="836017" y="3361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20632" y="323088"/>
            <a:ext cx="523875" cy="216535"/>
          </a:xfrm>
          <a:custGeom>
            <a:avLst/>
            <a:gdLst/>
            <a:ahLst/>
            <a:cxnLst/>
            <a:rect l="l" t="t" r="r" b="b"/>
            <a:pathLst>
              <a:path w="523875" h="216534">
                <a:moveTo>
                  <a:pt x="523367" y="0"/>
                </a:moveTo>
                <a:lnTo>
                  <a:pt x="219583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5" y="40386"/>
                </a:lnTo>
                <a:lnTo>
                  <a:pt x="157583" y="56965"/>
                </a:lnTo>
                <a:lnTo>
                  <a:pt x="171132" y="70532"/>
                </a:lnTo>
                <a:lnTo>
                  <a:pt x="191539" y="79694"/>
                </a:lnTo>
                <a:lnTo>
                  <a:pt x="216662" y="83058"/>
                </a:lnTo>
                <a:lnTo>
                  <a:pt x="438658" y="83058"/>
                </a:lnTo>
                <a:lnTo>
                  <a:pt x="453691" y="85022"/>
                </a:lnTo>
                <a:lnTo>
                  <a:pt x="465962" y="90392"/>
                </a:lnTo>
                <a:lnTo>
                  <a:pt x="474233" y="98381"/>
                </a:lnTo>
                <a:lnTo>
                  <a:pt x="477266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8" y="133350"/>
                </a:lnTo>
                <a:lnTo>
                  <a:pt x="66548" y="133350"/>
                </a:lnTo>
                <a:lnTo>
                  <a:pt x="41558" y="136465"/>
                </a:lnTo>
                <a:lnTo>
                  <a:pt x="20558" y="145034"/>
                </a:lnTo>
                <a:lnTo>
                  <a:pt x="5915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6" y="216408"/>
                </a:lnTo>
                <a:lnTo>
                  <a:pt x="523367" y="216408"/>
                </a:lnTo>
                <a:lnTo>
                  <a:pt x="523367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242429" y="449580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09">
                <a:moveTo>
                  <a:pt x="0" y="57785"/>
                </a:moveTo>
                <a:lnTo>
                  <a:pt x="20806" y="49484"/>
                </a:lnTo>
                <a:lnTo>
                  <a:pt x="74818" y="45958"/>
                </a:lnTo>
                <a:lnTo>
                  <a:pt x="149429" y="79269"/>
                </a:lnTo>
                <a:lnTo>
                  <a:pt x="232028" y="181483"/>
                </a:lnTo>
                <a:lnTo>
                  <a:pt x="243234" y="148107"/>
                </a:lnTo>
                <a:lnTo>
                  <a:pt x="276431" y="77358"/>
                </a:lnTo>
                <a:lnTo>
                  <a:pt x="330987" y="13301"/>
                </a:lnTo>
                <a:lnTo>
                  <a:pt x="4062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705607" y="463246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57835"/>
                </a:moveTo>
                <a:lnTo>
                  <a:pt x="20806" y="49533"/>
                </a:lnTo>
                <a:lnTo>
                  <a:pt x="74818" y="46002"/>
                </a:lnTo>
                <a:lnTo>
                  <a:pt x="149429" y="79309"/>
                </a:lnTo>
                <a:lnTo>
                  <a:pt x="232029" y="181521"/>
                </a:lnTo>
                <a:lnTo>
                  <a:pt x="243234" y="148132"/>
                </a:lnTo>
                <a:lnTo>
                  <a:pt x="276431" y="77358"/>
                </a:lnTo>
                <a:lnTo>
                  <a:pt x="330987" y="13285"/>
                </a:lnTo>
                <a:lnTo>
                  <a:pt x="4062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8626" y="953465"/>
            <a:ext cx="67056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1EADD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E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2443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52443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2443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2443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E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E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25993" y="4391761"/>
            <a:ext cx="838200" cy="508634"/>
          </a:xfrm>
          <a:custGeom>
            <a:avLst/>
            <a:gdLst/>
            <a:ahLst/>
            <a:cxnLst/>
            <a:rect l="l" t="t" r="r" b="b"/>
            <a:pathLst>
              <a:path w="838200" h="508635">
                <a:moveTo>
                  <a:pt x="0" y="396938"/>
                </a:moveTo>
                <a:lnTo>
                  <a:pt x="39356" y="365085"/>
                </a:lnTo>
                <a:lnTo>
                  <a:pt x="153590" y="321281"/>
                </a:lnTo>
                <a:lnTo>
                  <a:pt x="336952" y="343156"/>
                </a:lnTo>
                <a:lnTo>
                  <a:pt x="583691" y="508342"/>
                </a:lnTo>
                <a:lnTo>
                  <a:pt x="585469" y="428808"/>
                </a:lnTo>
                <a:lnTo>
                  <a:pt x="609631" y="253890"/>
                </a:lnTo>
                <a:lnTo>
                  <a:pt x="684418" y="79112"/>
                </a:lnTo>
                <a:lnTo>
                  <a:pt x="8380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660417"/>
            <a:ext cx="1118870" cy="386080"/>
          </a:xfrm>
          <a:custGeom>
            <a:avLst/>
            <a:gdLst/>
            <a:ahLst/>
            <a:cxnLst/>
            <a:rect l="l" t="t" r="r" b="b"/>
            <a:pathLst>
              <a:path w="1118870" h="386079">
                <a:moveTo>
                  <a:pt x="734415" y="237629"/>
                </a:moveTo>
                <a:lnTo>
                  <a:pt x="0" y="237629"/>
                </a:lnTo>
                <a:lnTo>
                  <a:pt x="0" y="385546"/>
                </a:lnTo>
                <a:lnTo>
                  <a:pt x="729132" y="385546"/>
                </a:lnTo>
                <a:lnTo>
                  <a:pt x="773574" y="380019"/>
                </a:lnTo>
                <a:lnTo>
                  <a:pt x="810875" y="364805"/>
                </a:lnTo>
                <a:lnTo>
                  <a:pt x="836813" y="341960"/>
                </a:lnTo>
                <a:lnTo>
                  <a:pt x="847166" y="313537"/>
                </a:lnTo>
                <a:lnTo>
                  <a:pt x="839139" y="284076"/>
                </a:lnTo>
                <a:lnTo>
                  <a:pt x="815136" y="259938"/>
                </a:lnTo>
                <a:lnTo>
                  <a:pt x="778961" y="243623"/>
                </a:lnTo>
                <a:lnTo>
                  <a:pt x="734415" y="237629"/>
                </a:lnTo>
                <a:close/>
              </a:path>
              <a:path w="1118870" h="386079">
                <a:moveTo>
                  <a:pt x="612711" y="147891"/>
                </a:moveTo>
                <a:lnTo>
                  <a:pt x="345351" y="147891"/>
                </a:lnTo>
                <a:lnTo>
                  <a:pt x="372047" y="151418"/>
                </a:lnTo>
                <a:lnTo>
                  <a:pt x="393855" y="161040"/>
                </a:lnTo>
                <a:lnTo>
                  <a:pt x="408562" y="175318"/>
                </a:lnTo>
                <a:lnTo>
                  <a:pt x="413956" y="192811"/>
                </a:lnTo>
                <a:lnTo>
                  <a:pt x="408562" y="210256"/>
                </a:lnTo>
                <a:lnTo>
                  <a:pt x="393855" y="224502"/>
                </a:lnTo>
                <a:lnTo>
                  <a:pt x="372047" y="234107"/>
                </a:lnTo>
                <a:lnTo>
                  <a:pt x="345351" y="237629"/>
                </a:lnTo>
                <a:lnTo>
                  <a:pt x="612711" y="237629"/>
                </a:lnTo>
                <a:lnTo>
                  <a:pt x="586066" y="234107"/>
                </a:lnTo>
                <a:lnTo>
                  <a:pt x="564284" y="224502"/>
                </a:lnTo>
                <a:lnTo>
                  <a:pt x="549587" y="210256"/>
                </a:lnTo>
                <a:lnTo>
                  <a:pt x="544195" y="192811"/>
                </a:lnTo>
                <a:lnTo>
                  <a:pt x="549587" y="175318"/>
                </a:lnTo>
                <a:lnTo>
                  <a:pt x="564284" y="161040"/>
                </a:lnTo>
                <a:lnTo>
                  <a:pt x="586066" y="151418"/>
                </a:lnTo>
                <a:lnTo>
                  <a:pt x="612711" y="147891"/>
                </a:lnTo>
                <a:close/>
              </a:path>
              <a:path w="1118870" h="386079">
                <a:moveTo>
                  <a:pt x="1005751" y="0"/>
                </a:moveTo>
                <a:lnTo>
                  <a:pt x="0" y="0"/>
                </a:lnTo>
                <a:lnTo>
                  <a:pt x="0" y="147891"/>
                </a:lnTo>
                <a:lnTo>
                  <a:pt x="1000442" y="147891"/>
                </a:lnTo>
                <a:lnTo>
                  <a:pt x="1044879" y="142367"/>
                </a:lnTo>
                <a:lnTo>
                  <a:pt x="1082184" y="127160"/>
                </a:lnTo>
                <a:lnTo>
                  <a:pt x="1108132" y="104316"/>
                </a:lnTo>
                <a:lnTo>
                  <a:pt x="1118501" y="75882"/>
                </a:lnTo>
                <a:lnTo>
                  <a:pt x="1110474" y="46425"/>
                </a:lnTo>
                <a:lnTo>
                  <a:pt x="1086472" y="22296"/>
                </a:lnTo>
                <a:lnTo>
                  <a:pt x="1050296" y="5989"/>
                </a:lnTo>
                <a:lnTo>
                  <a:pt x="10057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314690" y="254508"/>
            <a:ext cx="829310" cy="393700"/>
          </a:xfrm>
          <a:custGeom>
            <a:avLst/>
            <a:gdLst/>
            <a:ahLst/>
            <a:cxnLst/>
            <a:rect l="l" t="t" r="r" b="b"/>
            <a:pathLst>
              <a:path w="829309" h="393700">
                <a:moveTo>
                  <a:pt x="829309" y="242315"/>
                </a:moveTo>
                <a:lnTo>
                  <a:pt x="90550" y="242315"/>
                </a:lnTo>
                <a:lnTo>
                  <a:pt x="56489" y="247965"/>
                </a:lnTo>
                <a:lnTo>
                  <a:pt x="27892" y="263509"/>
                </a:lnTo>
                <a:lnTo>
                  <a:pt x="7987" y="286839"/>
                </a:lnTo>
                <a:lnTo>
                  <a:pt x="0" y="315849"/>
                </a:lnTo>
                <a:lnTo>
                  <a:pt x="6155" y="345882"/>
                </a:lnTo>
                <a:lnTo>
                  <a:pt x="24574" y="370474"/>
                </a:lnTo>
                <a:lnTo>
                  <a:pt x="52327" y="387090"/>
                </a:lnTo>
                <a:lnTo>
                  <a:pt x="86486" y="393191"/>
                </a:lnTo>
                <a:lnTo>
                  <a:pt x="829309" y="393191"/>
                </a:lnTo>
                <a:lnTo>
                  <a:pt x="829309" y="242315"/>
                </a:lnTo>
                <a:close/>
              </a:path>
              <a:path w="829309" h="393700">
                <a:moveTo>
                  <a:pt x="801496" y="150875"/>
                </a:moveTo>
                <a:lnTo>
                  <a:pt x="596518" y="150875"/>
                </a:lnTo>
                <a:lnTo>
                  <a:pt x="616950" y="154465"/>
                </a:lnTo>
                <a:lnTo>
                  <a:pt x="633666" y="164258"/>
                </a:lnTo>
                <a:lnTo>
                  <a:pt x="644953" y="178790"/>
                </a:lnTo>
                <a:lnTo>
                  <a:pt x="649096" y="196595"/>
                </a:lnTo>
                <a:lnTo>
                  <a:pt x="644953" y="214401"/>
                </a:lnTo>
                <a:lnTo>
                  <a:pt x="633666" y="228933"/>
                </a:lnTo>
                <a:lnTo>
                  <a:pt x="616950" y="238726"/>
                </a:lnTo>
                <a:lnTo>
                  <a:pt x="596518" y="242315"/>
                </a:lnTo>
                <a:lnTo>
                  <a:pt x="801496" y="242315"/>
                </a:lnTo>
                <a:lnTo>
                  <a:pt x="781065" y="238726"/>
                </a:lnTo>
                <a:lnTo>
                  <a:pt x="764349" y="228933"/>
                </a:lnTo>
                <a:lnTo>
                  <a:pt x="753062" y="214401"/>
                </a:lnTo>
                <a:lnTo>
                  <a:pt x="748918" y="196595"/>
                </a:lnTo>
                <a:lnTo>
                  <a:pt x="753062" y="178790"/>
                </a:lnTo>
                <a:lnTo>
                  <a:pt x="764349" y="164258"/>
                </a:lnTo>
                <a:lnTo>
                  <a:pt x="781065" y="154465"/>
                </a:lnTo>
                <a:lnTo>
                  <a:pt x="801496" y="150875"/>
                </a:lnTo>
                <a:close/>
              </a:path>
              <a:path w="829309" h="393700">
                <a:moveTo>
                  <a:pt x="829309" y="0"/>
                </a:moveTo>
                <a:lnTo>
                  <a:pt x="298576" y="0"/>
                </a:lnTo>
                <a:lnTo>
                  <a:pt x="264515" y="5629"/>
                </a:lnTo>
                <a:lnTo>
                  <a:pt x="235918" y="21129"/>
                </a:lnTo>
                <a:lnTo>
                  <a:pt x="216013" y="44416"/>
                </a:lnTo>
                <a:lnTo>
                  <a:pt x="208025" y="73405"/>
                </a:lnTo>
                <a:lnTo>
                  <a:pt x="214181" y="103459"/>
                </a:lnTo>
                <a:lnTo>
                  <a:pt x="232600" y="128095"/>
                </a:lnTo>
                <a:lnTo>
                  <a:pt x="260353" y="144754"/>
                </a:lnTo>
                <a:lnTo>
                  <a:pt x="294512" y="150875"/>
                </a:lnTo>
                <a:lnTo>
                  <a:pt x="829309" y="150875"/>
                </a:lnTo>
                <a:lnTo>
                  <a:pt x="829309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47481" y="1439555"/>
            <a:ext cx="1096645" cy="1207135"/>
          </a:xfrm>
          <a:custGeom>
            <a:avLst/>
            <a:gdLst/>
            <a:ahLst/>
            <a:cxnLst/>
            <a:rect l="l" t="t" r="r" b="b"/>
            <a:pathLst>
              <a:path w="1096645" h="1207135">
                <a:moveTo>
                  <a:pt x="1096518" y="1038486"/>
                </a:moveTo>
                <a:lnTo>
                  <a:pt x="1059626" y="1027395"/>
                </a:lnTo>
                <a:lnTo>
                  <a:pt x="1000440" y="996918"/>
                </a:lnTo>
                <a:lnTo>
                  <a:pt x="945261" y="953833"/>
                </a:lnTo>
                <a:lnTo>
                  <a:pt x="894420" y="899917"/>
                </a:lnTo>
                <a:lnTo>
                  <a:pt x="870729" y="869453"/>
                </a:lnTo>
                <a:lnTo>
                  <a:pt x="848248" y="836949"/>
                </a:lnTo>
                <a:lnTo>
                  <a:pt x="827017" y="802626"/>
                </a:lnTo>
                <a:lnTo>
                  <a:pt x="807077" y="766706"/>
                </a:lnTo>
                <a:lnTo>
                  <a:pt x="788471" y="729412"/>
                </a:lnTo>
                <a:lnTo>
                  <a:pt x="771239" y="690967"/>
                </a:lnTo>
                <a:lnTo>
                  <a:pt x="755424" y="651592"/>
                </a:lnTo>
                <a:lnTo>
                  <a:pt x="741066" y="611510"/>
                </a:lnTo>
                <a:lnTo>
                  <a:pt x="728207" y="570942"/>
                </a:lnTo>
                <a:lnTo>
                  <a:pt x="716888" y="530112"/>
                </a:lnTo>
                <a:lnTo>
                  <a:pt x="707151" y="489241"/>
                </a:lnTo>
                <a:lnTo>
                  <a:pt x="699038" y="448552"/>
                </a:lnTo>
                <a:lnTo>
                  <a:pt x="692589" y="408267"/>
                </a:lnTo>
                <a:lnTo>
                  <a:pt x="687847" y="368608"/>
                </a:lnTo>
                <a:lnTo>
                  <a:pt x="684852" y="329797"/>
                </a:lnTo>
                <a:lnTo>
                  <a:pt x="684270" y="255611"/>
                </a:lnTo>
                <a:lnTo>
                  <a:pt x="691177" y="187485"/>
                </a:lnTo>
                <a:lnTo>
                  <a:pt x="705903" y="127198"/>
                </a:lnTo>
                <a:lnTo>
                  <a:pt x="728780" y="76528"/>
                </a:lnTo>
                <a:lnTo>
                  <a:pt x="760140" y="37253"/>
                </a:lnTo>
                <a:lnTo>
                  <a:pt x="800314" y="11151"/>
                </a:lnTo>
                <a:lnTo>
                  <a:pt x="849634" y="0"/>
                </a:lnTo>
                <a:lnTo>
                  <a:pt x="877827" y="586"/>
                </a:lnTo>
                <a:lnTo>
                  <a:pt x="948271" y="25669"/>
                </a:lnTo>
                <a:lnTo>
                  <a:pt x="971121" y="60093"/>
                </a:lnTo>
                <a:lnTo>
                  <a:pt x="981138" y="104177"/>
                </a:lnTo>
                <a:lnTo>
                  <a:pt x="982476" y="153246"/>
                </a:lnTo>
                <a:lnTo>
                  <a:pt x="979292" y="202624"/>
                </a:lnTo>
                <a:lnTo>
                  <a:pt x="975741" y="247639"/>
                </a:lnTo>
                <a:lnTo>
                  <a:pt x="971863" y="288646"/>
                </a:lnTo>
                <a:lnTo>
                  <a:pt x="964976" y="329301"/>
                </a:lnTo>
                <a:lnTo>
                  <a:pt x="955192" y="369574"/>
                </a:lnTo>
                <a:lnTo>
                  <a:pt x="942621" y="409436"/>
                </a:lnTo>
                <a:lnTo>
                  <a:pt x="927373" y="448860"/>
                </a:lnTo>
                <a:lnTo>
                  <a:pt x="909559" y="487815"/>
                </a:lnTo>
                <a:lnTo>
                  <a:pt x="889290" y="526272"/>
                </a:lnTo>
                <a:lnTo>
                  <a:pt x="866677" y="564204"/>
                </a:lnTo>
                <a:lnTo>
                  <a:pt x="841830" y="601580"/>
                </a:lnTo>
                <a:lnTo>
                  <a:pt x="814860" y="638371"/>
                </a:lnTo>
                <a:lnTo>
                  <a:pt x="785877" y="674550"/>
                </a:lnTo>
                <a:lnTo>
                  <a:pt x="754992" y="710086"/>
                </a:lnTo>
                <a:lnTo>
                  <a:pt x="722316" y="744951"/>
                </a:lnTo>
                <a:lnTo>
                  <a:pt x="687960" y="779116"/>
                </a:lnTo>
                <a:lnTo>
                  <a:pt x="652033" y="812551"/>
                </a:lnTo>
                <a:lnTo>
                  <a:pt x="614648" y="845229"/>
                </a:lnTo>
                <a:lnTo>
                  <a:pt x="575914" y="877119"/>
                </a:lnTo>
                <a:lnTo>
                  <a:pt x="535942" y="908193"/>
                </a:lnTo>
                <a:lnTo>
                  <a:pt x="494842" y="938422"/>
                </a:lnTo>
                <a:lnTo>
                  <a:pt x="452726" y="967776"/>
                </a:lnTo>
                <a:lnTo>
                  <a:pt x="409704" y="996228"/>
                </a:lnTo>
                <a:lnTo>
                  <a:pt x="365887" y="1023748"/>
                </a:lnTo>
                <a:lnTo>
                  <a:pt x="321386" y="1050306"/>
                </a:lnTo>
                <a:lnTo>
                  <a:pt x="276310" y="1075875"/>
                </a:lnTo>
                <a:lnTo>
                  <a:pt x="230771" y="1100424"/>
                </a:lnTo>
                <a:lnTo>
                  <a:pt x="184879" y="1123925"/>
                </a:lnTo>
                <a:lnTo>
                  <a:pt x="138746" y="1146349"/>
                </a:lnTo>
                <a:lnTo>
                  <a:pt x="92481" y="1167668"/>
                </a:lnTo>
                <a:lnTo>
                  <a:pt x="46195" y="1187851"/>
                </a:lnTo>
                <a:lnTo>
                  <a:pt x="0" y="120687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1495425" cy="591185"/>
          </a:xfrm>
          <a:custGeom>
            <a:avLst/>
            <a:gdLst/>
            <a:ahLst/>
            <a:cxnLst/>
            <a:rect l="l" t="t" r="r" b="b"/>
            <a:pathLst>
              <a:path w="1495425" h="591185">
                <a:moveTo>
                  <a:pt x="0" y="590614"/>
                </a:moveTo>
                <a:lnTo>
                  <a:pt x="72658" y="556172"/>
                </a:lnTo>
                <a:lnTo>
                  <a:pt x="116736" y="538971"/>
                </a:lnTo>
                <a:lnTo>
                  <a:pt x="161925" y="524001"/>
                </a:lnTo>
                <a:lnTo>
                  <a:pt x="201519" y="512346"/>
                </a:lnTo>
                <a:lnTo>
                  <a:pt x="241891" y="501030"/>
                </a:lnTo>
                <a:lnTo>
                  <a:pt x="282969" y="489996"/>
                </a:lnTo>
                <a:lnTo>
                  <a:pt x="324680" y="479188"/>
                </a:lnTo>
                <a:lnTo>
                  <a:pt x="366954" y="468550"/>
                </a:lnTo>
                <a:lnTo>
                  <a:pt x="409717" y="458023"/>
                </a:lnTo>
                <a:lnTo>
                  <a:pt x="452899" y="447552"/>
                </a:lnTo>
                <a:lnTo>
                  <a:pt x="496427" y="437080"/>
                </a:lnTo>
                <a:lnTo>
                  <a:pt x="540229" y="426550"/>
                </a:lnTo>
                <a:lnTo>
                  <a:pt x="584234" y="415904"/>
                </a:lnTo>
                <a:lnTo>
                  <a:pt x="628370" y="405088"/>
                </a:lnTo>
                <a:lnTo>
                  <a:pt x="672564" y="394042"/>
                </a:lnTo>
                <a:lnTo>
                  <a:pt x="716746" y="382712"/>
                </a:lnTo>
                <a:lnTo>
                  <a:pt x="760842" y="371040"/>
                </a:lnTo>
                <a:lnTo>
                  <a:pt x="804782" y="358969"/>
                </a:lnTo>
                <a:lnTo>
                  <a:pt x="848493" y="346443"/>
                </a:lnTo>
                <a:lnTo>
                  <a:pt x="891903" y="333404"/>
                </a:lnTo>
                <a:lnTo>
                  <a:pt x="934941" y="319796"/>
                </a:lnTo>
                <a:lnTo>
                  <a:pt x="977534" y="305563"/>
                </a:lnTo>
                <a:lnTo>
                  <a:pt x="1019612" y="290647"/>
                </a:lnTo>
                <a:lnTo>
                  <a:pt x="1061101" y="274992"/>
                </a:lnTo>
                <a:lnTo>
                  <a:pt x="1101930" y="258540"/>
                </a:lnTo>
                <a:lnTo>
                  <a:pt x="1142028" y="241236"/>
                </a:lnTo>
                <a:lnTo>
                  <a:pt x="1181322" y="223022"/>
                </a:lnTo>
                <a:lnTo>
                  <a:pt x="1219740" y="203842"/>
                </a:lnTo>
                <a:lnTo>
                  <a:pt x="1257211" y="183638"/>
                </a:lnTo>
                <a:lnTo>
                  <a:pt x="1293662" y="162355"/>
                </a:lnTo>
                <a:lnTo>
                  <a:pt x="1329023" y="139935"/>
                </a:lnTo>
                <a:lnTo>
                  <a:pt x="1363220" y="116321"/>
                </a:lnTo>
                <a:lnTo>
                  <a:pt x="1396182" y="91457"/>
                </a:lnTo>
                <a:lnTo>
                  <a:pt x="1427837" y="65286"/>
                </a:lnTo>
                <a:lnTo>
                  <a:pt x="1458114" y="37751"/>
                </a:lnTo>
                <a:lnTo>
                  <a:pt x="1486940" y="8795"/>
                </a:lnTo>
                <a:lnTo>
                  <a:pt x="149483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7679" y="244551"/>
            <a:ext cx="7368641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2443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65605"/>
            <a:ext cx="7482840" cy="3211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52443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Relationship Id="rId3" Type="http://schemas.openxmlformats.org/officeDocument/2006/relationships/image" Target="../media/image6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Relationship Id="rId4" Type="http://schemas.openxmlformats.org/officeDocument/2006/relationships/image" Target="../media/image70.jpg"/><Relationship Id="rId5" Type="http://schemas.openxmlformats.org/officeDocument/2006/relationships/image" Target="../media/image71.jpg"/><Relationship Id="rId6" Type="http://schemas.openxmlformats.org/officeDocument/2006/relationships/image" Target="../media/image7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image" Target="../media/image7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jpg"/><Relationship Id="rId3" Type="http://schemas.openxmlformats.org/officeDocument/2006/relationships/image" Target="../media/image77.jpg"/><Relationship Id="rId4" Type="http://schemas.openxmlformats.org/officeDocument/2006/relationships/image" Target="../media/image7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Relationship Id="rId3" Type="http://schemas.openxmlformats.org/officeDocument/2006/relationships/image" Target="../media/image80.jpg"/><Relationship Id="rId4" Type="http://schemas.openxmlformats.org/officeDocument/2006/relationships/image" Target="../media/image8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jpg"/><Relationship Id="rId3" Type="http://schemas.openxmlformats.org/officeDocument/2006/relationships/image" Target="../media/image83.jpg"/><Relationship Id="rId4" Type="http://schemas.openxmlformats.org/officeDocument/2006/relationships/image" Target="../media/image8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jpg"/><Relationship Id="rId3" Type="http://schemas.openxmlformats.org/officeDocument/2006/relationships/image" Target="../media/image86.jpg"/><Relationship Id="rId4" Type="http://schemas.openxmlformats.org/officeDocument/2006/relationships/image" Target="../media/image8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8.jpg"/><Relationship Id="rId3" Type="http://schemas.openxmlformats.org/officeDocument/2006/relationships/image" Target="../media/image89.jpg"/><Relationship Id="rId4" Type="http://schemas.openxmlformats.org/officeDocument/2006/relationships/image" Target="../media/image9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96.jpg"/><Relationship Id="rId4" Type="http://schemas.openxmlformats.org/officeDocument/2006/relationships/image" Target="../media/image9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Relationship Id="rId4" Type="http://schemas.openxmlformats.org/officeDocument/2006/relationships/image" Target="../media/image52.jp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20242" y="4494276"/>
            <a:ext cx="1416050" cy="352425"/>
          </a:xfrm>
          <a:custGeom>
            <a:avLst/>
            <a:gdLst/>
            <a:ahLst/>
            <a:cxnLst/>
            <a:rect l="l" t="t" r="r" b="b"/>
            <a:pathLst>
              <a:path w="1416050" h="352425">
                <a:moveTo>
                  <a:pt x="1312824" y="0"/>
                </a:moveTo>
                <a:lnTo>
                  <a:pt x="355396" y="0"/>
                </a:lnTo>
                <a:lnTo>
                  <a:pt x="314874" y="5056"/>
                </a:lnTo>
                <a:lnTo>
                  <a:pt x="280841" y="18961"/>
                </a:lnTo>
                <a:lnTo>
                  <a:pt x="257152" y="39819"/>
                </a:lnTo>
                <a:lnTo>
                  <a:pt x="247662" y="65735"/>
                </a:lnTo>
                <a:lnTo>
                  <a:pt x="254993" y="92630"/>
                </a:lnTo>
                <a:lnTo>
                  <a:pt x="276918" y="114663"/>
                </a:lnTo>
                <a:lnTo>
                  <a:pt x="309961" y="129555"/>
                </a:lnTo>
                <a:lnTo>
                  <a:pt x="350646" y="135026"/>
                </a:lnTo>
                <a:lnTo>
                  <a:pt x="710209" y="135026"/>
                </a:lnTo>
                <a:lnTo>
                  <a:pt x="734545" y="138244"/>
                </a:lnTo>
                <a:lnTo>
                  <a:pt x="754405" y="147023"/>
                </a:lnTo>
                <a:lnTo>
                  <a:pt x="767788" y="160052"/>
                </a:lnTo>
                <a:lnTo>
                  <a:pt x="772693" y="176022"/>
                </a:lnTo>
                <a:lnTo>
                  <a:pt x="767788" y="191963"/>
                </a:lnTo>
                <a:lnTo>
                  <a:pt x="754405" y="205004"/>
                </a:lnTo>
                <a:lnTo>
                  <a:pt x="734545" y="213810"/>
                </a:lnTo>
                <a:lnTo>
                  <a:pt x="710209" y="217043"/>
                </a:lnTo>
                <a:lnTo>
                  <a:pt x="107759" y="217043"/>
                </a:lnTo>
                <a:lnTo>
                  <a:pt x="67236" y="222084"/>
                </a:lnTo>
                <a:lnTo>
                  <a:pt x="33200" y="235962"/>
                </a:lnTo>
                <a:lnTo>
                  <a:pt x="9504" y="256808"/>
                </a:lnTo>
                <a:lnTo>
                  <a:pt x="0" y="282752"/>
                </a:lnTo>
                <a:lnTo>
                  <a:pt x="7335" y="309615"/>
                </a:lnTo>
                <a:lnTo>
                  <a:pt x="29263" y="331652"/>
                </a:lnTo>
                <a:lnTo>
                  <a:pt x="62293" y="346562"/>
                </a:lnTo>
                <a:lnTo>
                  <a:pt x="102933" y="352044"/>
                </a:lnTo>
                <a:lnTo>
                  <a:pt x="1060475" y="352044"/>
                </a:lnTo>
                <a:lnTo>
                  <a:pt x="1100984" y="346987"/>
                </a:lnTo>
                <a:lnTo>
                  <a:pt x="1134992" y="333082"/>
                </a:lnTo>
                <a:lnTo>
                  <a:pt x="1158666" y="312224"/>
                </a:lnTo>
                <a:lnTo>
                  <a:pt x="1168171" y="286308"/>
                </a:lnTo>
                <a:lnTo>
                  <a:pt x="1160847" y="259417"/>
                </a:lnTo>
                <a:lnTo>
                  <a:pt x="1138913" y="237393"/>
                </a:lnTo>
                <a:lnTo>
                  <a:pt x="1105860" y="222509"/>
                </a:lnTo>
                <a:lnTo>
                  <a:pt x="1065174" y="217043"/>
                </a:lnTo>
                <a:lnTo>
                  <a:pt x="954176" y="217043"/>
                </a:lnTo>
                <a:lnTo>
                  <a:pt x="929840" y="213810"/>
                </a:lnTo>
                <a:lnTo>
                  <a:pt x="909980" y="205004"/>
                </a:lnTo>
                <a:lnTo>
                  <a:pt x="896597" y="191963"/>
                </a:lnTo>
                <a:lnTo>
                  <a:pt x="891692" y="176022"/>
                </a:lnTo>
                <a:lnTo>
                  <a:pt x="896597" y="160052"/>
                </a:lnTo>
                <a:lnTo>
                  <a:pt x="909980" y="147023"/>
                </a:lnTo>
                <a:lnTo>
                  <a:pt x="929840" y="138244"/>
                </a:lnTo>
                <a:lnTo>
                  <a:pt x="954176" y="135026"/>
                </a:lnTo>
                <a:lnTo>
                  <a:pt x="1308125" y="135026"/>
                </a:lnTo>
                <a:lnTo>
                  <a:pt x="1348634" y="129980"/>
                </a:lnTo>
                <a:lnTo>
                  <a:pt x="1382642" y="116093"/>
                </a:lnTo>
                <a:lnTo>
                  <a:pt x="1406316" y="95239"/>
                </a:lnTo>
                <a:lnTo>
                  <a:pt x="1415821" y="69291"/>
                </a:lnTo>
                <a:lnTo>
                  <a:pt x="1408497" y="42396"/>
                </a:lnTo>
                <a:lnTo>
                  <a:pt x="1386563" y="20362"/>
                </a:lnTo>
                <a:lnTo>
                  <a:pt x="1353510" y="5470"/>
                </a:lnTo>
                <a:lnTo>
                  <a:pt x="1312824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117725" y="227075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30" h="216534">
                <a:moveTo>
                  <a:pt x="810894" y="0"/>
                </a:moveTo>
                <a:lnTo>
                  <a:pt x="219582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5" y="40386"/>
                </a:lnTo>
                <a:lnTo>
                  <a:pt x="157511" y="56965"/>
                </a:lnTo>
                <a:lnTo>
                  <a:pt x="171037" y="70532"/>
                </a:lnTo>
                <a:lnTo>
                  <a:pt x="191468" y="79694"/>
                </a:lnTo>
                <a:lnTo>
                  <a:pt x="216662" y="83058"/>
                </a:lnTo>
                <a:lnTo>
                  <a:pt x="438657" y="83058"/>
                </a:lnTo>
                <a:lnTo>
                  <a:pt x="453691" y="85022"/>
                </a:lnTo>
                <a:lnTo>
                  <a:pt x="465963" y="90392"/>
                </a:lnTo>
                <a:lnTo>
                  <a:pt x="474233" y="98381"/>
                </a:lnTo>
                <a:lnTo>
                  <a:pt x="477266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7" y="133350"/>
                </a:lnTo>
                <a:lnTo>
                  <a:pt x="66548" y="133350"/>
                </a:lnTo>
                <a:lnTo>
                  <a:pt x="41540" y="136465"/>
                </a:lnTo>
                <a:lnTo>
                  <a:pt x="20510" y="145034"/>
                </a:lnTo>
                <a:lnTo>
                  <a:pt x="5861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6" y="216408"/>
                </a:lnTo>
                <a:lnTo>
                  <a:pt x="654938" y="216408"/>
                </a:lnTo>
                <a:lnTo>
                  <a:pt x="679999" y="213312"/>
                </a:lnTo>
                <a:lnTo>
                  <a:pt x="701024" y="204787"/>
                </a:lnTo>
                <a:lnTo>
                  <a:pt x="715643" y="191976"/>
                </a:lnTo>
                <a:lnTo>
                  <a:pt x="721487" y="176022"/>
                </a:lnTo>
                <a:lnTo>
                  <a:pt x="717012" y="159442"/>
                </a:lnTo>
                <a:lnTo>
                  <a:pt x="703500" y="145875"/>
                </a:lnTo>
                <a:lnTo>
                  <a:pt x="683107" y="136713"/>
                </a:lnTo>
                <a:lnTo>
                  <a:pt x="657987" y="133350"/>
                </a:lnTo>
                <a:lnTo>
                  <a:pt x="589280" y="133350"/>
                </a:lnTo>
                <a:lnTo>
                  <a:pt x="574299" y="131385"/>
                </a:lnTo>
                <a:lnTo>
                  <a:pt x="562022" y="126015"/>
                </a:lnTo>
                <a:lnTo>
                  <a:pt x="553721" y="118026"/>
                </a:lnTo>
                <a:lnTo>
                  <a:pt x="550672" y="108203"/>
                </a:lnTo>
                <a:lnTo>
                  <a:pt x="553721" y="98381"/>
                </a:lnTo>
                <a:lnTo>
                  <a:pt x="562022" y="90392"/>
                </a:lnTo>
                <a:lnTo>
                  <a:pt x="574299" y="85022"/>
                </a:lnTo>
                <a:lnTo>
                  <a:pt x="589280" y="83058"/>
                </a:lnTo>
                <a:lnTo>
                  <a:pt x="807974" y="83058"/>
                </a:lnTo>
                <a:lnTo>
                  <a:pt x="832981" y="79944"/>
                </a:lnTo>
                <a:lnTo>
                  <a:pt x="854011" y="71389"/>
                </a:lnTo>
                <a:lnTo>
                  <a:pt x="868660" y="58572"/>
                </a:lnTo>
                <a:lnTo>
                  <a:pt x="874522" y="42672"/>
                </a:lnTo>
                <a:lnTo>
                  <a:pt x="869973" y="26092"/>
                </a:lnTo>
                <a:lnTo>
                  <a:pt x="856424" y="12525"/>
                </a:lnTo>
                <a:lnTo>
                  <a:pt x="836017" y="3363"/>
                </a:lnTo>
                <a:lnTo>
                  <a:pt x="810894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322819" y="1194816"/>
            <a:ext cx="1416050" cy="352425"/>
          </a:xfrm>
          <a:custGeom>
            <a:avLst/>
            <a:gdLst/>
            <a:ahLst/>
            <a:cxnLst/>
            <a:rect l="l" t="t" r="r" b="b"/>
            <a:pathLst>
              <a:path w="1416050" h="352425">
                <a:moveTo>
                  <a:pt x="1312799" y="0"/>
                </a:moveTo>
                <a:lnTo>
                  <a:pt x="355346" y="0"/>
                </a:lnTo>
                <a:lnTo>
                  <a:pt x="314836" y="5046"/>
                </a:lnTo>
                <a:lnTo>
                  <a:pt x="280828" y="18938"/>
                </a:lnTo>
                <a:lnTo>
                  <a:pt x="257155" y="39808"/>
                </a:lnTo>
                <a:lnTo>
                  <a:pt x="247650" y="65786"/>
                </a:lnTo>
                <a:lnTo>
                  <a:pt x="254956" y="92674"/>
                </a:lnTo>
                <a:lnTo>
                  <a:pt x="276859" y="114681"/>
                </a:lnTo>
                <a:lnTo>
                  <a:pt x="309907" y="129543"/>
                </a:lnTo>
                <a:lnTo>
                  <a:pt x="350647" y="135000"/>
                </a:lnTo>
                <a:lnTo>
                  <a:pt x="710183" y="135000"/>
                </a:lnTo>
                <a:lnTo>
                  <a:pt x="734540" y="138231"/>
                </a:lnTo>
                <a:lnTo>
                  <a:pt x="754443" y="147034"/>
                </a:lnTo>
                <a:lnTo>
                  <a:pt x="767869" y="160075"/>
                </a:lnTo>
                <a:lnTo>
                  <a:pt x="772795" y="176022"/>
                </a:lnTo>
                <a:lnTo>
                  <a:pt x="767869" y="191968"/>
                </a:lnTo>
                <a:lnTo>
                  <a:pt x="754443" y="205009"/>
                </a:lnTo>
                <a:lnTo>
                  <a:pt x="734540" y="213812"/>
                </a:lnTo>
                <a:lnTo>
                  <a:pt x="710183" y="217043"/>
                </a:lnTo>
                <a:lnTo>
                  <a:pt x="107696" y="217043"/>
                </a:lnTo>
                <a:lnTo>
                  <a:pt x="67169" y="222087"/>
                </a:lnTo>
                <a:lnTo>
                  <a:pt x="33131" y="235965"/>
                </a:lnTo>
                <a:lnTo>
                  <a:pt x="9451" y="256797"/>
                </a:lnTo>
                <a:lnTo>
                  <a:pt x="0" y="282701"/>
                </a:lnTo>
                <a:lnTo>
                  <a:pt x="7306" y="309610"/>
                </a:lnTo>
                <a:lnTo>
                  <a:pt x="29209" y="331660"/>
                </a:lnTo>
                <a:lnTo>
                  <a:pt x="62257" y="346567"/>
                </a:lnTo>
                <a:lnTo>
                  <a:pt x="102997" y="352044"/>
                </a:lnTo>
                <a:lnTo>
                  <a:pt x="1060450" y="352044"/>
                </a:lnTo>
                <a:lnTo>
                  <a:pt x="1100959" y="346997"/>
                </a:lnTo>
                <a:lnTo>
                  <a:pt x="1134967" y="333105"/>
                </a:lnTo>
                <a:lnTo>
                  <a:pt x="1158640" y="312235"/>
                </a:lnTo>
                <a:lnTo>
                  <a:pt x="1168146" y="286258"/>
                </a:lnTo>
                <a:lnTo>
                  <a:pt x="1160821" y="259369"/>
                </a:lnTo>
                <a:lnTo>
                  <a:pt x="1138888" y="237362"/>
                </a:lnTo>
                <a:lnTo>
                  <a:pt x="1105834" y="222500"/>
                </a:lnTo>
                <a:lnTo>
                  <a:pt x="1065149" y="217043"/>
                </a:lnTo>
                <a:lnTo>
                  <a:pt x="954151" y="217043"/>
                </a:lnTo>
                <a:lnTo>
                  <a:pt x="929814" y="213812"/>
                </a:lnTo>
                <a:lnTo>
                  <a:pt x="909954" y="205009"/>
                </a:lnTo>
                <a:lnTo>
                  <a:pt x="896572" y="191968"/>
                </a:lnTo>
                <a:lnTo>
                  <a:pt x="891666" y="176022"/>
                </a:lnTo>
                <a:lnTo>
                  <a:pt x="896572" y="160075"/>
                </a:lnTo>
                <a:lnTo>
                  <a:pt x="909954" y="147034"/>
                </a:lnTo>
                <a:lnTo>
                  <a:pt x="929814" y="138231"/>
                </a:lnTo>
                <a:lnTo>
                  <a:pt x="954151" y="135000"/>
                </a:lnTo>
                <a:lnTo>
                  <a:pt x="1308100" y="135000"/>
                </a:lnTo>
                <a:lnTo>
                  <a:pt x="1348626" y="129956"/>
                </a:lnTo>
                <a:lnTo>
                  <a:pt x="1382664" y="116078"/>
                </a:lnTo>
                <a:lnTo>
                  <a:pt x="1406344" y="95246"/>
                </a:lnTo>
                <a:lnTo>
                  <a:pt x="1415796" y="69342"/>
                </a:lnTo>
                <a:lnTo>
                  <a:pt x="1408471" y="42433"/>
                </a:lnTo>
                <a:lnTo>
                  <a:pt x="1386538" y="20383"/>
                </a:lnTo>
                <a:lnTo>
                  <a:pt x="1353484" y="5476"/>
                </a:lnTo>
                <a:lnTo>
                  <a:pt x="1312799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114544" y="402336"/>
            <a:ext cx="408940" cy="178435"/>
          </a:xfrm>
          <a:custGeom>
            <a:avLst/>
            <a:gdLst/>
            <a:ahLst/>
            <a:cxnLst/>
            <a:rect l="l" t="t" r="r" b="b"/>
            <a:pathLst>
              <a:path w="408939" h="178434">
                <a:moveTo>
                  <a:pt x="0" y="3048"/>
                </a:moveTo>
                <a:lnTo>
                  <a:pt x="22203" y="0"/>
                </a:lnTo>
                <a:lnTo>
                  <a:pt x="75517" y="9525"/>
                </a:lnTo>
                <a:lnTo>
                  <a:pt x="139999" y="59626"/>
                </a:lnTo>
                <a:lnTo>
                  <a:pt x="195706" y="178308"/>
                </a:lnTo>
                <a:lnTo>
                  <a:pt x="214586" y="148675"/>
                </a:lnTo>
                <a:lnTo>
                  <a:pt x="263778" y="88122"/>
                </a:lnTo>
                <a:lnTo>
                  <a:pt x="332116" y="39165"/>
                </a:lnTo>
                <a:lnTo>
                  <a:pt x="408431" y="44323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67868" y="3827109"/>
            <a:ext cx="408940" cy="179705"/>
          </a:xfrm>
          <a:custGeom>
            <a:avLst/>
            <a:gdLst/>
            <a:ahLst/>
            <a:cxnLst/>
            <a:rect l="l" t="t" r="r" b="b"/>
            <a:pathLst>
              <a:path w="408940" h="179704">
                <a:moveTo>
                  <a:pt x="0" y="3083"/>
                </a:moveTo>
                <a:lnTo>
                  <a:pt x="22208" y="0"/>
                </a:lnTo>
                <a:lnTo>
                  <a:pt x="75534" y="9560"/>
                </a:lnTo>
                <a:lnTo>
                  <a:pt x="140026" y="59983"/>
                </a:lnTo>
                <a:lnTo>
                  <a:pt x="195732" y="179486"/>
                </a:lnTo>
                <a:lnTo>
                  <a:pt x="214607" y="149643"/>
                </a:lnTo>
                <a:lnTo>
                  <a:pt x="263791" y="88665"/>
                </a:lnTo>
                <a:lnTo>
                  <a:pt x="332120" y="39379"/>
                </a:lnTo>
                <a:lnTo>
                  <a:pt x="408431" y="44612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57949" y="574040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09">
                <a:moveTo>
                  <a:pt x="0" y="57785"/>
                </a:moveTo>
                <a:lnTo>
                  <a:pt x="20812" y="49484"/>
                </a:lnTo>
                <a:lnTo>
                  <a:pt x="74844" y="45958"/>
                </a:lnTo>
                <a:lnTo>
                  <a:pt x="149482" y="79269"/>
                </a:lnTo>
                <a:lnTo>
                  <a:pt x="232117" y="181483"/>
                </a:lnTo>
                <a:lnTo>
                  <a:pt x="243309" y="148089"/>
                </a:lnTo>
                <a:lnTo>
                  <a:pt x="276480" y="77311"/>
                </a:lnTo>
                <a:lnTo>
                  <a:pt x="331028" y="13247"/>
                </a:lnTo>
                <a:lnTo>
                  <a:pt x="406349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1972" y="994613"/>
            <a:ext cx="4815840" cy="18637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240"/>
              </a:lnSpc>
              <a:spcBef>
                <a:spcPts val="95"/>
              </a:spcBef>
            </a:pPr>
            <a:r>
              <a:rPr dirty="0" sz="6700" spc="-45" b="0">
                <a:solidFill>
                  <a:srgbClr val="4B3027"/>
                </a:solidFill>
                <a:latin typeface="Book Antiqua"/>
                <a:cs typeface="Book Antiqua"/>
              </a:rPr>
              <a:t>ERASMUS+:</a:t>
            </a:r>
            <a:endParaRPr sz="6700">
              <a:latin typeface="Book Antiqua"/>
              <a:cs typeface="Book Antiqua"/>
            </a:endParaRPr>
          </a:p>
          <a:p>
            <a:pPr marL="12700">
              <a:lnSpc>
                <a:spcPts val="7240"/>
              </a:lnSpc>
            </a:pPr>
            <a:r>
              <a:rPr dirty="0" sz="6700" spc="-10" b="0">
                <a:solidFill>
                  <a:srgbClr val="A1714E"/>
                </a:solidFill>
                <a:latin typeface="Cambria"/>
                <a:cs typeface="Cambria"/>
              </a:rPr>
              <a:t>Римини</a:t>
            </a:r>
            <a:endParaRPr sz="6700">
              <a:latin typeface="Cambria"/>
              <a:cs typeface="Cambr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93241" y="2971038"/>
            <a:ext cx="3406140" cy="0"/>
          </a:xfrm>
          <a:custGeom>
            <a:avLst/>
            <a:gdLst/>
            <a:ahLst/>
            <a:cxnLst/>
            <a:rect l="l" t="t" r="r" b="b"/>
            <a:pathLst>
              <a:path w="3406140" h="0">
                <a:moveTo>
                  <a:pt x="0" y="0"/>
                </a:moveTo>
                <a:lnTo>
                  <a:pt x="3406140" y="0"/>
                </a:lnTo>
              </a:path>
            </a:pathLst>
          </a:custGeom>
          <a:ln w="19050">
            <a:solidFill>
              <a:srgbClr val="4B3027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2753" y="2391155"/>
            <a:ext cx="4191565" cy="275232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01725" y="3043555"/>
            <a:ext cx="33058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№</a:t>
            </a:r>
            <a:r>
              <a:rPr dirty="0" u="sng" sz="1400" spc="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2024-1-BG01-KA122-SCH-000236065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9922" y="2164460"/>
            <a:ext cx="39617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4B3027"/>
                </a:solidFill>
                <a:latin typeface="Cambria"/>
                <a:cs typeface="Cambria"/>
              </a:rPr>
              <a:t>Снимки</a:t>
            </a:r>
            <a:r>
              <a:rPr dirty="0" sz="4000" spc="-17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4000">
                <a:solidFill>
                  <a:srgbClr val="4B3027"/>
                </a:solidFill>
                <a:latin typeface="Cambria"/>
                <a:cs typeface="Cambria"/>
              </a:rPr>
              <a:t>по</a:t>
            </a:r>
            <a:r>
              <a:rPr dirty="0" sz="4000" spc="-195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4000" spc="-10">
                <a:solidFill>
                  <a:srgbClr val="4B3027"/>
                </a:solidFill>
                <a:latin typeface="Cambria"/>
                <a:cs typeface="Cambria"/>
              </a:rPr>
              <a:t>време </a:t>
            </a:r>
            <a:r>
              <a:rPr dirty="0" sz="4000">
                <a:solidFill>
                  <a:srgbClr val="4B3027"/>
                </a:solidFill>
                <a:latin typeface="Cambria"/>
                <a:cs typeface="Cambria"/>
              </a:rPr>
              <a:t>на</a:t>
            </a:r>
            <a:r>
              <a:rPr dirty="0" sz="4000" spc="-175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4000" spc="-10">
                <a:solidFill>
                  <a:srgbClr val="4B3027"/>
                </a:solidFill>
                <a:latin typeface="Cambria"/>
                <a:cs typeface="Cambria"/>
              </a:rPr>
              <a:t>проекта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20268" y="1033272"/>
            <a:ext cx="1127760" cy="896619"/>
          </a:xfrm>
          <a:custGeom>
            <a:avLst/>
            <a:gdLst/>
            <a:ahLst/>
            <a:cxnLst/>
            <a:rect l="l" t="t" r="r" b="b"/>
            <a:pathLst>
              <a:path w="1127760" h="896619">
                <a:moveTo>
                  <a:pt x="1127759" y="0"/>
                </a:moveTo>
                <a:lnTo>
                  <a:pt x="0" y="0"/>
                </a:lnTo>
                <a:lnTo>
                  <a:pt x="0" y="896111"/>
                </a:lnTo>
                <a:lnTo>
                  <a:pt x="1127759" y="896111"/>
                </a:lnTo>
                <a:lnTo>
                  <a:pt x="1127759" y="0"/>
                </a:lnTo>
                <a:close/>
              </a:path>
            </a:pathLst>
          </a:custGeom>
          <a:solidFill>
            <a:srgbClr val="A171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2.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7596" y="2365078"/>
            <a:ext cx="2725928" cy="2787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6350" marR="5080" indent="-815340">
              <a:lnSpc>
                <a:spcPct val="100000"/>
              </a:lnSpc>
              <a:spcBef>
                <a:spcPts val="105"/>
              </a:spcBef>
            </a:pPr>
            <a:r>
              <a:rPr dirty="0" sz="3500" spc="85" b="0">
                <a:solidFill>
                  <a:srgbClr val="4B3027"/>
                </a:solidFill>
                <a:latin typeface="Book Antiqua"/>
                <a:cs typeface="Book Antiqua"/>
              </a:rPr>
              <a:t>2.1</a:t>
            </a:r>
            <a:r>
              <a:rPr dirty="0" sz="3500" spc="-220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Започваме</a:t>
            </a:r>
            <a:r>
              <a:rPr dirty="0" sz="3500" spc="-15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</a:t>
            </a:r>
            <a:r>
              <a:rPr dirty="0" sz="3500" spc="-11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кратък</a:t>
            </a:r>
            <a:r>
              <a:rPr dirty="0" sz="3500" spc="-13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полет</a:t>
            </a:r>
            <a:r>
              <a:rPr dirty="0" sz="3500" spc="-114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25" b="0">
                <a:solidFill>
                  <a:srgbClr val="4B3027"/>
                </a:solidFill>
                <a:latin typeface="Cambria"/>
                <a:cs typeface="Cambria"/>
              </a:rPr>
              <a:t>от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гр</a:t>
            </a:r>
            <a:r>
              <a:rPr dirty="0" sz="3500" b="0">
                <a:solidFill>
                  <a:srgbClr val="4B3027"/>
                </a:solidFill>
                <a:latin typeface="Book Antiqua"/>
                <a:cs typeface="Book Antiqua"/>
              </a:rPr>
              <a:t>.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София</a:t>
            </a:r>
            <a:r>
              <a:rPr dirty="0" sz="3500" spc="-9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до</a:t>
            </a:r>
            <a:r>
              <a:rPr dirty="0" sz="3500" spc="-114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гр</a:t>
            </a:r>
            <a:r>
              <a:rPr dirty="0" sz="3500" spc="-10" b="0">
                <a:solidFill>
                  <a:srgbClr val="4B3027"/>
                </a:solidFill>
                <a:latin typeface="Book Antiqua"/>
                <a:cs typeface="Book Antiqua"/>
              </a:rPr>
              <a:t>.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Болония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850135"/>
            <a:ext cx="3668267" cy="27218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244" y="1850135"/>
            <a:ext cx="3992879" cy="2721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623060"/>
            <a:ext cx="1186180" cy="344805"/>
          </a:xfrm>
          <a:custGeom>
            <a:avLst/>
            <a:gdLst/>
            <a:ahLst/>
            <a:cxnLst/>
            <a:rect l="l" t="t" r="r" b="b"/>
            <a:pathLst>
              <a:path w="1186180" h="344805">
                <a:moveTo>
                  <a:pt x="843064" y="212343"/>
                </a:moveTo>
                <a:lnTo>
                  <a:pt x="0" y="212343"/>
                </a:lnTo>
                <a:lnTo>
                  <a:pt x="0" y="344423"/>
                </a:lnTo>
                <a:lnTo>
                  <a:pt x="838352" y="344423"/>
                </a:lnTo>
                <a:lnTo>
                  <a:pt x="878000" y="339488"/>
                </a:lnTo>
                <a:lnTo>
                  <a:pt x="911280" y="325897"/>
                </a:lnTo>
                <a:lnTo>
                  <a:pt x="934423" y="305472"/>
                </a:lnTo>
                <a:lnTo>
                  <a:pt x="943660" y="280034"/>
                </a:lnTo>
                <a:lnTo>
                  <a:pt x="936498" y="253759"/>
                </a:lnTo>
                <a:lnTo>
                  <a:pt x="915084" y="232235"/>
                </a:lnTo>
                <a:lnTo>
                  <a:pt x="882808" y="217687"/>
                </a:lnTo>
                <a:lnTo>
                  <a:pt x="843064" y="212343"/>
                </a:lnTo>
                <a:close/>
              </a:path>
              <a:path w="1186180" h="344805">
                <a:moveTo>
                  <a:pt x="734491" y="132079"/>
                </a:moveTo>
                <a:lnTo>
                  <a:pt x="495960" y="132079"/>
                </a:lnTo>
                <a:lnTo>
                  <a:pt x="519780" y="135243"/>
                </a:lnTo>
                <a:lnTo>
                  <a:pt x="539234" y="143859"/>
                </a:lnTo>
                <a:lnTo>
                  <a:pt x="552351" y="156618"/>
                </a:lnTo>
                <a:lnTo>
                  <a:pt x="557161" y="172212"/>
                </a:lnTo>
                <a:lnTo>
                  <a:pt x="552351" y="187805"/>
                </a:lnTo>
                <a:lnTo>
                  <a:pt x="539234" y="200564"/>
                </a:lnTo>
                <a:lnTo>
                  <a:pt x="519780" y="209180"/>
                </a:lnTo>
                <a:lnTo>
                  <a:pt x="495960" y="212343"/>
                </a:lnTo>
                <a:lnTo>
                  <a:pt x="734491" y="212343"/>
                </a:lnTo>
                <a:lnTo>
                  <a:pt x="710716" y="209180"/>
                </a:lnTo>
                <a:lnTo>
                  <a:pt x="691284" y="200564"/>
                </a:lnTo>
                <a:lnTo>
                  <a:pt x="678175" y="187805"/>
                </a:lnTo>
                <a:lnTo>
                  <a:pt x="673366" y="172212"/>
                </a:lnTo>
                <a:lnTo>
                  <a:pt x="678175" y="156618"/>
                </a:lnTo>
                <a:lnTo>
                  <a:pt x="691284" y="143859"/>
                </a:lnTo>
                <a:lnTo>
                  <a:pt x="710716" y="135243"/>
                </a:lnTo>
                <a:lnTo>
                  <a:pt x="734491" y="132079"/>
                </a:lnTo>
                <a:close/>
              </a:path>
              <a:path w="1186180" h="344805">
                <a:moveTo>
                  <a:pt x="1085138" y="0"/>
                </a:moveTo>
                <a:lnTo>
                  <a:pt x="149275" y="0"/>
                </a:lnTo>
                <a:lnTo>
                  <a:pt x="109638" y="4933"/>
                </a:lnTo>
                <a:lnTo>
                  <a:pt x="76363" y="18510"/>
                </a:lnTo>
                <a:lnTo>
                  <a:pt x="53217" y="38897"/>
                </a:lnTo>
                <a:lnTo>
                  <a:pt x="43968" y="64262"/>
                </a:lnTo>
                <a:lnTo>
                  <a:pt x="51127" y="90610"/>
                </a:lnTo>
                <a:lnTo>
                  <a:pt x="72538" y="112172"/>
                </a:lnTo>
                <a:lnTo>
                  <a:pt x="104811" y="126734"/>
                </a:lnTo>
                <a:lnTo>
                  <a:pt x="144551" y="132079"/>
                </a:lnTo>
                <a:lnTo>
                  <a:pt x="1080401" y="132079"/>
                </a:lnTo>
                <a:lnTo>
                  <a:pt x="1120050" y="127146"/>
                </a:lnTo>
                <a:lnTo>
                  <a:pt x="1153333" y="113569"/>
                </a:lnTo>
                <a:lnTo>
                  <a:pt x="1176483" y="93182"/>
                </a:lnTo>
                <a:lnTo>
                  <a:pt x="1185735" y="67817"/>
                </a:lnTo>
                <a:lnTo>
                  <a:pt x="1178573" y="41469"/>
                </a:lnTo>
                <a:lnTo>
                  <a:pt x="1157158" y="19907"/>
                </a:lnTo>
                <a:lnTo>
                  <a:pt x="1124883" y="5345"/>
                </a:lnTo>
                <a:lnTo>
                  <a:pt x="1085138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499347" y="4674108"/>
            <a:ext cx="645160" cy="342900"/>
          </a:xfrm>
          <a:custGeom>
            <a:avLst/>
            <a:gdLst/>
            <a:ahLst/>
            <a:cxnLst/>
            <a:rect l="l" t="t" r="r" b="b"/>
            <a:pathLst>
              <a:path w="645159" h="342900">
                <a:moveTo>
                  <a:pt x="644651" y="0"/>
                </a:moveTo>
                <a:lnTo>
                  <a:pt x="347345" y="0"/>
                </a:lnTo>
                <a:lnTo>
                  <a:pt x="307659" y="4915"/>
                </a:lnTo>
                <a:lnTo>
                  <a:pt x="274367" y="18445"/>
                </a:lnTo>
                <a:lnTo>
                  <a:pt x="251243" y="38763"/>
                </a:lnTo>
                <a:lnTo>
                  <a:pt x="242061" y="64046"/>
                </a:lnTo>
                <a:lnTo>
                  <a:pt x="249187" y="90243"/>
                </a:lnTo>
                <a:lnTo>
                  <a:pt x="270589" y="111707"/>
                </a:lnTo>
                <a:lnTo>
                  <a:pt x="302873" y="126216"/>
                </a:lnTo>
                <a:lnTo>
                  <a:pt x="342646" y="131546"/>
                </a:lnTo>
                <a:lnTo>
                  <a:pt x="451230" y="131546"/>
                </a:lnTo>
                <a:lnTo>
                  <a:pt x="474974" y="134678"/>
                </a:lnTo>
                <a:lnTo>
                  <a:pt x="494395" y="143219"/>
                </a:lnTo>
                <a:lnTo>
                  <a:pt x="507505" y="155887"/>
                </a:lnTo>
                <a:lnTo>
                  <a:pt x="512318" y="171399"/>
                </a:lnTo>
                <a:lnTo>
                  <a:pt x="507505" y="186959"/>
                </a:lnTo>
                <a:lnTo>
                  <a:pt x="494395" y="199658"/>
                </a:lnTo>
                <a:lnTo>
                  <a:pt x="474974" y="208216"/>
                </a:lnTo>
                <a:lnTo>
                  <a:pt x="451230" y="211353"/>
                </a:lnTo>
                <a:lnTo>
                  <a:pt x="105282" y="211353"/>
                </a:lnTo>
                <a:lnTo>
                  <a:pt x="65615" y="216265"/>
                </a:lnTo>
                <a:lnTo>
                  <a:pt x="32353" y="229789"/>
                </a:lnTo>
                <a:lnTo>
                  <a:pt x="9235" y="250106"/>
                </a:lnTo>
                <a:lnTo>
                  <a:pt x="0" y="275399"/>
                </a:lnTo>
                <a:lnTo>
                  <a:pt x="7125" y="301592"/>
                </a:lnTo>
                <a:lnTo>
                  <a:pt x="28527" y="323048"/>
                </a:lnTo>
                <a:lnTo>
                  <a:pt x="60811" y="337549"/>
                </a:lnTo>
                <a:lnTo>
                  <a:pt x="100583" y="342875"/>
                </a:lnTo>
                <a:lnTo>
                  <a:pt x="644651" y="342875"/>
                </a:lnTo>
                <a:lnTo>
                  <a:pt x="644651" y="197907"/>
                </a:lnTo>
                <a:lnTo>
                  <a:pt x="633337" y="186959"/>
                </a:lnTo>
                <a:lnTo>
                  <a:pt x="628523" y="171399"/>
                </a:lnTo>
                <a:lnTo>
                  <a:pt x="633337" y="155887"/>
                </a:lnTo>
                <a:lnTo>
                  <a:pt x="644651" y="144966"/>
                </a:lnTo>
                <a:lnTo>
                  <a:pt x="6446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43840" y="4725097"/>
            <a:ext cx="485775" cy="200025"/>
          </a:xfrm>
          <a:custGeom>
            <a:avLst/>
            <a:gdLst/>
            <a:ahLst/>
            <a:cxnLst/>
            <a:rect l="l" t="t" r="r" b="b"/>
            <a:pathLst>
              <a:path w="485775" h="200025">
                <a:moveTo>
                  <a:pt x="0" y="6833"/>
                </a:moveTo>
                <a:lnTo>
                  <a:pt x="25636" y="0"/>
                </a:lnTo>
                <a:lnTo>
                  <a:pt x="89628" y="4693"/>
                </a:lnTo>
                <a:lnTo>
                  <a:pt x="172601" y="58708"/>
                </a:lnTo>
                <a:lnTo>
                  <a:pt x="255181" y="199835"/>
                </a:lnTo>
                <a:lnTo>
                  <a:pt x="273077" y="160156"/>
                </a:lnTo>
                <a:lnTo>
                  <a:pt x="322118" y="77636"/>
                </a:lnTo>
                <a:lnTo>
                  <a:pt x="395325" y="7050"/>
                </a:lnTo>
                <a:lnTo>
                  <a:pt x="485724" y="3176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36736" y="1435514"/>
            <a:ext cx="485775" cy="200025"/>
          </a:xfrm>
          <a:custGeom>
            <a:avLst/>
            <a:gdLst/>
            <a:ahLst/>
            <a:cxnLst/>
            <a:rect l="l" t="t" r="r" b="b"/>
            <a:pathLst>
              <a:path w="485775" h="200025">
                <a:moveTo>
                  <a:pt x="0" y="6824"/>
                </a:moveTo>
                <a:lnTo>
                  <a:pt x="25632" y="0"/>
                </a:lnTo>
                <a:lnTo>
                  <a:pt x="89614" y="4712"/>
                </a:lnTo>
                <a:lnTo>
                  <a:pt x="172575" y="58741"/>
                </a:lnTo>
                <a:lnTo>
                  <a:pt x="255143" y="199864"/>
                </a:lnTo>
                <a:lnTo>
                  <a:pt x="273051" y="160180"/>
                </a:lnTo>
                <a:lnTo>
                  <a:pt x="322119" y="77658"/>
                </a:lnTo>
                <a:lnTo>
                  <a:pt x="395356" y="7090"/>
                </a:lnTo>
                <a:lnTo>
                  <a:pt x="485775" y="3268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221750"/>
            <a:ext cx="9144000" cy="135255"/>
          </a:xfrm>
          <a:custGeom>
            <a:avLst/>
            <a:gdLst/>
            <a:ahLst/>
            <a:cxnLst/>
            <a:rect l="l" t="t" r="r" b="b"/>
            <a:pathLst>
              <a:path w="9144000" h="135254">
                <a:moveTo>
                  <a:pt x="0" y="109593"/>
                </a:moveTo>
                <a:lnTo>
                  <a:pt x="41393" y="106701"/>
                </a:lnTo>
                <a:lnTo>
                  <a:pt x="90734" y="103284"/>
                </a:lnTo>
                <a:lnTo>
                  <a:pt x="140170" y="99892"/>
                </a:lnTo>
                <a:lnTo>
                  <a:pt x="189700" y="96526"/>
                </a:lnTo>
                <a:lnTo>
                  <a:pt x="239321" y="93189"/>
                </a:lnTo>
                <a:lnTo>
                  <a:pt x="289030" y="89882"/>
                </a:lnTo>
                <a:lnTo>
                  <a:pt x="338824" y="86606"/>
                </a:lnTo>
                <a:lnTo>
                  <a:pt x="388703" y="83364"/>
                </a:lnTo>
                <a:lnTo>
                  <a:pt x="438663" y="80157"/>
                </a:lnTo>
                <a:lnTo>
                  <a:pt x="488701" y="76987"/>
                </a:lnTo>
                <a:lnTo>
                  <a:pt x="538816" y="73855"/>
                </a:lnTo>
                <a:lnTo>
                  <a:pt x="589005" y="70764"/>
                </a:lnTo>
                <a:lnTo>
                  <a:pt x="639266" y="67715"/>
                </a:lnTo>
                <a:lnTo>
                  <a:pt x="689596" y="64710"/>
                </a:lnTo>
                <a:lnTo>
                  <a:pt x="739993" y="61750"/>
                </a:lnTo>
                <a:lnTo>
                  <a:pt x="790455" y="58838"/>
                </a:lnTo>
                <a:lnTo>
                  <a:pt x="840979" y="55975"/>
                </a:lnTo>
                <a:lnTo>
                  <a:pt x="891562" y="53162"/>
                </a:lnTo>
                <a:lnTo>
                  <a:pt x="942203" y="50402"/>
                </a:lnTo>
                <a:lnTo>
                  <a:pt x="992900" y="47696"/>
                </a:lnTo>
                <a:lnTo>
                  <a:pt x="1043648" y="45045"/>
                </a:lnTo>
                <a:lnTo>
                  <a:pt x="1094447" y="42453"/>
                </a:lnTo>
                <a:lnTo>
                  <a:pt x="1145294" y="39919"/>
                </a:lnTo>
                <a:lnTo>
                  <a:pt x="1196187" y="37447"/>
                </a:lnTo>
                <a:lnTo>
                  <a:pt x="1247123" y="35037"/>
                </a:lnTo>
                <a:lnTo>
                  <a:pt x="1298099" y="32692"/>
                </a:lnTo>
                <a:lnTo>
                  <a:pt x="1349114" y="30414"/>
                </a:lnTo>
                <a:lnTo>
                  <a:pt x="1400165" y="28203"/>
                </a:lnTo>
                <a:lnTo>
                  <a:pt x="1451249" y="26061"/>
                </a:lnTo>
                <a:lnTo>
                  <a:pt x="1502365" y="23991"/>
                </a:lnTo>
                <a:lnTo>
                  <a:pt x="1553510" y="21995"/>
                </a:lnTo>
                <a:lnTo>
                  <a:pt x="1604681" y="20073"/>
                </a:lnTo>
                <a:lnTo>
                  <a:pt x="1655876" y="18227"/>
                </a:lnTo>
                <a:lnTo>
                  <a:pt x="1707093" y="16460"/>
                </a:lnTo>
                <a:lnTo>
                  <a:pt x="1758329" y="14773"/>
                </a:lnTo>
                <a:lnTo>
                  <a:pt x="1809583" y="13167"/>
                </a:lnTo>
                <a:lnTo>
                  <a:pt x="1860851" y="11645"/>
                </a:lnTo>
                <a:lnTo>
                  <a:pt x="1912131" y="10209"/>
                </a:lnTo>
                <a:lnTo>
                  <a:pt x="1963421" y="8859"/>
                </a:lnTo>
                <a:lnTo>
                  <a:pt x="2014718" y="7597"/>
                </a:lnTo>
                <a:lnTo>
                  <a:pt x="2066021" y="6426"/>
                </a:lnTo>
                <a:lnTo>
                  <a:pt x="2117326" y="5347"/>
                </a:lnTo>
                <a:lnTo>
                  <a:pt x="2168631" y="4362"/>
                </a:lnTo>
                <a:lnTo>
                  <a:pt x="2219935" y="3472"/>
                </a:lnTo>
                <a:lnTo>
                  <a:pt x="2271234" y="2680"/>
                </a:lnTo>
                <a:lnTo>
                  <a:pt x="2322526" y="1986"/>
                </a:lnTo>
                <a:lnTo>
                  <a:pt x="2373809" y="1393"/>
                </a:lnTo>
                <a:lnTo>
                  <a:pt x="2425081" y="903"/>
                </a:lnTo>
                <a:lnTo>
                  <a:pt x="2476338" y="517"/>
                </a:lnTo>
                <a:lnTo>
                  <a:pt x="2527579" y="236"/>
                </a:lnTo>
                <a:lnTo>
                  <a:pt x="2578802" y="63"/>
                </a:lnTo>
                <a:lnTo>
                  <a:pt x="2630003" y="0"/>
                </a:lnTo>
                <a:lnTo>
                  <a:pt x="2681181" y="47"/>
                </a:lnTo>
                <a:lnTo>
                  <a:pt x="2732333" y="207"/>
                </a:lnTo>
                <a:lnTo>
                  <a:pt x="2783457" y="481"/>
                </a:lnTo>
                <a:lnTo>
                  <a:pt x="2834550" y="872"/>
                </a:lnTo>
                <a:lnTo>
                  <a:pt x="2885610" y="1381"/>
                </a:lnTo>
                <a:lnTo>
                  <a:pt x="2936635" y="2009"/>
                </a:lnTo>
                <a:lnTo>
                  <a:pt x="2987622" y="2758"/>
                </a:lnTo>
                <a:lnTo>
                  <a:pt x="3038569" y="3631"/>
                </a:lnTo>
                <a:lnTo>
                  <a:pt x="3089473" y="4629"/>
                </a:lnTo>
                <a:lnTo>
                  <a:pt x="3140333" y="5752"/>
                </a:lnTo>
                <a:lnTo>
                  <a:pt x="3191145" y="7005"/>
                </a:lnTo>
                <a:lnTo>
                  <a:pt x="3241908" y="8387"/>
                </a:lnTo>
                <a:lnTo>
                  <a:pt x="3292618" y="9901"/>
                </a:lnTo>
                <a:lnTo>
                  <a:pt x="3343275" y="11548"/>
                </a:lnTo>
                <a:lnTo>
                  <a:pt x="3393516" y="13275"/>
                </a:lnTo>
                <a:lnTo>
                  <a:pt x="3444006" y="15053"/>
                </a:lnTo>
                <a:lnTo>
                  <a:pt x="3494739" y="16880"/>
                </a:lnTo>
                <a:lnTo>
                  <a:pt x="3545708" y="18754"/>
                </a:lnTo>
                <a:lnTo>
                  <a:pt x="3596908" y="20672"/>
                </a:lnTo>
                <a:lnTo>
                  <a:pt x="3648332" y="22632"/>
                </a:lnTo>
                <a:lnTo>
                  <a:pt x="3699974" y="24633"/>
                </a:lnTo>
                <a:lnTo>
                  <a:pt x="3751829" y="26672"/>
                </a:lnTo>
                <a:lnTo>
                  <a:pt x="3803890" y="28746"/>
                </a:lnTo>
                <a:lnTo>
                  <a:pt x="3856151" y="30853"/>
                </a:lnTo>
                <a:lnTo>
                  <a:pt x="3908607" y="32992"/>
                </a:lnTo>
                <a:lnTo>
                  <a:pt x="3961251" y="35160"/>
                </a:lnTo>
                <a:lnTo>
                  <a:pt x="4014076" y="37355"/>
                </a:lnTo>
                <a:lnTo>
                  <a:pt x="4067078" y="39574"/>
                </a:lnTo>
                <a:lnTo>
                  <a:pt x="4120251" y="41816"/>
                </a:lnTo>
                <a:lnTo>
                  <a:pt x="4173587" y="44077"/>
                </a:lnTo>
                <a:lnTo>
                  <a:pt x="4227081" y="46357"/>
                </a:lnTo>
                <a:lnTo>
                  <a:pt x="4280727" y="48652"/>
                </a:lnTo>
                <a:lnTo>
                  <a:pt x="4334520" y="50961"/>
                </a:lnTo>
                <a:lnTo>
                  <a:pt x="4388452" y="53281"/>
                </a:lnTo>
                <a:lnTo>
                  <a:pt x="4442518" y="55611"/>
                </a:lnTo>
                <a:lnTo>
                  <a:pt x="4496712" y="57947"/>
                </a:lnTo>
                <a:lnTo>
                  <a:pt x="4551028" y="60287"/>
                </a:lnTo>
                <a:lnTo>
                  <a:pt x="4605459" y="62630"/>
                </a:lnTo>
                <a:lnTo>
                  <a:pt x="4660001" y="64974"/>
                </a:lnTo>
                <a:lnTo>
                  <a:pt x="4714646" y="67315"/>
                </a:lnTo>
                <a:lnTo>
                  <a:pt x="4769389" y="69652"/>
                </a:lnTo>
                <a:lnTo>
                  <a:pt x="4824224" y="71982"/>
                </a:lnTo>
                <a:lnTo>
                  <a:pt x="4879144" y="74304"/>
                </a:lnTo>
                <a:lnTo>
                  <a:pt x="4934144" y="76615"/>
                </a:lnTo>
                <a:lnTo>
                  <a:pt x="4989218" y="78913"/>
                </a:lnTo>
                <a:lnTo>
                  <a:pt x="5044359" y="81196"/>
                </a:lnTo>
                <a:lnTo>
                  <a:pt x="5099562" y="83461"/>
                </a:lnTo>
                <a:lnTo>
                  <a:pt x="5154820" y="85706"/>
                </a:lnTo>
                <a:lnTo>
                  <a:pt x="5210127" y="87929"/>
                </a:lnTo>
                <a:lnTo>
                  <a:pt x="5265479" y="90128"/>
                </a:lnTo>
                <a:lnTo>
                  <a:pt x="5320867" y="92301"/>
                </a:lnTo>
                <a:lnTo>
                  <a:pt x="5376287" y="94445"/>
                </a:lnTo>
                <a:lnTo>
                  <a:pt x="5431732" y="96558"/>
                </a:lnTo>
                <a:lnTo>
                  <a:pt x="5487197" y="98638"/>
                </a:lnTo>
                <a:lnTo>
                  <a:pt x="5542675" y="100683"/>
                </a:lnTo>
                <a:lnTo>
                  <a:pt x="5598160" y="102690"/>
                </a:lnTo>
                <a:lnTo>
                  <a:pt x="5653646" y="104658"/>
                </a:lnTo>
                <a:lnTo>
                  <a:pt x="5709128" y="106584"/>
                </a:lnTo>
                <a:lnTo>
                  <a:pt x="5764598" y="108465"/>
                </a:lnTo>
                <a:lnTo>
                  <a:pt x="5820052" y="110301"/>
                </a:lnTo>
                <a:lnTo>
                  <a:pt x="5875483" y="112087"/>
                </a:lnTo>
                <a:lnTo>
                  <a:pt x="5930885" y="113823"/>
                </a:lnTo>
                <a:lnTo>
                  <a:pt x="5986252" y="115506"/>
                </a:lnTo>
                <a:lnTo>
                  <a:pt x="6041578" y="117134"/>
                </a:lnTo>
                <a:lnTo>
                  <a:pt x="6096857" y="118704"/>
                </a:lnTo>
                <a:lnTo>
                  <a:pt x="6152083" y="120215"/>
                </a:lnTo>
                <a:lnTo>
                  <a:pt x="6207249" y="121663"/>
                </a:lnTo>
                <a:lnTo>
                  <a:pt x="6262351" y="123048"/>
                </a:lnTo>
                <a:lnTo>
                  <a:pt x="6317382" y="124366"/>
                </a:lnTo>
                <a:lnTo>
                  <a:pt x="6372335" y="125616"/>
                </a:lnTo>
                <a:lnTo>
                  <a:pt x="6427205" y="126795"/>
                </a:lnTo>
                <a:lnTo>
                  <a:pt x="6481986" y="127901"/>
                </a:lnTo>
                <a:lnTo>
                  <a:pt x="6536671" y="128932"/>
                </a:lnTo>
                <a:lnTo>
                  <a:pt x="6591256" y="129886"/>
                </a:lnTo>
                <a:lnTo>
                  <a:pt x="6645732" y="130759"/>
                </a:lnTo>
                <a:lnTo>
                  <a:pt x="6700096" y="131552"/>
                </a:lnTo>
                <a:lnTo>
                  <a:pt x="6754340" y="132260"/>
                </a:lnTo>
                <a:lnTo>
                  <a:pt x="6808459" y="132881"/>
                </a:lnTo>
                <a:lnTo>
                  <a:pt x="6862446" y="133415"/>
                </a:lnTo>
                <a:lnTo>
                  <a:pt x="6916295" y="133858"/>
                </a:lnTo>
                <a:lnTo>
                  <a:pt x="6970002" y="134207"/>
                </a:lnTo>
                <a:lnTo>
                  <a:pt x="7023558" y="134462"/>
                </a:lnTo>
                <a:lnTo>
                  <a:pt x="7076959" y="134619"/>
                </a:lnTo>
                <a:lnTo>
                  <a:pt x="7130198" y="134677"/>
                </a:lnTo>
                <a:lnTo>
                  <a:pt x="7183270" y="134633"/>
                </a:lnTo>
                <a:lnTo>
                  <a:pt x="7236168" y="134485"/>
                </a:lnTo>
                <a:lnTo>
                  <a:pt x="7288886" y="134231"/>
                </a:lnTo>
                <a:lnTo>
                  <a:pt x="7341419" y="133868"/>
                </a:lnTo>
                <a:lnTo>
                  <a:pt x="7393759" y="133395"/>
                </a:lnTo>
                <a:lnTo>
                  <a:pt x="7445902" y="132809"/>
                </a:lnTo>
                <a:lnTo>
                  <a:pt x="7497841" y="132107"/>
                </a:lnTo>
                <a:lnTo>
                  <a:pt x="7549570" y="131289"/>
                </a:lnTo>
                <a:lnTo>
                  <a:pt x="7601083" y="130351"/>
                </a:lnTo>
                <a:lnTo>
                  <a:pt x="7652374" y="129291"/>
                </a:lnTo>
                <a:lnTo>
                  <a:pt x="7703438" y="128108"/>
                </a:lnTo>
                <a:lnTo>
                  <a:pt x="7754267" y="126798"/>
                </a:lnTo>
                <a:lnTo>
                  <a:pt x="7804856" y="125360"/>
                </a:lnTo>
                <a:lnTo>
                  <a:pt x="7855199" y="123791"/>
                </a:lnTo>
                <a:lnTo>
                  <a:pt x="7905290" y="122090"/>
                </a:lnTo>
                <a:lnTo>
                  <a:pt x="7955123" y="120253"/>
                </a:lnTo>
                <a:lnTo>
                  <a:pt x="8004691" y="118279"/>
                </a:lnTo>
                <a:lnTo>
                  <a:pt x="8053990" y="116166"/>
                </a:lnTo>
                <a:lnTo>
                  <a:pt x="8103012" y="113911"/>
                </a:lnTo>
                <a:lnTo>
                  <a:pt x="8151752" y="111512"/>
                </a:lnTo>
                <a:lnTo>
                  <a:pt x="8200203" y="108967"/>
                </a:lnTo>
                <a:lnTo>
                  <a:pt x="8248361" y="106274"/>
                </a:lnTo>
                <a:lnTo>
                  <a:pt x="8296218" y="103430"/>
                </a:lnTo>
                <a:lnTo>
                  <a:pt x="8343768" y="100434"/>
                </a:lnTo>
                <a:lnTo>
                  <a:pt x="8391006" y="97282"/>
                </a:lnTo>
                <a:lnTo>
                  <a:pt x="8437926" y="93974"/>
                </a:lnTo>
                <a:lnTo>
                  <a:pt x="8484521" y="90506"/>
                </a:lnTo>
                <a:lnTo>
                  <a:pt x="8530786" y="86876"/>
                </a:lnTo>
                <a:lnTo>
                  <a:pt x="8576714" y="83083"/>
                </a:lnTo>
                <a:lnTo>
                  <a:pt x="8622299" y="79123"/>
                </a:lnTo>
                <a:lnTo>
                  <a:pt x="8667536" y="74995"/>
                </a:lnTo>
                <a:lnTo>
                  <a:pt x="8712418" y="70697"/>
                </a:lnTo>
                <a:lnTo>
                  <a:pt x="8756940" y="66226"/>
                </a:lnTo>
                <a:lnTo>
                  <a:pt x="8801094" y="61580"/>
                </a:lnTo>
                <a:lnTo>
                  <a:pt x="8844876" y="56757"/>
                </a:lnTo>
                <a:lnTo>
                  <a:pt x="8888280" y="51755"/>
                </a:lnTo>
                <a:lnTo>
                  <a:pt x="8931298" y="46571"/>
                </a:lnTo>
                <a:lnTo>
                  <a:pt x="8973926" y="41203"/>
                </a:lnTo>
                <a:lnTo>
                  <a:pt x="9016157" y="35649"/>
                </a:lnTo>
                <a:lnTo>
                  <a:pt x="9057984" y="29907"/>
                </a:lnTo>
                <a:lnTo>
                  <a:pt x="9099403" y="23975"/>
                </a:lnTo>
                <a:lnTo>
                  <a:pt x="9140407" y="17850"/>
                </a:lnTo>
                <a:lnTo>
                  <a:pt x="9143999" y="1729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91972" y="561213"/>
            <a:ext cx="72961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100" b="1">
                <a:solidFill>
                  <a:srgbClr val="4B3027"/>
                </a:solidFill>
                <a:latin typeface="Calibri"/>
                <a:cs typeface="Calibri"/>
              </a:rPr>
              <a:t>2.3</a:t>
            </a:r>
            <a:r>
              <a:rPr dirty="0" sz="1700" spc="-100" b="1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4B3027"/>
                </a:solidFill>
                <a:latin typeface="Cambria"/>
                <a:cs typeface="Cambria"/>
              </a:rPr>
              <a:t>От</a:t>
            </a:r>
            <a:r>
              <a:rPr dirty="0" sz="1700" spc="-3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гр</a:t>
            </a:r>
            <a:r>
              <a:rPr dirty="0" sz="1700" spc="-10" b="1">
                <a:solidFill>
                  <a:srgbClr val="4B3027"/>
                </a:solidFill>
                <a:latin typeface="Calibri"/>
                <a:cs typeface="Calibri"/>
              </a:rPr>
              <a:t>.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Болония</a:t>
            </a:r>
            <a:r>
              <a:rPr dirty="0" sz="1700" spc="-6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4B3027"/>
                </a:solidFill>
                <a:latin typeface="Cambria"/>
                <a:cs typeface="Cambria"/>
              </a:rPr>
              <a:t>до</a:t>
            </a:r>
            <a:r>
              <a:rPr dirty="0" sz="1700" spc="-5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гр</a:t>
            </a:r>
            <a:r>
              <a:rPr dirty="0" sz="1700" spc="-10" b="1">
                <a:solidFill>
                  <a:srgbClr val="4B3027"/>
                </a:solidFill>
                <a:latin typeface="Calibri"/>
                <a:cs typeface="Calibri"/>
              </a:rPr>
              <a:t>.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Римини</a:t>
            </a:r>
            <a:r>
              <a:rPr dirty="0" sz="1700" spc="-10" b="1">
                <a:solidFill>
                  <a:srgbClr val="4B3027"/>
                </a:solidFill>
                <a:latin typeface="Calibri"/>
                <a:cs typeface="Calibri"/>
              </a:rPr>
              <a:t>,</a:t>
            </a:r>
            <a:r>
              <a:rPr dirty="0" sz="1700" spc="-85" b="1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където</a:t>
            </a:r>
            <a:r>
              <a:rPr dirty="0" sz="1700" spc="-7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4B3027"/>
                </a:solidFill>
                <a:latin typeface="Cambria"/>
                <a:cs typeface="Cambria"/>
              </a:rPr>
              <a:t>ни</a:t>
            </a:r>
            <a:r>
              <a:rPr dirty="0" sz="1700" spc="-2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настаниха</a:t>
            </a:r>
            <a:r>
              <a:rPr dirty="0" sz="1700" spc="-6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4B3027"/>
                </a:solidFill>
                <a:latin typeface="Cambria"/>
                <a:cs typeface="Cambria"/>
              </a:rPr>
              <a:t>в</a:t>
            </a:r>
            <a:r>
              <a:rPr dirty="0" sz="1700" spc="-3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4B3027"/>
                </a:solidFill>
                <a:latin typeface="Cambria"/>
                <a:cs typeface="Cambria"/>
              </a:rPr>
              <a:t>хотел</a:t>
            </a:r>
            <a:r>
              <a:rPr dirty="0" sz="1700" spc="-5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1700" spc="40" b="1">
                <a:solidFill>
                  <a:srgbClr val="4B3027"/>
                </a:solidFill>
                <a:latin typeface="Calibri"/>
                <a:cs typeface="Calibri"/>
              </a:rPr>
              <a:t>„</a:t>
            </a:r>
            <a:r>
              <a:rPr dirty="0" sz="1700" spc="40">
                <a:solidFill>
                  <a:srgbClr val="4B3027"/>
                </a:solidFill>
                <a:latin typeface="Book Antiqua"/>
                <a:cs typeface="Book Antiqua"/>
              </a:rPr>
              <a:t>Cirene</a:t>
            </a:r>
            <a:r>
              <a:rPr dirty="0" sz="1700" spc="40" b="1">
                <a:solidFill>
                  <a:srgbClr val="4B3027"/>
                </a:solidFill>
                <a:latin typeface="Calibri"/>
                <a:cs typeface="Calibri"/>
              </a:rPr>
              <a:t>“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1304607"/>
            <a:ext cx="3668267" cy="3264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31" y="1304544"/>
            <a:ext cx="3668268" cy="32644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91639" marR="5080" indent="-1257935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Следващия</a:t>
            </a:r>
            <a:r>
              <a:rPr dirty="0" sz="3500" spc="-12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ден</a:t>
            </a:r>
            <a:r>
              <a:rPr dirty="0" sz="3500" spc="-13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започна</a:t>
            </a:r>
            <a:r>
              <a:rPr dirty="0" sz="3500" spc="-13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</a:t>
            </a:r>
            <a:r>
              <a:rPr dirty="0" sz="3500" spc="-13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кратка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разходка</a:t>
            </a:r>
            <a:r>
              <a:rPr dirty="0" sz="3500" spc="-14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из</a:t>
            </a:r>
            <a:r>
              <a:rPr dirty="0" sz="3500" spc="-13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55" b="0">
                <a:solidFill>
                  <a:srgbClr val="4B3027"/>
                </a:solidFill>
                <a:latin typeface="Cambria"/>
                <a:cs typeface="Cambria"/>
              </a:rPr>
              <a:t>града</a:t>
            </a:r>
            <a:r>
              <a:rPr dirty="0" sz="3500" spc="55" b="0">
                <a:solidFill>
                  <a:srgbClr val="4B3027"/>
                </a:solidFill>
                <a:latin typeface="Calibri"/>
                <a:cs typeface="Calibri"/>
              </a:rPr>
              <a:t>…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5476" y="1746504"/>
            <a:ext cx="3947160" cy="2929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3571" y="1746504"/>
            <a:ext cx="1647444" cy="2929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572" y="1746504"/>
            <a:ext cx="1647443" cy="2929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25993" y="4391761"/>
            <a:ext cx="838200" cy="508634"/>
          </a:xfrm>
          <a:custGeom>
            <a:avLst/>
            <a:gdLst/>
            <a:ahLst/>
            <a:cxnLst/>
            <a:rect l="l" t="t" r="r" b="b"/>
            <a:pathLst>
              <a:path w="838200" h="508635">
                <a:moveTo>
                  <a:pt x="0" y="396938"/>
                </a:moveTo>
                <a:lnTo>
                  <a:pt x="39356" y="365085"/>
                </a:lnTo>
                <a:lnTo>
                  <a:pt x="153590" y="321281"/>
                </a:lnTo>
                <a:lnTo>
                  <a:pt x="336952" y="343156"/>
                </a:lnTo>
                <a:lnTo>
                  <a:pt x="583691" y="508342"/>
                </a:lnTo>
                <a:lnTo>
                  <a:pt x="585469" y="428808"/>
                </a:lnTo>
                <a:lnTo>
                  <a:pt x="609631" y="253890"/>
                </a:lnTo>
                <a:lnTo>
                  <a:pt x="684418" y="79112"/>
                </a:lnTo>
                <a:lnTo>
                  <a:pt x="8380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660417"/>
            <a:ext cx="1118870" cy="386080"/>
          </a:xfrm>
          <a:custGeom>
            <a:avLst/>
            <a:gdLst/>
            <a:ahLst/>
            <a:cxnLst/>
            <a:rect l="l" t="t" r="r" b="b"/>
            <a:pathLst>
              <a:path w="1118870" h="386079">
                <a:moveTo>
                  <a:pt x="734415" y="237629"/>
                </a:moveTo>
                <a:lnTo>
                  <a:pt x="0" y="237629"/>
                </a:lnTo>
                <a:lnTo>
                  <a:pt x="0" y="385546"/>
                </a:lnTo>
                <a:lnTo>
                  <a:pt x="729132" y="385546"/>
                </a:lnTo>
                <a:lnTo>
                  <a:pt x="773574" y="380019"/>
                </a:lnTo>
                <a:lnTo>
                  <a:pt x="810875" y="364805"/>
                </a:lnTo>
                <a:lnTo>
                  <a:pt x="836813" y="341960"/>
                </a:lnTo>
                <a:lnTo>
                  <a:pt x="847166" y="313537"/>
                </a:lnTo>
                <a:lnTo>
                  <a:pt x="839139" y="284076"/>
                </a:lnTo>
                <a:lnTo>
                  <a:pt x="815136" y="259938"/>
                </a:lnTo>
                <a:lnTo>
                  <a:pt x="778961" y="243623"/>
                </a:lnTo>
                <a:lnTo>
                  <a:pt x="734415" y="237629"/>
                </a:lnTo>
                <a:close/>
              </a:path>
              <a:path w="1118870" h="386079">
                <a:moveTo>
                  <a:pt x="612711" y="147891"/>
                </a:moveTo>
                <a:lnTo>
                  <a:pt x="345351" y="147891"/>
                </a:lnTo>
                <a:lnTo>
                  <a:pt x="372047" y="151418"/>
                </a:lnTo>
                <a:lnTo>
                  <a:pt x="393855" y="161040"/>
                </a:lnTo>
                <a:lnTo>
                  <a:pt x="408562" y="175318"/>
                </a:lnTo>
                <a:lnTo>
                  <a:pt x="413956" y="192811"/>
                </a:lnTo>
                <a:lnTo>
                  <a:pt x="408562" y="210256"/>
                </a:lnTo>
                <a:lnTo>
                  <a:pt x="393855" y="224502"/>
                </a:lnTo>
                <a:lnTo>
                  <a:pt x="372047" y="234107"/>
                </a:lnTo>
                <a:lnTo>
                  <a:pt x="345351" y="237629"/>
                </a:lnTo>
                <a:lnTo>
                  <a:pt x="612711" y="237629"/>
                </a:lnTo>
                <a:lnTo>
                  <a:pt x="586066" y="234107"/>
                </a:lnTo>
                <a:lnTo>
                  <a:pt x="564284" y="224502"/>
                </a:lnTo>
                <a:lnTo>
                  <a:pt x="549587" y="210256"/>
                </a:lnTo>
                <a:lnTo>
                  <a:pt x="544195" y="192811"/>
                </a:lnTo>
                <a:lnTo>
                  <a:pt x="549587" y="175318"/>
                </a:lnTo>
                <a:lnTo>
                  <a:pt x="564284" y="161040"/>
                </a:lnTo>
                <a:lnTo>
                  <a:pt x="586066" y="151418"/>
                </a:lnTo>
                <a:lnTo>
                  <a:pt x="612711" y="147891"/>
                </a:lnTo>
                <a:close/>
              </a:path>
              <a:path w="1118870" h="386079">
                <a:moveTo>
                  <a:pt x="1005751" y="0"/>
                </a:moveTo>
                <a:lnTo>
                  <a:pt x="0" y="0"/>
                </a:lnTo>
                <a:lnTo>
                  <a:pt x="0" y="147891"/>
                </a:lnTo>
                <a:lnTo>
                  <a:pt x="1000442" y="147891"/>
                </a:lnTo>
                <a:lnTo>
                  <a:pt x="1044879" y="142367"/>
                </a:lnTo>
                <a:lnTo>
                  <a:pt x="1082184" y="127160"/>
                </a:lnTo>
                <a:lnTo>
                  <a:pt x="1108132" y="104316"/>
                </a:lnTo>
                <a:lnTo>
                  <a:pt x="1118501" y="75882"/>
                </a:lnTo>
                <a:lnTo>
                  <a:pt x="1110474" y="46425"/>
                </a:lnTo>
                <a:lnTo>
                  <a:pt x="1086472" y="22296"/>
                </a:lnTo>
                <a:lnTo>
                  <a:pt x="1050296" y="5989"/>
                </a:lnTo>
                <a:lnTo>
                  <a:pt x="10057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4690" y="254508"/>
            <a:ext cx="829310" cy="393700"/>
          </a:xfrm>
          <a:custGeom>
            <a:avLst/>
            <a:gdLst/>
            <a:ahLst/>
            <a:cxnLst/>
            <a:rect l="l" t="t" r="r" b="b"/>
            <a:pathLst>
              <a:path w="829309" h="393700">
                <a:moveTo>
                  <a:pt x="829309" y="242315"/>
                </a:moveTo>
                <a:lnTo>
                  <a:pt x="90550" y="242315"/>
                </a:lnTo>
                <a:lnTo>
                  <a:pt x="56489" y="247965"/>
                </a:lnTo>
                <a:lnTo>
                  <a:pt x="27892" y="263509"/>
                </a:lnTo>
                <a:lnTo>
                  <a:pt x="7987" y="286839"/>
                </a:lnTo>
                <a:lnTo>
                  <a:pt x="0" y="315849"/>
                </a:lnTo>
                <a:lnTo>
                  <a:pt x="6155" y="345882"/>
                </a:lnTo>
                <a:lnTo>
                  <a:pt x="24574" y="370474"/>
                </a:lnTo>
                <a:lnTo>
                  <a:pt x="52327" y="387090"/>
                </a:lnTo>
                <a:lnTo>
                  <a:pt x="86486" y="393191"/>
                </a:lnTo>
                <a:lnTo>
                  <a:pt x="829309" y="393191"/>
                </a:lnTo>
                <a:lnTo>
                  <a:pt x="829309" y="242315"/>
                </a:lnTo>
                <a:close/>
              </a:path>
              <a:path w="829309" h="393700">
                <a:moveTo>
                  <a:pt x="801496" y="150875"/>
                </a:moveTo>
                <a:lnTo>
                  <a:pt x="596518" y="150875"/>
                </a:lnTo>
                <a:lnTo>
                  <a:pt x="616950" y="154465"/>
                </a:lnTo>
                <a:lnTo>
                  <a:pt x="633666" y="164258"/>
                </a:lnTo>
                <a:lnTo>
                  <a:pt x="644953" y="178790"/>
                </a:lnTo>
                <a:lnTo>
                  <a:pt x="649096" y="196595"/>
                </a:lnTo>
                <a:lnTo>
                  <a:pt x="644953" y="214401"/>
                </a:lnTo>
                <a:lnTo>
                  <a:pt x="633666" y="228933"/>
                </a:lnTo>
                <a:lnTo>
                  <a:pt x="616950" y="238726"/>
                </a:lnTo>
                <a:lnTo>
                  <a:pt x="596518" y="242315"/>
                </a:lnTo>
                <a:lnTo>
                  <a:pt x="801496" y="242315"/>
                </a:lnTo>
                <a:lnTo>
                  <a:pt x="781065" y="238726"/>
                </a:lnTo>
                <a:lnTo>
                  <a:pt x="764349" y="228933"/>
                </a:lnTo>
                <a:lnTo>
                  <a:pt x="753062" y="214401"/>
                </a:lnTo>
                <a:lnTo>
                  <a:pt x="748918" y="196595"/>
                </a:lnTo>
                <a:lnTo>
                  <a:pt x="753062" y="178790"/>
                </a:lnTo>
                <a:lnTo>
                  <a:pt x="764349" y="164258"/>
                </a:lnTo>
                <a:lnTo>
                  <a:pt x="781065" y="154465"/>
                </a:lnTo>
                <a:lnTo>
                  <a:pt x="801496" y="150875"/>
                </a:lnTo>
                <a:close/>
              </a:path>
              <a:path w="829309" h="393700">
                <a:moveTo>
                  <a:pt x="829309" y="0"/>
                </a:moveTo>
                <a:lnTo>
                  <a:pt x="298576" y="0"/>
                </a:lnTo>
                <a:lnTo>
                  <a:pt x="264515" y="5629"/>
                </a:lnTo>
                <a:lnTo>
                  <a:pt x="235918" y="21129"/>
                </a:lnTo>
                <a:lnTo>
                  <a:pt x="216013" y="44416"/>
                </a:lnTo>
                <a:lnTo>
                  <a:pt x="208025" y="73405"/>
                </a:lnTo>
                <a:lnTo>
                  <a:pt x="214181" y="103459"/>
                </a:lnTo>
                <a:lnTo>
                  <a:pt x="232600" y="128095"/>
                </a:lnTo>
                <a:lnTo>
                  <a:pt x="260353" y="144754"/>
                </a:lnTo>
                <a:lnTo>
                  <a:pt x="294512" y="150875"/>
                </a:lnTo>
                <a:lnTo>
                  <a:pt x="829309" y="150875"/>
                </a:lnTo>
                <a:lnTo>
                  <a:pt x="829309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7481" y="1439555"/>
            <a:ext cx="1096645" cy="1207135"/>
          </a:xfrm>
          <a:custGeom>
            <a:avLst/>
            <a:gdLst/>
            <a:ahLst/>
            <a:cxnLst/>
            <a:rect l="l" t="t" r="r" b="b"/>
            <a:pathLst>
              <a:path w="1096645" h="1207135">
                <a:moveTo>
                  <a:pt x="1096518" y="1038486"/>
                </a:moveTo>
                <a:lnTo>
                  <a:pt x="1059626" y="1027395"/>
                </a:lnTo>
                <a:lnTo>
                  <a:pt x="1000440" y="996918"/>
                </a:lnTo>
                <a:lnTo>
                  <a:pt x="945261" y="953833"/>
                </a:lnTo>
                <a:lnTo>
                  <a:pt x="894420" y="899917"/>
                </a:lnTo>
                <a:lnTo>
                  <a:pt x="870729" y="869453"/>
                </a:lnTo>
                <a:lnTo>
                  <a:pt x="848248" y="836949"/>
                </a:lnTo>
                <a:lnTo>
                  <a:pt x="827017" y="802626"/>
                </a:lnTo>
                <a:lnTo>
                  <a:pt x="807077" y="766706"/>
                </a:lnTo>
                <a:lnTo>
                  <a:pt x="788471" y="729412"/>
                </a:lnTo>
                <a:lnTo>
                  <a:pt x="771239" y="690967"/>
                </a:lnTo>
                <a:lnTo>
                  <a:pt x="755424" y="651592"/>
                </a:lnTo>
                <a:lnTo>
                  <a:pt x="741066" y="611510"/>
                </a:lnTo>
                <a:lnTo>
                  <a:pt x="728207" y="570942"/>
                </a:lnTo>
                <a:lnTo>
                  <a:pt x="716888" y="530112"/>
                </a:lnTo>
                <a:lnTo>
                  <a:pt x="707151" y="489241"/>
                </a:lnTo>
                <a:lnTo>
                  <a:pt x="699038" y="448552"/>
                </a:lnTo>
                <a:lnTo>
                  <a:pt x="692589" y="408267"/>
                </a:lnTo>
                <a:lnTo>
                  <a:pt x="687847" y="368608"/>
                </a:lnTo>
                <a:lnTo>
                  <a:pt x="684852" y="329797"/>
                </a:lnTo>
                <a:lnTo>
                  <a:pt x="684270" y="255611"/>
                </a:lnTo>
                <a:lnTo>
                  <a:pt x="691177" y="187485"/>
                </a:lnTo>
                <a:lnTo>
                  <a:pt x="705903" y="127198"/>
                </a:lnTo>
                <a:lnTo>
                  <a:pt x="728780" y="76528"/>
                </a:lnTo>
                <a:lnTo>
                  <a:pt x="760140" y="37253"/>
                </a:lnTo>
                <a:lnTo>
                  <a:pt x="800314" y="11151"/>
                </a:lnTo>
                <a:lnTo>
                  <a:pt x="849634" y="0"/>
                </a:lnTo>
                <a:lnTo>
                  <a:pt x="877827" y="586"/>
                </a:lnTo>
                <a:lnTo>
                  <a:pt x="948271" y="25669"/>
                </a:lnTo>
                <a:lnTo>
                  <a:pt x="971121" y="60093"/>
                </a:lnTo>
                <a:lnTo>
                  <a:pt x="981138" y="104177"/>
                </a:lnTo>
                <a:lnTo>
                  <a:pt x="982476" y="153246"/>
                </a:lnTo>
                <a:lnTo>
                  <a:pt x="979292" y="202624"/>
                </a:lnTo>
                <a:lnTo>
                  <a:pt x="975741" y="247639"/>
                </a:lnTo>
                <a:lnTo>
                  <a:pt x="971863" y="288646"/>
                </a:lnTo>
                <a:lnTo>
                  <a:pt x="964976" y="329301"/>
                </a:lnTo>
                <a:lnTo>
                  <a:pt x="955192" y="369574"/>
                </a:lnTo>
                <a:lnTo>
                  <a:pt x="942621" y="409436"/>
                </a:lnTo>
                <a:lnTo>
                  <a:pt x="927373" y="448860"/>
                </a:lnTo>
                <a:lnTo>
                  <a:pt x="909559" y="487815"/>
                </a:lnTo>
                <a:lnTo>
                  <a:pt x="889290" y="526272"/>
                </a:lnTo>
                <a:lnTo>
                  <a:pt x="866677" y="564204"/>
                </a:lnTo>
                <a:lnTo>
                  <a:pt x="841830" y="601580"/>
                </a:lnTo>
                <a:lnTo>
                  <a:pt x="814860" y="638371"/>
                </a:lnTo>
                <a:lnTo>
                  <a:pt x="785877" y="674550"/>
                </a:lnTo>
                <a:lnTo>
                  <a:pt x="754992" y="710086"/>
                </a:lnTo>
                <a:lnTo>
                  <a:pt x="722316" y="744951"/>
                </a:lnTo>
                <a:lnTo>
                  <a:pt x="687960" y="779116"/>
                </a:lnTo>
                <a:lnTo>
                  <a:pt x="652033" y="812551"/>
                </a:lnTo>
                <a:lnTo>
                  <a:pt x="614648" y="845229"/>
                </a:lnTo>
                <a:lnTo>
                  <a:pt x="575914" y="877119"/>
                </a:lnTo>
                <a:lnTo>
                  <a:pt x="535942" y="908193"/>
                </a:lnTo>
                <a:lnTo>
                  <a:pt x="494842" y="938422"/>
                </a:lnTo>
                <a:lnTo>
                  <a:pt x="452726" y="967776"/>
                </a:lnTo>
                <a:lnTo>
                  <a:pt x="409704" y="996228"/>
                </a:lnTo>
                <a:lnTo>
                  <a:pt x="365887" y="1023748"/>
                </a:lnTo>
                <a:lnTo>
                  <a:pt x="321386" y="1050306"/>
                </a:lnTo>
                <a:lnTo>
                  <a:pt x="276310" y="1075875"/>
                </a:lnTo>
                <a:lnTo>
                  <a:pt x="230771" y="1100424"/>
                </a:lnTo>
                <a:lnTo>
                  <a:pt x="184879" y="1123925"/>
                </a:lnTo>
                <a:lnTo>
                  <a:pt x="138746" y="1146349"/>
                </a:lnTo>
                <a:lnTo>
                  <a:pt x="92481" y="1167668"/>
                </a:lnTo>
                <a:lnTo>
                  <a:pt x="46195" y="1187851"/>
                </a:lnTo>
                <a:lnTo>
                  <a:pt x="0" y="120687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495425" cy="591185"/>
          </a:xfrm>
          <a:custGeom>
            <a:avLst/>
            <a:gdLst/>
            <a:ahLst/>
            <a:cxnLst/>
            <a:rect l="l" t="t" r="r" b="b"/>
            <a:pathLst>
              <a:path w="1495425" h="591185">
                <a:moveTo>
                  <a:pt x="0" y="590614"/>
                </a:moveTo>
                <a:lnTo>
                  <a:pt x="72658" y="556172"/>
                </a:lnTo>
                <a:lnTo>
                  <a:pt x="116736" y="538971"/>
                </a:lnTo>
                <a:lnTo>
                  <a:pt x="161925" y="524001"/>
                </a:lnTo>
                <a:lnTo>
                  <a:pt x="201519" y="512346"/>
                </a:lnTo>
                <a:lnTo>
                  <a:pt x="241891" y="501030"/>
                </a:lnTo>
                <a:lnTo>
                  <a:pt x="282969" y="489996"/>
                </a:lnTo>
                <a:lnTo>
                  <a:pt x="324680" y="479188"/>
                </a:lnTo>
                <a:lnTo>
                  <a:pt x="366954" y="468550"/>
                </a:lnTo>
                <a:lnTo>
                  <a:pt x="409717" y="458023"/>
                </a:lnTo>
                <a:lnTo>
                  <a:pt x="452899" y="447552"/>
                </a:lnTo>
                <a:lnTo>
                  <a:pt x="496427" y="437080"/>
                </a:lnTo>
                <a:lnTo>
                  <a:pt x="540229" y="426550"/>
                </a:lnTo>
                <a:lnTo>
                  <a:pt x="584234" y="415904"/>
                </a:lnTo>
                <a:lnTo>
                  <a:pt x="628370" y="405088"/>
                </a:lnTo>
                <a:lnTo>
                  <a:pt x="672564" y="394042"/>
                </a:lnTo>
                <a:lnTo>
                  <a:pt x="716746" y="382712"/>
                </a:lnTo>
                <a:lnTo>
                  <a:pt x="760842" y="371040"/>
                </a:lnTo>
                <a:lnTo>
                  <a:pt x="804782" y="358969"/>
                </a:lnTo>
                <a:lnTo>
                  <a:pt x="848493" y="346443"/>
                </a:lnTo>
                <a:lnTo>
                  <a:pt x="891903" y="333404"/>
                </a:lnTo>
                <a:lnTo>
                  <a:pt x="934941" y="319796"/>
                </a:lnTo>
                <a:lnTo>
                  <a:pt x="977534" y="305563"/>
                </a:lnTo>
                <a:lnTo>
                  <a:pt x="1019612" y="290647"/>
                </a:lnTo>
                <a:lnTo>
                  <a:pt x="1061101" y="274992"/>
                </a:lnTo>
                <a:lnTo>
                  <a:pt x="1101930" y="258540"/>
                </a:lnTo>
                <a:lnTo>
                  <a:pt x="1142028" y="241236"/>
                </a:lnTo>
                <a:lnTo>
                  <a:pt x="1181322" y="223022"/>
                </a:lnTo>
                <a:lnTo>
                  <a:pt x="1219740" y="203842"/>
                </a:lnTo>
                <a:lnTo>
                  <a:pt x="1257211" y="183638"/>
                </a:lnTo>
                <a:lnTo>
                  <a:pt x="1293662" y="162355"/>
                </a:lnTo>
                <a:lnTo>
                  <a:pt x="1329023" y="139935"/>
                </a:lnTo>
                <a:lnTo>
                  <a:pt x="1363220" y="116321"/>
                </a:lnTo>
                <a:lnTo>
                  <a:pt x="1396182" y="91457"/>
                </a:lnTo>
                <a:lnTo>
                  <a:pt x="1427837" y="65286"/>
                </a:lnTo>
                <a:lnTo>
                  <a:pt x="1458114" y="37751"/>
                </a:lnTo>
                <a:lnTo>
                  <a:pt x="1486940" y="8795"/>
                </a:lnTo>
                <a:lnTo>
                  <a:pt x="149483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50210" y="985850"/>
            <a:ext cx="4502785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4B3027"/>
              </a:buClr>
              <a:buSzPct val="1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Арката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на</a:t>
            </a:r>
            <a:r>
              <a:rPr dirty="0" sz="2000" spc="-4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Август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,</a:t>
            </a:r>
            <a:r>
              <a:rPr dirty="0" sz="2000" spc="-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построена</a:t>
            </a:r>
            <a:r>
              <a:rPr dirty="0" sz="2000" spc="-50" b="1">
                <a:solidFill>
                  <a:srgbClr val="524439"/>
                </a:solidFill>
                <a:latin typeface="Cambria"/>
                <a:cs typeface="Cambria"/>
              </a:rPr>
              <a:t> в</a:t>
            </a:r>
            <a:endParaRPr sz="2000">
              <a:latin typeface="Cambria"/>
              <a:cs typeface="Cambria"/>
            </a:endParaRPr>
          </a:p>
          <a:p>
            <a:pPr marL="355600" marR="5080">
              <a:lnSpc>
                <a:spcPct val="100000"/>
              </a:lnSpc>
            </a:pP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чест</a:t>
            </a:r>
            <a:r>
              <a:rPr dirty="0" sz="2000" spc="-11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на</a:t>
            </a:r>
            <a:r>
              <a:rPr dirty="0" sz="2000" spc="-7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едноименния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римски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император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и</a:t>
            </a:r>
            <a:r>
              <a:rPr dirty="0" sz="2000" spc="-8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до</a:t>
            </a:r>
            <a:r>
              <a:rPr dirty="0" sz="2000" spc="-8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днешна</a:t>
            </a:r>
            <a:r>
              <a:rPr dirty="0" sz="2000" spc="-8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дата</a:t>
            </a:r>
            <a:r>
              <a:rPr dirty="0" sz="2000" spc="-8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524439"/>
                </a:solidFill>
                <a:latin typeface="Cambria"/>
                <a:cs typeface="Cambria"/>
              </a:rPr>
              <a:t>най</a:t>
            </a:r>
            <a:r>
              <a:rPr dirty="0" sz="2000" spc="65" b="1">
                <a:solidFill>
                  <a:srgbClr val="524439"/>
                </a:solidFill>
                <a:latin typeface="Calibri"/>
                <a:cs typeface="Calibri"/>
              </a:rPr>
              <a:t>-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старата</a:t>
            </a:r>
            <a:r>
              <a:rPr dirty="0" sz="2000" spc="-9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запазена</a:t>
            </a:r>
            <a:r>
              <a:rPr dirty="0" sz="2000" spc="-8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римска</a:t>
            </a:r>
            <a:r>
              <a:rPr dirty="0" sz="2000" spc="-8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арка</a:t>
            </a:r>
            <a:r>
              <a:rPr dirty="0" sz="2000" spc="-9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524439"/>
                </a:solidFill>
                <a:latin typeface="Cambria"/>
                <a:cs typeface="Cambria"/>
              </a:rPr>
              <a:t>в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света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16" y="743712"/>
            <a:ext cx="2438400" cy="18089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816" y="3099816"/>
            <a:ext cx="2438400" cy="180898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950210" y="3417823"/>
            <a:ext cx="429133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4B3027"/>
                </a:solidFill>
                <a:latin typeface="Cambria"/>
                <a:cs typeface="Cambria"/>
              </a:rPr>
              <a:t>Централният</a:t>
            </a:r>
            <a:r>
              <a:rPr dirty="0" sz="2000" spc="-8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площад</a:t>
            </a:r>
            <a:r>
              <a:rPr dirty="0" sz="2000" spc="-6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се</a:t>
            </a:r>
            <a:r>
              <a:rPr dirty="0" sz="2000" spc="-5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B3027"/>
                </a:solidFill>
                <a:latin typeface="Cambria"/>
                <a:cs typeface="Cambria"/>
              </a:rPr>
              <a:t>нарича</a:t>
            </a:r>
            <a:endParaRPr sz="2000">
              <a:latin typeface="Cambria"/>
              <a:cs typeface="Cambria"/>
            </a:endParaRPr>
          </a:p>
          <a:p>
            <a:pPr marL="355600" marR="5080">
              <a:lnSpc>
                <a:spcPct val="100000"/>
              </a:lnSpc>
            </a:pPr>
            <a:r>
              <a:rPr dirty="0" sz="2000" b="1">
                <a:solidFill>
                  <a:srgbClr val="4B3027"/>
                </a:solidFill>
                <a:latin typeface="Calibri"/>
                <a:cs typeface="Calibri"/>
              </a:rPr>
              <a:t>„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Пиаца</a:t>
            </a:r>
            <a:r>
              <a:rPr dirty="0" sz="2000" spc="1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тре</a:t>
            </a:r>
            <a:r>
              <a:rPr dirty="0" sz="2000" spc="2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мартири</a:t>
            </a:r>
            <a:r>
              <a:rPr dirty="0" sz="2000" b="1">
                <a:solidFill>
                  <a:srgbClr val="4B3027"/>
                </a:solidFill>
                <a:latin typeface="Calibri"/>
                <a:cs typeface="Calibri"/>
              </a:rPr>
              <a:t>”,</a:t>
            </a:r>
            <a:r>
              <a:rPr dirty="0" sz="2000" spc="5" b="1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където</a:t>
            </a:r>
            <a:r>
              <a:rPr dirty="0" sz="2000" spc="1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4B3027"/>
                </a:solidFill>
                <a:latin typeface="Cambria"/>
                <a:cs typeface="Cambria"/>
              </a:rPr>
              <a:t>се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събират</a:t>
            </a:r>
            <a:r>
              <a:rPr dirty="0" sz="2000" spc="-5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B3027"/>
                </a:solidFill>
                <a:latin typeface="Cambria"/>
                <a:cs typeface="Cambria"/>
              </a:rPr>
              <a:t>местните</a:t>
            </a:r>
            <a:r>
              <a:rPr dirty="0" sz="2000" spc="-10" b="1">
                <a:solidFill>
                  <a:srgbClr val="4B3027"/>
                </a:solidFill>
                <a:latin typeface="Calibri"/>
                <a:cs typeface="Calibri"/>
              </a:rPr>
              <a:t>.</a:t>
            </a:r>
            <a:r>
              <a:rPr dirty="0" sz="2000" spc="-85" b="1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B3027"/>
                </a:solidFill>
                <a:latin typeface="Cambria"/>
                <a:cs typeface="Cambria"/>
              </a:rPr>
              <a:t>Околните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сгради</a:t>
            </a:r>
            <a:r>
              <a:rPr dirty="0" sz="2000" spc="-9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са</a:t>
            </a:r>
            <a:r>
              <a:rPr dirty="0" sz="2000" spc="-8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в</a:t>
            </a:r>
            <a:r>
              <a:rPr dirty="0" sz="2000" spc="-80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B3027"/>
                </a:solidFill>
                <a:latin typeface="Cambria"/>
                <a:cs typeface="Cambria"/>
              </a:rPr>
              <a:t>ренесансов</a:t>
            </a:r>
            <a:r>
              <a:rPr dirty="0" sz="2000" spc="-75" b="1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B3027"/>
                </a:solidFill>
                <a:latin typeface="Cambria"/>
                <a:cs typeface="Cambria"/>
              </a:rPr>
              <a:t>стил</a:t>
            </a:r>
            <a:r>
              <a:rPr dirty="0" sz="2000" spc="-10" b="1">
                <a:solidFill>
                  <a:srgbClr val="4B3027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Вече</a:t>
            </a:r>
            <a:r>
              <a:rPr dirty="0" sz="3500" spc="-11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в</a:t>
            </a:r>
            <a:r>
              <a:rPr dirty="0" sz="3500" spc="-1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офиса</a:t>
            </a:r>
            <a:r>
              <a:rPr dirty="0" sz="3500" spc="-13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на</a:t>
            </a:r>
            <a:r>
              <a:rPr dirty="0" sz="3500" spc="-11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135" b="0">
                <a:solidFill>
                  <a:srgbClr val="4B3027"/>
                </a:solidFill>
                <a:latin typeface="Book Antiqua"/>
                <a:cs typeface="Book Antiqua"/>
              </a:rPr>
              <a:t>Sistema</a:t>
            </a:r>
            <a:r>
              <a:rPr dirty="0" sz="3500" spc="-235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spc="50" b="0">
                <a:solidFill>
                  <a:srgbClr val="4B3027"/>
                </a:solidFill>
                <a:latin typeface="Book Antiqua"/>
                <a:cs typeface="Book Antiqua"/>
              </a:rPr>
              <a:t>Turismo</a:t>
            </a:r>
            <a:endParaRPr sz="350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1723644"/>
            <a:ext cx="3531108" cy="2619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6820" y="1071372"/>
            <a:ext cx="288645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05000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Културни</a:t>
            </a:r>
            <a:r>
              <a:rPr dirty="0" sz="3500" spc="-15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визити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" y="923544"/>
            <a:ext cx="2308860" cy="2167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" y="3278123"/>
            <a:ext cx="2308860" cy="1714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7940" y="923544"/>
            <a:ext cx="2630423" cy="1950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7940" y="3040379"/>
            <a:ext cx="2630423" cy="19522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02992" y="1673351"/>
            <a:ext cx="3576828" cy="2683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08860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САН</a:t>
            </a:r>
            <a:r>
              <a:rPr dirty="0" sz="3500" spc="-13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МАРИНО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811" y="1356360"/>
            <a:ext cx="2065020" cy="28056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1356360"/>
            <a:ext cx="3779520" cy="28056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6360"/>
            <a:ext cx="2065020" cy="28056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08860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САН</a:t>
            </a:r>
            <a:r>
              <a:rPr dirty="0" sz="3500" spc="-13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МАРИНО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811" y="1356360"/>
            <a:ext cx="2065020" cy="28056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1356360"/>
            <a:ext cx="3779520" cy="28056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6360"/>
            <a:ext cx="2065020" cy="28056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76525">
              <a:lnSpc>
                <a:spcPct val="100000"/>
              </a:lnSpc>
              <a:spcBef>
                <a:spcPts val="105"/>
              </a:spcBef>
            </a:pP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ВЕНЕЦИЯ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811" y="1356360"/>
            <a:ext cx="2065020" cy="28056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1356360"/>
            <a:ext cx="3779520" cy="28056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6360"/>
            <a:ext cx="2065020" cy="2805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E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097280" cy="1249045"/>
          </a:xfrm>
          <a:custGeom>
            <a:avLst/>
            <a:gdLst/>
            <a:ahLst/>
            <a:cxnLst/>
            <a:rect l="l" t="t" r="r" b="b"/>
            <a:pathLst>
              <a:path w="1097280" h="1249045">
                <a:moveTo>
                  <a:pt x="0" y="1248451"/>
                </a:moveTo>
                <a:lnTo>
                  <a:pt x="21622" y="1206447"/>
                </a:lnTo>
                <a:lnTo>
                  <a:pt x="45293" y="1162441"/>
                </a:lnTo>
                <a:lnTo>
                  <a:pt x="69847" y="1118931"/>
                </a:lnTo>
                <a:lnTo>
                  <a:pt x="95349" y="1076023"/>
                </a:lnTo>
                <a:lnTo>
                  <a:pt x="121863" y="1033825"/>
                </a:lnTo>
                <a:lnTo>
                  <a:pt x="149454" y="992444"/>
                </a:lnTo>
                <a:lnTo>
                  <a:pt x="178187" y="951988"/>
                </a:lnTo>
                <a:lnTo>
                  <a:pt x="208125" y="912564"/>
                </a:lnTo>
                <a:lnTo>
                  <a:pt x="239335" y="874279"/>
                </a:lnTo>
                <a:lnTo>
                  <a:pt x="271880" y="837241"/>
                </a:lnTo>
                <a:lnTo>
                  <a:pt x="305826" y="801556"/>
                </a:lnTo>
                <a:lnTo>
                  <a:pt x="341236" y="767334"/>
                </a:lnTo>
                <a:lnTo>
                  <a:pt x="375210" y="736298"/>
                </a:lnTo>
                <a:lnTo>
                  <a:pt x="410192" y="705027"/>
                </a:lnTo>
                <a:lnTo>
                  <a:pt x="446032" y="673509"/>
                </a:lnTo>
                <a:lnTo>
                  <a:pt x="482580" y="641730"/>
                </a:lnTo>
                <a:lnTo>
                  <a:pt x="519686" y="609677"/>
                </a:lnTo>
                <a:lnTo>
                  <a:pt x="557201" y="577338"/>
                </a:lnTo>
                <a:lnTo>
                  <a:pt x="594976" y="544700"/>
                </a:lnTo>
                <a:lnTo>
                  <a:pt x="632861" y="511749"/>
                </a:lnTo>
                <a:lnTo>
                  <a:pt x="670706" y="478473"/>
                </a:lnTo>
                <a:lnTo>
                  <a:pt x="708362" y="444859"/>
                </a:lnTo>
                <a:lnTo>
                  <a:pt x="745679" y="410895"/>
                </a:lnTo>
                <a:lnTo>
                  <a:pt x="782507" y="376566"/>
                </a:lnTo>
                <a:lnTo>
                  <a:pt x="818698" y="341861"/>
                </a:lnTo>
                <a:lnTo>
                  <a:pt x="854101" y="306766"/>
                </a:lnTo>
                <a:lnTo>
                  <a:pt x="888567" y="271268"/>
                </a:lnTo>
                <a:lnTo>
                  <a:pt x="921946" y="235355"/>
                </a:lnTo>
                <a:lnTo>
                  <a:pt x="954089" y="199014"/>
                </a:lnTo>
                <a:lnTo>
                  <a:pt x="984846" y="162232"/>
                </a:lnTo>
                <a:lnTo>
                  <a:pt x="1014068" y="124996"/>
                </a:lnTo>
                <a:lnTo>
                  <a:pt x="1041604" y="87292"/>
                </a:lnTo>
                <a:lnTo>
                  <a:pt x="1067307" y="49109"/>
                </a:lnTo>
                <a:lnTo>
                  <a:pt x="1091025" y="10433"/>
                </a:lnTo>
                <a:lnTo>
                  <a:pt x="109677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67176" y="152400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5">
                <a:moveTo>
                  <a:pt x="810895" y="0"/>
                </a:moveTo>
                <a:lnTo>
                  <a:pt x="219583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5" y="40386"/>
                </a:lnTo>
                <a:lnTo>
                  <a:pt x="157583" y="56965"/>
                </a:lnTo>
                <a:lnTo>
                  <a:pt x="171132" y="70532"/>
                </a:lnTo>
                <a:lnTo>
                  <a:pt x="191539" y="79694"/>
                </a:lnTo>
                <a:lnTo>
                  <a:pt x="216662" y="83058"/>
                </a:lnTo>
                <a:lnTo>
                  <a:pt x="438658" y="83058"/>
                </a:lnTo>
                <a:lnTo>
                  <a:pt x="453691" y="85022"/>
                </a:lnTo>
                <a:lnTo>
                  <a:pt x="465963" y="90392"/>
                </a:lnTo>
                <a:lnTo>
                  <a:pt x="474233" y="98381"/>
                </a:lnTo>
                <a:lnTo>
                  <a:pt x="477265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8" y="133350"/>
                </a:lnTo>
                <a:lnTo>
                  <a:pt x="66548" y="133350"/>
                </a:lnTo>
                <a:lnTo>
                  <a:pt x="41558" y="136465"/>
                </a:lnTo>
                <a:lnTo>
                  <a:pt x="20558" y="145034"/>
                </a:lnTo>
                <a:lnTo>
                  <a:pt x="5915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7" y="216408"/>
                </a:lnTo>
                <a:lnTo>
                  <a:pt x="654938" y="216408"/>
                </a:lnTo>
                <a:lnTo>
                  <a:pt x="680017" y="213312"/>
                </a:lnTo>
                <a:lnTo>
                  <a:pt x="701071" y="204787"/>
                </a:lnTo>
                <a:lnTo>
                  <a:pt x="715696" y="191976"/>
                </a:lnTo>
                <a:lnTo>
                  <a:pt x="721487" y="176022"/>
                </a:lnTo>
                <a:lnTo>
                  <a:pt x="717012" y="159442"/>
                </a:lnTo>
                <a:lnTo>
                  <a:pt x="703500" y="145875"/>
                </a:lnTo>
                <a:lnTo>
                  <a:pt x="683107" y="136713"/>
                </a:lnTo>
                <a:lnTo>
                  <a:pt x="657987" y="133350"/>
                </a:lnTo>
                <a:lnTo>
                  <a:pt x="589407" y="133350"/>
                </a:lnTo>
                <a:lnTo>
                  <a:pt x="574373" y="131385"/>
                </a:lnTo>
                <a:lnTo>
                  <a:pt x="562101" y="126015"/>
                </a:lnTo>
                <a:lnTo>
                  <a:pt x="553831" y="118026"/>
                </a:lnTo>
                <a:lnTo>
                  <a:pt x="550799" y="108203"/>
                </a:lnTo>
                <a:lnTo>
                  <a:pt x="553831" y="98381"/>
                </a:lnTo>
                <a:lnTo>
                  <a:pt x="562101" y="90392"/>
                </a:lnTo>
                <a:lnTo>
                  <a:pt x="574373" y="85022"/>
                </a:lnTo>
                <a:lnTo>
                  <a:pt x="589407" y="83058"/>
                </a:lnTo>
                <a:lnTo>
                  <a:pt x="807974" y="83058"/>
                </a:lnTo>
                <a:lnTo>
                  <a:pt x="832981" y="79942"/>
                </a:lnTo>
                <a:lnTo>
                  <a:pt x="854011" y="71374"/>
                </a:lnTo>
                <a:lnTo>
                  <a:pt x="868660" y="58519"/>
                </a:lnTo>
                <a:lnTo>
                  <a:pt x="874522" y="42545"/>
                </a:lnTo>
                <a:lnTo>
                  <a:pt x="869973" y="26038"/>
                </a:lnTo>
                <a:lnTo>
                  <a:pt x="856424" y="12509"/>
                </a:lnTo>
                <a:lnTo>
                  <a:pt x="836017" y="3361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620632" y="323088"/>
            <a:ext cx="523875" cy="216535"/>
          </a:xfrm>
          <a:custGeom>
            <a:avLst/>
            <a:gdLst/>
            <a:ahLst/>
            <a:cxnLst/>
            <a:rect l="l" t="t" r="r" b="b"/>
            <a:pathLst>
              <a:path w="523875" h="216534">
                <a:moveTo>
                  <a:pt x="523367" y="0"/>
                </a:moveTo>
                <a:lnTo>
                  <a:pt x="219583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5" y="40386"/>
                </a:lnTo>
                <a:lnTo>
                  <a:pt x="157583" y="56965"/>
                </a:lnTo>
                <a:lnTo>
                  <a:pt x="171132" y="70532"/>
                </a:lnTo>
                <a:lnTo>
                  <a:pt x="191539" y="79694"/>
                </a:lnTo>
                <a:lnTo>
                  <a:pt x="216662" y="83058"/>
                </a:lnTo>
                <a:lnTo>
                  <a:pt x="438658" y="83058"/>
                </a:lnTo>
                <a:lnTo>
                  <a:pt x="453691" y="85022"/>
                </a:lnTo>
                <a:lnTo>
                  <a:pt x="465962" y="90392"/>
                </a:lnTo>
                <a:lnTo>
                  <a:pt x="474233" y="98381"/>
                </a:lnTo>
                <a:lnTo>
                  <a:pt x="477266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8" y="133350"/>
                </a:lnTo>
                <a:lnTo>
                  <a:pt x="66548" y="133350"/>
                </a:lnTo>
                <a:lnTo>
                  <a:pt x="41558" y="136465"/>
                </a:lnTo>
                <a:lnTo>
                  <a:pt x="20558" y="145034"/>
                </a:lnTo>
                <a:lnTo>
                  <a:pt x="5915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6" y="216408"/>
                </a:lnTo>
                <a:lnTo>
                  <a:pt x="523367" y="216408"/>
                </a:lnTo>
                <a:lnTo>
                  <a:pt x="523367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242429" y="449580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09">
                <a:moveTo>
                  <a:pt x="0" y="57785"/>
                </a:moveTo>
                <a:lnTo>
                  <a:pt x="20806" y="49484"/>
                </a:lnTo>
                <a:lnTo>
                  <a:pt x="74818" y="45958"/>
                </a:lnTo>
                <a:lnTo>
                  <a:pt x="149429" y="79269"/>
                </a:lnTo>
                <a:lnTo>
                  <a:pt x="232028" y="181483"/>
                </a:lnTo>
                <a:lnTo>
                  <a:pt x="243234" y="148107"/>
                </a:lnTo>
                <a:lnTo>
                  <a:pt x="276431" y="77358"/>
                </a:lnTo>
                <a:lnTo>
                  <a:pt x="330987" y="13301"/>
                </a:lnTo>
                <a:lnTo>
                  <a:pt x="4062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705607" y="463246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57835"/>
                </a:moveTo>
                <a:lnTo>
                  <a:pt x="20806" y="49533"/>
                </a:lnTo>
                <a:lnTo>
                  <a:pt x="74818" y="46002"/>
                </a:lnTo>
                <a:lnTo>
                  <a:pt x="149429" y="79309"/>
                </a:lnTo>
                <a:lnTo>
                  <a:pt x="232029" y="181521"/>
                </a:lnTo>
                <a:lnTo>
                  <a:pt x="243234" y="148132"/>
                </a:lnTo>
                <a:lnTo>
                  <a:pt x="276431" y="77358"/>
                </a:lnTo>
                <a:lnTo>
                  <a:pt x="330987" y="13285"/>
                </a:lnTo>
                <a:lnTo>
                  <a:pt x="4062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211503" y="4174114"/>
            <a:ext cx="932815" cy="969644"/>
          </a:xfrm>
          <a:custGeom>
            <a:avLst/>
            <a:gdLst/>
            <a:ahLst/>
            <a:cxnLst/>
            <a:rect l="l" t="t" r="r" b="b"/>
            <a:pathLst>
              <a:path w="932815" h="969645">
                <a:moveTo>
                  <a:pt x="0" y="969383"/>
                </a:moveTo>
                <a:lnTo>
                  <a:pt x="24210" y="930849"/>
                </a:lnTo>
                <a:lnTo>
                  <a:pt x="51798" y="889466"/>
                </a:lnTo>
                <a:lnTo>
                  <a:pt x="80526" y="849009"/>
                </a:lnTo>
                <a:lnTo>
                  <a:pt x="110459" y="809584"/>
                </a:lnTo>
                <a:lnTo>
                  <a:pt x="141660" y="771299"/>
                </a:lnTo>
                <a:lnTo>
                  <a:pt x="174194" y="734261"/>
                </a:lnTo>
                <a:lnTo>
                  <a:pt x="208126" y="698577"/>
                </a:lnTo>
                <a:lnTo>
                  <a:pt x="243521" y="664356"/>
                </a:lnTo>
                <a:lnTo>
                  <a:pt x="277504" y="633324"/>
                </a:lnTo>
                <a:lnTo>
                  <a:pt x="312493" y="602056"/>
                </a:lnTo>
                <a:lnTo>
                  <a:pt x="348339" y="570540"/>
                </a:lnTo>
                <a:lnTo>
                  <a:pt x="384893" y="538762"/>
                </a:lnTo>
                <a:lnTo>
                  <a:pt x="422005" y="506711"/>
                </a:lnTo>
                <a:lnTo>
                  <a:pt x="459525" y="474373"/>
                </a:lnTo>
                <a:lnTo>
                  <a:pt x="497305" y="441734"/>
                </a:lnTo>
                <a:lnTo>
                  <a:pt x="535193" y="408784"/>
                </a:lnTo>
                <a:lnTo>
                  <a:pt x="573041" y="375507"/>
                </a:lnTo>
                <a:lnTo>
                  <a:pt x="610700" y="341892"/>
                </a:lnTo>
                <a:lnTo>
                  <a:pt x="648020" y="307927"/>
                </a:lnTo>
                <a:lnTo>
                  <a:pt x="684850" y="273596"/>
                </a:lnTo>
                <a:lnTo>
                  <a:pt x="721043" y="238889"/>
                </a:lnTo>
                <a:lnTo>
                  <a:pt x="756447" y="203793"/>
                </a:lnTo>
                <a:lnTo>
                  <a:pt x="790915" y="168293"/>
                </a:lnTo>
                <a:lnTo>
                  <a:pt x="824295" y="132378"/>
                </a:lnTo>
                <a:lnTo>
                  <a:pt x="856439" y="96035"/>
                </a:lnTo>
                <a:lnTo>
                  <a:pt x="887197" y="59250"/>
                </a:lnTo>
                <a:lnTo>
                  <a:pt x="916420" y="22011"/>
                </a:lnTo>
                <a:lnTo>
                  <a:pt x="932496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427596" y="4597920"/>
            <a:ext cx="875030" cy="218440"/>
          </a:xfrm>
          <a:custGeom>
            <a:avLst/>
            <a:gdLst/>
            <a:ahLst/>
            <a:cxnLst/>
            <a:rect l="l" t="t" r="r" b="b"/>
            <a:pathLst>
              <a:path w="875029" h="218439">
                <a:moveTo>
                  <a:pt x="810895" y="0"/>
                </a:moveTo>
                <a:lnTo>
                  <a:pt x="219582" y="0"/>
                </a:lnTo>
                <a:lnTo>
                  <a:pt x="194522" y="3121"/>
                </a:lnTo>
                <a:lnTo>
                  <a:pt x="173497" y="11715"/>
                </a:lnTo>
                <a:lnTo>
                  <a:pt x="158878" y="24624"/>
                </a:lnTo>
                <a:lnTo>
                  <a:pt x="153034" y="40690"/>
                </a:lnTo>
                <a:lnTo>
                  <a:pt x="157583" y="57343"/>
                </a:lnTo>
                <a:lnTo>
                  <a:pt x="171132" y="70985"/>
                </a:lnTo>
                <a:lnTo>
                  <a:pt x="191539" y="80204"/>
                </a:lnTo>
                <a:lnTo>
                  <a:pt x="216661" y="83591"/>
                </a:lnTo>
                <a:lnTo>
                  <a:pt x="438657" y="83591"/>
                </a:lnTo>
                <a:lnTo>
                  <a:pt x="453691" y="85584"/>
                </a:lnTo>
                <a:lnTo>
                  <a:pt x="465963" y="91022"/>
                </a:lnTo>
                <a:lnTo>
                  <a:pt x="474233" y="99091"/>
                </a:lnTo>
                <a:lnTo>
                  <a:pt x="477266" y="108978"/>
                </a:lnTo>
                <a:lnTo>
                  <a:pt x="474233" y="118841"/>
                </a:lnTo>
                <a:lnTo>
                  <a:pt x="465963" y="126895"/>
                </a:lnTo>
                <a:lnTo>
                  <a:pt x="453691" y="132324"/>
                </a:lnTo>
                <a:lnTo>
                  <a:pt x="438657" y="134315"/>
                </a:lnTo>
                <a:lnTo>
                  <a:pt x="66548" y="134315"/>
                </a:lnTo>
                <a:lnTo>
                  <a:pt x="41558" y="137439"/>
                </a:lnTo>
                <a:lnTo>
                  <a:pt x="20558" y="146037"/>
                </a:lnTo>
                <a:lnTo>
                  <a:pt x="5915" y="158950"/>
                </a:lnTo>
                <a:lnTo>
                  <a:pt x="0" y="175018"/>
                </a:lnTo>
                <a:lnTo>
                  <a:pt x="4548" y="191671"/>
                </a:lnTo>
                <a:lnTo>
                  <a:pt x="18097" y="205312"/>
                </a:lnTo>
                <a:lnTo>
                  <a:pt x="38504" y="214532"/>
                </a:lnTo>
                <a:lnTo>
                  <a:pt x="63626" y="217919"/>
                </a:lnTo>
                <a:lnTo>
                  <a:pt x="654938" y="217919"/>
                </a:lnTo>
                <a:lnTo>
                  <a:pt x="679999" y="214795"/>
                </a:lnTo>
                <a:lnTo>
                  <a:pt x="701024" y="206197"/>
                </a:lnTo>
                <a:lnTo>
                  <a:pt x="715643" y="193284"/>
                </a:lnTo>
                <a:lnTo>
                  <a:pt x="721486" y="177215"/>
                </a:lnTo>
                <a:lnTo>
                  <a:pt x="717012" y="160563"/>
                </a:lnTo>
                <a:lnTo>
                  <a:pt x="703500" y="146921"/>
                </a:lnTo>
                <a:lnTo>
                  <a:pt x="683107" y="137701"/>
                </a:lnTo>
                <a:lnTo>
                  <a:pt x="657986" y="134315"/>
                </a:lnTo>
                <a:lnTo>
                  <a:pt x="589406" y="134315"/>
                </a:lnTo>
                <a:lnTo>
                  <a:pt x="574373" y="132324"/>
                </a:lnTo>
                <a:lnTo>
                  <a:pt x="562102" y="126895"/>
                </a:lnTo>
                <a:lnTo>
                  <a:pt x="553831" y="118841"/>
                </a:lnTo>
                <a:lnTo>
                  <a:pt x="550799" y="108978"/>
                </a:lnTo>
                <a:lnTo>
                  <a:pt x="553831" y="99091"/>
                </a:lnTo>
                <a:lnTo>
                  <a:pt x="562101" y="91022"/>
                </a:lnTo>
                <a:lnTo>
                  <a:pt x="574373" y="85584"/>
                </a:lnTo>
                <a:lnTo>
                  <a:pt x="589406" y="83591"/>
                </a:lnTo>
                <a:lnTo>
                  <a:pt x="807974" y="83591"/>
                </a:lnTo>
                <a:lnTo>
                  <a:pt x="832981" y="80469"/>
                </a:lnTo>
                <a:lnTo>
                  <a:pt x="854011" y="71874"/>
                </a:lnTo>
                <a:lnTo>
                  <a:pt x="868660" y="58961"/>
                </a:lnTo>
                <a:lnTo>
                  <a:pt x="874522" y="42887"/>
                </a:lnTo>
                <a:lnTo>
                  <a:pt x="869973" y="26237"/>
                </a:lnTo>
                <a:lnTo>
                  <a:pt x="856424" y="12599"/>
                </a:lnTo>
                <a:lnTo>
                  <a:pt x="836017" y="3384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0" y="666526"/>
            <a:ext cx="2428240" cy="4477385"/>
            <a:chOff x="0" y="666526"/>
            <a:chExt cx="2428240" cy="4477385"/>
          </a:xfrm>
        </p:grpSpPr>
        <p:sp>
          <p:nvSpPr>
            <p:cNvPr id="11" name="object 11" descr=""/>
            <p:cNvSpPr/>
            <p:nvPr/>
          </p:nvSpPr>
          <p:spPr>
            <a:xfrm>
              <a:off x="0" y="666526"/>
              <a:ext cx="2428240" cy="4477385"/>
            </a:xfrm>
            <a:custGeom>
              <a:avLst/>
              <a:gdLst/>
              <a:ahLst/>
              <a:cxnLst/>
              <a:rect l="l" t="t" r="r" b="b"/>
              <a:pathLst>
                <a:path w="2428240" h="4477385">
                  <a:moveTo>
                    <a:pt x="0" y="0"/>
                  </a:moveTo>
                  <a:lnTo>
                    <a:pt x="0" y="4476971"/>
                  </a:lnTo>
                  <a:lnTo>
                    <a:pt x="1938499" y="4476971"/>
                  </a:lnTo>
                  <a:lnTo>
                    <a:pt x="1962897" y="4439945"/>
                  </a:lnTo>
                  <a:lnTo>
                    <a:pt x="1987119" y="4401916"/>
                  </a:lnTo>
                  <a:lnTo>
                    <a:pt x="2010765" y="4363488"/>
                  </a:lnTo>
                  <a:lnTo>
                    <a:pt x="2033826" y="4324669"/>
                  </a:lnTo>
                  <a:lnTo>
                    <a:pt x="2056298" y="4285464"/>
                  </a:lnTo>
                  <a:lnTo>
                    <a:pt x="2078175" y="4245879"/>
                  </a:lnTo>
                  <a:lnTo>
                    <a:pt x="2099450" y="4205920"/>
                  </a:lnTo>
                  <a:lnTo>
                    <a:pt x="2120117" y="4165594"/>
                  </a:lnTo>
                  <a:lnTo>
                    <a:pt x="2140171" y="4124907"/>
                  </a:lnTo>
                  <a:lnTo>
                    <a:pt x="2159604" y="4083865"/>
                  </a:lnTo>
                  <a:lnTo>
                    <a:pt x="2178412" y="4042474"/>
                  </a:lnTo>
                  <a:lnTo>
                    <a:pt x="2196587" y="4000740"/>
                  </a:lnTo>
                  <a:lnTo>
                    <a:pt x="2214124" y="3958668"/>
                  </a:lnTo>
                  <a:lnTo>
                    <a:pt x="2231017" y="3916267"/>
                  </a:lnTo>
                  <a:lnTo>
                    <a:pt x="2247260" y="3873540"/>
                  </a:lnTo>
                  <a:lnTo>
                    <a:pt x="2262846" y="3830495"/>
                  </a:lnTo>
                  <a:lnTo>
                    <a:pt x="2277769" y="3787138"/>
                  </a:lnTo>
                  <a:lnTo>
                    <a:pt x="2292024" y="3743475"/>
                  </a:lnTo>
                  <a:lnTo>
                    <a:pt x="2305605" y="3699511"/>
                  </a:lnTo>
                  <a:lnTo>
                    <a:pt x="2318504" y="3655254"/>
                  </a:lnTo>
                  <a:lnTo>
                    <a:pt x="2330717" y="3610708"/>
                  </a:lnTo>
                  <a:lnTo>
                    <a:pt x="2342236" y="3565881"/>
                  </a:lnTo>
                  <a:lnTo>
                    <a:pt x="2353057" y="3520778"/>
                  </a:lnTo>
                  <a:lnTo>
                    <a:pt x="2363172" y="3475406"/>
                  </a:lnTo>
                  <a:lnTo>
                    <a:pt x="2372576" y="3429770"/>
                  </a:lnTo>
                  <a:lnTo>
                    <a:pt x="2381263" y="3383877"/>
                  </a:lnTo>
                  <a:lnTo>
                    <a:pt x="2389226" y="3337732"/>
                  </a:lnTo>
                  <a:lnTo>
                    <a:pt x="2396460" y="3291343"/>
                  </a:lnTo>
                  <a:lnTo>
                    <a:pt x="2402958" y="3244715"/>
                  </a:lnTo>
                  <a:lnTo>
                    <a:pt x="2408715" y="3197853"/>
                  </a:lnTo>
                  <a:lnTo>
                    <a:pt x="2413723" y="3150765"/>
                  </a:lnTo>
                  <a:lnTo>
                    <a:pt x="2417978" y="3103457"/>
                  </a:lnTo>
                  <a:lnTo>
                    <a:pt x="2421473" y="3055934"/>
                  </a:lnTo>
                  <a:lnTo>
                    <a:pt x="2424202" y="3008203"/>
                  </a:lnTo>
                  <a:lnTo>
                    <a:pt x="2426159" y="2960269"/>
                  </a:lnTo>
                  <a:lnTo>
                    <a:pt x="2427337" y="2912139"/>
                  </a:lnTo>
                  <a:lnTo>
                    <a:pt x="2427731" y="2863819"/>
                  </a:lnTo>
                  <a:lnTo>
                    <a:pt x="2427335" y="2815338"/>
                  </a:lnTo>
                  <a:lnTo>
                    <a:pt x="2426148" y="2767048"/>
                  </a:lnTo>
                  <a:lnTo>
                    <a:pt x="2424179" y="2718957"/>
                  </a:lnTo>
                  <a:lnTo>
                    <a:pt x="2421433" y="2671069"/>
                  </a:lnTo>
                  <a:lnTo>
                    <a:pt x="2417916" y="2623393"/>
                  </a:lnTo>
                  <a:lnTo>
                    <a:pt x="2413634" y="2575932"/>
                  </a:lnTo>
                  <a:lnTo>
                    <a:pt x="2408593" y="2528695"/>
                  </a:lnTo>
                  <a:lnTo>
                    <a:pt x="2402800" y="2481686"/>
                  </a:lnTo>
                  <a:lnTo>
                    <a:pt x="2396261" y="2434913"/>
                  </a:lnTo>
                  <a:lnTo>
                    <a:pt x="2388982" y="2388381"/>
                  </a:lnTo>
                  <a:lnTo>
                    <a:pt x="2380969" y="2342096"/>
                  </a:lnTo>
                  <a:lnTo>
                    <a:pt x="2372228" y="2296065"/>
                  </a:lnTo>
                  <a:lnTo>
                    <a:pt x="2362765" y="2250293"/>
                  </a:lnTo>
                  <a:lnTo>
                    <a:pt x="2352587" y="2204788"/>
                  </a:lnTo>
                  <a:lnTo>
                    <a:pt x="2341700" y="2159554"/>
                  </a:lnTo>
                  <a:lnTo>
                    <a:pt x="2330110" y="2114599"/>
                  </a:lnTo>
                  <a:lnTo>
                    <a:pt x="2317822" y="2069928"/>
                  </a:lnTo>
                  <a:lnTo>
                    <a:pt x="2304844" y="2025547"/>
                  </a:lnTo>
                  <a:lnTo>
                    <a:pt x="2291181" y="1981463"/>
                  </a:lnTo>
                  <a:lnTo>
                    <a:pt x="2276840" y="1937682"/>
                  </a:lnTo>
                  <a:lnTo>
                    <a:pt x="2261826" y="1894210"/>
                  </a:lnTo>
                  <a:lnTo>
                    <a:pt x="2246146" y="1851053"/>
                  </a:lnTo>
                  <a:lnTo>
                    <a:pt x="2229806" y="1808218"/>
                  </a:lnTo>
                  <a:lnTo>
                    <a:pt x="2212812" y="1765710"/>
                  </a:lnTo>
                  <a:lnTo>
                    <a:pt x="2195171" y="1723535"/>
                  </a:lnTo>
                  <a:lnTo>
                    <a:pt x="2176888" y="1681701"/>
                  </a:lnTo>
                  <a:lnTo>
                    <a:pt x="2157969" y="1640212"/>
                  </a:lnTo>
                  <a:lnTo>
                    <a:pt x="2138422" y="1599075"/>
                  </a:lnTo>
                  <a:lnTo>
                    <a:pt x="2118251" y="1558297"/>
                  </a:lnTo>
                  <a:lnTo>
                    <a:pt x="2097463" y="1517883"/>
                  </a:lnTo>
                  <a:lnTo>
                    <a:pt x="2076065" y="1477839"/>
                  </a:lnTo>
                  <a:lnTo>
                    <a:pt x="2054062" y="1438172"/>
                  </a:lnTo>
                  <a:lnTo>
                    <a:pt x="2031460" y="1398889"/>
                  </a:lnTo>
                  <a:lnTo>
                    <a:pt x="2008267" y="1359994"/>
                  </a:lnTo>
                  <a:lnTo>
                    <a:pt x="1984487" y="1321494"/>
                  </a:lnTo>
                  <a:lnTo>
                    <a:pt x="1960127" y="1283396"/>
                  </a:lnTo>
                  <a:lnTo>
                    <a:pt x="1935193" y="1245705"/>
                  </a:lnTo>
                  <a:lnTo>
                    <a:pt x="1909692" y="1208428"/>
                  </a:lnTo>
                  <a:lnTo>
                    <a:pt x="1883629" y="1171571"/>
                  </a:lnTo>
                  <a:lnTo>
                    <a:pt x="1857011" y="1135140"/>
                  </a:lnTo>
                  <a:lnTo>
                    <a:pt x="1829844" y="1099141"/>
                  </a:lnTo>
                  <a:lnTo>
                    <a:pt x="1802134" y="1063580"/>
                  </a:lnTo>
                  <a:lnTo>
                    <a:pt x="1773887" y="1028464"/>
                  </a:lnTo>
                  <a:lnTo>
                    <a:pt x="1745109" y="993798"/>
                  </a:lnTo>
                  <a:lnTo>
                    <a:pt x="1715807" y="959589"/>
                  </a:lnTo>
                  <a:lnTo>
                    <a:pt x="1685986" y="925844"/>
                  </a:lnTo>
                  <a:lnTo>
                    <a:pt x="1655653" y="892567"/>
                  </a:lnTo>
                  <a:lnTo>
                    <a:pt x="1624814" y="859765"/>
                  </a:lnTo>
                  <a:lnTo>
                    <a:pt x="1593475" y="827445"/>
                  </a:lnTo>
                  <a:lnTo>
                    <a:pt x="1561643" y="795613"/>
                  </a:lnTo>
                  <a:lnTo>
                    <a:pt x="1529322" y="764274"/>
                  </a:lnTo>
                  <a:lnTo>
                    <a:pt x="1496521" y="733435"/>
                  </a:lnTo>
                  <a:lnTo>
                    <a:pt x="1463244" y="703102"/>
                  </a:lnTo>
                  <a:lnTo>
                    <a:pt x="1429498" y="673282"/>
                  </a:lnTo>
                  <a:lnTo>
                    <a:pt x="1395289" y="643980"/>
                  </a:lnTo>
                  <a:lnTo>
                    <a:pt x="1360624" y="615202"/>
                  </a:lnTo>
                  <a:lnTo>
                    <a:pt x="1325507" y="586955"/>
                  </a:lnTo>
                  <a:lnTo>
                    <a:pt x="1289946" y="559245"/>
                  </a:lnTo>
                  <a:lnTo>
                    <a:pt x="1253947" y="532078"/>
                  </a:lnTo>
                  <a:lnTo>
                    <a:pt x="1217516" y="505460"/>
                  </a:lnTo>
                  <a:lnTo>
                    <a:pt x="1180659" y="479397"/>
                  </a:lnTo>
                  <a:lnTo>
                    <a:pt x="1143382" y="453896"/>
                  </a:lnTo>
                  <a:lnTo>
                    <a:pt x="1105691" y="428963"/>
                  </a:lnTo>
                  <a:lnTo>
                    <a:pt x="1067593" y="404603"/>
                  </a:lnTo>
                  <a:lnTo>
                    <a:pt x="1029093" y="380823"/>
                  </a:lnTo>
                  <a:lnTo>
                    <a:pt x="990199" y="357630"/>
                  </a:lnTo>
                  <a:lnTo>
                    <a:pt x="950915" y="335028"/>
                  </a:lnTo>
                  <a:lnTo>
                    <a:pt x="911248" y="313025"/>
                  </a:lnTo>
                  <a:lnTo>
                    <a:pt x="871205" y="291627"/>
                  </a:lnTo>
                  <a:lnTo>
                    <a:pt x="830791" y="270840"/>
                  </a:lnTo>
                  <a:lnTo>
                    <a:pt x="790012" y="250669"/>
                  </a:lnTo>
                  <a:lnTo>
                    <a:pt x="748875" y="231121"/>
                  </a:lnTo>
                  <a:lnTo>
                    <a:pt x="707387" y="212203"/>
                  </a:lnTo>
                  <a:lnTo>
                    <a:pt x="665552" y="193920"/>
                  </a:lnTo>
                  <a:lnTo>
                    <a:pt x="623378" y="176279"/>
                  </a:lnTo>
                  <a:lnTo>
                    <a:pt x="580870" y="159285"/>
                  </a:lnTo>
                  <a:lnTo>
                    <a:pt x="538034" y="142945"/>
                  </a:lnTo>
                  <a:lnTo>
                    <a:pt x="494877" y="127265"/>
                  </a:lnTo>
                  <a:lnTo>
                    <a:pt x="451405" y="112252"/>
                  </a:lnTo>
                  <a:lnTo>
                    <a:pt x="407624" y="97911"/>
                  </a:lnTo>
                  <a:lnTo>
                    <a:pt x="363541" y="84248"/>
                  </a:lnTo>
                  <a:lnTo>
                    <a:pt x="319160" y="71270"/>
                  </a:lnTo>
                  <a:lnTo>
                    <a:pt x="274490" y="58982"/>
                  </a:lnTo>
                  <a:lnTo>
                    <a:pt x="229534" y="47392"/>
                  </a:lnTo>
                  <a:lnTo>
                    <a:pt x="184301" y="36505"/>
                  </a:lnTo>
                  <a:lnTo>
                    <a:pt x="138796" y="26327"/>
                  </a:lnTo>
                  <a:lnTo>
                    <a:pt x="93024" y="16864"/>
                  </a:lnTo>
                  <a:lnTo>
                    <a:pt x="46993" y="8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30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4159" y="990600"/>
              <a:ext cx="875030" cy="216535"/>
            </a:xfrm>
            <a:custGeom>
              <a:avLst/>
              <a:gdLst/>
              <a:ahLst/>
              <a:cxnLst/>
              <a:rect l="l" t="t" r="r" b="b"/>
              <a:pathLst>
                <a:path w="875030" h="216534">
                  <a:moveTo>
                    <a:pt x="810856" y="0"/>
                  </a:moveTo>
                  <a:lnTo>
                    <a:pt x="219544" y="0"/>
                  </a:lnTo>
                  <a:lnTo>
                    <a:pt x="194500" y="3095"/>
                  </a:lnTo>
                  <a:lnTo>
                    <a:pt x="173475" y="11620"/>
                  </a:lnTo>
                  <a:lnTo>
                    <a:pt x="158851" y="24431"/>
                  </a:lnTo>
                  <a:lnTo>
                    <a:pt x="153009" y="40386"/>
                  </a:lnTo>
                  <a:lnTo>
                    <a:pt x="157531" y="56965"/>
                  </a:lnTo>
                  <a:lnTo>
                    <a:pt x="171059" y="70532"/>
                  </a:lnTo>
                  <a:lnTo>
                    <a:pt x="191450" y="79694"/>
                  </a:lnTo>
                  <a:lnTo>
                    <a:pt x="216560" y="83058"/>
                  </a:lnTo>
                  <a:lnTo>
                    <a:pt x="438607" y="83058"/>
                  </a:lnTo>
                  <a:lnTo>
                    <a:pt x="453656" y="85022"/>
                  </a:lnTo>
                  <a:lnTo>
                    <a:pt x="465948" y="90392"/>
                  </a:lnTo>
                  <a:lnTo>
                    <a:pt x="474238" y="98381"/>
                  </a:lnTo>
                  <a:lnTo>
                    <a:pt x="477278" y="108203"/>
                  </a:lnTo>
                  <a:lnTo>
                    <a:pt x="474238" y="118026"/>
                  </a:lnTo>
                  <a:lnTo>
                    <a:pt x="465948" y="126015"/>
                  </a:lnTo>
                  <a:lnTo>
                    <a:pt x="453656" y="131385"/>
                  </a:lnTo>
                  <a:lnTo>
                    <a:pt x="438607" y="133350"/>
                  </a:lnTo>
                  <a:lnTo>
                    <a:pt x="66548" y="133350"/>
                  </a:lnTo>
                  <a:lnTo>
                    <a:pt x="41524" y="136465"/>
                  </a:lnTo>
                  <a:lnTo>
                    <a:pt x="20505" y="145034"/>
                  </a:lnTo>
                  <a:lnTo>
                    <a:pt x="5870" y="157888"/>
                  </a:lnTo>
                  <a:lnTo>
                    <a:pt x="0" y="173862"/>
                  </a:lnTo>
                  <a:lnTo>
                    <a:pt x="4529" y="190369"/>
                  </a:lnTo>
                  <a:lnTo>
                    <a:pt x="18062" y="203898"/>
                  </a:lnTo>
                  <a:lnTo>
                    <a:pt x="38458" y="213046"/>
                  </a:lnTo>
                  <a:lnTo>
                    <a:pt x="63576" y="216408"/>
                  </a:lnTo>
                  <a:lnTo>
                    <a:pt x="654900" y="216408"/>
                  </a:lnTo>
                  <a:lnTo>
                    <a:pt x="679979" y="213312"/>
                  </a:lnTo>
                  <a:lnTo>
                    <a:pt x="701033" y="204787"/>
                  </a:lnTo>
                  <a:lnTo>
                    <a:pt x="715658" y="191976"/>
                  </a:lnTo>
                  <a:lnTo>
                    <a:pt x="721448" y="176022"/>
                  </a:lnTo>
                  <a:lnTo>
                    <a:pt x="716974" y="159442"/>
                  </a:lnTo>
                  <a:lnTo>
                    <a:pt x="703462" y="145875"/>
                  </a:lnTo>
                  <a:lnTo>
                    <a:pt x="683069" y="136713"/>
                  </a:lnTo>
                  <a:lnTo>
                    <a:pt x="657948" y="133350"/>
                  </a:lnTo>
                  <a:lnTo>
                    <a:pt x="589368" y="133350"/>
                  </a:lnTo>
                  <a:lnTo>
                    <a:pt x="574325" y="131385"/>
                  </a:lnTo>
                  <a:lnTo>
                    <a:pt x="562032" y="126015"/>
                  </a:lnTo>
                  <a:lnTo>
                    <a:pt x="553739" y="118026"/>
                  </a:lnTo>
                  <a:lnTo>
                    <a:pt x="550697" y="108203"/>
                  </a:lnTo>
                  <a:lnTo>
                    <a:pt x="553739" y="98381"/>
                  </a:lnTo>
                  <a:lnTo>
                    <a:pt x="562032" y="90392"/>
                  </a:lnTo>
                  <a:lnTo>
                    <a:pt x="574325" y="85022"/>
                  </a:lnTo>
                  <a:lnTo>
                    <a:pt x="589368" y="83058"/>
                  </a:lnTo>
                  <a:lnTo>
                    <a:pt x="807935" y="83058"/>
                  </a:lnTo>
                  <a:lnTo>
                    <a:pt x="832942" y="79942"/>
                  </a:lnTo>
                  <a:lnTo>
                    <a:pt x="853973" y="71374"/>
                  </a:lnTo>
                  <a:lnTo>
                    <a:pt x="868622" y="58519"/>
                  </a:lnTo>
                  <a:lnTo>
                    <a:pt x="874483" y="42545"/>
                  </a:lnTo>
                  <a:lnTo>
                    <a:pt x="869935" y="26038"/>
                  </a:lnTo>
                  <a:lnTo>
                    <a:pt x="856386" y="12509"/>
                  </a:lnTo>
                  <a:lnTo>
                    <a:pt x="835979" y="3361"/>
                  </a:lnTo>
                  <a:lnTo>
                    <a:pt x="810856" y="0"/>
                  </a:lnTo>
                  <a:close/>
                </a:path>
              </a:pathLst>
            </a:custGeom>
            <a:solidFill>
              <a:srgbClr val="E0CDAD">
                <a:alpha val="5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3063366"/>
              <a:ext cx="1568450" cy="2014855"/>
            </a:xfrm>
            <a:custGeom>
              <a:avLst/>
              <a:gdLst/>
              <a:ahLst/>
              <a:cxnLst/>
              <a:rect l="l" t="t" r="r" b="b"/>
              <a:pathLst>
                <a:path w="1568450" h="2014854">
                  <a:moveTo>
                    <a:pt x="1568069" y="0"/>
                  </a:moveTo>
                  <a:lnTo>
                    <a:pt x="0" y="0"/>
                  </a:lnTo>
                  <a:lnTo>
                    <a:pt x="0" y="2014601"/>
                  </a:lnTo>
                  <a:lnTo>
                    <a:pt x="1568069" y="2014601"/>
                  </a:lnTo>
                  <a:lnTo>
                    <a:pt x="1568069" y="0"/>
                  </a:lnTo>
                  <a:close/>
                </a:path>
              </a:pathLst>
            </a:custGeom>
            <a:solidFill>
              <a:srgbClr val="E0CD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3284219"/>
              <a:ext cx="144653" cy="23609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63" y="3587496"/>
              <a:ext cx="144653" cy="2362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0263" y="3890860"/>
              <a:ext cx="144653" cy="23613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3" y="4194047"/>
              <a:ext cx="144653" cy="23613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0263" y="4497324"/>
              <a:ext cx="144653" cy="23765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263" y="4802124"/>
              <a:ext cx="144653" cy="23622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328" y="3284219"/>
              <a:ext cx="144564" cy="23609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328" y="3587496"/>
              <a:ext cx="144564" cy="23621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8328" y="3890860"/>
              <a:ext cx="144564" cy="23613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8328" y="4194047"/>
              <a:ext cx="144564" cy="23613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8328" y="4497324"/>
              <a:ext cx="144564" cy="23765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328" y="4802124"/>
              <a:ext cx="144564" cy="2362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6304" y="3284219"/>
              <a:ext cx="144602" cy="23609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6381" y="3587496"/>
              <a:ext cx="144525" cy="23621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6304" y="3890860"/>
              <a:ext cx="144602" cy="23613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304" y="4194047"/>
              <a:ext cx="144602" cy="23613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6304" y="4497324"/>
              <a:ext cx="144602" cy="23765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6304" y="4802124"/>
              <a:ext cx="144602" cy="23622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4191" y="3587496"/>
              <a:ext cx="146304" cy="23621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4191" y="3284219"/>
              <a:ext cx="146304" cy="23609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4191" y="3890860"/>
              <a:ext cx="146304" cy="23613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4191" y="4194047"/>
              <a:ext cx="146304" cy="23613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4191" y="4802124"/>
              <a:ext cx="146304" cy="23622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4191" y="4497324"/>
              <a:ext cx="146304" cy="23765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2256" y="3284219"/>
              <a:ext cx="146126" cy="236093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2256" y="3587496"/>
              <a:ext cx="146126" cy="23621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2256" y="3890860"/>
              <a:ext cx="146126" cy="23613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2256" y="4194047"/>
              <a:ext cx="146126" cy="236131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2256" y="4497324"/>
              <a:ext cx="146126" cy="23765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0232" y="3284219"/>
              <a:ext cx="146126" cy="236093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2256" y="4802124"/>
              <a:ext cx="146126" cy="23622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0309" y="3587496"/>
              <a:ext cx="146049" cy="23621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90232" y="3890860"/>
              <a:ext cx="146126" cy="23613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0232" y="4497324"/>
              <a:ext cx="146126" cy="2376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0232" y="4802124"/>
              <a:ext cx="146126" cy="23622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9644" y="3284219"/>
              <a:ext cx="144780" cy="236093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9644" y="3587496"/>
              <a:ext cx="144780" cy="23621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9644" y="3890860"/>
              <a:ext cx="144780" cy="23613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99644" y="4194047"/>
              <a:ext cx="144780" cy="236131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9644" y="4497324"/>
              <a:ext cx="144780" cy="2376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9644" y="4802124"/>
              <a:ext cx="144780" cy="23622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620" y="3284219"/>
              <a:ext cx="144691" cy="236093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20" y="3587496"/>
              <a:ext cx="144691" cy="23621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20" y="3890860"/>
              <a:ext cx="144691" cy="236131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20" y="4194047"/>
              <a:ext cx="144691" cy="236131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20" y="4497324"/>
              <a:ext cx="144691" cy="23765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620" y="4802124"/>
              <a:ext cx="144691" cy="23622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0" y="3040380"/>
              <a:ext cx="1568450" cy="24765"/>
            </a:xfrm>
            <a:custGeom>
              <a:avLst/>
              <a:gdLst/>
              <a:ahLst/>
              <a:cxnLst/>
              <a:rect l="l" t="t" r="r" b="b"/>
              <a:pathLst>
                <a:path w="1568450" h="24764">
                  <a:moveTo>
                    <a:pt x="1568069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1568069" y="24383"/>
                  </a:lnTo>
                  <a:lnTo>
                    <a:pt x="1568069" y="0"/>
                  </a:lnTo>
                  <a:close/>
                </a:path>
              </a:pathLst>
            </a:custGeom>
            <a:solidFill>
              <a:srgbClr val="F1EA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24116" y="3098253"/>
              <a:ext cx="862965" cy="151130"/>
            </a:xfrm>
            <a:custGeom>
              <a:avLst/>
              <a:gdLst/>
              <a:ahLst/>
              <a:cxnLst/>
              <a:rect l="l" t="t" r="r" b="b"/>
              <a:pathLst>
                <a:path w="862965" h="151130">
                  <a:moveTo>
                    <a:pt x="862418" y="0"/>
                  </a:moveTo>
                  <a:lnTo>
                    <a:pt x="0" y="0"/>
                  </a:lnTo>
                  <a:lnTo>
                    <a:pt x="0" y="150787"/>
                  </a:lnTo>
                  <a:lnTo>
                    <a:pt x="862418" y="150787"/>
                  </a:lnTo>
                  <a:lnTo>
                    <a:pt x="862418" y="0"/>
                  </a:lnTo>
                  <a:close/>
                </a:path>
              </a:pathLst>
            </a:custGeom>
            <a:solidFill>
              <a:srgbClr val="B486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659763" y="4674184"/>
              <a:ext cx="596265" cy="403860"/>
            </a:xfrm>
            <a:custGeom>
              <a:avLst/>
              <a:gdLst/>
              <a:ahLst/>
              <a:cxnLst/>
              <a:rect l="l" t="t" r="r" b="b"/>
              <a:pathLst>
                <a:path w="596264" h="403860">
                  <a:moveTo>
                    <a:pt x="553123" y="0"/>
                  </a:moveTo>
                  <a:lnTo>
                    <a:pt x="42672" y="0"/>
                  </a:lnTo>
                  <a:lnTo>
                    <a:pt x="42672" y="284822"/>
                  </a:lnTo>
                  <a:lnTo>
                    <a:pt x="553123" y="284822"/>
                  </a:lnTo>
                  <a:lnTo>
                    <a:pt x="553123" y="0"/>
                  </a:lnTo>
                  <a:close/>
                </a:path>
                <a:path w="596264" h="403860">
                  <a:moveTo>
                    <a:pt x="595795" y="284911"/>
                  </a:moveTo>
                  <a:lnTo>
                    <a:pt x="0" y="284911"/>
                  </a:lnTo>
                  <a:lnTo>
                    <a:pt x="0" y="403783"/>
                  </a:lnTo>
                  <a:lnTo>
                    <a:pt x="595795" y="403783"/>
                  </a:lnTo>
                  <a:lnTo>
                    <a:pt x="595795" y="284911"/>
                  </a:lnTo>
                  <a:close/>
                </a:path>
              </a:pathLst>
            </a:custGeom>
            <a:solidFill>
              <a:srgbClr val="A171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674876" y="4634483"/>
              <a:ext cx="565785" cy="40005"/>
            </a:xfrm>
            <a:custGeom>
              <a:avLst/>
              <a:gdLst/>
              <a:ahLst/>
              <a:cxnLst/>
              <a:rect l="l" t="t" r="r" b="b"/>
              <a:pathLst>
                <a:path w="565785" h="40004">
                  <a:moveTo>
                    <a:pt x="565404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565404" y="39623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4B30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02435" y="4567517"/>
              <a:ext cx="510540" cy="67310"/>
            </a:xfrm>
            <a:custGeom>
              <a:avLst/>
              <a:gdLst/>
              <a:ahLst/>
              <a:cxnLst/>
              <a:rect l="l" t="t" r="r" b="b"/>
              <a:pathLst>
                <a:path w="510539" h="67310">
                  <a:moveTo>
                    <a:pt x="510451" y="0"/>
                  </a:moveTo>
                  <a:lnTo>
                    <a:pt x="0" y="0"/>
                  </a:lnTo>
                  <a:lnTo>
                    <a:pt x="0" y="1435"/>
                  </a:lnTo>
                  <a:lnTo>
                    <a:pt x="0" y="66878"/>
                  </a:lnTo>
                  <a:lnTo>
                    <a:pt x="510451" y="66878"/>
                  </a:lnTo>
                  <a:lnTo>
                    <a:pt x="510451" y="1435"/>
                  </a:lnTo>
                  <a:lnTo>
                    <a:pt x="510451" y="0"/>
                  </a:lnTo>
                  <a:close/>
                </a:path>
              </a:pathLst>
            </a:custGeom>
            <a:solidFill>
              <a:srgbClr val="E3C1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741932" y="4492838"/>
              <a:ext cx="431800" cy="76200"/>
            </a:xfrm>
            <a:custGeom>
              <a:avLst/>
              <a:gdLst/>
              <a:ahLst/>
              <a:cxnLst/>
              <a:rect l="l" t="t" r="r" b="b"/>
              <a:pathLst>
                <a:path w="431800" h="76200">
                  <a:moveTo>
                    <a:pt x="431203" y="0"/>
                  </a:moveTo>
                  <a:lnTo>
                    <a:pt x="0" y="0"/>
                  </a:lnTo>
                  <a:lnTo>
                    <a:pt x="0" y="76113"/>
                  </a:lnTo>
                  <a:lnTo>
                    <a:pt x="431203" y="76113"/>
                  </a:lnTo>
                  <a:lnTo>
                    <a:pt x="431203" y="0"/>
                  </a:lnTo>
                  <a:close/>
                </a:path>
              </a:pathLst>
            </a:custGeom>
            <a:solidFill>
              <a:srgbClr val="4B30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752727" y="2023922"/>
              <a:ext cx="410209" cy="2470785"/>
            </a:xfrm>
            <a:custGeom>
              <a:avLst/>
              <a:gdLst/>
              <a:ahLst/>
              <a:cxnLst/>
              <a:rect l="l" t="t" r="r" b="b"/>
              <a:pathLst>
                <a:path w="410210" h="2470785">
                  <a:moveTo>
                    <a:pt x="409867" y="0"/>
                  </a:moveTo>
                  <a:lnTo>
                    <a:pt x="0" y="0"/>
                  </a:lnTo>
                  <a:lnTo>
                    <a:pt x="0" y="66878"/>
                  </a:lnTo>
                  <a:lnTo>
                    <a:pt x="84810" y="66878"/>
                  </a:lnTo>
                  <a:lnTo>
                    <a:pt x="42672" y="2470353"/>
                  </a:lnTo>
                  <a:lnTo>
                    <a:pt x="368681" y="2470353"/>
                  </a:lnTo>
                  <a:lnTo>
                    <a:pt x="326402" y="66878"/>
                  </a:lnTo>
                  <a:lnTo>
                    <a:pt x="409867" y="66878"/>
                  </a:lnTo>
                  <a:lnTo>
                    <a:pt x="409867" y="0"/>
                  </a:lnTo>
                  <a:close/>
                </a:path>
              </a:pathLst>
            </a:custGeom>
            <a:solidFill>
              <a:srgbClr val="A171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853310" y="1748116"/>
              <a:ext cx="208915" cy="276225"/>
            </a:xfrm>
            <a:custGeom>
              <a:avLst/>
              <a:gdLst/>
              <a:ahLst/>
              <a:cxnLst/>
              <a:rect l="l" t="t" r="r" b="b"/>
              <a:pathLst>
                <a:path w="208914" h="276225">
                  <a:moveTo>
                    <a:pt x="208622" y="0"/>
                  </a:moveTo>
                  <a:lnTo>
                    <a:pt x="0" y="0"/>
                  </a:lnTo>
                  <a:lnTo>
                    <a:pt x="0" y="275755"/>
                  </a:lnTo>
                  <a:lnTo>
                    <a:pt x="208622" y="275755"/>
                  </a:lnTo>
                  <a:lnTo>
                    <a:pt x="208622" y="0"/>
                  </a:lnTo>
                  <a:close/>
                </a:path>
              </a:pathLst>
            </a:custGeom>
            <a:solidFill>
              <a:srgbClr val="E0C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824355" y="1635251"/>
              <a:ext cx="266700" cy="113030"/>
            </a:xfrm>
            <a:custGeom>
              <a:avLst/>
              <a:gdLst/>
              <a:ahLst/>
              <a:cxnLst/>
              <a:rect l="l" t="t" r="r" b="b"/>
              <a:pathLst>
                <a:path w="266700" h="113030">
                  <a:moveTo>
                    <a:pt x="207124" y="0"/>
                  </a:moveTo>
                  <a:lnTo>
                    <a:pt x="59309" y="0"/>
                  </a:lnTo>
                  <a:lnTo>
                    <a:pt x="59309" y="85344"/>
                  </a:lnTo>
                  <a:lnTo>
                    <a:pt x="207124" y="85344"/>
                  </a:lnTo>
                  <a:lnTo>
                    <a:pt x="207124" y="0"/>
                  </a:lnTo>
                  <a:close/>
                </a:path>
                <a:path w="266700" h="113030">
                  <a:moveTo>
                    <a:pt x="266611" y="85432"/>
                  </a:moveTo>
                  <a:lnTo>
                    <a:pt x="0" y="85432"/>
                  </a:lnTo>
                  <a:lnTo>
                    <a:pt x="0" y="112776"/>
                  </a:lnTo>
                  <a:lnTo>
                    <a:pt x="266611" y="112776"/>
                  </a:lnTo>
                  <a:lnTo>
                    <a:pt x="266611" y="85432"/>
                  </a:lnTo>
                  <a:close/>
                </a:path>
              </a:pathLst>
            </a:custGeom>
            <a:solidFill>
              <a:srgbClr val="A171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871472" y="1615399"/>
              <a:ext cx="172720" cy="20320"/>
            </a:xfrm>
            <a:custGeom>
              <a:avLst/>
              <a:gdLst/>
              <a:ahLst/>
              <a:cxnLst/>
              <a:rect l="l" t="t" r="r" b="b"/>
              <a:pathLst>
                <a:path w="172719" h="20319">
                  <a:moveTo>
                    <a:pt x="172212" y="0"/>
                  </a:moveTo>
                  <a:lnTo>
                    <a:pt x="0" y="0"/>
                  </a:lnTo>
                  <a:lnTo>
                    <a:pt x="0" y="19725"/>
                  </a:lnTo>
                  <a:lnTo>
                    <a:pt x="172212" y="1972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886711" y="1309243"/>
              <a:ext cx="225425" cy="306705"/>
            </a:xfrm>
            <a:custGeom>
              <a:avLst/>
              <a:gdLst/>
              <a:ahLst/>
              <a:cxnLst/>
              <a:rect l="l" t="t" r="r" b="b"/>
              <a:pathLst>
                <a:path w="225425" h="306705">
                  <a:moveTo>
                    <a:pt x="48640" y="54229"/>
                  </a:moveTo>
                  <a:lnTo>
                    <a:pt x="46481" y="54229"/>
                  </a:lnTo>
                  <a:lnTo>
                    <a:pt x="37707" y="58412"/>
                  </a:lnTo>
                  <a:lnTo>
                    <a:pt x="33242" y="68167"/>
                  </a:lnTo>
                  <a:lnTo>
                    <a:pt x="31587" y="79303"/>
                  </a:lnTo>
                  <a:lnTo>
                    <a:pt x="31242" y="87630"/>
                  </a:lnTo>
                  <a:lnTo>
                    <a:pt x="30087" y="95593"/>
                  </a:lnTo>
                  <a:lnTo>
                    <a:pt x="27717" y="104949"/>
                  </a:lnTo>
                  <a:lnTo>
                    <a:pt x="24634" y="113043"/>
                  </a:lnTo>
                  <a:lnTo>
                    <a:pt x="21336" y="117221"/>
                  </a:lnTo>
                  <a:lnTo>
                    <a:pt x="18577" y="120181"/>
                  </a:lnTo>
                  <a:lnTo>
                    <a:pt x="16700" y="126238"/>
                  </a:lnTo>
                  <a:lnTo>
                    <a:pt x="15299" y="135723"/>
                  </a:lnTo>
                  <a:lnTo>
                    <a:pt x="13969" y="148971"/>
                  </a:lnTo>
                  <a:lnTo>
                    <a:pt x="11144" y="161954"/>
                  </a:lnTo>
                  <a:lnTo>
                    <a:pt x="6794" y="171783"/>
                  </a:lnTo>
                  <a:lnTo>
                    <a:pt x="2539" y="180492"/>
                  </a:lnTo>
                  <a:lnTo>
                    <a:pt x="0" y="190119"/>
                  </a:lnTo>
                  <a:lnTo>
                    <a:pt x="2744" y="198633"/>
                  </a:lnTo>
                  <a:lnTo>
                    <a:pt x="10144" y="203374"/>
                  </a:lnTo>
                  <a:lnTo>
                    <a:pt x="17805" y="205424"/>
                  </a:lnTo>
                  <a:lnTo>
                    <a:pt x="21336" y="205867"/>
                  </a:lnTo>
                  <a:lnTo>
                    <a:pt x="19571" y="212441"/>
                  </a:lnTo>
                  <a:lnTo>
                    <a:pt x="16176" y="228647"/>
                  </a:lnTo>
                  <a:lnTo>
                    <a:pt x="13995" y="249211"/>
                  </a:lnTo>
                  <a:lnTo>
                    <a:pt x="15875" y="268859"/>
                  </a:lnTo>
                  <a:lnTo>
                    <a:pt x="12120" y="284478"/>
                  </a:lnTo>
                  <a:lnTo>
                    <a:pt x="14509" y="296179"/>
                  </a:lnTo>
                  <a:lnTo>
                    <a:pt x="18946" y="303524"/>
                  </a:lnTo>
                  <a:lnTo>
                    <a:pt x="21336" y="306070"/>
                  </a:lnTo>
                  <a:lnTo>
                    <a:pt x="108838" y="306197"/>
                  </a:lnTo>
                  <a:lnTo>
                    <a:pt x="108676" y="296118"/>
                  </a:lnTo>
                  <a:lnTo>
                    <a:pt x="112299" y="289290"/>
                  </a:lnTo>
                  <a:lnTo>
                    <a:pt x="132786" y="252648"/>
                  </a:lnTo>
                  <a:lnTo>
                    <a:pt x="134112" y="245110"/>
                  </a:lnTo>
                  <a:lnTo>
                    <a:pt x="135000" y="245110"/>
                  </a:lnTo>
                  <a:lnTo>
                    <a:pt x="143063" y="241107"/>
                  </a:lnTo>
                  <a:lnTo>
                    <a:pt x="145970" y="231092"/>
                  </a:lnTo>
                  <a:lnTo>
                    <a:pt x="146377" y="218053"/>
                  </a:lnTo>
                  <a:lnTo>
                    <a:pt x="146938" y="204978"/>
                  </a:lnTo>
                  <a:lnTo>
                    <a:pt x="148970" y="189611"/>
                  </a:lnTo>
                  <a:lnTo>
                    <a:pt x="156210" y="189103"/>
                  </a:lnTo>
                  <a:lnTo>
                    <a:pt x="157225" y="189103"/>
                  </a:lnTo>
                  <a:lnTo>
                    <a:pt x="153796" y="168783"/>
                  </a:lnTo>
                  <a:lnTo>
                    <a:pt x="159765" y="164337"/>
                  </a:lnTo>
                  <a:lnTo>
                    <a:pt x="159765" y="149987"/>
                  </a:lnTo>
                  <a:lnTo>
                    <a:pt x="165226" y="115824"/>
                  </a:lnTo>
                  <a:lnTo>
                    <a:pt x="177926" y="102489"/>
                  </a:lnTo>
                  <a:lnTo>
                    <a:pt x="157225" y="102489"/>
                  </a:lnTo>
                  <a:lnTo>
                    <a:pt x="152519" y="101294"/>
                  </a:lnTo>
                  <a:lnTo>
                    <a:pt x="142240" y="97409"/>
                  </a:lnTo>
                  <a:lnTo>
                    <a:pt x="132151" y="90380"/>
                  </a:lnTo>
                  <a:lnTo>
                    <a:pt x="128015" y="79756"/>
                  </a:lnTo>
                  <a:lnTo>
                    <a:pt x="124515" y="67722"/>
                  </a:lnTo>
                  <a:lnTo>
                    <a:pt x="115824" y="57594"/>
                  </a:lnTo>
                  <a:lnTo>
                    <a:pt x="113643" y="55880"/>
                  </a:lnTo>
                  <a:lnTo>
                    <a:pt x="53975" y="55880"/>
                  </a:lnTo>
                  <a:lnTo>
                    <a:pt x="51054" y="54737"/>
                  </a:lnTo>
                  <a:lnTo>
                    <a:pt x="48640" y="54229"/>
                  </a:lnTo>
                  <a:close/>
                </a:path>
                <a:path w="225425" h="306705">
                  <a:moveTo>
                    <a:pt x="180720" y="81407"/>
                  </a:moveTo>
                  <a:lnTo>
                    <a:pt x="173989" y="81407"/>
                  </a:lnTo>
                  <a:lnTo>
                    <a:pt x="173989" y="93472"/>
                  </a:lnTo>
                  <a:lnTo>
                    <a:pt x="157225" y="102489"/>
                  </a:lnTo>
                  <a:lnTo>
                    <a:pt x="192277" y="102489"/>
                  </a:lnTo>
                  <a:lnTo>
                    <a:pt x="194056" y="93980"/>
                  </a:lnTo>
                  <a:lnTo>
                    <a:pt x="205870" y="82042"/>
                  </a:lnTo>
                  <a:lnTo>
                    <a:pt x="183642" y="82042"/>
                  </a:lnTo>
                  <a:lnTo>
                    <a:pt x="182752" y="81915"/>
                  </a:lnTo>
                  <a:lnTo>
                    <a:pt x="181356" y="81534"/>
                  </a:lnTo>
                  <a:lnTo>
                    <a:pt x="180720" y="81407"/>
                  </a:lnTo>
                  <a:close/>
                </a:path>
                <a:path w="225425" h="306705">
                  <a:moveTo>
                    <a:pt x="219075" y="65024"/>
                  </a:moveTo>
                  <a:lnTo>
                    <a:pt x="211455" y="65024"/>
                  </a:lnTo>
                  <a:lnTo>
                    <a:pt x="206756" y="73787"/>
                  </a:lnTo>
                  <a:lnTo>
                    <a:pt x="193167" y="82042"/>
                  </a:lnTo>
                  <a:lnTo>
                    <a:pt x="205870" y="82042"/>
                  </a:lnTo>
                  <a:lnTo>
                    <a:pt x="206248" y="81661"/>
                  </a:lnTo>
                  <a:lnTo>
                    <a:pt x="213609" y="81661"/>
                  </a:lnTo>
                  <a:lnTo>
                    <a:pt x="218191" y="80117"/>
                  </a:lnTo>
                  <a:lnTo>
                    <a:pt x="222805" y="76041"/>
                  </a:lnTo>
                  <a:lnTo>
                    <a:pt x="224823" y="70965"/>
                  </a:lnTo>
                  <a:lnTo>
                    <a:pt x="221995" y="66294"/>
                  </a:lnTo>
                  <a:lnTo>
                    <a:pt x="220599" y="65405"/>
                  </a:lnTo>
                  <a:lnTo>
                    <a:pt x="219075" y="65024"/>
                  </a:lnTo>
                  <a:close/>
                </a:path>
                <a:path w="225425" h="306705">
                  <a:moveTo>
                    <a:pt x="213609" y="81661"/>
                  </a:moveTo>
                  <a:lnTo>
                    <a:pt x="212598" y="81661"/>
                  </a:lnTo>
                  <a:lnTo>
                    <a:pt x="212851" y="81787"/>
                  </a:lnTo>
                  <a:lnTo>
                    <a:pt x="213232" y="81787"/>
                  </a:lnTo>
                  <a:lnTo>
                    <a:pt x="213609" y="81661"/>
                  </a:lnTo>
                  <a:close/>
                </a:path>
                <a:path w="225425" h="306705">
                  <a:moveTo>
                    <a:pt x="71500" y="0"/>
                  </a:moveTo>
                  <a:lnTo>
                    <a:pt x="76835" y="762"/>
                  </a:lnTo>
                  <a:lnTo>
                    <a:pt x="84074" y="9398"/>
                  </a:lnTo>
                  <a:lnTo>
                    <a:pt x="77088" y="12319"/>
                  </a:lnTo>
                  <a:lnTo>
                    <a:pt x="68435" y="18726"/>
                  </a:lnTo>
                  <a:lnTo>
                    <a:pt x="67103" y="29479"/>
                  </a:lnTo>
                  <a:lnTo>
                    <a:pt x="69177" y="39590"/>
                  </a:lnTo>
                  <a:lnTo>
                    <a:pt x="70738" y="44069"/>
                  </a:lnTo>
                  <a:lnTo>
                    <a:pt x="53975" y="55880"/>
                  </a:lnTo>
                  <a:lnTo>
                    <a:pt x="113643" y="55880"/>
                  </a:lnTo>
                  <a:lnTo>
                    <a:pt x="106941" y="50609"/>
                  </a:lnTo>
                  <a:lnTo>
                    <a:pt x="102869" y="48006"/>
                  </a:lnTo>
                  <a:lnTo>
                    <a:pt x="104933" y="36804"/>
                  </a:lnTo>
                  <a:lnTo>
                    <a:pt x="103282" y="25161"/>
                  </a:lnTo>
                  <a:lnTo>
                    <a:pt x="100441" y="16019"/>
                  </a:lnTo>
                  <a:lnTo>
                    <a:pt x="98932" y="12319"/>
                  </a:lnTo>
                  <a:lnTo>
                    <a:pt x="116205" y="4445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9F887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90232" y="4194047"/>
              <a:ext cx="146126" cy="236131"/>
            </a:xfrm>
            <a:prstGeom prst="rect">
              <a:avLst/>
            </a:prstGeom>
          </p:spPr>
        </p:pic>
      </p:grp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4065778" y="2002917"/>
            <a:ext cx="3780154" cy="15506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dirty="0" sz="5000" spc="-10" b="0">
                <a:solidFill>
                  <a:srgbClr val="4B3027"/>
                </a:solidFill>
                <a:latin typeface="Cambria"/>
                <a:cs typeface="Cambria"/>
              </a:rPr>
              <a:t>Информация </a:t>
            </a:r>
            <a:r>
              <a:rPr dirty="0" sz="5000" b="0">
                <a:solidFill>
                  <a:srgbClr val="4B3027"/>
                </a:solidFill>
                <a:latin typeface="Cambria"/>
                <a:cs typeface="Cambria"/>
              </a:rPr>
              <a:t>по</a:t>
            </a:r>
            <a:r>
              <a:rPr dirty="0" sz="5000" spc="-17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5000" spc="-10" b="0">
                <a:solidFill>
                  <a:srgbClr val="4B3027"/>
                </a:solidFill>
                <a:latin typeface="Cambria"/>
                <a:cs typeface="Cambria"/>
              </a:rPr>
              <a:t>проекта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6797040" y="1033272"/>
            <a:ext cx="1126490" cy="896619"/>
          </a:xfrm>
          <a:custGeom>
            <a:avLst/>
            <a:gdLst/>
            <a:ahLst/>
            <a:cxnLst/>
            <a:rect l="l" t="t" r="r" b="b"/>
            <a:pathLst>
              <a:path w="1126490" h="896619">
                <a:moveTo>
                  <a:pt x="1126236" y="0"/>
                </a:moveTo>
                <a:lnTo>
                  <a:pt x="0" y="0"/>
                </a:lnTo>
                <a:lnTo>
                  <a:pt x="0" y="896111"/>
                </a:lnTo>
                <a:lnTo>
                  <a:pt x="1126236" y="896111"/>
                </a:lnTo>
                <a:lnTo>
                  <a:pt x="1126236" y="0"/>
                </a:lnTo>
                <a:close/>
              </a:path>
            </a:pathLst>
          </a:custGeom>
          <a:solidFill>
            <a:srgbClr val="A171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7255891" y="953465"/>
            <a:ext cx="58864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>
                <a:solidFill>
                  <a:srgbClr val="F1EADD"/>
                </a:solidFill>
                <a:latin typeface="Book Antiqua"/>
                <a:cs typeface="Book Antiqua"/>
              </a:rPr>
              <a:t>1.</a:t>
            </a:r>
            <a:endParaRPr sz="6000">
              <a:latin typeface="Book Antiqua"/>
              <a:cs typeface="Book Antiqua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3556000" y="1212469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09">
                <a:moveTo>
                  <a:pt x="0" y="57911"/>
                </a:moveTo>
                <a:lnTo>
                  <a:pt x="20808" y="49611"/>
                </a:lnTo>
                <a:lnTo>
                  <a:pt x="74834" y="46085"/>
                </a:lnTo>
                <a:lnTo>
                  <a:pt x="149482" y="79396"/>
                </a:lnTo>
                <a:lnTo>
                  <a:pt x="232155" y="181609"/>
                </a:lnTo>
                <a:lnTo>
                  <a:pt x="243341" y="148214"/>
                </a:lnTo>
                <a:lnTo>
                  <a:pt x="276494" y="77422"/>
                </a:lnTo>
                <a:lnTo>
                  <a:pt x="331007" y="13321"/>
                </a:lnTo>
                <a:lnTo>
                  <a:pt x="4062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3216529" y="3183635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5">
                <a:moveTo>
                  <a:pt x="810894" y="0"/>
                </a:moveTo>
                <a:lnTo>
                  <a:pt x="219582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4" y="40386"/>
                </a:lnTo>
                <a:lnTo>
                  <a:pt x="157583" y="56965"/>
                </a:lnTo>
                <a:lnTo>
                  <a:pt x="171132" y="70532"/>
                </a:lnTo>
                <a:lnTo>
                  <a:pt x="191539" y="79694"/>
                </a:lnTo>
                <a:lnTo>
                  <a:pt x="216661" y="83057"/>
                </a:lnTo>
                <a:lnTo>
                  <a:pt x="438657" y="83057"/>
                </a:lnTo>
                <a:lnTo>
                  <a:pt x="453691" y="85022"/>
                </a:lnTo>
                <a:lnTo>
                  <a:pt x="465963" y="90392"/>
                </a:lnTo>
                <a:lnTo>
                  <a:pt x="474233" y="98381"/>
                </a:lnTo>
                <a:lnTo>
                  <a:pt x="477266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7" y="133350"/>
                </a:lnTo>
                <a:lnTo>
                  <a:pt x="66547" y="133350"/>
                </a:lnTo>
                <a:lnTo>
                  <a:pt x="41558" y="136465"/>
                </a:lnTo>
                <a:lnTo>
                  <a:pt x="20558" y="145034"/>
                </a:lnTo>
                <a:lnTo>
                  <a:pt x="5915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6" y="216407"/>
                </a:lnTo>
                <a:lnTo>
                  <a:pt x="654938" y="216407"/>
                </a:lnTo>
                <a:lnTo>
                  <a:pt x="679999" y="213312"/>
                </a:lnTo>
                <a:lnTo>
                  <a:pt x="701024" y="204787"/>
                </a:lnTo>
                <a:lnTo>
                  <a:pt x="715643" y="191976"/>
                </a:lnTo>
                <a:lnTo>
                  <a:pt x="721486" y="176021"/>
                </a:lnTo>
                <a:lnTo>
                  <a:pt x="717012" y="159442"/>
                </a:lnTo>
                <a:lnTo>
                  <a:pt x="703500" y="145875"/>
                </a:lnTo>
                <a:lnTo>
                  <a:pt x="683107" y="136713"/>
                </a:lnTo>
                <a:lnTo>
                  <a:pt x="657986" y="133350"/>
                </a:lnTo>
                <a:lnTo>
                  <a:pt x="589407" y="133350"/>
                </a:lnTo>
                <a:lnTo>
                  <a:pt x="574373" y="131385"/>
                </a:lnTo>
                <a:lnTo>
                  <a:pt x="562101" y="126015"/>
                </a:lnTo>
                <a:lnTo>
                  <a:pt x="553831" y="118026"/>
                </a:lnTo>
                <a:lnTo>
                  <a:pt x="550798" y="108203"/>
                </a:lnTo>
                <a:lnTo>
                  <a:pt x="553831" y="98381"/>
                </a:lnTo>
                <a:lnTo>
                  <a:pt x="562101" y="90392"/>
                </a:lnTo>
                <a:lnTo>
                  <a:pt x="574373" y="85022"/>
                </a:lnTo>
                <a:lnTo>
                  <a:pt x="589407" y="83057"/>
                </a:lnTo>
                <a:lnTo>
                  <a:pt x="807973" y="83057"/>
                </a:lnTo>
                <a:lnTo>
                  <a:pt x="832981" y="79942"/>
                </a:lnTo>
                <a:lnTo>
                  <a:pt x="854011" y="71373"/>
                </a:lnTo>
                <a:lnTo>
                  <a:pt x="868660" y="58519"/>
                </a:lnTo>
                <a:lnTo>
                  <a:pt x="874521" y="42544"/>
                </a:lnTo>
                <a:lnTo>
                  <a:pt x="869973" y="26038"/>
                </a:lnTo>
                <a:lnTo>
                  <a:pt x="856424" y="12509"/>
                </a:lnTo>
                <a:lnTo>
                  <a:pt x="836017" y="3361"/>
                </a:lnTo>
                <a:lnTo>
                  <a:pt x="810894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76525">
              <a:lnSpc>
                <a:spcPct val="100000"/>
              </a:lnSpc>
              <a:spcBef>
                <a:spcPts val="105"/>
              </a:spcBef>
            </a:pP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ВЕНЕЦИЯ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811" y="1356360"/>
            <a:ext cx="2065020" cy="28056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9192" y="1353311"/>
            <a:ext cx="3785615" cy="28087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6360"/>
            <a:ext cx="2065020" cy="28056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05155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ВЕНЕЦИЯ</a:t>
            </a:r>
            <a:r>
              <a:rPr dirty="0" sz="3500" spc="-15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800" b="0">
                <a:solidFill>
                  <a:srgbClr val="4B3027"/>
                </a:solidFill>
                <a:latin typeface="Calibri"/>
                <a:cs typeface="Calibri"/>
              </a:rPr>
              <a:t>–</a:t>
            </a:r>
            <a:r>
              <a:rPr dirty="0" sz="3500" spc="-135" b="0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Двореца</a:t>
            </a:r>
            <a:r>
              <a:rPr dirty="0" sz="3500" spc="-1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на</a:t>
            </a:r>
            <a:r>
              <a:rPr dirty="0" sz="3500" spc="-12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Дожда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811" y="1356360"/>
            <a:ext cx="2065020" cy="28056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1356360"/>
            <a:ext cx="3779520" cy="28056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6360"/>
            <a:ext cx="2065020" cy="28056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46860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Италия</a:t>
            </a:r>
            <a:r>
              <a:rPr dirty="0" sz="3500" spc="-1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в</a:t>
            </a:r>
            <a:r>
              <a:rPr dirty="0" sz="3500" spc="-1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миниатюра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811" y="1383791"/>
            <a:ext cx="2065020" cy="27523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2051" y="1356360"/>
            <a:ext cx="3739896" cy="28056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6360"/>
            <a:ext cx="2063495" cy="28056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46860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Италия</a:t>
            </a:r>
            <a:r>
              <a:rPr dirty="0" sz="3500" spc="-1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в</a:t>
            </a:r>
            <a:r>
              <a:rPr dirty="0" sz="3500" spc="-1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миниатюра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7623" y="1383791"/>
            <a:ext cx="2025396" cy="27523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383" y="1370075"/>
            <a:ext cx="3779520" cy="28041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8" y="1357883"/>
            <a:ext cx="2063495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03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Но</a:t>
            </a:r>
            <a:r>
              <a:rPr dirty="0" spc="-50"/>
              <a:t> </a:t>
            </a:r>
            <a:r>
              <a:rPr dirty="0"/>
              <a:t>за</a:t>
            </a:r>
            <a:r>
              <a:rPr dirty="0" spc="-60"/>
              <a:t> </a:t>
            </a:r>
            <a:r>
              <a:rPr dirty="0"/>
              <a:t>жалост</a:t>
            </a:r>
            <a:r>
              <a:rPr dirty="0">
                <a:latin typeface="Calibri"/>
                <a:cs typeface="Calibri"/>
              </a:rPr>
              <a:t>…</a:t>
            </a:r>
            <a:r>
              <a:rPr dirty="0" spc="-110">
                <a:latin typeface="Calibri"/>
                <a:cs typeface="Calibri"/>
              </a:rPr>
              <a:t> </a:t>
            </a:r>
            <a:r>
              <a:rPr dirty="0"/>
              <a:t>всичко</a:t>
            </a:r>
            <a:r>
              <a:rPr dirty="0" spc="-50"/>
              <a:t> </a:t>
            </a:r>
            <a:r>
              <a:rPr dirty="0"/>
              <a:t>има</a:t>
            </a:r>
            <a:r>
              <a:rPr dirty="0" spc="-45"/>
              <a:t> </a:t>
            </a:r>
            <a:r>
              <a:rPr dirty="0" spc="-10"/>
              <a:t>края</a:t>
            </a:r>
            <a:r>
              <a:rPr dirty="0" spc="-10">
                <a:latin typeface="Calibri"/>
                <a:cs typeface="Calibri"/>
              </a:rPr>
              <a:t>.</a:t>
            </a:r>
            <a:r>
              <a:rPr dirty="0" spc="-75">
                <a:latin typeface="Calibri"/>
                <a:cs typeface="Calibri"/>
              </a:rPr>
              <a:t> </a:t>
            </a:r>
            <a:r>
              <a:rPr dirty="0"/>
              <a:t>Със</a:t>
            </a:r>
            <a:r>
              <a:rPr dirty="0" spc="-55"/>
              <a:t> </a:t>
            </a:r>
            <a:r>
              <a:rPr dirty="0" spc="-10"/>
              <a:t>сертификати</a:t>
            </a:r>
            <a:r>
              <a:rPr dirty="0" spc="-10">
                <a:latin typeface="Calibri"/>
                <a:cs typeface="Calibri"/>
              </a:rPr>
              <a:t>,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вече</a:t>
            </a:r>
            <a:r>
              <a:rPr dirty="0" spc="-90"/>
              <a:t> </a:t>
            </a:r>
            <a:r>
              <a:rPr dirty="0"/>
              <a:t>сме</a:t>
            </a:r>
            <a:r>
              <a:rPr dirty="0" spc="-90"/>
              <a:t> </a:t>
            </a:r>
            <a:r>
              <a:rPr dirty="0"/>
              <a:t>готови</a:t>
            </a:r>
            <a:r>
              <a:rPr dirty="0" spc="-85"/>
              <a:t> </a:t>
            </a:r>
            <a:r>
              <a:rPr dirty="0"/>
              <a:t>да</a:t>
            </a:r>
            <a:r>
              <a:rPr dirty="0" spc="-75"/>
              <a:t> </a:t>
            </a:r>
            <a:r>
              <a:rPr dirty="0" spc="-10"/>
              <a:t>тръгваме</a:t>
            </a:r>
            <a:r>
              <a:rPr dirty="0" spc="-10">
                <a:latin typeface="Calibri"/>
                <a:cs typeface="Calibri"/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432" y="1306067"/>
            <a:ext cx="4517136" cy="33863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25993" y="4391761"/>
            <a:ext cx="838200" cy="508634"/>
          </a:xfrm>
          <a:custGeom>
            <a:avLst/>
            <a:gdLst/>
            <a:ahLst/>
            <a:cxnLst/>
            <a:rect l="l" t="t" r="r" b="b"/>
            <a:pathLst>
              <a:path w="838200" h="508635">
                <a:moveTo>
                  <a:pt x="0" y="396938"/>
                </a:moveTo>
                <a:lnTo>
                  <a:pt x="39356" y="365085"/>
                </a:lnTo>
                <a:lnTo>
                  <a:pt x="153590" y="321281"/>
                </a:lnTo>
                <a:lnTo>
                  <a:pt x="336952" y="343156"/>
                </a:lnTo>
                <a:lnTo>
                  <a:pt x="583691" y="508342"/>
                </a:lnTo>
                <a:lnTo>
                  <a:pt x="585469" y="428808"/>
                </a:lnTo>
                <a:lnTo>
                  <a:pt x="609631" y="253890"/>
                </a:lnTo>
                <a:lnTo>
                  <a:pt x="684418" y="79112"/>
                </a:lnTo>
                <a:lnTo>
                  <a:pt x="8380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660417"/>
            <a:ext cx="1118870" cy="386080"/>
          </a:xfrm>
          <a:custGeom>
            <a:avLst/>
            <a:gdLst/>
            <a:ahLst/>
            <a:cxnLst/>
            <a:rect l="l" t="t" r="r" b="b"/>
            <a:pathLst>
              <a:path w="1118870" h="386079">
                <a:moveTo>
                  <a:pt x="734415" y="237629"/>
                </a:moveTo>
                <a:lnTo>
                  <a:pt x="0" y="237629"/>
                </a:lnTo>
                <a:lnTo>
                  <a:pt x="0" y="385546"/>
                </a:lnTo>
                <a:lnTo>
                  <a:pt x="729132" y="385546"/>
                </a:lnTo>
                <a:lnTo>
                  <a:pt x="773574" y="380019"/>
                </a:lnTo>
                <a:lnTo>
                  <a:pt x="810875" y="364805"/>
                </a:lnTo>
                <a:lnTo>
                  <a:pt x="836813" y="341960"/>
                </a:lnTo>
                <a:lnTo>
                  <a:pt x="847166" y="313537"/>
                </a:lnTo>
                <a:lnTo>
                  <a:pt x="839139" y="284076"/>
                </a:lnTo>
                <a:lnTo>
                  <a:pt x="815136" y="259938"/>
                </a:lnTo>
                <a:lnTo>
                  <a:pt x="778961" y="243623"/>
                </a:lnTo>
                <a:lnTo>
                  <a:pt x="734415" y="237629"/>
                </a:lnTo>
                <a:close/>
              </a:path>
              <a:path w="1118870" h="386079">
                <a:moveTo>
                  <a:pt x="612711" y="147891"/>
                </a:moveTo>
                <a:lnTo>
                  <a:pt x="345351" y="147891"/>
                </a:lnTo>
                <a:lnTo>
                  <a:pt x="372047" y="151418"/>
                </a:lnTo>
                <a:lnTo>
                  <a:pt x="393855" y="161040"/>
                </a:lnTo>
                <a:lnTo>
                  <a:pt x="408562" y="175318"/>
                </a:lnTo>
                <a:lnTo>
                  <a:pt x="413956" y="192811"/>
                </a:lnTo>
                <a:lnTo>
                  <a:pt x="408562" y="210256"/>
                </a:lnTo>
                <a:lnTo>
                  <a:pt x="393855" y="224502"/>
                </a:lnTo>
                <a:lnTo>
                  <a:pt x="372047" y="234107"/>
                </a:lnTo>
                <a:lnTo>
                  <a:pt x="345351" y="237629"/>
                </a:lnTo>
                <a:lnTo>
                  <a:pt x="612711" y="237629"/>
                </a:lnTo>
                <a:lnTo>
                  <a:pt x="586066" y="234107"/>
                </a:lnTo>
                <a:lnTo>
                  <a:pt x="564284" y="224502"/>
                </a:lnTo>
                <a:lnTo>
                  <a:pt x="549587" y="210256"/>
                </a:lnTo>
                <a:lnTo>
                  <a:pt x="544195" y="192811"/>
                </a:lnTo>
                <a:lnTo>
                  <a:pt x="549587" y="175318"/>
                </a:lnTo>
                <a:lnTo>
                  <a:pt x="564284" y="161040"/>
                </a:lnTo>
                <a:lnTo>
                  <a:pt x="586066" y="151418"/>
                </a:lnTo>
                <a:lnTo>
                  <a:pt x="612711" y="147891"/>
                </a:lnTo>
                <a:close/>
              </a:path>
              <a:path w="1118870" h="386079">
                <a:moveTo>
                  <a:pt x="1005751" y="0"/>
                </a:moveTo>
                <a:lnTo>
                  <a:pt x="0" y="0"/>
                </a:lnTo>
                <a:lnTo>
                  <a:pt x="0" y="147891"/>
                </a:lnTo>
                <a:lnTo>
                  <a:pt x="1000442" y="147891"/>
                </a:lnTo>
                <a:lnTo>
                  <a:pt x="1044879" y="142367"/>
                </a:lnTo>
                <a:lnTo>
                  <a:pt x="1082184" y="127160"/>
                </a:lnTo>
                <a:lnTo>
                  <a:pt x="1108132" y="104316"/>
                </a:lnTo>
                <a:lnTo>
                  <a:pt x="1118501" y="75882"/>
                </a:lnTo>
                <a:lnTo>
                  <a:pt x="1110474" y="46425"/>
                </a:lnTo>
                <a:lnTo>
                  <a:pt x="1086472" y="22296"/>
                </a:lnTo>
                <a:lnTo>
                  <a:pt x="1050296" y="5989"/>
                </a:lnTo>
                <a:lnTo>
                  <a:pt x="10057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4690" y="254508"/>
            <a:ext cx="829310" cy="393700"/>
          </a:xfrm>
          <a:custGeom>
            <a:avLst/>
            <a:gdLst/>
            <a:ahLst/>
            <a:cxnLst/>
            <a:rect l="l" t="t" r="r" b="b"/>
            <a:pathLst>
              <a:path w="829309" h="393700">
                <a:moveTo>
                  <a:pt x="829309" y="242315"/>
                </a:moveTo>
                <a:lnTo>
                  <a:pt x="90550" y="242315"/>
                </a:lnTo>
                <a:lnTo>
                  <a:pt x="56489" y="247965"/>
                </a:lnTo>
                <a:lnTo>
                  <a:pt x="27892" y="263509"/>
                </a:lnTo>
                <a:lnTo>
                  <a:pt x="7987" y="286839"/>
                </a:lnTo>
                <a:lnTo>
                  <a:pt x="0" y="315849"/>
                </a:lnTo>
                <a:lnTo>
                  <a:pt x="6155" y="345882"/>
                </a:lnTo>
                <a:lnTo>
                  <a:pt x="24574" y="370474"/>
                </a:lnTo>
                <a:lnTo>
                  <a:pt x="52327" y="387090"/>
                </a:lnTo>
                <a:lnTo>
                  <a:pt x="86486" y="393191"/>
                </a:lnTo>
                <a:lnTo>
                  <a:pt x="829309" y="393191"/>
                </a:lnTo>
                <a:lnTo>
                  <a:pt x="829309" y="242315"/>
                </a:lnTo>
                <a:close/>
              </a:path>
              <a:path w="829309" h="393700">
                <a:moveTo>
                  <a:pt x="801496" y="150875"/>
                </a:moveTo>
                <a:lnTo>
                  <a:pt x="596518" y="150875"/>
                </a:lnTo>
                <a:lnTo>
                  <a:pt x="616950" y="154465"/>
                </a:lnTo>
                <a:lnTo>
                  <a:pt x="633666" y="164258"/>
                </a:lnTo>
                <a:lnTo>
                  <a:pt x="644953" y="178790"/>
                </a:lnTo>
                <a:lnTo>
                  <a:pt x="649096" y="196595"/>
                </a:lnTo>
                <a:lnTo>
                  <a:pt x="644953" y="214401"/>
                </a:lnTo>
                <a:lnTo>
                  <a:pt x="633666" y="228933"/>
                </a:lnTo>
                <a:lnTo>
                  <a:pt x="616950" y="238726"/>
                </a:lnTo>
                <a:lnTo>
                  <a:pt x="596518" y="242315"/>
                </a:lnTo>
                <a:lnTo>
                  <a:pt x="801496" y="242315"/>
                </a:lnTo>
                <a:lnTo>
                  <a:pt x="781065" y="238726"/>
                </a:lnTo>
                <a:lnTo>
                  <a:pt x="764349" y="228933"/>
                </a:lnTo>
                <a:lnTo>
                  <a:pt x="753062" y="214401"/>
                </a:lnTo>
                <a:lnTo>
                  <a:pt x="748918" y="196595"/>
                </a:lnTo>
                <a:lnTo>
                  <a:pt x="753062" y="178790"/>
                </a:lnTo>
                <a:lnTo>
                  <a:pt x="764349" y="164258"/>
                </a:lnTo>
                <a:lnTo>
                  <a:pt x="781065" y="154465"/>
                </a:lnTo>
                <a:lnTo>
                  <a:pt x="801496" y="150875"/>
                </a:lnTo>
                <a:close/>
              </a:path>
              <a:path w="829309" h="393700">
                <a:moveTo>
                  <a:pt x="829309" y="0"/>
                </a:moveTo>
                <a:lnTo>
                  <a:pt x="298576" y="0"/>
                </a:lnTo>
                <a:lnTo>
                  <a:pt x="264515" y="5629"/>
                </a:lnTo>
                <a:lnTo>
                  <a:pt x="235918" y="21129"/>
                </a:lnTo>
                <a:lnTo>
                  <a:pt x="216013" y="44416"/>
                </a:lnTo>
                <a:lnTo>
                  <a:pt x="208025" y="73405"/>
                </a:lnTo>
                <a:lnTo>
                  <a:pt x="214181" y="103459"/>
                </a:lnTo>
                <a:lnTo>
                  <a:pt x="232600" y="128095"/>
                </a:lnTo>
                <a:lnTo>
                  <a:pt x="260353" y="144754"/>
                </a:lnTo>
                <a:lnTo>
                  <a:pt x="294512" y="150875"/>
                </a:lnTo>
                <a:lnTo>
                  <a:pt x="829309" y="150875"/>
                </a:lnTo>
                <a:lnTo>
                  <a:pt x="829309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7481" y="1439555"/>
            <a:ext cx="1096645" cy="1207135"/>
          </a:xfrm>
          <a:custGeom>
            <a:avLst/>
            <a:gdLst/>
            <a:ahLst/>
            <a:cxnLst/>
            <a:rect l="l" t="t" r="r" b="b"/>
            <a:pathLst>
              <a:path w="1096645" h="1207135">
                <a:moveTo>
                  <a:pt x="1096518" y="1038486"/>
                </a:moveTo>
                <a:lnTo>
                  <a:pt x="1059626" y="1027395"/>
                </a:lnTo>
                <a:lnTo>
                  <a:pt x="1000440" y="996918"/>
                </a:lnTo>
                <a:lnTo>
                  <a:pt x="945261" y="953833"/>
                </a:lnTo>
                <a:lnTo>
                  <a:pt x="894420" y="899917"/>
                </a:lnTo>
                <a:lnTo>
                  <a:pt x="870729" y="869453"/>
                </a:lnTo>
                <a:lnTo>
                  <a:pt x="848248" y="836949"/>
                </a:lnTo>
                <a:lnTo>
                  <a:pt x="827017" y="802626"/>
                </a:lnTo>
                <a:lnTo>
                  <a:pt x="807077" y="766706"/>
                </a:lnTo>
                <a:lnTo>
                  <a:pt x="788471" y="729412"/>
                </a:lnTo>
                <a:lnTo>
                  <a:pt x="771239" y="690967"/>
                </a:lnTo>
                <a:lnTo>
                  <a:pt x="755424" y="651592"/>
                </a:lnTo>
                <a:lnTo>
                  <a:pt x="741066" y="611510"/>
                </a:lnTo>
                <a:lnTo>
                  <a:pt x="728207" y="570942"/>
                </a:lnTo>
                <a:lnTo>
                  <a:pt x="716888" y="530112"/>
                </a:lnTo>
                <a:lnTo>
                  <a:pt x="707151" y="489241"/>
                </a:lnTo>
                <a:lnTo>
                  <a:pt x="699038" y="448552"/>
                </a:lnTo>
                <a:lnTo>
                  <a:pt x="692589" y="408267"/>
                </a:lnTo>
                <a:lnTo>
                  <a:pt x="687847" y="368608"/>
                </a:lnTo>
                <a:lnTo>
                  <a:pt x="684852" y="329797"/>
                </a:lnTo>
                <a:lnTo>
                  <a:pt x="684270" y="255611"/>
                </a:lnTo>
                <a:lnTo>
                  <a:pt x="691177" y="187485"/>
                </a:lnTo>
                <a:lnTo>
                  <a:pt x="705903" y="127198"/>
                </a:lnTo>
                <a:lnTo>
                  <a:pt x="728780" y="76528"/>
                </a:lnTo>
                <a:lnTo>
                  <a:pt x="760140" y="37253"/>
                </a:lnTo>
                <a:lnTo>
                  <a:pt x="800314" y="11151"/>
                </a:lnTo>
                <a:lnTo>
                  <a:pt x="849634" y="0"/>
                </a:lnTo>
                <a:lnTo>
                  <a:pt x="877827" y="586"/>
                </a:lnTo>
                <a:lnTo>
                  <a:pt x="948271" y="25669"/>
                </a:lnTo>
                <a:lnTo>
                  <a:pt x="971121" y="60093"/>
                </a:lnTo>
                <a:lnTo>
                  <a:pt x="981138" y="104177"/>
                </a:lnTo>
                <a:lnTo>
                  <a:pt x="982476" y="153246"/>
                </a:lnTo>
                <a:lnTo>
                  <a:pt x="979292" y="202624"/>
                </a:lnTo>
                <a:lnTo>
                  <a:pt x="975741" y="247639"/>
                </a:lnTo>
                <a:lnTo>
                  <a:pt x="971863" y="288646"/>
                </a:lnTo>
                <a:lnTo>
                  <a:pt x="964976" y="329301"/>
                </a:lnTo>
                <a:lnTo>
                  <a:pt x="955192" y="369574"/>
                </a:lnTo>
                <a:lnTo>
                  <a:pt x="942621" y="409436"/>
                </a:lnTo>
                <a:lnTo>
                  <a:pt x="927373" y="448860"/>
                </a:lnTo>
                <a:lnTo>
                  <a:pt x="909559" y="487815"/>
                </a:lnTo>
                <a:lnTo>
                  <a:pt x="889290" y="526272"/>
                </a:lnTo>
                <a:lnTo>
                  <a:pt x="866677" y="564204"/>
                </a:lnTo>
                <a:lnTo>
                  <a:pt x="841830" y="601580"/>
                </a:lnTo>
                <a:lnTo>
                  <a:pt x="814860" y="638371"/>
                </a:lnTo>
                <a:lnTo>
                  <a:pt x="785877" y="674550"/>
                </a:lnTo>
                <a:lnTo>
                  <a:pt x="754992" y="710086"/>
                </a:lnTo>
                <a:lnTo>
                  <a:pt x="722316" y="744951"/>
                </a:lnTo>
                <a:lnTo>
                  <a:pt x="687960" y="779116"/>
                </a:lnTo>
                <a:lnTo>
                  <a:pt x="652033" y="812551"/>
                </a:lnTo>
                <a:lnTo>
                  <a:pt x="614648" y="845229"/>
                </a:lnTo>
                <a:lnTo>
                  <a:pt x="575914" y="877119"/>
                </a:lnTo>
                <a:lnTo>
                  <a:pt x="535942" y="908193"/>
                </a:lnTo>
                <a:lnTo>
                  <a:pt x="494842" y="938422"/>
                </a:lnTo>
                <a:lnTo>
                  <a:pt x="452726" y="967776"/>
                </a:lnTo>
                <a:lnTo>
                  <a:pt x="409704" y="996228"/>
                </a:lnTo>
                <a:lnTo>
                  <a:pt x="365887" y="1023748"/>
                </a:lnTo>
                <a:lnTo>
                  <a:pt x="321386" y="1050306"/>
                </a:lnTo>
                <a:lnTo>
                  <a:pt x="276310" y="1075875"/>
                </a:lnTo>
                <a:lnTo>
                  <a:pt x="230771" y="1100424"/>
                </a:lnTo>
                <a:lnTo>
                  <a:pt x="184879" y="1123925"/>
                </a:lnTo>
                <a:lnTo>
                  <a:pt x="138746" y="1146349"/>
                </a:lnTo>
                <a:lnTo>
                  <a:pt x="92481" y="1167668"/>
                </a:lnTo>
                <a:lnTo>
                  <a:pt x="46195" y="1187851"/>
                </a:lnTo>
                <a:lnTo>
                  <a:pt x="0" y="120687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495425" cy="591185"/>
          </a:xfrm>
          <a:custGeom>
            <a:avLst/>
            <a:gdLst/>
            <a:ahLst/>
            <a:cxnLst/>
            <a:rect l="l" t="t" r="r" b="b"/>
            <a:pathLst>
              <a:path w="1495425" h="591185">
                <a:moveTo>
                  <a:pt x="0" y="590614"/>
                </a:moveTo>
                <a:lnTo>
                  <a:pt x="72658" y="556172"/>
                </a:lnTo>
                <a:lnTo>
                  <a:pt x="116736" y="538971"/>
                </a:lnTo>
                <a:lnTo>
                  <a:pt x="161925" y="524001"/>
                </a:lnTo>
                <a:lnTo>
                  <a:pt x="201519" y="512346"/>
                </a:lnTo>
                <a:lnTo>
                  <a:pt x="241891" y="501030"/>
                </a:lnTo>
                <a:lnTo>
                  <a:pt x="282969" y="489996"/>
                </a:lnTo>
                <a:lnTo>
                  <a:pt x="324680" y="479188"/>
                </a:lnTo>
                <a:lnTo>
                  <a:pt x="366954" y="468550"/>
                </a:lnTo>
                <a:lnTo>
                  <a:pt x="409717" y="458023"/>
                </a:lnTo>
                <a:lnTo>
                  <a:pt x="452899" y="447552"/>
                </a:lnTo>
                <a:lnTo>
                  <a:pt x="496427" y="437080"/>
                </a:lnTo>
                <a:lnTo>
                  <a:pt x="540229" y="426550"/>
                </a:lnTo>
                <a:lnTo>
                  <a:pt x="584234" y="415904"/>
                </a:lnTo>
                <a:lnTo>
                  <a:pt x="628370" y="405088"/>
                </a:lnTo>
                <a:lnTo>
                  <a:pt x="672564" y="394042"/>
                </a:lnTo>
                <a:lnTo>
                  <a:pt x="716746" y="382712"/>
                </a:lnTo>
                <a:lnTo>
                  <a:pt x="760842" y="371040"/>
                </a:lnTo>
                <a:lnTo>
                  <a:pt x="804782" y="358969"/>
                </a:lnTo>
                <a:lnTo>
                  <a:pt x="848493" y="346443"/>
                </a:lnTo>
                <a:lnTo>
                  <a:pt x="891903" y="333404"/>
                </a:lnTo>
                <a:lnTo>
                  <a:pt x="934941" y="319796"/>
                </a:lnTo>
                <a:lnTo>
                  <a:pt x="977534" y="305563"/>
                </a:lnTo>
                <a:lnTo>
                  <a:pt x="1019612" y="290647"/>
                </a:lnTo>
                <a:lnTo>
                  <a:pt x="1061101" y="274992"/>
                </a:lnTo>
                <a:lnTo>
                  <a:pt x="1101930" y="258540"/>
                </a:lnTo>
                <a:lnTo>
                  <a:pt x="1142028" y="241236"/>
                </a:lnTo>
                <a:lnTo>
                  <a:pt x="1181322" y="223022"/>
                </a:lnTo>
                <a:lnTo>
                  <a:pt x="1219740" y="203842"/>
                </a:lnTo>
                <a:lnTo>
                  <a:pt x="1257211" y="183638"/>
                </a:lnTo>
                <a:lnTo>
                  <a:pt x="1293662" y="162355"/>
                </a:lnTo>
                <a:lnTo>
                  <a:pt x="1329023" y="139935"/>
                </a:lnTo>
                <a:lnTo>
                  <a:pt x="1363220" y="116321"/>
                </a:lnTo>
                <a:lnTo>
                  <a:pt x="1396182" y="91457"/>
                </a:lnTo>
                <a:lnTo>
                  <a:pt x="1427837" y="65286"/>
                </a:lnTo>
                <a:lnTo>
                  <a:pt x="1458114" y="37751"/>
                </a:lnTo>
                <a:lnTo>
                  <a:pt x="1486940" y="8795"/>
                </a:lnTo>
                <a:lnTo>
                  <a:pt x="149483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80363" y="258571"/>
            <a:ext cx="755459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Искрено</a:t>
            </a:r>
            <a:r>
              <a:rPr dirty="0" sz="2000" spc="-7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благодарим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на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всеки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,</a:t>
            </a:r>
            <a:r>
              <a:rPr dirty="0" sz="2000" spc="-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включен</a:t>
            </a:r>
            <a:r>
              <a:rPr dirty="0" sz="2000" spc="-11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в</a:t>
            </a:r>
            <a:r>
              <a:rPr dirty="0" sz="2000" spc="-7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проекта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,</a:t>
            </a:r>
            <a:r>
              <a:rPr dirty="0" sz="2000" spc="-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за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добрата организация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,</a:t>
            </a:r>
            <a:r>
              <a:rPr dirty="0" sz="2000" spc="-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културните</a:t>
            </a:r>
            <a:r>
              <a:rPr dirty="0" sz="2000" spc="-7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визити</a:t>
            </a:r>
            <a:r>
              <a:rPr dirty="0" sz="2000" spc="-5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и</a:t>
            </a:r>
            <a:r>
              <a:rPr dirty="0" sz="2000" spc="-4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524439"/>
                </a:solidFill>
                <a:latin typeface="Cambria"/>
                <a:cs typeface="Cambria"/>
              </a:rPr>
              <a:t>обучението</a:t>
            </a:r>
            <a:r>
              <a:rPr dirty="0" sz="2000" spc="-20" b="1">
                <a:solidFill>
                  <a:srgbClr val="524439"/>
                </a:solidFill>
                <a:latin typeface="Calibri"/>
                <a:cs typeface="Calibri"/>
              </a:rPr>
              <a:t>!</a:t>
            </a:r>
            <a:r>
              <a:rPr dirty="0" sz="2000" spc="-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Всичко</a:t>
            </a:r>
            <a:r>
              <a:rPr dirty="0" sz="2000" spc="-5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524439"/>
                </a:solidFill>
                <a:latin typeface="Cambria"/>
                <a:cs typeface="Cambria"/>
              </a:rPr>
              <a:t>в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проекта</a:t>
            </a:r>
            <a:r>
              <a:rPr dirty="0" sz="2000" spc="-8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беше</a:t>
            </a:r>
            <a:r>
              <a:rPr dirty="0" sz="2000" spc="-8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превъзходно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.</a:t>
            </a:r>
            <a:r>
              <a:rPr dirty="0" sz="2000" spc="-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За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всеки</a:t>
            </a:r>
            <a:r>
              <a:rPr dirty="0" sz="2000" spc="-7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от</a:t>
            </a:r>
            <a:r>
              <a:rPr dirty="0" sz="2000" spc="-8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нас</a:t>
            </a:r>
            <a:r>
              <a:rPr dirty="0" sz="2000" spc="-6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ще</a:t>
            </a:r>
            <a:r>
              <a:rPr dirty="0" sz="2000" spc="-70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mbria"/>
                <a:cs typeface="Cambria"/>
              </a:rPr>
              <a:t>остане</a:t>
            </a:r>
            <a:r>
              <a:rPr dirty="0" sz="2000" spc="-65" b="1">
                <a:solidFill>
                  <a:srgbClr val="524439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хубав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dirty="0" sz="2000" spc="-10" b="1">
                <a:solidFill>
                  <a:srgbClr val="524439"/>
                </a:solidFill>
                <a:latin typeface="Cambria"/>
                <a:cs typeface="Cambria"/>
              </a:rPr>
              <a:t>спомен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664206"/>
            <a:ext cx="2612135" cy="337413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95" y="2193035"/>
            <a:ext cx="2447544" cy="18348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3659" y="2193035"/>
            <a:ext cx="2447543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55" y="1676476"/>
            <a:ext cx="5074285" cy="18554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100"/>
              </a:spcBef>
            </a:pPr>
            <a:r>
              <a:rPr dirty="0" sz="6000" b="0">
                <a:solidFill>
                  <a:srgbClr val="4B3027"/>
                </a:solidFill>
                <a:latin typeface="Cambria"/>
                <a:cs typeface="Cambria"/>
              </a:rPr>
              <a:t>Благодарим</a:t>
            </a:r>
            <a:r>
              <a:rPr dirty="0" sz="6000" spc="-22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6000" spc="-25" b="0">
                <a:solidFill>
                  <a:srgbClr val="4B3027"/>
                </a:solidFill>
                <a:latin typeface="Cambria"/>
                <a:cs typeface="Cambria"/>
              </a:rPr>
              <a:t>за </a:t>
            </a:r>
            <a:r>
              <a:rPr dirty="0" sz="6000" spc="-10" b="0">
                <a:solidFill>
                  <a:srgbClr val="4B3027"/>
                </a:solidFill>
                <a:latin typeface="Cambria"/>
                <a:cs typeface="Cambria"/>
              </a:rPr>
              <a:t>вниманието</a:t>
            </a:r>
            <a:r>
              <a:rPr dirty="0" sz="6000" spc="-10" b="0">
                <a:solidFill>
                  <a:srgbClr val="4B3027"/>
                </a:solidFill>
                <a:latin typeface="Book Antiqua"/>
                <a:cs typeface="Book Antiqua"/>
              </a:rPr>
              <a:t>!</a:t>
            </a:r>
            <a:endParaRPr sz="6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5143" y="4645164"/>
            <a:ext cx="875030" cy="218440"/>
          </a:xfrm>
          <a:custGeom>
            <a:avLst/>
            <a:gdLst/>
            <a:ahLst/>
            <a:cxnLst/>
            <a:rect l="l" t="t" r="r" b="b"/>
            <a:pathLst>
              <a:path w="875030" h="218439">
                <a:moveTo>
                  <a:pt x="810895" y="0"/>
                </a:moveTo>
                <a:lnTo>
                  <a:pt x="219544" y="0"/>
                </a:lnTo>
                <a:lnTo>
                  <a:pt x="194500" y="3121"/>
                </a:lnTo>
                <a:lnTo>
                  <a:pt x="173475" y="11715"/>
                </a:lnTo>
                <a:lnTo>
                  <a:pt x="158851" y="24624"/>
                </a:lnTo>
                <a:lnTo>
                  <a:pt x="153009" y="40690"/>
                </a:lnTo>
                <a:lnTo>
                  <a:pt x="157531" y="57343"/>
                </a:lnTo>
                <a:lnTo>
                  <a:pt x="171059" y="70985"/>
                </a:lnTo>
                <a:lnTo>
                  <a:pt x="191450" y="80204"/>
                </a:lnTo>
                <a:lnTo>
                  <a:pt x="216560" y="83591"/>
                </a:lnTo>
                <a:lnTo>
                  <a:pt x="438607" y="83591"/>
                </a:lnTo>
                <a:lnTo>
                  <a:pt x="453656" y="85584"/>
                </a:lnTo>
                <a:lnTo>
                  <a:pt x="465948" y="91022"/>
                </a:lnTo>
                <a:lnTo>
                  <a:pt x="474238" y="99091"/>
                </a:lnTo>
                <a:lnTo>
                  <a:pt x="477278" y="108978"/>
                </a:lnTo>
                <a:lnTo>
                  <a:pt x="474238" y="118841"/>
                </a:lnTo>
                <a:lnTo>
                  <a:pt x="465948" y="126895"/>
                </a:lnTo>
                <a:lnTo>
                  <a:pt x="453656" y="132324"/>
                </a:lnTo>
                <a:lnTo>
                  <a:pt x="438607" y="134315"/>
                </a:lnTo>
                <a:lnTo>
                  <a:pt x="66548" y="134315"/>
                </a:lnTo>
                <a:lnTo>
                  <a:pt x="41524" y="137439"/>
                </a:lnTo>
                <a:lnTo>
                  <a:pt x="20505" y="146037"/>
                </a:lnTo>
                <a:lnTo>
                  <a:pt x="5870" y="158950"/>
                </a:lnTo>
                <a:lnTo>
                  <a:pt x="0" y="175018"/>
                </a:lnTo>
                <a:lnTo>
                  <a:pt x="4529" y="191671"/>
                </a:lnTo>
                <a:lnTo>
                  <a:pt x="18062" y="205312"/>
                </a:lnTo>
                <a:lnTo>
                  <a:pt x="38458" y="214532"/>
                </a:lnTo>
                <a:lnTo>
                  <a:pt x="63576" y="217919"/>
                </a:lnTo>
                <a:lnTo>
                  <a:pt x="654951" y="217919"/>
                </a:lnTo>
                <a:lnTo>
                  <a:pt x="680003" y="214795"/>
                </a:lnTo>
                <a:lnTo>
                  <a:pt x="701030" y="206197"/>
                </a:lnTo>
                <a:lnTo>
                  <a:pt x="715652" y="193284"/>
                </a:lnTo>
                <a:lnTo>
                  <a:pt x="721486" y="177215"/>
                </a:lnTo>
                <a:lnTo>
                  <a:pt x="716965" y="160563"/>
                </a:lnTo>
                <a:lnTo>
                  <a:pt x="703437" y="146921"/>
                </a:lnTo>
                <a:lnTo>
                  <a:pt x="683046" y="137701"/>
                </a:lnTo>
                <a:lnTo>
                  <a:pt x="657936" y="134315"/>
                </a:lnTo>
                <a:lnTo>
                  <a:pt x="589318" y="134315"/>
                </a:lnTo>
                <a:lnTo>
                  <a:pt x="574298" y="132324"/>
                </a:lnTo>
                <a:lnTo>
                  <a:pt x="562021" y="126895"/>
                </a:lnTo>
                <a:lnTo>
                  <a:pt x="553736" y="118841"/>
                </a:lnTo>
                <a:lnTo>
                  <a:pt x="550697" y="108978"/>
                </a:lnTo>
                <a:lnTo>
                  <a:pt x="553736" y="99091"/>
                </a:lnTo>
                <a:lnTo>
                  <a:pt x="562021" y="91022"/>
                </a:lnTo>
                <a:lnTo>
                  <a:pt x="574298" y="85584"/>
                </a:lnTo>
                <a:lnTo>
                  <a:pt x="589318" y="83591"/>
                </a:lnTo>
                <a:lnTo>
                  <a:pt x="807897" y="83591"/>
                </a:lnTo>
                <a:lnTo>
                  <a:pt x="832949" y="80469"/>
                </a:lnTo>
                <a:lnTo>
                  <a:pt x="853978" y="71874"/>
                </a:lnTo>
                <a:lnTo>
                  <a:pt x="868603" y="58961"/>
                </a:lnTo>
                <a:lnTo>
                  <a:pt x="874445" y="42887"/>
                </a:lnTo>
                <a:lnTo>
                  <a:pt x="869923" y="26237"/>
                </a:lnTo>
                <a:lnTo>
                  <a:pt x="856395" y="12599"/>
                </a:lnTo>
                <a:lnTo>
                  <a:pt x="836005" y="3384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81136" y="4604016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5">
                <a:moveTo>
                  <a:pt x="810895" y="0"/>
                </a:moveTo>
                <a:lnTo>
                  <a:pt x="219583" y="0"/>
                </a:lnTo>
                <a:lnTo>
                  <a:pt x="194522" y="3099"/>
                </a:lnTo>
                <a:lnTo>
                  <a:pt x="173497" y="11631"/>
                </a:lnTo>
                <a:lnTo>
                  <a:pt x="158878" y="24447"/>
                </a:lnTo>
                <a:lnTo>
                  <a:pt x="153035" y="40398"/>
                </a:lnTo>
                <a:lnTo>
                  <a:pt x="157583" y="56936"/>
                </a:lnTo>
                <a:lnTo>
                  <a:pt x="171132" y="70484"/>
                </a:lnTo>
                <a:lnTo>
                  <a:pt x="191539" y="79642"/>
                </a:lnTo>
                <a:lnTo>
                  <a:pt x="216662" y="83007"/>
                </a:lnTo>
                <a:lnTo>
                  <a:pt x="438658" y="83007"/>
                </a:lnTo>
                <a:lnTo>
                  <a:pt x="453691" y="84987"/>
                </a:lnTo>
                <a:lnTo>
                  <a:pt x="465962" y="90387"/>
                </a:lnTo>
                <a:lnTo>
                  <a:pt x="474233" y="98400"/>
                </a:lnTo>
                <a:lnTo>
                  <a:pt x="477266" y="108216"/>
                </a:lnTo>
                <a:lnTo>
                  <a:pt x="474233" y="118009"/>
                </a:lnTo>
                <a:lnTo>
                  <a:pt x="465963" y="126006"/>
                </a:lnTo>
                <a:lnTo>
                  <a:pt x="453691" y="131398"/>
                </a:lnTo>
                <a:lnTo>
                  <a:pt x="438658" y="133375"/>
                </a:lnTo>
                <a:lnTo>
                  <a:pt x="66548" y="133375"/>
                </a:lnTo>
                <a:lnTo>
                  <a:pt x="41558" y="136478"/>
                </a:lnTo>
                <a:lnTo>
                  <a:pt x="20558" y="145019"/>
                </a:lnTo>
                <a:lnTo>
                  <a:pt x="5915" y="157844"/>
                </a:lnTo>
                <a:lnTo>
                  <a:pt x="0" y="173799"/>
                </a:lnTo>
                <a:lnTo>
                  <a:pt x="4548" y="190329"/>
                </a:lnTo>
                <a:lnTo>
                  <a:pt x="18097" y="203874"/>
                </a:lnTo>
                <a:lnTo>
                  <a:pt x="38504" y="213031"/>
                </a:lnTo>
                <a:lnTo>
                  <a:pt x="63627" y="216395"/>
                </a:lnTo>
                <a:lnTo>
                  <a:pt x="654939" y="216395"/>
                </a:lnTo>
                <a:lnTo>
                  <a:pt x="679999" y="213293"/>
                </a:lnTo>
                <a:lnTo>
                  <a:pt x="701024" y="204757"/>
                </a:lnTo>
                <a:lnTo>
                  <a:pt x="715643" y="191936"/>
                </a:lnTo>
                <a:lnTo>
                  <a:pt x="721487" y="175983"/>
                </a:lnTo>
                <a:lnTo>
                  <a:pt x="717012" y="159446"/>
                </a:lnTo>
                <a:lnTo>
                  <a:pt x="703500" y="145897"/>
                </a:lnTo>
                <a:lnTo>
                  <a:pt x="683107" y="136739"/>
                </a:lnTo>
                <a:lnTo>
                  <a:pt x="657987" y="133375"/>
                </a:lnTo>
                <a:lnTo>
                  <a:pt x="589407" y="133375"/>
                </a:lnTo>
                <a:lnTo>
                  <a:pt x="574373" y="131398"/>
                </a:lnTo>
                <a:lnTo>
                  <a:pt x="562101" y="126006"/>
                </a:lnTo>
                <a:lnTo>
                  <a:pt x="553831" y="118009"/>
                </a:lnTo>
                <a:lnTo>
                  <a:pt x="550799" y="108216"/>
                </a:lnTo>
                <a:lnTo>
                  <a:pt x="553831" y="98400"/>
                </a:lnTo>
                <a:lnTo>
                  <a:pt x="562101" y="90387"/>
                </a:lnTo>
                <a:lnTo>
                  <a:pt x="574373" y="84987"/>
                </a:lnTo>
                <a:lnTo>
                  <a:pt x="589407" y="83007"/>
                </a:lnTo>
                <a:lnTo>
                  <a:pt x="807974" y="83007"/>
                </a:lnTo>
                <a:lnTo>
                  <a:pt x="832981" y="79907"/>
                </a:lnTo>
                <a:lnTo>
                  <a:pt x="854011" y="71372"/>
                </a:lnTo>
                <a:lnTo>
                  <a:pt x="868660" y="58548"/>
                </a:lnTo>
                <a:lnTo>
                  <a:pt x="874522" y="42583"/>
                </a:lnTo>
                <a:lnTo>
                  <a:pt x="869973" y="26055"/>
                </a:lnTo>
                <a:lnTo>
                  <a:pt x="856424" y="12514"/>
                </a:lnTo>
                <a:lnTo>
                  <a:pt x="836017" y="3362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152" y="163068"/>
            <a:ext cx="1384300" cy="344805"/>
          </a:xfrm>
          <a:custGeom>
            <a:avLst/>
            <a:gdLst/>
            <a:ahLst/>
            <a:cxnLst/>
            <a:rect l="l" t="t" r="r" b="b"/>
            <a:pathLst>
              <a:path w="1384300" h="344805">
                <a:moveTo>
                  <a:pt x="1283271" y="0"/>
                </a:moveTo>
                <a:lnTo>
                  <a:pt x="347459" y="0"/>
                </a:lnTo>
                <a:lnTo>
                  <a:pt x="307819" y="4933"/>
                </a:lnTo>
                <a:lnTo>
                  <a:pt x="274545" y="18510"/>
                </a:lnTo>
                <a:lnTo>
                  <a:pt x="251400" y="38897"/>
                </a:lnTo>
                <a:lnTo>
                  <a:pt x="242150" y="64262"/>
                </a:lnTo>
                <a:lnTo>
                  <a:pt x="249310" y="90610"/>
                </a:lnTo>
                <a:lnTo>
                  <a:pt x="270721" y="112172"/>
                </a:lnTo>
                <a:lnTo>
                  <a:pt x="302992" y="126734"/>
                </a:lnTo>
                <a:lnTo>
                  <a:pt x="342734" y="132080"/>
                </a:lnTo>
                <a:lnTo>
                  <a:pt x="694143" y="132080"/>
                </a:lnTo>
                <a:lnTo>
                  <a:pt x="717963" y="135243"/>
                </a:lnTo>
                <a:lnTo>
                  <a:pt x="737417" y="143859"/>
                </a:lnTo>
                <a:lnTo>
                  <a:pt x="750534" y="156618"/>
                </a:lnTo>
                <a:lnTo>
                  <a:pt x="755345" y="172212"/>
                </a:lnTo>
                <a:lnTo>
                  <a:pt x="750534" y="187805"/>
                </a:lnTo>
                <a:lnTo>
                  <a:pt x="737417" y="200564"/>
                </a:lnTo>
                <a:lnTo>
                  <a:pt x="717963" y="209180"/>
                </a:lnTo>
                <a:lnTo>
                  <a:pt x="694143" y="212344"/>
                </a:lnTo>
                <a:lnTo>
                  <a:pt x="105333" y="212344"/>
                </a:lnTo>
                <a:lnTo>
                  <a:pt x="65727" y="217277"/>
                </a:lnTo>
                <a:lnTo>
                  <a:pt x="32459" y="230854"/>
                </a:lnTo>
                <a:lnTo>
                  <a:pt x="9295" y="251241"/>
                </a:lnTo>
                <a:lnTo>
                  <a:pt x="0" y="276606"/>
                </a:lnTo>
                <a:lnTo>
                  <a:pt x="7176" y="302954"/>
                </a:lnTo>
                <a:lnTo>
                  <a:pt x="28598" y="324516"/>
                </a:lnTo>
                <a:lnTo>
                  <a:pt x="60877" y="339078"/>
                </a:lnTo>
                <a:lnTo>
                  <a:pt x="100622" y="344424"/>
                </a:lnTo>
                <a:lnTo>
                  <a:pt x="1036535" y="344424"/>
                </a:lnTo>
                <a:lnTo>
                  <a:pt x="1076206" y="339488"/>
                </a:lnTo>
                <a:lnTo>
                  <a:pt x="1109491" y="325897"/>
                </a:lnTo>
                <a:lnTo>
                  <a:pt x="1132612" y="305472"/>
                </a:lnTo>
                <a:lnTo>
                  <a:pt x="1141793" y="280035"/>
                </a:lnTo>
                <a:lnTo>
                  <a:pt x="1134668" y="253759"/>
                </a:lnTo>
                <a:lnTo>
                  <a:pt x="1113270" y="232235"/>
                </a:lnTo>
                <a:lnTo>
                  <a:pt x="1080998" y="217687"/>
                </a:lnTo>
                <a:lnTo>
                  <a:pt x="1041247" y="212344"/>
                </a:lnTo>
                <a:lnTo>
                  <a:pt x="932675" y="212344"/>
                </a:lnTo>
                <a:lnTo>
                  <a:pt x="908899" y="209180"/>
                </a:lnTo>
                <a:lnTo>
                  <a:pt x="889468" y="200564"/>
                </a:lnTo>
                <a:lnTo>
                  <a:pt x="876359" y="187805"/>
                </a:lnTo>
                <a:lnTo>
                  <a:pt x="871550" y="172212"/>
                </a:lnTo>
                <a:lnTo>
                  <a:pt x="876359" y="156618"/>
                </a:lnTo>
                <a:lnTo>
                  <a:pt x="889468" y="143859"/>
                </a:lnTo>
                <a:lnTo>
                  <a:pt x="908899" y="135243"/>
                </a:lnTo>
                <a:lnTo>
                  <a:pt x="932675" y="132080"/>
                </a:lnTo>
                <a:lnTo>
                  <a:pt x="1278572" y="132080"/>
                </a:lnTo>
                <a:lnTo>
                  <a:pt x="1318240" y="127146"/>
                </a:lnTo>
                <a:lnTo>
                  <a:pt x="1351502" y="113569"/>
                </a:lnTo>
                <a:lnTo>
                  <a:pt x="1374620" y="93182"/>
                </a:lnTo>
                <a:lnTo>
                  <a:pt x="1383855" y="67818"/>
                </a:lnTo>
                <a:lnTo>
                  <a:pt x="1376729" y="41469"/>
                </a:lnTo>
                <a:lnTo>
                  <a:pt x="1355328" y="19907"/>
                </a:lnTo>
                <a:lnTo>
                  <a:pt x="1323044" y="5345"/>
                </a:lnTo>
                <a:lnTo>
                  <a:pt x="128327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228076" y="1537716"/>
            <a:ext cx="916305" cy="344805"/>
          </a:xfrm>
          <a:custGeom>
            <a:avLst/>
            <a:gdLst/>
            <a:ahLst/>
            <a:cxnLst/>
            <a:rect l="l" t="t" r="r" b="b"/>
            <a:pathLst>
              <a:path w="916304" h="344805">
                <a:moveTo>
                  <a:pt x="915923" y="0"/>
                </a:moveTo>
                <a:lnTo>
                  <a:pt x="347345" y="0"/>
                </a:lnTo>
                <a:lnTo>
                  <a:pt x="307730" y="4933"/>
                </a:lnTo>
                <a:lnTo>
                  <a:pt x="274462" y="18510"/>
                </a:lnTo>
                <a:lnTo>
                  <a:pt x="251315" y="38897"/>
                </a:lnTo>
                <a:lnTo>
                  <a:pt x="242062" y="64262"/>
                </a:lnTo>
                <a:lnTo>
                  <a:pt x="249259" y="90610"/>
                </a:lnTo>
                <a:lnTo>
                  <a:pt x="270684" y="112172"/>
                </a:lnTo>
                <a:lnTo>
                  <a:pt x="302944" y="126734"/>
                </a:lnTo>
                <a:lnTo>
                  <a:pt x="342646" y="132080"/>
                </a:lnTo>
                <a:lnTo>
                  <a:pt x="694054" y="132080"/>
                </a:lnTo>
                <a:lnTo>
                  <a:pt x="717871" y="135243"/>
                </a:lnTo>
                <a:lnTo>
                  <a:pt x="737330" y="143859"/>
                </a:lnTo>
                <a:lnTo>
                  <a:pt x="750454" y="156618"/>
                </a:lnTo>
                <a:lnTo>
                  <a:pt x="755269" y="172212"/>
                </a:lnTo>
                <a:lnTo>
                  <a:pt x="750454" y="187805"/>
                </a:lnTo>
                <a:lnTo>
                  <a:pt x="737330" y="200564"/>
                </a:lnTo>
                <a:lnTo>
                  <a:pt x="717871" y="209180"/>
                </a:lnTo>
                <a:lnTo>
                  <a:pt x="694054" y="212344"/>
                </a:lnTo>
                <a:lnTo>
                  <a:pt x="105282" y="212344"/>
                </a:lnTo>
                <a:lnTo>
                  <a:pt x="65668" y="217277"/>
                </a:lnTo>
                <a:lnTo>
                  <a:pt x="32400" y="230854"/>
                </a:lnTo>
                <a:lnTo>
                  <a:pt x="9253" y="251241"/>
                </a:lnTo>
                <a:lnTo>
                  <a:pt x="0" y="276606"/>
                </a:lnTo>
                <a:lnTo>
                  <a:pt x="7125" y="302954"/>
                </a:lnTo>
                <a:lnTo>
                  <a:pt x="28527" y="324516"/>
                </a:lnTo>
                <a:lnTo>
                  <a:pt x="60811" y="339078"/>
                </a:lnTo>
                <a:lnTo>
                  <a:pt x="100583" y="344424"/>
                </a:lnTo>
                <a:lnTo>
                  <a:pt x="915923" y="344424"/>
                </a:lnTo>
                <a:lnTo>
                  <a:pt x="915923" y="210127"/>
                </a:lnTo>
                <a:lnTo>
                  <a:pt x="908817" y="209180"/>
                </a:lnTo>
                <a:lnTo>
                  <a:pt x="889396" y="200564"/>
                </a:lnTo>
                <a:lnTo>
                  <a:pt x="876286" y="187805"/>
                </a:lnTo>
                <a:lnTo>
                  <a:pt x="871474" y="172212"/>
                </a:lnTo>
                <a:lnTo>
                  <a:pt x="876286" y="156618"/>
                </a:lnTo>
                <a:lnTo>
                  <a:pt x="889396" y="143859"/>
                </a:lnTo>
                <a:lnTo>
                  <a:pt x="908817" y="135243"/>
                </a:lnTo>
                <a:lnTo>
                  <a:pt x="915923" y="134296"/>
                </a:lnTo>
                <a:lnTo>
                  <a:pt x="915923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056" y="997090"/>
            <a:ext cx="485775" cy="200025"/>
          </a:xfrm>
          <a:custGeom>
            <a:avLst/>
            <a:gdLst/>
            <a:ahLst/>
            <a:cxnLst/>
            <a:rect l="l" t="t" r="r" b="b"/>
            <a:pathLst>
              <a:path w="485775" h="200025">
                <a:moveTo>
                  <a:pt x="0" y="6844"/>
                </a:moveTo>
                <a:lnTo>
                  <a:pt x="25638" y="0"/>
                </a:lnTo>
                <a:lnTo>
                  <a:pt x="89635" y="4669"/>
                </a:lnTo>
                <a:lnTo>
                  <a:pt x="172612" y="58654"/>
                </a:lnTo>
                <a:lnTo>
                  <a:pt x="255193" y="199757"/>
                </a:lnTo>
                <a:lnTo>
                  <a:pt x="273090" y="160091"/>
                </a:lnTo>
                <a:lnTo>
                  <a:pt x="322130" y="77598"/>
                </a:lnTo>
                <a:lnTo>
                  <a:pt x="395338" y="7036"/>
                </a:lnTo>
                <a:lnTo>
                  <a:pt x="485736" y="3161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091054" y="4513236"/>
            <a:ext cx="4324350" cy="464820"/>
          </a:xfrm>
          <a:custGeom>
            <a:avLst/>
            <a:gdLst/>
            <a:ahLst/>
            <a:cxnLst/>
            <a:rect l="l" t="t" r="r" b="b"/>
            <a:pathLst>
              <a:path w="4324350" h="464820">
                <a:moveTo>
                  <a:pt x="0" y="423240"/>
                </a:moveTo>
                <a:lnTo>
                  <a:pt x="46669" y="405903"/>
                </a:lnTo>
                <a:lnTo>
                  <a:pt x="93539" y="388794"/>
                </a:lnTo>
                <a:lnTo>
                  <a:pt x="140601" y="371952"/>
                </a:lnTo>
                <a:lnTo>
                  <a:pt x="187843" y="355417"/>
                </a:lnTo>
                <a:lnTo>
                  <a:pt x="235255" y="339227"/>
                </a:lnTo>
                <a:lnTo>
                  <a:pt x="282828" y="323421"/>
                </a:lnTo>
                <a:lnTo>
                  <a:pt x="330551" y="308038"/>
                </a:lnTo>
                <a:lnTo>
                  <a:pt x="378414" y="293117"/>
                </a:lnTo>
                <a:lnTo>
                  <a:pt x="426406" y="278697"/>
                </a:lnTo>
                <a:lnTo>
                  <a:pt x="474518" y="264818"/>
                </a:lnTo>
                <a:lnTo>
                  <a:pt x="522739" y="251518"/>
                </a:lnTo>
                <a:lnTo>
                  <a:pt x="571060" y="238837"/>
                </a:lnTo>
                <a:lnTo>
                  <a:pt x="619469" y="226812"/>
                </a:lnTo>
                <a:lnTo>
                  <a:pt x="667956" y="215484"/>
                </a:lnTo>
                <a:lnTo>
                  <a:pt x="716513" y="204891"/>
                </a:lnTo>
                <a:lnTo>
                  <a:pt x="765127" y="195073"/>
                </a:lnTo>
                <a:lnTo>
                  <a:pt x="813789" y="186068"/>
                </a:lnTo>
                <a:lnTo>
                  <a:pt x="862489" y="177916"/>
                </a:lnTo>
                <a:lnTo>
                  <a:pt x="911217" y="170654"/>
                </a:lnTo>
                <a:lnTo>
                  <a:pt x="959962" y="164324"/>
                </a:lnTo>
                <a:lnTo>
                  <a:pt x="1008714" y="158963"/>
                </a:lnTo>
                <a:lnTo>
                  <a:pt x="1057463" y="154610"/>
                </a:lnTo>
                <a:lnTo>
                  <a:pt x="1106199" y="151305"/>
                </a:lnTo>
                <a:lnTo>
                  <a:pt x="1154912" y="149086"/>
                </a:lnTo>
                <a:lnTo>
                  <a:pt x="1203590" y="147993"/>
                </a:lnTo>
                <a:lnTo>
                  <a:pt x="1252225" y="148064"/>
                </a:lnTo>
                <a:lnTo>
                  <a:pt x="1300806" y="149339"/>
                </a:lnTo>
                <a:lnTo>
                  <a:pt x="1349323" y="151856"/>
                </a:lnTo>
                <a:lnTo>
                  <a:pt x="1397765" y="155655"/>
                </a:lnTo>
                <a:lnTo>
                  <a:pt x="1446122" y="160775"/>
                </a:lnTo>
                <a:lnTo>
                  <a:pt x="1494384" y="167254"/>
                </a:lnTo>
                <a:lnTo>
                  <a:pt x="1542542" y="175133"/>
                </a:lnTo>
                <a:lnTo>
                  <a:pt x="1585156" y="182923"/>
                </a:lnTo>
                <a:lnTo>
                  <a:pt x="1628160" y="191127"/>
                </a:lnTo>
                <a:lnTo>
                  <a:pt x="1671535" y="199711"/>
                </a:lnTo>
                <a:lnTo>
                  <a:pt x="1715262" y="208638"/>
                </a:lnTo>
                <a:lnTo>
                  <a:pt x="1759324" y="217873"/>
                </a:lnTo>
                <a:lnTo>
                  <a:pt x="1803702" y="227381"/>
                </a:lnTo>
                <a:lnTo>
                  <a:pt x="1848377" y="237127"/>
                </a:lnTo>
                <a:lnTo>
                  <a:pt x="1893333" y="247075"/>
                </a:lnTo>
                <a:lnTo>
                  <a:pt x="1938549" y="257191"/>
                </a:lnTo>
                <a:lnTo>
                  <a:pt x="1984008" y="267437"/>
                </a:lnTo>
                <a:lnTo>
                  <a:pt x="2029692" y="277780"/>
                </a:lnTo>
                <a:lnTo>
                  <a:pt x="2075583" y="288184"/>
                </a:lnTo>
                <a:lnTo>
                  <a:pt x="2121662" y="298614"/>
                </a:lnTo>
                <a:lnTo>
                  <a:pt x="2167910" y="309034"/>
                </a:lnTo>
                <a:lnTo>
                  <a:pt x="2214310" y="319409"/>
                </a:lnTo>
                <a:lnTo>
                  <a:pt x="2260844" y="329704"/>
                </a:lnTo>
                <a:lnTo>
                  <a:pt x="2307492" y="339883"/>
                </a:lnTo>
                <a:lnTo>
                  <a:pt x="2354238" y="349911"/>
                </a:lnTo>
                <a:lnTo>
                  <a:pt x="2401062" y="359752"/>
                </a:lnTo>
                <a:lnTo>
                  <a:pt x="2447946" y="369372"/>
                </a:lnTo>
                <a:lnTo>
                  <a:pt x="2494872" y="378735"/>
                </a:lnTo>
                <a:lnTo>
                  <a:pt x="2541822" y="387806"/>
                </a:lnTo>
                <a:lnTo>
                  <a:pt x="2588777" y="396549"/>
                </a:lnTo>
                <a:lnTo>
                  <a:pt x="2635720" y="404929"/>
                </a:lnTo>
                <a:lnTo>
                  <a:pt x="2682632" y="412911"/>
                </a:lnTo>
                <a:lnTo>
                  <a:pt x="2729494" y="420459"/>
                </a:lnTo>
                <a:lnTo>
                  <a:pt x="2776288" y="427538"/>
                </a:lnTo>
                <a:lnTo>
                  <a:pt x="2822997" y="434113"/>
                </a:lnTo>
                <a:lnTo>
                  <a:pt x="2869601" y="440148"/>
                </a:lnTo>
                <a:lnTo>
                  <a:pt x="2916083" y="445609"/>
                </a:lnTo>
                <a:lnTo>
                  <a:pt x="2962424" y="450459"/>
                </a:lnTo>
                <a:lnTo>
                  <a:pt x="3008607" y="454663"/>
                </a:lnTo>
                <a:lnTo>
                  <a:pt x="3054612" y="458187"/>
                </a:lnTo>
                <a:lnTo>
                  <a:pt x="3100421" y="460994"/>
                </a:lnTo>
                <a:lnTo>
                  <a:pt x="3146017" y="463049"/>
                </a:lnTo>
                <a:lnTo>
                  <a:pt x="3191380" y="464318"/>
                </a:lnTo>
                <a:lnTo>
                  <a:pt x="3236493" y="464765"/>
                </a:lnTo>
                <a:lnTo>
                  <a:pt x="3281338" y="464354"/>
                </a:lnTo>
                <a:lnTo>
                  <a:pt x="3325896" y="463050"/>
                </a:lnTo>
                <a:lnTo>
                  <a:pt x="3370148" y="460817"/>
                </a:lnTo>
                <a:lnTo>
                  <a:pt x="3414078" y="457622"/>
                </a:lnTo>
                <a:lnTo>
                  <a:pt x="3457665" y="453427"/>
                </a:lnTo>
                <a:lnTo>
                  <a:pt x="3500892" y="448198"/>
                </a:lnTo>
                <a:lnTo>
                  <a:pt x="3543742" y="441900"/>
                </a:lnTo>
                <a:lnTo>
                  <a:pt x="3586194" y="434496"/>
                </a:lnTo>
                <a:lnTo>
                  <a:pt x="3628232" y="425953"/>
                </a:lnTo>
                <a:lnTo>
                  <a:pt x="3669837" y="416234"/>
                </a:lnTo>
                <a:lnTo>
                  <a:pt x="3710991" y="405304"/>
                </a:lnTo>
                <a:lnTo>
                  <a:pt x="3751674" y="393128"/>
                </a:lnTo>
                <a:lnTo>
                  <a:pt x="3791870" y="379670"/>
                </a:lnTo>
                <a:lnTo>
                  <a:pt x="3831560" y="364896"/>
                </a:lnTo>
                <a:lnTo>
                  <a:pt x="3870726" y="348769"/>
                </a:lnTo>
                <a:lnTo>
                  <a:pt x="3909349" y="331255"/>
                </a:lnTo>
                <a:lnTo>
                  <a:pt x="3947410" y="312318"/>
                </a:lnTo>
                <a:lnTo>
                  <a:pt x="3984893" y="291923"/>
                </a:lnTo>
                <a:lnTo>
                  <a:pt x="4021778" y="270034"/>
                </a:lnTo>
                <a:lnTo>
                  <a:pt x="4058047" y="246616"/>
                </a:lnTo>
                <a:lnTo>
                  <a:pt x="4093683" y="221635"/>
                </a:lnTo>
                <a:lnTo>
                  <a:pt x="4128666" y="195054"/>
                </a:lnTo>
                <a:lnTo>
                  <a:pt x="4162978" y="166838"/>
                </a:lnTo>
                <a:lnTo>
                  <a:pt x="4196601" y="136952"/>
                </a:lnTo>
                <a:lnTo>
                  <a:pt x="4229518" y="105360"/>
                </a:lnTo>
                <a:lnTo>
                  <a:pt x="4261709" y="72028"/>
                </a:lnTo>
                <a:lnTo>
                  <a:pt x="4293156" y="36919"/>
                </a:lnTo>
                <a:lnTo>
                  <a:pt x="432384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5"/>
              </a:spcBef>
            </a:pPr>
            <a:r>
              <a:rPr dirty="0" sz="3200" spc="-65">
                <a:solidFill>
                  <a:srgbClr val="4B3027"/>
                </a:solidFill>
                <a:latin typeface="Calibri"/>
                <a:cs typeface="Calibri"/>
              </a:rPr>
              <a:t>1</a:t>
            </a:r>
            <a:r>
              <a:rPr dirty="0" sz="3200" spc="-65" b="0">
                <a:solidFill>
                  <a:srgbClr val="4B3027"/>
                </a:solidFill>
                <a:latin typeface="Book Antiqua"/>
                <a:cs typeface="Book Antiqua"/>
              </a:rPr>
              <a:t>.</a:t>
            </a:r>
            <a:r>
              <a:rPr dirty="0" sz="3200" spc="-65">
                <a:solidFill>
                  <a:srgbClr val="4B3027"/>
                </a:solidFill>
                <a:latin typeface="Calibri"/>
                <a:cs typeface="Calibri"/>
              </a:rPr>
              <a:t>1</a:t>
            </a:r>
            <a:r>
              <a:rPr dirty="0" sz="3200" spc="-80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B3027"/>
                </a:solidFill>
                <a:latin typeface="Calibri"/>
                <a:cs typeface="Calibri"/>
              </a:rPr>
              <a:t>„</a:t>
            </a:r>
            <a:r>
              <a:rPr dirty="0" sz="3200">
                <a:solidFill>
                  <a:srgbClr val="4B3027"/>
                </a:solidFill>
              </a:rPr>
              <a:t>Иновативните</a:t>
            </a:r>
            <a:r>
              <a:rPr dirty="0" sz="3200" spc="-40">
                <a:solidFill>
                  <a:srgbClr val="4B3027"/>
                </a:solidFill>
              </a:rPr>
              <a:t> </a:t>
            </a:r>
            <a:r>
              <a:rPr dirty="0" sz="3200">
                <a:solidFill>
                  <a:srgbClr val="4B3027"/>
                </a:solidFill>
              </a:rPr>
              <a:t>учители</a:t>
            </a:r>
            <a:r>
              <a:rPr dirty="0" sz="3200" spc="-35">
                <a:solidFill>
                  <a:srgbClr val="4B3027"/>
                </a:solidFill>
              </a:rPr>
              <a:t> </a:t>
            </a:r>
            <a:r>
              <a:rPr dirty="0" sz="3200" spc="680">
                <a:solidFill>
                  <a:srgbClr val="4B3027"/>
                </a:solidFill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algn="ctr" marL="5715">
              <a:lnSpc>
                <a:spcPct val="100000"/>
              </a:lnSpc>
            </a:pPr>
            <a:r>
              <a:rPr dirty="0" sz="3200">
                <a:solidFill>
                  <a:srgbClr val="4B3027"/>
                </a:solidFill>
              </a:rPr>
              <a:t>успяващите</a:t>
            </a:r>
            <a:r>
              <a:rPr dirty="0" sz="3200" spc="-140">
                <a:solidFill>
                  <a:srgbClr val="4B3027"/>
                </a:solidFill>
              </a:rPr>
              <a:t> </a:t>
            </a:r>
            <a:r>
              <a:rPr dirty="0" sz="3200" spc="35">
                <a:solidFill>
                  <a:srgbClr val="4B3027"/>
                </a:solidFill>
              </a:rPr>
              <a:t>ученици</a:t>
            </a:r>
            <a:r>
              <a:rPr dirty="0" sz="3200" spc="35">
                <a:solidFill>
                  <a:srgbClr val="4B3027"/>
                </a:solidFill>
                <a:latin typeface="Calibri"/>
                <a:cs typeface="Calibri"/>
              </a:rPr>
              <a:t>“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4521" y="1511883"/>
            <a:ext cx="6985634" cy="2560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Област:</a:t>
            </a:r>
            <a:r>
              <a:rPr dirty="0" sz="1400" spc="12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Зелена</a:t>
            </a:r>
            <a:r>
              <a:rPr dirty="0" sz="1400" spc="12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Енергия</a:t>
            </a:r>
            <a:r>
              <a:rPr dirty="0" sz="1400" spc="114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и</a:t>
            </a:r>
            <a:r>
              <a:rPr dirty="0" sz="1400" spc="17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Изкуствен</a:t>
            </a:r>
            <a:r>
              <a:rPr dirty="0" sz="1400" spc="12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Интелект</a:t>
            </a:r>
            <a:endParaRPr sz="1400">
              <a:latin typeface="Calibri"/>
              <a:cs typeface="Calibri"/>
            </a:endParaRPr>
          </a:p>
          <a:p>
            <a:pPr marL="299085" marR="311785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Номер</a:t>
            </a:r>
            <a:r>
              <a:rPr dirty="0" sz="1400" spc="50" b="1">
                <a:solidFill>
                  <a:srgbClr val="A1714E"/>
                </a:solidFill>
                <a:latin typeface="Calibri"/>
                <a:cs typeface="Calibri"/>
              </a:rPr>
              <a:t> на</a:t>
            </a:r>
            <a:r>
              <a:rPr dirty="0" sz="1400" spc="7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проект:</a:t>
            </a:r>
            <a:r>
              <a:rPr dirty="0" sz="1400" spc="7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u="sng" sz="1400" spc="-17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№</a:t>
            </a:r>
            <a:r>
              <a:rPr dirty="0" u="sng" sz="1400" spc="10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2024-</a:t>
            </a:r>
            <a:r>
              <a:rPr dirty="0" u="sng" sz="1400" spc="-55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1-</a:t>
            </a:r>
            <a:r>
              <a:rPr dirty="0" u="sng" sz="1400" spc="-2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BG01-</a:t>
            </a:r>
            <a:r>
              <a:rPr dirty="0" u="sng" sz="1400" spc="-4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KA122-</a:t>
            </a:r>
            <a:r>
              <a:rPr dirty="0" u="sng" sz="1400" spc="7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SCH-</a:t>
            </a:r>
            <a:r>
              <a:rPr dirty="0" sz="1400" spc="7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u="sng" sz="1400" spc="5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000236065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Проект</a:t>
            </a:r>
            <a:r>
              <a:rPr dirty="0" sz="1400" spc="3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по</a:t>
            </a:r>
            <a:r>
              <a:rPr dirty="0" sz="1400" spc="8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Програма</a:t>
            </a:r>
            <a:r>
              <a:rPr dirty="0" sz="1400" spc="4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A1714E"/>
                </a:solidFill>
                <a:latin typeface="Calibri"/>
                <a:cs typeface="Calibri"/>
              </a:rPr>
              <a:t>„Еразъм+“,</a:t>
            </a:r>
            <a:r>
              <a:rPr dirty="0" sz="1400" spc="8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A1714E"/>
                </a:solidFill>
                <a:latin typeface="Calibri"/>
                <a:cs typeface="Calibri"/>
              </a:rPr>
              <a:t>KA122-</a:t>
            </a:r>
            <a:r>
              <a:rPr dirty="0" sz="1400" spc="55" b="1">
                <a:solidFill>
                  <a:srgbClr val="A1714E"/>
                </a:solidFill>
                <a:latin typeface="Calibri"/>
                <a:cs typeface="Calibri"/>
              </a:rPr>
              <a:t>SCH,</a:t>
            </a:r>
            <a:r>
              <a:rPr dirty="0" sz="1400" spc="4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сектор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400" spc="-20" b="1">
                <a:solidFill>
                  <a:srgbClr val="A1714E"/>
                </a:solidFill>
                <a:latin typeface="Calibri"/>
                <a:cs typeface="Calibri"/>
              </a:rPr>
              <a:t>„Училищно</a:t>
            </a: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 образование“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lvl="1" marL="2628265" indent="-287020">
              <a:lnSpc>
                <a:spcPct val="100000"/>
              </a:lnSpc>
              <a:buFont typeface="Arial"/>
              <a:buChar char="•"/>
              <a:tabLst>
                <a:tab pos="2628265" algn="l"/>
                <a:tab pos="2628900" algn="l"/>
              </a:tabLst>
            </a:pP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ФИНАНСИРАНЕ:</a:t>
            </a:r>
            <a:endParaRPr sz="1400">
              <a:latin typeface="Calibri"/>
              <a:cs typeface="Calibri"/>
            </a:endParaRPr>
          </a:p>
          <a:p>
            <a:pPr lvl="2" marL="3085465" marR="5080" indent="-287020">
              <a:lnSpc>
                <a:spcPct val="100000"/>
              </a:lnSpc>
              <a:buFont typeface="Arial"/>
              <a:buChar char="•"/>
              <a:tabLst>
                <a:tab pos="3085465" algn="l"/>
                <a:tab pos="3086100" algn="l"/>
              </a:tabLst>
            </a:pPr>
            <a:r>
              <a:rPr dirty="0" u="sng" sz="1400" spc="6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Стойността</a:t>
            </a:r>
            <a:r>
              <a:rPr dirty="0" u="sng" sz="1400" spc="3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5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на</a:t>
            </a:r>
            <a:r>
              <a:rPr dirty="0" u="sng" sz="1400" spc="45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проекта</a:t>
            </a:r>
            <a:r>
              <a:rPr dirty="0" u="sng" sz="1400" spc="3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е</a:t>
            </a:r>
            <a:r>
              <a:rPr dirty="0" u="sng" sz="1400" spc="65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25.597,00</a:t>
            </a:r>
            <a:r>
              <a:rPr dirty="0" u="sng" sz="1400" spc="3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EUR,</a:t>
            </a:r>
            <a:r>
              <a:rPr dirty="0" sz="1400" spc="4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които</a:t>
            </a:r>
            <a:r>
              <a:rPr dirty="0" sz="1400" spc="3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65" b="1">
                <a:solidFill>
                  <a:srgbClr val="A1714E"/>
                </a:solidFill>
                <a:latin typeface="Calibri"/>
                <a:cs typeface="Calibri"/>
              </a:rPr>
              <a:t>са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подсигурени</a:t>
            </a:r>
            <a:r>
              <a:rPr dirty="0" sz="1400" spc="-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55" b="1">
                <a:solidFill>
                  <a:srgbClr val="A1714E"/>
                </a:solidFill>
                <a:latin typeface="Calibri"/>
                <a:cs typeface="Calibri"/>
              </a:rPr>
              <a:t>от</a:t>
            </a:r>
            <a:r>
              <a:rPr dirty="0" sz="1400" spc="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Европейския съюз</a:t>
            </a:r>
            <a:r>
              <a:rPr dirty="0" sz="1400" spc="-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по</a:t>
            </a:r>
            <a:r>
              <a:rPr dirty="0" sz="1400" spc="3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програма</a:t>
            </a:r>
            <a:endParaRPr sz="1400">
              <a:latin typeface="Calibri"/>
              <a:cs typeface="Calibri"/>
            </a:endParaRPr>
          </a:p>
          <a:p>
            <a:pPr marL="3085465">
              <a:lnSpc>
                <a:spcPct val="100000"/>
              </a:lnSpc>
            </a:pPr>
            <a:r>
              <a:rPr dirty="0" sz="1400" spc="-35" b="1">
                <a:solidFill>
                  <a:srgbClr val="A1714E"/>
                </a:solidFill>
                <a:latin typeface="Calibri"/>
                <a:cs typeface="Calibri"/>
              </a:rPr>
              <a:t>„Еразъм+“,</a:t>
            </a:r>
            <a:r>
              <a:rPr dirty="0" sz="1400" spc="4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КД1-</a:t>
            </a:r>
            <a:r>
              <a:rPr dirty="0" sz="1400" spc="4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Мобилност,</a:t>
            </a:r>
            <a:r>
              <a:rPr dirty="0" sz="1400" spc="45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A1714E"/>
                </a:solidFill>
                <a:latin typeface="Calibri"/>
                <a:cs typeface="Calibri"/>
              </a:rPr>
              <a:t>сектор</a:t>
            </a:r>
            <a:r>
              <a:rPr dirty="0" sz="1400" spc="40" b="1">
                <a:solidFill>
                  <a:srgbClr val="A1714E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„Училищно</a:t>
            </a:r>
            <a:endParaRPr sz="1400">
              <a:latin typeface="Calibri"/>
              <a:cs typeface="Calibri"/>
            </a:endParaRPr>
          </a:p>
          <a:p>
            <a:pPr marL="3085465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A1714E"/>
                </a:solidFill>
                <a:latin typeface="Calibri"/>
                <a:cs typeface="Calibri"/>
              </a:rPr>
              <a:t>образование“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2964689"/>
            <a:ext cx="2513965" cy="2179320"/>
          </a:xfrm>
          <a:custGeom>
            <a:avLst/>
            <a:gdLst/>
            <a:ahLst/>
            <a:cxnLst/>
            <a:rect l="l" t="t" r="r" b="b"/>
            <a:pathLst>
              <a:path w="2513965" h="2179320">
                <a:moveTo>
                  <a:pt x="0" y="0"/>
                </a:moveTo>
                <a:lnTo>
                  <a:pt x="0" y="2178808"/>
                </a:lnTo>
                <a:lnTo>
                  <a:pt x="2513669" y="2178808"/>
                </a:lnTo>
                <a:lnTo>
                  <a:pt x="2491551" y="2096255"/>
                </a:lnTo>
                <a:lnTo>
                  <a:pt x="2478094" y="2050374"/>
                </a:lnTo>
                <a:lnTo>
                  <a:pt x="2463843" y="2004563"/>
                </a:lnTo>
                <a:lnTo>
                  <a:pt x="2448792" y="1958828"/>
                </a:lnTo>
                <a:lnTo>
                  <a:pt x="2432939" y="1913177"/>
                </a:lnTo>
                <a:lnTo>
                  <a:pt x="2416290" y="1867638"/>
                </a:lnTo>
                <a:lnTo>
                  <a:pt x="2398963" y="1822546"/>
                </a:lnTo>
                <a:lnTo>
                  <a:pt x="2380964" y="1777903"/>
                </a:lnTo>
                <a:lnTo>
                  <a:pt x="2362302" y="1733713"/>
                </a:lnTo>
                <a:lnTo>
                  <a:pt x="2342984" y="1689981"/>
                </a:lnTo>
                <a:lnTo>
                  <a:pt x="2323018" y="1646709"/>
                </a:lnTo>
                <a:lnTo>
                  <a:pt x="2302413" y="1603902"/>
                </a:lnTo>
                <a:lnTo>
                  <a:pt x="2281176" y="1561563"/>
                </a:lnTo>
                <a:lnTo>
                  <a:pt x="2259314" y="1519695"/>
                </a:lnTo>
                <a:lnTo>
                  <a:pt x="2236837" y="1478304"/>
                </a:lnTo>
                <a:lnTo>
                  <a:pt x="2213750" y="1437392"/>
                </a:lnTo>
                <a:lnTo>
                  <a:pt x="2190064" y="1396963"/>
                </a:lnTo>
                <a:lnTo>
                  <a:pt x="2165785" y="1357022"/>
                </a:lnTo>
                <a:lnTo>
                  <a:pt x="2140921" y="1317570"/>
                </a:lnTo>
                <a:lnTo>
                  <a:pt x="2115480" y="1278614"/>
                </a:lnTo>
                <a:lnTo>
                  <a:pt x="2089470" y="1240155"/>
                </a:lnTo>
                <a:lnTo>
                  <a:pt x="2062899" y="1202198"/>
                </a:lnTo>
                <a:lnTo>
                  <a:pt x="2035775" y="1164747"/>
                </a:lnTo>
                <a:lnTo>
                  <a:pt x="2008105" y="1127805"/>
                </a:lnTo>
                <a:lnTo>
                  <a:pt x="1979898" y="1091376"/>
                </a:lnTo>
                <a:lnTo>
                  <a:pt x="1951161" y="1055464"/>
                </a:lnTo>
                <a:lnTo>
                  <a:pt x="1921903" y="1020073"/>
                </a:lnTo>
                <a:lnTo>
                  <a:pt x="1892130" y="985205"/>
                </a:lnTo>
                <a:lnTo>
                  <a:pt x="1861851" y="950866"/>
                </a:lnTo>
                <a:lnTo>
                  <a:pt x="1831075" y="917059"/>
                </a:lnTo>
                <a:lnTo>
                  <a:pt x="1799807" y="883787"/>
                </a:lnTo>
                <a:lnTo>
                  <a:pt x="1768058" y="851054"/>
                </a:lnTo>
                <a:lnTo>
                  <a:pt x="1735834" y="818864"/>
                </a:lnTo>
                <a:lnTo>
                  <a:pt x="1703143" y="787221"/>
                </a:lnTo>
                <a:lnTo>
                  <a:pt x="1669993" y="756128"/>
                </a:lnTo>
                <a:lnTo>
                  <a:pt x="1636393" y="725589"/>
                </a:lnTo>
                <a:lnTo>
                  <a:pt x="1602349" y="695608"/>
                </a:lnTo>
                <a:lnTo>
                  <a:pt x="1567870" y="666189"/>
                </a:lnTo>
                <a:lnTo>
                  <a:pt x="1532964" y="637335"/>
                </a:lnTo>
                <a:lnTo>
                  <a:pt x="1497638" y="609051"/>
                </a:lnTo>
                <a:lnTo>
                  <a:pt x="1461901" y="581339"/>
                </a:lnTo>
                <a:lnTo>
                  <a:pt x="1425759" y="554203"/>
                </a:lnTo>
                <a:lnTo>
                  <a:pt x="1389222" y="527648"/>
                </a:lnTo>
                <a:lnTo>
                  <a:pt x="1352298" y="501677"/>
                </a:lnTo>
                <a:lnTo>
                  <a:pt x="1314992" y="476294"/>
                </a:lnTo>
                <a:lnTo>
                  <a:pt x="1277315" y="451502"/>
                </a:lnTo>
                <a:lnTo>
                  <a:pt x="1239273" y="427305"/>
                </a:lnTo>
                <a:lnTo>
                  <a:pt x="1200875" y="403708"/>
                </a:lnTo>
                <a:lnTo>
                  <a:pt x="1162128" y="380713"/>
                </a:lnTo>
                <a:lnTo>
                  <a:pt x="1123040" y="358324"/>
                </a:lnTo>
                <a:lnTo>
                  <a:pt x="1083620" y="336546"/>
                </a:lnTo>
                <a:lnTo>
                  <a:pt x="1043874" y="315381"/>
                </a:lnTo>
                <a:lnTo>
                  <a:pt x="1003811" y="294834"/>
                </a:lnTo>
                <a:lnTo>
                  <a:pt x="963439" y="274909"/>
                </a:lnTo>
                <a:lnTo>
                  <a:pt x="922766" y="255608"/>
                </a:lnTo>
                <a:lnTo>
                  <a:pt x="881799" y="236937"/>
                </a:lnTo>
                <a:lnTo>
                  <a:pt x="840546" y="218898"/>
                </a:lnTo>
                <a:lnTo>
                  <a:pt x="799015" y="201495"/>
                </a:lnTo>
                <a:lnTo>
                  <a:pt x="757215" y="184733"/>
                </a:lnTo>
                <a:lnTo>
                  <a:pt x="715152" y="168614"/>
                </a:lnTo>
                <a:lnTo>
                  <a:pt x="672835" y="153142"/>
                </a:lnTo>
                <a:lnTo>
                  <a:pt x="630272" y="138322"/>
                </a:lnTo>
                <a:lnTo>
                  <a:pt x="587470" y="124157"/>
                </a:lnTo>
                <a:lnTo>
                  <a:pt x="544438" y="110651"/>
                </a:lnTo>
                <a:lnTo>
                  <a:pt x="501183" y="97807"/>
                </a:lnTo>
                <a:lnTo>
                  <a:pt x="457713" y="85629"/>
                </a:lnTo>
                <a:lnTo>
                  <a:pt x="414037" y="74121"/>
                </a:lnTo>
                <a:lnTo>
                  <a:pt x="370161" y="63287"/>
                </a:lnTo>
                <a:lnTo>
                  <a:pt x="326094" y="53130"/>
                </a:lnTo>
                <a:lnTo>
                  <a:pt x="281843" y="43655"/>
                </a:lnTo>
                <a:lnTo>
                  <a:pt x="237417" y="34864"/>
                </a:lnTo>
                <a:lnTo>
                  <a:pt x="192823" y="26761"/>
                </a:lnTo>
                <a:lnTo>
                  <a:pt x="148070" y="19352"/>
                </a:lnTo>
                <a:lnTo>
                  <a:pt x="103165" y="12638"/>
                </a:lnTo>
                <a:lnTo>
                  <a:pt x="58115" y="6624"/>
                </a:lnTo>
                <a:lnTo>
                  <a:pt x="12930" y="1313"/>
                </a:lnTo>
                <a:lnTo>
                  <a:pt x="0" y="0"/>
                </a:lnTo>
                <a:close/>
              </a:path>
            </a:pathLst>
          </a:custGeom>
          <a:solidFill>
            <a:srgbClr val="4B302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736469" y="4692408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5">
                <a:moveTo>
                  <a:pt x="810894" y="0"/>
                </a:moveTo>
                <a:lnTo>
                  <a:pt x="219582" y="0"/>
                </a:lnTo>
                <a:lnTo>
                  <a:pt x="194522" y="3099"/>
                </a:lnTo>
                <a:lnTo>
                  <a:pt x="173497" y="11631"/>
                </a:lnTo>
                <a:lnTo>
                  <a:pt x="158878" y="24447"/>
                </a:lnTo>
                <a:lnTo>
                  <a:pt x="153035" y="40398"/>
                </a:lnTo>
                <a:lnTo>
                  <a:pt x="157583" y="56936"/>
                </a:lnTo>
                <a:lnTo>
                  <a:pt x="171132" y="70485"/>
                </a:lnTo>
                <a:lnTo>
                  <a:pt x="191539" y="79642"/>
                </a:lnTo>
                <a:lnTo>
                  <a:pt x="216662" y="83007"/>
                </a:lnTo>
                <a:lnTo>
                  <a:pt x="438657" y="83007"/>
                </a:lnTo>
                <a:lnTo>
                  <a:pt x="453691" y="84987"/>
                </a:lnTo>
                <a:lnTo>
                  <a:pt x="465963" y="90387"/>
                </a:lnTo>
                <a:lnTo>
                  <a:pt x="474233" y="98400"/>
                </a:lnTo>
                <a:lnTo>
                  <a:pt x="477266" y="108216"/>
                </a:lnTo>
                <a:lnTo>
                  <a:pt x="474233" y="118009"/>
                </a:lnTo>
                <a:lnTo>
                  <a:pt x="465963" y="126006"/>
                </a:lnTo>
                <a:lnTo>
                  <a:pt x="453691" y="131398"/>
                </a:lnTo>
                <a:lnTo>
                  <a:pt x="438657" y="133375"/>
                </a:lnTo>
                <a:lnTo>
                  <a:pt x="66548" y="133375"/>
                </a:lnTo>
                <a:lnTo>
                  <a:pt x="41558" y="136478"/>
                </a:lnTo>
                <a:lnTo>
                  <a:pt x="20558" y="145019"/>
                </a:lnTo>
                <a:lnTo>
                  <a:pt x="5915" y="157844"/>
                </a:lnTo>
                <a:lnTo>
                  <a:pt x="0" y="173799"/>
                </a:lnTo>
                <a:lnTo>
                  <a:pt x="4548" y="190329"/>
                </a:lnTo>
                <a:lnTo>
                  <a:pt x="18097" y="203874"/>
                </a:lnTo>
                <a:lnTo>
                  <a:pt x="38504" y="213031"/>
                </a:lnTo>
                <a:lnTo>
                  <a:pt x="63626" y="216395"/>
                </a:lnTo>
                <a:lnTo>
                  <a:pt x="654939" y="216395"/>
                </a:lnTo>
                <a:lnTo>
                  <a:pt x="680017" y="213293"/>
                </a:lnTo>
                <a:lnTo>
                  <a:pt x="701071" y="204757"/>
                </a:lnTo>
                <a:lnTo>
                  <a:pt x="715696" y="191936"/>
                </a:lnTo>
                <a:lnTo>
                  <a:pt x="721486" y="175983"/>
                </a:lnTo>
                <a:lnTo>
                  <a:pt x="717012" y="159446"/>
                </a:lnTo>
                <a:lnTo>
                  <a:pt x="703500" y="145897"/>
                </a:lnTo>
                <a:lnTo>
                  <a:pt x="683107" y="136739"/>
                </a:lnTo>
                <a:lnTo>
                  <a:pt x="657986" y="133375"/>
                </a:lnTo>
                <a:lnTo>
                  <a:pt x="589407" y="133375"/>
                </a:lnTo>
                <a:lnTo>
                  <a:pt x="574373" y="131398"/>
                </a:lnTo>
                <a:lnTo>
                  <a:pt x="562101" y="126006"/>
                </a:lnTo>
                <a:lnTo>
                  <a:pt x="553831" y="118009"/>
                </a:lnTo>
                <a:lnTo>
                  <a:pt x="550798" y="108216"/>
                </a:lnTo>
                <a:lnTo>
                  <a:pt x="553831" y="98400"/>
                </a:lnTo>
                <a:lnTo>
                  <a:pt x="562101" y="90387"/>
                </a:lnTo>
                <a:lnTo>
                  <a:pt x="574373" y="84987"/>
                </a:lnTo>
                <a:lnTo>
                  <a:pt x="589407" y="83007"/>
                </a:lnTo>
                <a:lnTo>
                  <a:pt x="807973" y="83007"/>
                </a:lnTo>
                <a:lnTo>
                  <a:pt x="832981" y="79907"/>
                </a:lnTo>
                <a:lnTo>
                  <a:pt x="854011" y="71372"/>
                </a:lnTo>
                <a:lnTo>
                  <a:pt x="868660" y="58548"/>
                </a:lnTo>
                <a:lnTo>
                  <a:pt x="874521" y="42583"/>
                </a:lnTo>
                <a:lnTo>
                  <a:pt x="869973" y="26055"/>
                </a:lnTo>
                <a:lnTo>
                  <a:pt x="856424" y="12514"/>
                </a:lnTo>
                <a:lnTo>
                  <a:pt x="836017" y="3362"/>
                </a:lnTo>
                <a:lnTo>
                  <a:pt x="810894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20582" y="987171"/>
            <a:ext cx="403860" cy="148590"/>
          </a:xfrm>
          <a:custGeom>
            <a:avLst/>
            <a:gdLst/>
            <a:ahLst/>
            <a:cxnLst/>
            <a:rect l="l" t="t" r="r" b="b"/>
            <a:pathLst>
              <a:path w="403859" h="148590">
                <a:moveTo>
                  <a:pt x="0" y="68071"/>
                </a:moveTo>
                <a:lnTo>
                  <a:pt x="20996" y="60519"/>
                </a:lnTo>
                <a:lnTo>
                  <a:pt x="74437" y="54609"/>
                </a:lnTo>
                <a:lnTo>
                  <a:pt x="146000" y="75465"/>
                </a:lnTo>
                <a:lnTo>
                  <a:pt x="221361" y="148208"/>
                </a:lnTo>
                <a:lnTo>
                  <a:pt x="234372" y="122175"/>
                </a:lnTo>
                <a:lnTo>
                  <a:pt x="271256" y="66436"/>
                </a:lnTo>
                <a:lnTo>
                  <a:pt x="328785" y="14531"/>
                </a:lnTo>
                <a:lnTo>
                  <a:pt x="403733" y="0"/>
                </a:lnTo>
              </a:path>
            </a:pathLst>
          </a:custGeom>
          <a:ln w="9524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4816" y="0"/>
            <a:ext cx="320040" cy="5143500"/>
          </a:xfrm>
          <a:custGeom>
            <a:avLst/>
            <a:gdLst/>
            <a:ahLst/>
            <a:cxnLst/>
            <a:rect l="l" t="t" r="r" b="b"/>
            <a:pathLst>
              <a:path w="320040" h="5143500">
                <a:moveTo>
                  <a:pt x="67802" y="5143498"/>
                </a:moveTo>
                <a:lnTo>
                  <a:pt x="84529" y="5085788"/>
                </a:lnTo>
                <a:lnTo>
                  <a:pt x="98391" y="5037015"/>
                </a:lnTo>
                <a:lnTo>
                  <a:pt x="112037" y="4988089"/>
                </a:lnTo>
                <a:lnTo>
                  <a:pt x="125446" y="4939019"/>
                </a:lnTo>
                <a:lnTo>
                  <a:pt x="138596" y="4889812"/>
                </a:lnTo>
                <a:lnTo>
                  <a:pt x="151466" y="4840475"/>
                </a:lnTo>
                <a:lnTo>
                  <a:pt x="164032" y="4791014"/>
                </a:lnTo>
                <a:lnTo>
                  <a:pt x="176275" y="4741438"/>
                </a:lnTo>
                <a:lnTo>
                  <a:pt x="188171" y="4691752"/>
                </a:lnTo>
                <a:lnTo>
                  <a:pt x="199699" y="4641965"/>
                </a:lnTo>
                <a:lnTo>
                  <a:pt x="210838" y="4592083"/>
                </a:lnTo>
                <a:lnTo>
                  <a:pt x="221565" y="4542114"/>
                </a:lnTo>
                <a:lnTo>
                  <a:pt x="231859" y="4492064"/>
                </a:lnTo>
                <a:lnTo>
                  <a:pt x="241699" y="4441941"/>
                </a:lnTo>
                <a:lnTo>
                  <a:pt x="251061" y="4391752"/>
                </a:lnTo>
                <a:lnTo>
                  <a:pt x="259925" y="4341504"/>
                </a:lnTo>
                <a:lnTo>
                  <a:pt x="268269" y="4291203"/>
                </a:lnTo>
                <a:lnTo>
                  <a:pt x="276071" y="4240858"/>
                </a:lnTo>
                <a:lnTo>
                  <a:pt x="283309" y="4190475"/>
                </a:lnTo>
                <a:lnTo>
                  <a:pt x="289961" y="4140062"/>
                </a:lnTo>
                <a:lnTo>
                  <a:pt x="296006" y="4089624"/>
                </a:lnTo>
                <a:lnTo>
                  <a:pt x="301422" y="4039171"/>
                </a:lnTo>
                <a:lnTo>
                  <a:pt x="306188" y="3988708"/>
                </a:lnTo>
                <a:lnTo>
                  <a:pt x="310280" y="3938243"/>
                </a:lnTo>
                <a:lnTo>
                  <a:pt x="313679" y="3887783"/>
                </a:lnTo>
                <a:lnTo>
                  <a:pt x="316361" y="3837335"/>
                </a:lnTo>
                <a:lnTo>
                  <a:pt x="318305" y="3786906"/>
                </a:lnTo>
                <a:lnTo>
                  <a:pt x="319490" y="3736504"/>
                </a:lnTo>
                <a:lnTo>
                  <a:pt x="319893" y="3686134"/>
                </a:lnTo>
                <a:lnTo>
                  <a:pt x="319493" y="3635806"/>
                </a:lnTo>
                <a:lnTo>
                  <a:pt x="318268" y="3585524"/>
                </a:lnTo>
                <a:lnTo>
                  <a:pt x="316196" y="3535298"/>
                </a:lnTo>
                <a:lnTo>
                  <a:pt x="313256" y="3485133"/>
                </a:lnTo>
                <a:lnTo>
                  <a:pt x="309425" y="3435038"/>
                </a:lnTo>
                <a:lnTo>
                  <a:pt x="304683" y="3385018"/>
                </a:lnTo>
                <a:lnTo>
                  <a:pt x="299007" y="3335082"/>
                </a:lnTo>
                <a:lnTo>
                  <a:pt x="292375" y="3285236"/>
                </a:lnTo>
                <a:lnTo>
                  <a:pt x="285850" y="3240472"/>
                </a:lnTo>
                <a:lnTo>
                  <a:pt x="279031" y="3195366"/>
                </a:lnTo>
                <a:lnTo>
                  <a:pt x="271938" y="3149929"/>
                </a:lnTo>
                <a:lnTo>
                  <a:pt x="264591" y="3104175"/>
                </a:lnTo>
                <a:lnTo>
                  <a:pt x="257012" y="3058118"/>
                </a:lnTo>
                <a:lnTo>
                  <a:pt x="249221" y="3011770"/>
                </a:lnTo>
                <a:lnTo>
                  <a:pt x="241238" y="2965145"/>
                </a:lnTo>
                <a:lnTo>
                  <a:pt x="233085" y="2918257"/>
                </a:lnTo>
                <a:lnTo>
                  <a:pt x="224782" y="2871119"/>
                </a:lnTo>
                <a:lnTo>
                  <a:pt x="216349" y="2823744"/>
                </a:lnTo>
                <a:lnTo>
                  <a:pt x="207807" y="2776145"/>
                </a:lnTo>
                <a:lnTo>
                  <a:pt x="199177" y="2728336"/>
                </a:lnTo>
                <a:lnTo>
                  <a:pt x="190480" y="2680330"/>
                </a:lnTo>
                <a:lnTo>
                  <a:pt x="181736" y="2632140"/>
                </a:lnTo>
                <a:lnTo>
                  <a:pt x="172966" y="2583781"/>
                </a:lnTo>
                <a:lnTo>
                  <a:pt x="164190" y="2535264"/>
                </a:lnTo>
                <a:lnTo>
                  <a:pt x="155429" y="2486604"/>
                </a:lnTo>
                <a:lnTo>
                  <a:pt x="146703" y="2437814"/>
                </a:lnTo>
                <a:lnTo>
                  <a:pt x="138035" y="2388907"/>
                </a:lnTo>
                <a:lnTo>
                  <a:pt x="129443" y="2339897"/>
                </a:lnTo>
                <a:lnTo>
                  <a:pt x="120948" y="2290796"/>
                </a:lnTo>
                <a:lnTo>
                  <a:pt x="112572" y="2241619"/>
                </a:lnTo>
                <a:lnTo>
                  <a:pt x="104335" y="2192378"/>
                </a:lnTo>
                <a:lnTo>
                  <a:pt x="96257" y="2143087"/>
                </a:lnTo>
                <a:lnTo>
                  <a:pt x="88360" y="2093759"/>
                </a:lnTo>
                <a:lnTo>
                  <a:pt x="80664" y="2044408"/>
                </a:lnTo>
                <a:lnTo>
                  <a:pt x="73188" y="1995047"/>
                </a:lnTo>
                <a:lnTo>
                  <a:pt x="65955" y="1945688"/>
                </a:lnTo>
                <a:lnTo>
                  <a:pt x="58985" y="1896347"/>
                </a:lnTo>
                <a:lnTo>
                  <a:pt x="52298" y="1847035"/>
                </a:lnTo>
                <a:lnTo>
                  <a:pt x="45916" y="1797767"/>
                </a:lnTo>
                <a:lnTo>
                  <a:pt x="39858" y="1748555"/>
                </a:lnTo>
                <a:lnTo>
                  <a:pt x="34145" y="1699413"/>
                </a:lnTo>
                <a:lnTo>
                  <a:pt x="28798" y="1650355"/>
                </a:lnTo>
                <a:lnTo>
                  <a:pt x="23838" y="1601393"/>
                </a:lnTo>
                <a:lnTo>
                  <a:pt x="19285" y="1552541"/>
                </a:lnTo>
                <a:lnTo>
                  <a:pt x="15160" y="1503813"/>
                </a:lnTo>
                <a:lnTo>
                  <a:pt x="11483" y="1455221"/>
                </a:lnTo>
                <a:lnTo>
                  <a:pt x="8276" y="1406778"/>
                </a:lnTo>
                <a:lnTo>
                  <a:pt x="5558" y="1358500"/>
                </a:lnTo>
                <a:lnTo>
                  <a:pt x="3351" y="1310398"/>
                </a:lnTo>
                <a:lnTo>
                  <a:pt x="1675" y="1262486"/>
                </a:lnTo>
                <a:lnTo>
                  <a:pt x="551" y="1214777"/>
                </a:lnTo>
                <a:lnTo>
                  <a:pt x="0" y="1167285"/>
                </a:lnTo>
                <a:lnTo>
                  <a:pt x="41" y="1120023"/>
                </a:lnTo>
                <a:lnTo>
                  <a:pt x="696" y="1073004"/>
                </a:lnTo>
                <a:lnTo>
                  <a:pt x="1985" y="1026243"/>
                </a:lnTo>
                <a:lnTo>
                  <a:pt x="3929" y="979751"/>
                </a:lnTo>
                <a:lnTo>
                  <a:pt x="6549" y="933542"/>
                </a:lnTo>
                <a:lnTo>
                  <a:pt x="9865" y="887630"/>
                </a:lnTo>
                <a:lnTo>
                  <a:pt x="13898" y="842029"/>
                </a:lnTo>
                <a:lnTo>
                  <a:pt x="18668" y="796750"/>
                </a:lnTo>
                <a:lnTo>
                  <a:pt x="24197" y="751809"/>
                </a:lnTo>
                <a:lnTo>
                  <a:pt x="30504" y="707217"/>
                </a:lnTo>
                <a:lnTo>
                  <a:pt x="37611" y="662989"/>
                </a:lnTo>
                <a:lnTo>
                  <a:pt x="45538" y="619138"/>
                </a:lnTo>
                <a:lnTo>
                  <a:pt x="54306" y="575677"/>
                </a:lnTo>
                <a:lnTo>
                  <a:pt x="63935" y="532619"/>
                </a:lnTo>
                <a:lnTo>
                  <a:pt x="74446" y="489978"/>
                </a:lnTo>
                <a:lnTo>
                  <a:pt x="85860" y="447768"/>
                </a:lnTo>
                <a:lnTo>
                  <a:pt x="98197" y="406000"/>
                </a:lnTo>
                <a:lnTo>
                  <a:pt x="111478" y="364690"/>
                </a:lnTo>
                <a:lnTo>
                  <a:pt x="125724" y="323849"/>
                </a:lnTo>
                <a:lnTo>
                  <a:pt x="140955" y="283493"/>
                </a:lnTo>
                <a:lnTo>
                  <a:pt x="157192" y="243633"/>
                </a:lnTo>
                <a:lnTo>
                  <a:pt x="174455" y="204283"/>
                </a:lnTo>
                <a:lnTo>
                  <a:pt x="192765" y="165456"/>
                </a:lnTo>
                <a:lnTo>
                  <a:pt x="212144" y="127167"/>
                </a:lnTo>
                <a:lnTo>
                  <a:pt x="232610" y="89428"/>
                </a:lnTo>
                <a:lnTo>
                  <a:pt x="254186" y="52252"/>
                </a:lnTo>
                <a:lnTo>
                  <a:pt x="276892" y="15653"/>
                </a:lnTo>
                <a:lnTo>
                  <a:pt x="28726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12976" y="4236491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57835"/>
                </a:moveTo>
                <a:lnTo>
                  <a:pt x="20808" y="49533"/>
                </a:lnTo>
                <a:lnTo>
                  <a:pt x="74834" y="46002"/>
                </a:lnTo>
                <a:lnTo>
                  <a:pt x="149482" y="79309"/>
                </a:lnTo>
                <a:lnTo>
                  <a:pt x="232156" y="181521"/>
                </a:lnTo>
                <a:lnTo>
                  <a:pt x="243343" y="148132"/>
                </a:lnTo>
                <a:lnTo>
                  <a:pt x="276510" y="77358"/>
                </a:lnTo>
                <a:lnTo>
                  <a:pt x="331061" y="13285"/>
                </a:lnTo>
                <a:lnTo>
                  <a:pt x="406400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810377" y="1766316"/>
            <a:ext cx="875030" cy="218440"/>
          </a:xfrm>
          <a:custGeom>
            <a:avLst/>
            <a:gdLst/>
            <a:ahLst/>
            <a:cxnLst/>
            <a:rect l="l" t="t" r="r" b="b"/>
            <a:pathLst>
              <a:path w="875029" h="218439">
                <a:moveTo>
                  <a:pt x="810895" y="0"/>
                </a:moveTo>
                <a:lnTo>
                  <a:pt x="219583" y="0"/>
                </a:lnTo>
                <a:lnTo>
                  <a:pt x="194522" y="3117"/>
                </a:lnTo>
                <a:lnTo>
                  <a:pt x="173497" y="11699"/>
                </a:lnTo>
                <a:lnTo>
                  <a:pt x="158878" y="24592"/>
                </a:lnTo>
                <a:lnTo>
                  <a:pt x="153035" y="40639"/>
                </a:lnTo>
                <a:lnTo>
                  <a:pt x="157583" y="57312"/>
                </a:lnTo>
                <a:lnTo>
                  <a:pt x="171132" y="70961"/>
                </a:lnTo>
                <a:lnTo>
                  <a:pt x="191539" y="80180"/>
                </a:lnTo>
                <a:lnTo>
                  <a:pt x="216662" y="83566"/>
                </a:lnTo>
                <a:lnTo>
                  <a:pt x="438658" y="83566"/>
                </a:lnTo>
                <a:lnTo>
                  <a:pt x="453691" y="85570"/>
                </a:lnTo>
                <a:lnTo>
                  <a:pt x="465963" y="91027"/>
                </a:lnTo>
                <a:lnTo>
                  <a:pt x="474233" y="99103"/>
                </a:lnTo>
                <a:lnTo>
                  <a:pt x="477265" y="108966"/>
                </a:lnTo>
                <a:lnTo>
                  <a:pt x="474233" y="118828"/>
                </a:lnTo>
                <a:lnTo>
                  <a:pt x="465963" y="126904"/>
                </a:lnTo>
                <a:lnTo>
                  <a:pt x="453691" y="132361"/>
                </a:lnTo>
                <a:lnTo>
                  <a:pt x="438658" y="134366"/>
                </a:lnTo>
                <a:lnTo>
                  <a:pt x="66548" y="134366"/>
                </a:lnTo>
                <a:lnTo>
                  <a:pt x="41558" y="137483"/>
                </a:lnTo>
                <a:lnTo>
                  <a:pt x="20558" y="146065"/>
                </a:lnTo>
                <a:lnTo>
                  <a:pt x="5915" y="158958"/>
                </a:lnTo>
                <a:lnTo>
                  <a:pt x="0" y="175006"/>
                </a:lnTo>
                <a:lnTo>
                  <a:pt x="4548" y="191678"/>
                </a:lnTo>
                <a:lnTo>
                  <a:pt x="18097" y="205327"/>
                </a:lnTo>
                <a:lnTo>
                  <a:pt x="38504" y="214546"/>
                </a:lnTo>
                <a:lnTo>
                  <a:pt x="63626" y="217932"/>
                </a:lnTo>
                <a:lnTo>
                  <a:pt x="654938" y="217932"/>
                </a:lnTo>
                <a:lnTo>
                  <a:pt x="680017" y="214814"/>
                </a:lnTo>
                <a:lnTo>
                  <a:pt x="701071" y="206232"/>
                </a:lnTo>
                <a:lnTo>
                  <a:pt x="715696" y="193339"/>
                </a:lnTo>
                <a:lnTo>
                  <a:pt x="721487" y="177292"/>
                </a:lnTo>
                <a:lnTo>
                  <a:pt x="717012" y="160619"/>
                </a:lnTo>
                <a:lnTo>
                  <a:pt x="703500" y="146970"/>
                </a:lnTo>
                <a:lnTo>
                  <a:pt x="683107" y="137751"/>
                </a:lnTo>
                <a:lnTo>
                  <a:pt x="657987" y="134366"/>
                </a:lnTo>
                <a:lnTo>
                  <a:pt x="589407" y="134366"/>
                </a:lnTo>
                <a:lnTo>
                  <a:pt x="574373" y="132361"/>
                </a:lnTo>
                <a:lnTo>
                  <a:pt x="562101" y="126904"/>
                </a:lnTo>
                <a:lnTo>
                  <a:pt x="553831" y="118828"/>
                </a:lnTo>
                <a:lnTo>
                  <a:pt x="550799" y="108966"/>
                </a:lnTo>
                <a:lnTo>
                  <a:pt x="553831" y="99103"/>
                </a:lnTo>
                <a:lnTo>
                  <a:pt x="562101" y="91027"/>
                </a:lnTo>
                <a:lnTo>
                  <a:pt x="574373" y="85570"/>
                </a:lnTo>
                <a:lnTo>
                  <a:pt x="589407" y="83566"/>
                </a:lnTo>
                <a:lnTo>
                  <a:pt x="807974" y="83566"/>
                </a:lnTo>
                <a:lnTo>
                  <a:pt x="832981" y="80448"/>
                </a:lnTo>
                <a:lnTo>
                  <a:pt x="854011" y="71866"/>
                </a:lnTo>
                <a:lnTo>
                  <a:pt x="868660" y="58973"/>
                </a:lnTo>
                <a:lnTo>
                  <a:pt x="874522" y="42925"/>
                </a:lnTo>
                <a:lnTo>
                  <a:pt x="869973" y="26253"/>
                </a:lnTo>
                <a:lnTo>
                  <a:pt x="856424" y="12604"/>
                </a:lnTo>
                <a:lnTo>
                  <a:pt x="836017" y="3385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504305" y="3243707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57785"/>
                </a:moveTo>
                <a:lnTo>
                  <a:pt x="20808" y="49484"/>
                </a:lnTo>
                <a:lnTo>
                  <a:pt x="74834" y="45958"/>
                </a:lnTo>
                <a:lnTo>
                  <a:pt x="149482" y="79269"/>
                </a:lnTo>
                <a:lnTo>
                  <a:pt x="232155" y="181482"/>
                </a:lnTo>
                <a:lnTo>
                  <a:pt x="243343" y="148107"/>
                </a:lnTo>
                <a:lnTo>
                  <a:pt x="276510" y="77358"/>
                </a:lnTo>
                <a:lnTo>
                  <a:pt x="331061" y="13301"/>
                </a:lnTo>
                <a:lnTo>
                  <a:pt x="406400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3011" y="1182624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30" h="216534">
                <a:moveTo>
                  <a:pt x="810856" y="0"/>
                </a:moveTo>
                <a:lnTo>
                  <a:pt x="219544" y="0"/>
                </a:lnTo>
                <a:lnTo>
                  <a:pt x="194500" y="3095"/>
                </a:lnTo>
                <a:lnTo>
                  <a:pt x="173475" y="11620"/>
                </a:lnTo>
                <a:lnTo>
                  <a:pt x="158851" y="24431"/>
                </a:lnTo>
                <a:lnTo>
                  <a:pt x="153009" y="40386"/>
                </a:lnTo>
                <a:lnTo>
                  <a:pt x="157531" y="56965"/>
                </a:lnTo>
                <a:lnTo>
                  <a:pt x="171059" y="70532"/>
                </a:lnTo>
                <a:lnTo>
                  <a:pt x="191450" y="79694"/>
                </a:lnTo>
                <a:lnTo>
                  <a:pt x="216560" y="83058"/>
                </a:lnTo>
                <a:lnTo>
                  <a:pt x="438607" y="83058"/>
                </a:lnTo>
                <a:lnTo>
                  <a:pt x="453656" y="85022"/>
                </a:lnTo>
                <a:lnTo>
                  <a:pt x="465948" y="90392"/>
                </a:lnTo>
                <a:lnTo>
                  <a:pt x="474238" y="98381"/>
                </a:lnTo>
                <a:lnTo>
                  <a:pt x="477278" y="108203"/>
                </a:lnTo>
                <a:lnTo>
                  <a:pt x="474238" y="118026"/>
                </a:lnTo>
                <a:lnTo>
                  <a:pt x="465948" y="126015"/>
                </a:lnTo>
                <a:lnTo>
                  <a:pt x="453656" y="131385"/>
                </a:lnTo>
                <a:lnTo>
                  <a:pt x="438607" y="133350"/>
                </a:lnTo>
                <a:lnTo>
                  <a:pt x="66547" y="133350"/>
                </a:lnTo>
                <a:lnTo>
                  <a:pt x="41524" y="136465"/>
                </a:lnTo>
                <a:lnTo>
                  <a:pt x="20505" y="145034"/>
                </a:lnTo>
                <a:lnTo>
                  <a:pt x="5870" y="157888"/>
                </a:lnTo>
                <a:lnTo>
                  <a:pt x="0" y="173862"/>
                </a:lnTo>
                <a:lnTo>
                  <a:pt x="4529" y="190369"/>
                </a:lnTo>
                <a:lnTo>
                  <a:pt x="18062" y="203898"/>
                </a:lnTo>
                <a:lnTo>
                  <a:pt x="38458" y="213046"/>
                </a:lnTo>
                <a:lnTo>
                  <a:pt x="63576" y="216408"/>
                </a:lnTo>
                <a:lnTo>
                  <a:pt x="654900" y="216408"/>
                </a:lnTo>
                <a:lnTo>
                  <a:pt x="679979" y="213312"/>
                </a:lnTo>
                <a:lnTo>
                  <a:pt x="701033" y="204787"/>
                </a:lnTo>
                <a:lnTo>
                  <a:pt x="715658" y="191976"/>
                </a:lnTo>
                <a:lnTo>
                  <a:pt x="721448" y="176022"/>
                </a:lnTo>
                <a:lnTo>
                  <a:pt x="716974" y="159442"/>
                </a:lnTo>
                <a:lnTo>
                  <a:pt x="703462" y="145875"/>
                </a:lnTo>
                <a:lnTo>
                  <a:pt x="683069" y="136713"/>
                </a:lnTo>
                <a:lnTo>
                  <a:pt x="657948" y="133350"/>
                </a:lnTo>
                <a:lnTo>
                  <a:pt x="589330" y="133350"/>
                </a:lnTo>
                <a:lnTo>
                  <a:pt x="574303" y="131385"/>
                </a:lnTo>
                <a:lnTo>
                  <a:pt x="562022" y="126015"/>
                </a:lnTo>
                <a:lnTo>
                  <a:pt x="553737" y="118026"/>
                </a:lnTo>
                <a:lnTo>
                  <a:pt x="550697" y="108203"/>
                </a:lnTo>
                <a:lnTo>
                  <a:pt x="553737" y="98381"/>
                </a:lnTo>
                <a:lnTo>
                  <a:pt x="562022" y="90392"/>
                </a:lnTo>
                <a:lnTo>
                  <a:pt x="574303" y="85022"/>
                </a:lnTo>
                <a:lnTo>
                  <a:pt x="589330" y="83058"/>
                </a:lnTo>
                <a:lnTo>
                  <a:pt x="807935" y="83058"/>
                </a:lnTo>
                <a:lnTo>
                  <a:pt x="832942" y="79942"/>
                </a:lnTo>
                <a:lnTo>
                  <a:pt x="853973" y="71374"/>
                </a:lnTo>
                <a:lnTo>
                  <a:pt x="868622" y="58519"/>
                </a:lnTo>
                <a:lnTo>
                  <a:pt x="874483" y="42545"/>
                </a:lnTo>
                <a:lnTo>
                  <a:pt x="869935" y="26038"/>
                </a:lnTo>
                <a:lnTo>
                  <a:pt x="856386" y="12509"/>
                </a:lnTo>
                <a:lnTo>
                  <a:pt x="835979" y="3361"/>
                </a:lnTo>
                <a:lnTo>
                  <a:pt x="810856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047" y="257556"/>
            <a:ext cx="1597152" cy="4480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59" y="257556"/>
            <a:ext cx="1490472" cy="4480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0744" y="1754123"/>
            <a:ext cx="979931" cy="9220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2864" y="1754123"/>
            <a:ext cx="720851" cy="9220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9504" y="641604"/>
            <a:ext cx="1147571" cy="6888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06923" y="641604"/>
            <a:ext cx="1147572" cy="688848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467868" y="2572511"/>
            <a:ext cx="372110" cy="2089785"/>
          </a:xfrm>
          <a:custGeom>
            <a:avLst/>
            <a:gdLst/>
            <a:ahLst/>
            <a:cxnLst/>
            <a:rect l="l" t="t" r="r" b="b"/>
            <a:pathLst>
              <a:path w="372109" h="2089785">
                <a:moveTo>
                  <a:pt x="371856" y="0"/>
                </a:moveTo>
                <a:lnTo>
                  <a:pt x="0" y="0"/>
                </a:lnTo>
                <a:lnTo>
                  <a:pt x="0" y="2089403"/>
                </a:lnTo>
                <a:lnTo>
                  <a:pt x="371856" y="2089403"/>
                </a:lnTo>
                <a:lnTo>
                  <a:pt x="371856" y="0"/>
                </a:lnTo>
                <a:close/>
              </a:path>
            </a:pathLst>
          </a:custGeom>
          <a:solidFill>
            <a:srgbClr val="F1E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26516" y="2760725"/>
            <a:ext cx="835342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3939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Благодарение</a:t>
            </a:r>
            <a:r>
              <a:rPr dirty="0" sz="16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600" spc="1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разработения</a:t>
            </a:r>
            <a:r>
              <a:rPr dirty="0" sz="160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600" spc="1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спечелен</a:t>
            </a:r>
            <a:r>
              <a:rPr dirty="0" sz="160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проект</a:t>
            </a:r>
            <a:r>
              <a:rPr dirty="0" sz="160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60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програма</a:t>
            </a:r>
            <a:r>
              <a:rPr dirty="0" sz="160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30" b="1">
                <a:solidFill>
                  <a:srgbClr val="524439"/>
                </a:solidFill>
                <a:latin typeface="Calibri"/>
                <a:cs typeface="Calibri"/>
              </a:rPr>
              <a:t>„Еразъм+“,</a:t>
            </a:r>
            <a:r>
              <a:rPr dirty="0" sz="1600" spc="1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524439"/>
                </a:solidFill>
                <a:latin typeface="Calibri"/>
                <a:cs typeface="Calibri"/>
              </a:rPr>
              <a:t>KA122,</a:t>
            </a:r>
            <a:r>
              <a:rPr dirty="0" sz="1600" spc="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сектор</a:t>
            </a:r>
            <a:endParaRPr sz="1600">
              <a:latin typeface="Calibri"/>
              <a:cs typeface="Calibri"/>
            </a:endParaRPr>
          </a:p>
          <a:p>
            <a:pPr algn="ctr" marL="334010" marR="115570">
              <a:lnSpc>
                <a:spcPct val="100000"/>
              </a:lnSpc>
            </a:pPr>
            <a:r>
              <a:rPr dirty="0" sz="1600" spc="-25" b="1">
                <a:solidFill>
                  <a:srgbClr val="524439"/>
                </a:solidFill>
                <a:latin typeface="Calibri"/>
                <a:cs typeface="Calibri"/>
              </a:rPr>
              <a:t>„Училищно</a:t>
            </a:r>
            <a:r>
              <a:rPr dirty="0" sz="1600" spc="-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образование“</a:t>
            </a:r>
            <a:r>
              <a:rPr dirty="0" sz="1600" spc="-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през</a:t>
            </a:r>
            <a:r>
              <a:rPr dirty="0" sz="1600" spc="-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месец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ноември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 2024г.</a:t>
            </a:r>
            <a:r>
              <a:rPr dirty="0" sz="1600" spc="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беше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сключен договор</a:t>
            </a:r>
            <a:r>
              <a:rPr dirty="0" sz="16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6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ПРОЕКТ </a:t>
            </a:r>
            <a:r>
              <a:rPr dirty="0" sz="1600" spc="-60" b="1">
                <a:solidFill>
                  <a:srgbClr val="524439"/>
                </a:solidFill>
                <a:latin typeface="Calibri"/>
                <a:cs typeface="Calibri"/>
              </a:rPr>
              <a:t>между</a:t>
            </a:r>
            <a:r>
              <a:rPr dirty="0" sz="16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ПГЕЕ</a:t>
            </a:r>
            <a:r>
              <a:rPr dirty="0" sz="160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80" b="1">
                <a:solidFill>
                  <a:srgbClr val="524439"/>
                </a:solidFill>
                <a:latin typeface="Calibri"/>
                <a:cs typeface="Calibri"/>
              </a:rPr>
              <a:t>„М.</a:t>
            </a:r>
            <a:r>
              <a:rPr dirty="0" sz="160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В.</a:t>
            </a:r>
            <a:r>
              <a:rPr dirty="0" sz="16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524439"/>
                </a:solidFill>
                <a:latin typeface="Calibri"/>
                <a:cs typeface="Calibri"/>
              </a:rPr>
              <a:t>Ломоносов“</a:t>
            </a:r>
            <a:r>
              <a:rPr dirty="0" sz="16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6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ЦРЧР,</a:t>
            </a:r>
            <a:r>
              <a:rPr dirty="0" sz="16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София</a:t>
            </a:r>
            <a:r>
              <a:rPr dirty="0" sz="160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160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Номинирана</a:t>
            </a:r>
            <a:r>
              <a:rPr dirty="0" sz="16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Национална</a:t>
            </a:r>
            <a:r>
              <a:rPr dirty="0" sz="16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агенция</a:t>
            </a:r>
            <a:r>
              <a:rPr dirty="0" sz="16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524439"/>
                </a:solidFill>
                <a:latin typeface="Calibri"/>
                <a:cs typeface="Calibri"/>
              </a:rPr>
              <a:t>за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Република</a:t>
            </a:r>
            <a:r>
              <a:rPr dirty="0" sz="16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България</a:t>
            </a:r>
            <a:r>
              <a:rPr dirty="0" sz="16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6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Европейската</a:t>
            </a:r>
            <a:r>
              <a:rPr dirty="0" sz="16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524439"/>
                </a:solidFill>
                <a:latin typeface="Calibri"/>
                <a:cs typeface="Calibri"/>
              </a:rPr>
              <a:t>комисия</a:t>
            </a:r>
            <a:r>
              <a:rPr dirty="0" sz="16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35" b="1">
                <a:solidFill>
                  <a:srgbClr val="524439"/>
                </a:solidFill>
                <a:latin typeface="Calibri"/>
                <a:cs typeface="Calibri"/>
              </a:rPr>
              <a:t>(ЕК)</a:t>
            </a:r>
            <a:r>
              <a:rPr dirty="0" sz="16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6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Програма</a:t>
            </a:r>
            <a:r>
              <a:rPr dirty="0" sz="16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30" b="1">
                <a:solidFill>
                  <a:srgbClr val="524439"/>
                </a:solidFill>
                <a:latin typeface="Calibri"/>
                <a:cs typeface="Calibri"/>
              </a:rPr>
              <a:t>„Еразъм+“</a:t>
            </a:r>
            <a:r>
              <a:rPr dirty="0" sz="16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60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Програма</a:t>
            </a:r>
            <a:endParaRPr sz="1600">
              <a:latin typeface="Calibri"/>
              <a:cs typeface="Calibri"/>
            </a:endParaRPr>
          </a:p>
          <a:p>
            <a:pPr algn="ctr" marL="220979">
              <a:lnSpc>
                <a:spcPct val="100000"/>
              </a:lnSpc>
            </a:pP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„Европейски</a:t>
            </a:r>
            <a:r>
              <a:rPr dirty="0" sz="16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корпус</a:t>
            </a:r>
            <a:r>
              <a:rPr dirty="0" sz="16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за</a:t>
            </a:r>
            <a:r>
              <a:rPr dirty="0" sz="16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солидарност“</a:t>
            </a:r>
            <a:r>
              <a:rPr dirty="0" sz="16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6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Европейския</a:t>
            </a:r>
            <a:r>
              <a:rPr dirty="0" sz="16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съюз</a:t>
            </a:r>
            <a:r>
              <a:rPr dirty="0" sz="16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(ЕС)</a:t>
            </a:r>
            <a:r>
              <a:rPr dirty="0" sz="160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за</a:t>
            </a:r>
            <a:r>
              <a:rPr dirty="0" sz="16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проект</a:t>
            </a:r>
            <a:r>
              <a:rPr dirty="0" sz="16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600" spc="-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55" b="1">
                <a:solidFill>
                  <a:srgbClr val="524439"/>
                </a:solidFill>
                <a:latin typeface="Calibri"/>
                <a:cs typeface="Calibri"/>
              </a:rPr>
              <a:t>KA122,</a:t>
            </a:r>
            <a:r>
              <a:rPr dirty="0" sz="160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сектор</a:t>
            </a:r>
            <a:endParaRPr sz="1600">
              <a:latin typeface="Calibri"/>
              <a:cs typeface="Calibri"/>
            </a:endParaRPr>
          </a:p>
          <a:p>
            <a:pPr algn="ctr" marL="218440">
              <a:lnSpc>
                <a:spcPct val="100000"/>
              </a:lnSpc>
            </a:pP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„Иновативните</a:t>
            </a:r>
            <a:r>
              <a:rPr dirty="0" sz="1600" spc="1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учители</a:t>
            </a:r>
            <a:r>
              <a:rPr dirty="0" sz="1600" spc="1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1600" spc="2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524439"/>
                </a:solidFill>
                <a:latin typeface="Calibri"/>
                <a:cs typeface="Calibri"/>
              </a:rPr>
              <a:t>успяващите</a:t>
            </a:r>
            <a:r>
              <a:rPr dirty="0" sz="1600" spc="1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524439"/>
                </a:solidFill>
                <a:latin typeface="Calibri"/>
                <a:cs typeface="Calibri"/>
              </a:rPr>
              <a:t>ученици“.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736469" y="4692408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5">
                <a:moveTo>
                  <a:pt x="810894" y="0"/>
                </a:moveTo>
                <a:lnTo>
                  <a:pt x="219582" y="0"/>
                </a:lnTo>
                <a:lnTo>
                  <a:pt x="194522" y="3099"/>
                </a:lnTo>
                <a:lnTo>
                  <a:pt x="173497" y="11631"/>
                </a:lnTo>
                <a:lnTo>
                  <a:pt x="158878" y="24447"/>
                </a:lnTo>
                <a:lnTo>
                  <a:pt x="153035" y="40398"/>
                </a:lnTo>
                <a:lnTo>
                  <a:pt x="157583" y="56936"/>
                </a:lnTo>
                <a:lnTo>
                  <a:pt x="171132" y="70485"/>
                </a:lnTo>
                <a:lnTo>
                  <a:pt x="191539" y="79642"/>
                </a:lnTo>
                <a:lnTo>
                  <a:pt x="216662" y="83007"/>
                </a:lnTo>
                <a:lnTo>
                  <a:pt x="438657" y="83007"/>
                </a:lnTo>
                <a:lnTo>
                  <a:pt x="453691" y="84987"/>
                </a:lnTo>
                <a:lnTo>
                  <a:pt x="465963" y="90387"/>
                </a:lnTo>
                <a:lnTo>
                  <a:pt x="474233" y="98400"/>
                </a:lnTo>
                <a:lnTo>
                  <a:pt x="477266" y="108216"/>
                </a:lnTo>
                <a:lnTo>
                  <a:pt x="474233" y="118009"/>
                </a:lnTo>
                <a:lnTo>
                  <a:pt x="465963" y="126006"/>
                </a:lnTo>
                <a:lnTo>
                  <a:pt x="453691" y="131398"/>
                </a:lnTo>
                <a:lnTo>
                  <a:pt x="438657" y="133375"/>
                </a:lnTo>
                <a:lnTo>
                  <a:pt x="66548" y="133375"/>
                </a:lnTo>
                <a:lnTo>
                  <a:pt x="41558" y="136478"/>
                </a:lnTo>
                <a:lnTo>
                  <a:pt x="20558" y="145019"/>
                </a:lnTo>
                <a:lnTo>
                  <a:pt x="5915" y="157844"/>
                </a:lnTo>
                <a:lnTo>
                  <a:pt x="0" y="173799"/>
                </a:lnTo>
                <a:lnTo>
                  <a:pt x="4548" y="190329"/>
                </a:lnTo>
                <a:lnTo>
                  <a:pt x="18097" y="203874"/>
                </a:lnTo>
                <a:lnTo>
                  <a:pt x="38504" y="213031"/>
                </a:lnTo>
                <a:lnTo>
                  <a:pt x="63626" y="216395"/>
                </a:lnTo>
                <a:lnTo>
                  <a:pt x="654939" y="216395"/>
                </a:lnTo>
                <a:lnTo>
                  <a:pt x="680017" y="213293"/>
                </a:lnTo>
                <a:lnTo>
                  <a:pt x="701071" y="204757"/>
                </a:lnTo>
                <a:lnTo>
                  <a:pt x="715696" y="191936"/>
                </a:lnTo>
                <a:lnTo>
                  <a:pt x="721486" y="175983"/>
                </a:lnTo>
                <a:lnTo>
                  <a:pt x="717012" y="159446"/>
                </a:lnTo>
                <a:lnTo>
                  <a:pt x="703500" y="145897"/>
                </a:lnTo>
                <a:lnTo>
                  <a:pt x="683107" y="136739"/>
                </a:lnTo>
                <a:lnTo>
                  <a:pt x="657986" y="133375"/>
                </a:lnTo>
                <a:lnTo>
                  <a:pt x="589407" y="133375"/>
                </a:lnTo>
                <a:lnTo>
                  <a:pt x="574373" y="131398"/>
                </a:lnTo>
                <a:lnTo>
                  <a:pt x="562101" y="126006"/>
                </a:lnTo>
                <a:lnTo>
                  <a:pt x="553831" y="118009"/>
                </a:lnTo>
                <a:lnTo>
                  <a:pt x="550798" y="108216"/>
                </a:lnTo>
                <a:lnTo>
                  <a:pt x="553831" y="98400"/>
                </a:lnTo>
                <a:lnTo>
                  <a:pt x="562101" y="90387"/>
                </a:lnTo>
                <a:lnTo>
                  <a:pt x="574373" y="84987"/>
                </a:lnTo>
                <a:lnTo>
                  <a:pt x="589407" y="83007"/>
                </a:lnTo>
                <a:lnTo>
                  <a:pt x="807973" y="83007"/>
                </a:lnTo>
                <a:lnTo>
                  <a:pt x="832981" y="79907"/>
                </a:lnTo>
                <a:lnTo>
                  <a:pt x="854011" y="71372"/>
                </a:lnTo>
                <a:lnTo>
                  <a:pt x="868660" y="58548"/>
                </a:lnTo>
                <a:lnTo>
                  <a:pt x="874521" y="42583"/>
                </a:lnTo>
                <a:lnTo>
                  <a:pt x="869973" y="26055"/>
                </a:lnTo>
                <a:lnTo>
                  <a:pt x="856424" y="12514"/>
                </a:lnTo>
                <a:lnTo>
                  <a:pt x="836017" y="3362"/>
                </a:lnTo>
                <a:lnTo>
                  <a:pt x="810894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20582" y="987171"/>
            <a:ext cx="403860" cy="148590"/>
          </a:xfrm>
          <a:custGeom>
            <a:avLst/>
            <a:gdLst/>
            <a:ahLst/>
            <a:cxnLst/>
            <a:rect l="l" t="t" r="r" b="b"/>
            <a:pathLst>
              <a:path w="403859" h="148590">
                <a:moveTo>
                  <a:pt x="0" y="68071"/>
                </a:moveTo>
                <a:lnTo>
                  <a:pt x="20996" y="60519"/>
                </a:lnTo>
                <a:lnTo>
                  <a:pt x="74437" y="54609"/>
                </a:lnTo>
                <a:lnTo>
                  <a:pt x="146000" y="75465"/>
                </a:lnTo>
                <a:lnTo>
                  <a:pt x="221361" y="148208"/>
                </a:lnTo>
                <a:lnTo>
                  <a:pt x="234372" y="122175"/>
                </a:lnTo>
                <a:lnTo>
                  <a:pt x="271256" y="66436"/>
                </a:lnTo>
                <a:lnTo>
                  <a:pt x="328785" y="14531"/>
                </a:lnTo>
                <a:lnTo>
                  <a:pt x="403733" y="0"/>
                </a:lnTo>
              </a:path>
            </a:pathLst>
          </a:custGeom>
          <a:ln w="9524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4816" y="0"/>
            <a:ext cx="320040" cy="5143500"/>
          </a:xfrm>
          <a:custGeom>
            <a:avLst/>
            <a:gdLst/>
            <a:ahLst/>
            <a:cxnLst/>
            <a:rect l="l" t="t" r="r" b="b"/>
            <a:pathLst>
              <a:path w="320040" h="5143500">
                <a:moveTo>
                  <a:pt x="67802" y="5143498"/>
                </a:moveTo>
                <a:lnTo>
                  <a:pt x="84529" y="5085788"/>
                </a:lnTo>
                <a:lnTo>
                  <a:pt x="98391" y="5037015"/>
                </a:lnTo>
                <a:lnTo>
                  <a:pt x="112037" y="4988089"/>
                </a:lnTo>
                <a:lnTo>
                  <a:pt x="125446" y="4939019"/>
                </a:lnTo>
                <a:lnTo>
                  <a:pt x="138596" y="4889812"/>
                </a:lnTo>
                <a:lnTo>
                  <a:pt x="151466" y="4840475"/>
                </a:lnTo>
                <a:lnTo>
                  <a:pt x="164032" y="4791014"/>
                </a:lnTo>
                <a:lnTo>
                  <a:pt x="176275" y="4741438"/>
                </a:lnTo>
                <a:lnTo>
                  <a:pt x="188171" y="4691752"/>
                </a:lnTo>
                <a:lnTo>
                  <a:pt x="199699" y="4641965"/>
                </a:lnTo>
                <a:lnTo>
                  <a:pt x="210838" y="4592083"/>
                </a:lnTo>
                <a:lnTo>
                  <a:pt x="221565" y="4542114"/>
                </a:lnTo>
                <a:lnTo>
                  <a:pt x="231859" y="4492064"/>
                </a:lnTo>
                <a:lnTo>
                  <a:pt x="241699" y="4441941"/>
                </a:lnTo>
                <a:lnTo>
                  <a:pt x="251061" y="4391752"/>
                </a:lnTo>
                <a:lnTo>
                  <a:pt x="259925" y="4341504"/>
                </a:lnTo>
                <a:lnTo>
                  <a:pt x="268269" y="4291203"/>
                </a:lnTo>
                <a:lnTo>
                  <a:pt x="276071" y="4240858"/>
                </a:lnTo>
                <a:lnTo>
                  <a:pt x="283309" y="4190475"/>
                </a:lnTo>
                <a:lnTo>
                  <a:pt x="289961" y="4140062"/>
                </a:lnTo>
                <a:lnTo>
                  <a:pt x="296006" y="4089624"/>
                </a:lnTo>
                <a:lnTo>
                  <a:pt x="301422" y="4039171"/>
                </a:lnTo>
                <a:lnTo>
                  <a:pt x="306188" y="3988708"/>
                </a:lnTo>
                <a:lnTo>
                  <a:pt x="310280" y="3938243"/>
                </a:lnTo>
                <a:lnTo>
                  <a:pt x="313679" y="3887783"/>
                </a:lnTo>
                <a:lnTo>
                  <a:pt x="316361" y="3837335"/>
                </a:lnTo>
                <a:lnTo>
                  <a:pt x="318305" y="3786906"/>
                </a:lnTo>
                <a:lnTo>
                  <a:pt x="319490" y="3736504"/>
                </a:lnTo>
                <a:lnTo>
                  <a:pt x="319893" y="3686134"/>
                </a:lnTo>
                <a:lnTo>
                  <a:pt x="319493" y="3635806"/>
                </a:lnTo>
                <a:lnTo>
                  <a:pt x="318268" y="3585524"/>
                </a:lnTo>
                <a:lnTo>
                  <a:pt x="316196" y="3535298"/>
                </a:lnTo>
                <a:lnTo>
                  <a:pt x="313256" y="3485133"/>
                </a:lnTo>
                <a:lnTo>
                  <a:pt x="309425" y="3435038"/>
                </a:lnTo>
                <a:lnTo>
                  <a:pt x="304683" y="3385018"/>
                </a:lnTo>
                <a:lnTo>
                  <a:pt x="299007" y="3335082"/>
                </a:lnTo>
                <a:lnTo>
                  <a:pt x="292375" y="3285236"/>
                </a:lnTo>
                <a:lnTo>
                  <a:pt x="285850" y="3240472"/>
                </a:lnTo>
                <a:lnTo>
                  <a:pt x="279031" y="3195366"/>
                </a:lnTo>
                <a:lnTo>
                  <a:pt x="271938" y="3149929"/>
                </a:lnTo>
                <a:lnTo>
                  <a:pt x="264591" y="3104175"/>
                </a:lnTo>
                <a:lnTo>
                  <a:pt x="257012" y="3058118"/>
                </a:lnTo>
                <a:lnTo>
                  <a:pt x="249221" y="3011770"/>
                </a:lnTo>
                <a:lnTo>
                  <a:pt x="241238" y="2965145"/>
                </a:lnTo>
                <a:lnTo>
                  <a:pt x="233085" y="2918257"/>
                </a:lnTo>
                <a:lnTo>
                  <a:pt x="224782" y="2871119"/>
                </a:lnTo>
                <a:lnTo>
                  <a:pt x="216349" y="2823744"/>
                </a:lnTo>
                <a:lnTo>
                  <a:pt x="207807" y="2776145"/>
                </a:lnTo>
                <a:lnTo>
                  <a:pt x="199177" y="2728336"/>
                </a:lnTo>
                <a:lnTo>
                  <a:pt x="190480" y="2680330"/>
                </a:lnTo>
                <a:lnTo>
                  <a:pt x="181736" y="2632140"/>
                </a:lnTo>
                <a:lnTo>
                  <a:pt x="172966" y="2583781"/>
                </a:lnTo>
                <a:lnTo>
                  <a:pt x="164190" y="2535264"/>
                </a:lnTo>
                <a:lnTo>
                  <a:pt x="155429" y="2486604"/>
                </a:lnTo>
                <a:lnTo>
                  <a:pt x="146703" y="2437814"/>
                </a:lnTo>
                <a:lnTo>
                  <a:pt x="138035" y="2388907"/>
                </a:lnTo>
                <a:lnTo>
                  <a:pt x="129443" y="2339897"/>
                </a:lnTo>
                <a:lnTo>
                  <a:pt x="120948" y="2290796"/>
                </a:lnTo>
                <a:lnTo>
                  <a:pt x="112572" y="2241619"/>
                </a:lnTo>
                <a:lnTo>
                  <a:pt x="104335" y="2192378"/>
                </a:lnTo>
                <a:lnTo>
                  <a:pt x="96257" y="2143087"/>
                </a:lnTo>
                <a:lnTo>
                  <a:pt x="88360" y="2093759"/>
                </a:lnTo>
                <a:lnTo>
                  <a:pt x="80664" y="2044408"/>
                </a:lnTo>
                <a:lnTo>
                  <a:pt x="73188" y="1995047"/>
                </a:lnTo>
                <a:lnTo>
                  <a:pt x="65955" y="1945688"/>
                </a:lnTo>
                <a:lnTo>
                  <a:pt x="58985" y="1896347"/>
                </a:lnTo>
                <a:lnTo>
                  <a:pt x="52298" y="1847035"/>
                </a:lnTo>
                <a:lnTo>
                  <a:pt x="45916" y="1797767"/>
                </a:lnTo>
                <a:lnTo>
                  <a:pt x="39858" y="1748555"/>
                </a:lnTo>
                <a:lnTo>
                  <a:pt x="34145" y="1699413"/>
                </a:lnTo>
                <a:lnTo>
                  <a:pt x="28798" y="1650355"/>
                </a:lnTo>
                <a:lnTo>
                  <a:pt x="23838" y="1601393"/>
                </a:lnTo>
                <a:lnTo>
                  <a:pt x="19285" y="1552541"/>
                </a:lnTo>
                <a:lnTo>
                  <a:pt x="15160" y="1503813"/>
                </a:lnTo>
                <a:lnTo>
                  <a:pt x="11483" y="1455221"/>
                </a:lnTo>
                <a:lnTo>
                  <a:pt x="8276" y="1406778"/>
                </a:lnTo>
                <a:lnTo>
                  <a:pt x="5558" y="1358500"/>
                </a:lnTo>
                <a:lnTo>
                  <a:pt x="3351" y="1310398"/>
                </a:lnTo>
                <a:lnTo>
                  <a:pt x="1675" y="1262486"/>
                </a:lnTo>
                <a:lnTo>
                  <a:pt x="551" y="1214777"/>
                </a:lnTo>
                <a:lnTo>
                  <a:pt x="0" y="1167285"/>
                </a:lnTo>
                <a:lnTo>
                  <a:pt x="41" y="1120023"/>
                </a:lnTo>
                <a:lnTo>
                  <a:pt x="696" y="1073004"/>
                </a:lnTo>
                <a:lnTo>
                  <a:pt x="1985" y="1026243"/>
                </a:lnTo>
                <a:lnTo>
                  <a:pt x="3929" y="979751"/>
                </a:lnTo>
                <a:lnTo>
                  <a:pt x="6549" y="933542"/>
                </a:lnTo>
                <a:lnTo>
                  <a:pt x="9865" y="887630"/>
                </a:lnTo>
                <a:lnTo>
                  <a:pt x="13898" y="842029"/>
                </a:lnTo>
                <a:lnTo>
                  <a:pt x="18668" y="796750"/>
                </a:lnTo>
                <a:lnTo>
                  <a:pt x="24197" y="751809"/>
                </a:lnTo>
                <a:lnTo>
                  <a:pt x="30504" y="707217"/>
                </a:lnTo>
                <a:lnTo>
                  <a:pt x="37611" y="662989"/>
                </a:lnTo>
                <a:lnTo>
                  <a:pt x="45538" y="619138"/>
                </a:lnTo>
                <a:lnTo>
                  <a:pt x="54306" y="575677"/>
                </a:lnTo>
                <a:lnTo>
                  <a:pt x="63935" y="532619"/>
                </a:lnTo>
                <a:lnTo>
                  <a:pt x="74446" y="489978"/>
                </a:lnTo>
                <a:lnTo>
                  <a:pt x="85860" y="447768"/>
                </a:lnTo>
                <a:lnTo>
                  <a:pt x="98197" y="406000"/>
                </a:lnTo>
                <a:lnTo>
                  <a:pt x="111478" y="364690"/>
                </a:lnTo>
                <a:lnTo>
                  <a:pt x="125724" y="323849"/>
                </a:lnTo>
                <a:lnTo>
                  <a:pt x="140955" y="283493"/>
                </a:lnTo>
                <a:lnTo>
                  <a:pt x="157192" y="243633"/>
                </a:lnTo>
                <a:lnTo>
                  <a:pt x="174455" y="204283"/>
                </a:lnTo>
                <a:lnTo>
                  <a:pt x="192765" y="165456"/>
                </a:lnTo>
                <a:lnTo>
                  <a:pt x="212144" y="127167"/>
                </a:lnTo>
                <a:lnTo>
                  <a:pt x="232610" y="89428"/>
                </a:lnTo>
                <a:lnTo>
                  <a:pt x="254186" y="52252"/>
                </a:lnTo>
                <a:lnTo>
                  <a:pt x="276892" y="15653"/>
                </a:lnTo>
                <a:lnTo>
                  <a:pt x="28726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305" rIns="0" bIns="0" rtlCol="0" vert="horz">
            <a:spAutoFit/>
          </a:bodyPr>
          <a:lstStyle/>
          <a:p>
            <a:pPr marL="2005964">
              <a:lnSpc>
                <a:spcPct val="100000"/>
              </a:lnSpc>
              <a:spcBef>
                <a:spcPts val="105"/>
              </a:spcBef>
            </a:pPr>
            <a:r>
              <a:rPr dirty="0" sz="3500" spc="55">
                <a:solidFill>
                  <a:srgbClr val="4B3027"/>
                </a:solidFill>
                <a:latin typeface="Calibri"/>
                <a:cs typeface="Calibri"/>
              </a:rPr>
              <a:t>1</a:t>
            </a:r>
            <a:r>
              <a:rPr dirty="0" sz="3500" spc="55" b="0">
                <a:solidFill>
                  <a:srgbClr val="4B3027"/>
                </a:solidFill>
                <a:latin typeface="Book Antiqua"/>
                <a:cs typeface="Book Antiqua"/>
              </a:rPr>
              <a:t>.</a:t>
            </a:r>
            <a:r>
              <a:rPr dirty="0" sz="3500" spc="55">
                <a:solidFill>
                  <a:srgbClr val="4B3027"/>
                </a:solidFill>
                <a:latin typeface="Calibri"/>
                <a:cs typeface="Calibri"/>
              </a:rPr>
              <a:t>2</a:t>
            </a:r>
            <a:r>
              <a:rPr dirty="0" sz="3500" spc="-200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3500" spc="-10">
                <a:solidFill>
                  <a:srgbClr val="4B3027"/>
                </a:solidFill>
              </a:rPr>
              <a:t>УЧАСТНИЦИ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86077" y="1685925"/>
            <a:ext cx="679894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marR="8255" indent="-317500">
              <a:lnSpc>
                <a:spcPct val="100000"/>
              </a:lnSpc>
              <a:spcBef>
                <a:spcPts val="105"/>
              </a:spcBef>
              <a:buClr>
                <a:srgbClr val="A1714E"/>
              </a:buClr>
              <a:buSzPct val="80000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Ползвателите</a:t>
            </a:r>
            <a:r>
              <a:rPr dirty="0" sz="20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125" b="1">
                <a:solidFill>
                  <a:srgbClr val="524439"/>
                </a:solidFill>
                <a:latin typeface="Calibri"/>
                <a:cs typeface="Calibri"/>
              </a:rPr>
              <a:t>са</a:t>
            </a:r>
            <a:r>
              <a:rPr dirty="0" sz="2000" spc="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10" b="1">
                <a:solidFill>
                  <a:srgbClr val="524439"/>
                </a:solidFill>
                <a:latin typeface="Calibri"/>
                <a:cs typeface="Calibri"/>
              </a:rPr>
              <a:t>12</a:t>
            </a:r>
            <a:r>
              <a:rPr dirty="0" sz="200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ученика,</a:t>
            </a:r>
            <a:r>
              <a:rPr dirty="0" sz="20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разделени</a:t>
            </a:r>
            <a:r>
              <a:rPr dirty="0" sz="20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2000" spc="1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524439"/>
                </a:solidFill>
                <a:latin typeface="Calibri"/>
                <a:cs typeface="Calibri"/>
              </a:rPr>
              <a:t>две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направления</a:t>
            </a:r>
            <a:r>
              <a:rPr dirty="0" sz="2000" spc="1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2000" spc="1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„Изкуствен</a:t>
            </a:r>
            <a:r>
              <a:rPr dirty="0" sz="200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Интелект“</a:t>
            </a:r>
            <a:r>
              <a:rPr dirty="0" sz="200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2000" spc="1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„Зелена</a:t>
            </a:r>
            <a:r>
              <a:rPr dirty="0" sz="200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Енергия“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1714E"/>
              </a:buClr>
              <a:buFont typeface="Arial"/>
              <a:buChar char="●"/>
            </a:pPr>
            <a:endParaRPr sz="195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buClr>
                <a:srgbClr val="A1714E"/>
              </a:buClr>
              <a:buSzPct val="80000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2000" spc="70" b="1">
                <a:solidFill>
                  <a:srgbClr val="524439"/>
                </a:solidFill>
                <a:latin typeface="Calibri"/>
                <a:cs typeface="Calibri"/>
              </a:rPr>
              <a:t>Участието</a:t>
            </a:r>
            <a:r>
              <a:rPr dirty="0" sz="200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2000" spc="1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този</a:t>
            </a:r>
            <a:r>
              <a:rPr dirty="0" sz="200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проект</a:t>
            </a:r>
            <a:r>
              <a:rPr dirty="0" sz="200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реализира</a:t>
            </a:r>
            <a:r>
              <a:rPr dirty="0" sz="200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техническия</a:t>
            </a:r>
            <a:r>
              <a:rPr dirty="0" sz="200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ни</a:t>
            </a:r>
            <a:r>
              <a:rPr dirty="0" sz="200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524439"/>
                </a:solidFill>
                <a:latin typeface="Calibri"/>
                <a:cs typeface="Calibri"/>
              </a:rPr>
              <a:t>опит </a:t>
            </a:r>
            <a:r>
              <a:rPr dirty="0" sz="2000" spc="114" b="1">
                <a:solidFill>
                  <a:srgbClr val="524439"/>
                </a:solidFill>
                <a:latin typeface="Calibri"/>
                <a:cs typeface="Calibri"/>
              </a:rPr>
              <a:t>с</a:t>
            </a:r>
            <a:r>
              <a:rPr dirty="0" sz="2000" spc="1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много</a:t>
            </a:r>
            <a:r>
              <a:rPr dirty="0" sz="200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актуални</a:t>
            </a:r>
            <a:r>
              <a:rPr dirty="0" sz="200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технологии</a:t>
            </a:r>
            <a:r>
              <a:rPr dirty="0" sz="200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като</a:t>
            </a:r>
            <a:r>
              <a:rPr dirty="0" sz="2000" spc="1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изкуствен</a:t>
            </a:r>
            <a:r>
              <a:rPr dirty="0" sz="200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интелект</a:t>
            </a:r>
            <a:r>
              <a:rPr dirty="0" sz="200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524439"/>
                </a:solidFill>
                <a:latin typeface="Calibri"/>
                <a:cs typeface="Calibri"/>
              </a:rPr>
              <a:t>и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зелена</a:t>
            </a:r>
            <a:r>
              <a:rPr dirty="0" sz="20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енергия.</a:t>
            </a:r>
            <a:r>
              <a:rPr dirty="0" sz="20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Това</a:t>
            </a:r>
            <a:r>
              <a:rPr dirty="0" sz="20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ни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позволява</a:t>
            </a:r>
            <a:r>
              <a:rPr dirty="0" sz="20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да</a:t>
            </a:r>
            <a:r>
              <a:rPr dirty="0" sz="20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създаваме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иновативни</a:t>
            </a:r>
            <a:r>
              <a:rPr dirty="0" sz="20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решения</a:t>
            </a:r>
            <a:r>
              <a:rPr dirty="0" sz="20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200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да</a:t>
            </a:r>
            <a:r>
              <a:rPr dirty="0" sz="20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реализираме</a:t>
            </a:r>
            <a:r>
              <a:rPr dirty="0" sz="20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много</a:t>
            </a:r>
            <a:r>
              <a:rPr dirty="0" sz="20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от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бъдещите</a:t>
            </a:r>
            <a:r>
              <a:rPr dirty="0" sz="2000" spc="-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ни</a:t>
            </a:r>
            <a:r>
              <a:rPr dirty="0" sz="2000" spc="-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идеи.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623060"/>
            <a:ext cx="1186180" cy="344805"/>
          </a:xfrm>
          <a:custGeom>
            <a:avLst/>
            <a:gdLst/>
            <a:ahLst/>
            <a:cxnLst/>
            <a:rect l="l" t="t" r="r" b="b"/>
            <a:pathLst>
              <a:path w="1186180" h="344805">
                <a:moveTo>
                  <a:pt x="843064" y="212343"/>
                </a:moveTo>
                <a:lnTo>
                  <a:pt x="0" y="212343"/>
                </a:lnTo>
                <a:lnTo>
                  <a:pt x="0" y="344423"/>
                </a:lnTo>
                <a:lnTo>
                  <a:pt x="838352" y="344423"/>
                </a:lnTo>
                <a:lnTo>
                  <a:pt x="878000" y="339488"/>
                </a:lnTo>
                <a:lnTo>
                  <a:pt x="911280" y="325897"/>
                </a:lnTo>
                <a:lnTo>
                  <a:pt x="934423" y="305472"/>
                </a:lnTo>
                <a:lnTo>
                  <a:pt x="943660" y="280034"/>
                </a:lnTo>
                <a:lnTo>
                  <a:pt x="936498" y="253759"/>
                </a:lnTo>
                <a:lnTo>
                  <a:pt x="915084" y="232235"/>
                </a:lnTo>
                <a:lnTo>
                  <a:pt x="882808" y="217687"/>
                </a:lnTo>
                <a:lnTo>
                  <a:pt x="843064" y="212343"/>
                </a:lnTo>
                <a:close/>
              </a:path>
              <a:path w="1186180" h="344805">
                <a:moveTo>
                  <a:pt x="734491" y="132079"/>
                </a:moveTo>
                <a:lnTo>
                  <a:pt x="495960" y="132079"/>
                </a:lnTo>
                <a:lnTo>
                  <a:pt x="519780" y="135243"/>
                </a:lnTo>
                <a:lnTo>
                  <a:pt x="539234" y="143859"/>
                </a:lnTo>
                <a:lnTo>
                  <a:pt x="552351" y="156618"/>
                </a:lnTo>
                <a:lnTo>
                  <a:pt x="557161" y="172212"/>
                </a:lnTo>
                <a:lnTo>
                  <a:pt x="552351" y="187805"/>
                </a:lnTo>
                <a:lnTo>
                  <a:pt x="539234" y="200564"/>
                </a:lnTo>
                <a:lnTo>
                  <a:pt x="519780" y="209180"/>
                </a:lnTo>
                <a:lnTo>
                  <a:pt x="495960" y="212343"/>
                </a:lnTo>
                <a:lnTo>
                  <a:pt x="734491" y="212343"/>
                </a:lnTo>
                <a:lnTo>
                  <a:pt x="710716" y="209180"/>
                </a:lnTo>
                <a:lnTo>
                  <a:pt x="691284" y="200564"/>
                </a:lnTo>
                <a:lnTo>
                  <a:pt x="678175" y="187805"/>
                </a:lnTo>
                <a:lnTo>
                  <a:pt x="673366" y="172212"/>
                </a:lnTo>
                <a:lnTo>
                  <a:pt x="678175" y="156618"/>
                </a:lnTo>
                <a:lnTo>
                  <a:pt x="691284" y="143859"/>
                </a:lnTo>
                <a:lnTo>
                  <a:pt x="710716" y="135243"/>
                </a:lnTo>
                <a:lnTo>
                  <a:pt x="734491" y="132079"/>
                </a:lnTo>
                <a:close/>
              </a:path>
              <a:path w="1186180" h="344805">
                <a:moveTo>
                  <a:pt x="1085138" y="0"/>
                </a:moveTo>
                <a:lnTo>
                  <a:pt x="149275" y="0"/>
                </a:lnTo>
                <a:lnTo>
                  <a:pt x="109638" y="4933"/>
                </a:lnTo>
                <a:lnTo>
                  <a:pt x="76363" y="18510"/>
                </a:lnTo>
                <a:lnTo>
                  <a:pt x="53217" y="38897"/>
                </a:lnTo>
                <a:lnTo>
                  <a:pt x="43968" y="64262"/>
                </a:lnTo>
                <a:lnTo>
                  <a:pt x="51127" y="90610"/>
                </a:lnTo>
                <a:lnTo>
                  <a:pt x="72538" y="112172"/>
                </a:lnTo>
                <a:lnTo>
                  <a:pt x="104811" y="126734"/>
                </a:lnTo>
                <a:lnTo>
                  <a:pt x="144551" y="132079"/>
                </a:lnTo>
                <a:lnTo>
                  <a:pt x="1080401" y="132079"/>
                </a:lnTo>
                <a:lnTo>
                  <a:pt x="1120050" y="127146"/>
                </a:lnTo>
                <a:lnTo>
                  <a:pt x="1153333" y="113569"/>
                </a:lnTo>
                <a:lnTo>
                  <a:pt x="1176483" y="93182"/>
                </a:lnTo>
                <a:lnTo>
                  <a:pt x="1185735" y="67817"/>
                </a:lnTo>
                <a:lnTo>
                  <a:pt x="1178573" y="41469"/>
                </a:lnTo>
                <a:lnTo>
                  <a:pt x="1157158" y="19907"/>
                </a:lnTo>
                <a:lnTo>
                  <a:pt x="1124883" y="5345"/>
                </a:lnTo>
                <a:lnTo>
                  <a:pt x="1085138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499347" y="4674108"/>
            <a:ext cx="645160" cy="342900"/>
          </a:xfrm>
          <a:custGeom>
            <a:avLst/>
            <a:gdLst/>
            <a:ahLst/>
            <a:cxnLst/>
            <a:rect l="l" t="t" r="r" b="b"/>
            <a:pathLst>
              <a:path w="645159" h="342900">
                <a:moveTo>
                  <a:pt x="644651" y="0"/>
                </a:moveTo>
                <a:lnTo>
                  <a:pt x="347345" y="0"/>
                </a:lnTo>
                <a:lnTo>
                  <a:pt x="307659" y="4915"/>
                </a:lnTo>
                <a:lnTo>
                  <a:pt x="274367" y="18445"/>
                </a:lnTo>
                <a:lnTo>
                  <a:pt x="251243" y="38763"/>
                </a:lnTo>
                <a:lnTo>
                  <a:pt x="242061" y="64046"/>
                </a:lnTo>
                <a:lnTo>
                  <a:pt x="249187" y="90243"/>
                </a:lnTo>
                <a:lnTo>
                  <a:pt x="270589" y="111707"/>
                </a:lnTo>
                <a:lnTo>
                  <a:pt x="302873" y="126216"/>
                </a:lnTo>
                <a:lnTo>
                  <a:pt x="342646" y="131546"/>
                </a:lnTo>
                <a:lnTo>
                  <a:pt x="451230" y="131546"/>
                </a:lnTo>
                <a:lnTo>
                  <a:pt x="474974" y="134678"/>
                </a:lnTo>
                <a:lnTo>
                  <a:pt x="494395" y="143219"/>
                </a:lnTo>
                <a:lnTo>
                  <a:pt x="507505" y="155887"/>
                </a:lnTo>
                <a:lnTo>
                  <a:pt x="512318" y="171399"/>
                </a:lnTo>
                <a:lnTo>
                  <a:pt x="507505" y="186959"/>
                </a:lnTo>
                <a:lnTo>
                  <a:pt x="494395" y="199658"/>
                </a:lnTo>
                <a:lnTo>
                  <a:pt x="474974" y="208216"/>
                </a:lnTo>
                <a:lnTo>
                  <a:pt x="451230" y="211353"/>
                </a:lnTo>
                <a:lnTo>
                  <a:pt x="105282" y="211353"/>
                </a:lnTo>
                <a:lnTo>
                  <a:pt x="65615" y="216265"/>
                </a:lnTo>
                <a:lnTo>
                  <a:pt x="32353" y="229789"/>
                </a:lnTo>
                <a:lnTo>
                  <a:pt x="9235" y="250106"/>
                </a:lnTo>
                <a:lnTo>
                  <a:pt x="0" y="275399"/>
                </a:lnTo>
                <a:lnTo>
                  <a:pt x="7125" y="301592"/>
                </a:lnTo>
                <a:lnTo>
                  <a:pt x="28527" y="323048"/>
                </a:lnTo>
                <a:lnTo>
                  <a:pt x="60811" y="337549"/>
                </a:lnTo>
                <a:lnTo>
                  <a:pt x="100583" y="342875"/>
                </a:lnTo>
                <a:lnTo>
                  <a:pt x="644651" y="342875"/>
                </a:lnTo>
                <a:lnTo>
                  <a:pt x="644651" y="197907"/>
                </a:lnTo>
                <a:lnTo>
                  <a:pt x="633337" y="186959"/>
                </a:lnTo>
                <a:lnTo>
                  <a:pt x="628523" y="171399"/>
                </a:lnTo>
                <a:lnTo>
                  <a:pt x="633337" y="155887"/>
                </a:lnTo>
                <a:lnTo>
                  <a:pt x="644651" y="144966"/>
                </a:lnTo>
                <a:lnTo>
                  <a:pt x="6446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43840" y="4725097"/>
            <a:ext cx="485775" cy="200025"/>
          </a:xfrm>
          <a:custGeom>
            <a:avLst/>
            <a:gdLst/>
            <a:ahLst/>
            <a:cxnLst/>
            <a:rect l="l" t="t" r="r" b="b"/>
            <a:pathLst>
              <a:path w="485775" h="200025">
                <a:moveTo>
                  <a:pt x="0" y="6833"/>
                </a:moveTo>
                <a:lnTo>
                  <a:pt x="25636" y="0"/>
                </a:lnTo>
                <a:lnTo>
                  <a:pt x="89628" y="4693"/>
                </a:lnTo>
                <a:lnTo>
                  <a:pt x="172601" y="58708"/>
                </a:lnTo>
                <a:lnTo>
                  <a:pt x="255181" y="199835"/>
                </a:lnTo>
                <a:lnTo>
                  <a:pt x="273077" y="160156"/>
                </a:lnTo>
                <a:lnTo>
                  <a:pt x="322118" y="77636"/>
                </a:lnTo>
                <a:lnTo>
                  <a:pt x="395325" y="7050"/>
                </a:lnTo>
                <a:lnTo>
                  <a:pt x="485724" y="3176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36736" y="1435514"/>
            <a:ext cx="485775" cy="200025"/>
          </a:xfrm>
          <a:custGeom>
            <a:avLst/>
            <a:gdLst/>
            <a:ahLst/>
            <a:cxnLst/>
            <a:rect l="l" t="t" r="r" b="b"/>
            <a:pathLst>
              <a:path w="485775" h="200025">
                <a:moveTo>
                  <a:pt x="0" y="6824"/>
                </a:moveTo>
                <a:lnTo>
                  <a:pt x="25632" y="0"/>
                </a:lnTo>
                <a:lnTo>
                  <a:pt x="89614" y="4712"/>
                </a:lnTo>
                <a:lnTo>
                  <a:pt x="172575" y="58741"/>
                </a:lnTo>
                <a:lnTo>
                  <a:pt x="255143" y="199864"/>
                </a:lnTo>
                <a:lnTo>
                  <a:pt x="273051" y="160180"/>
                </a:lnTo>
                <a:lnTo>
                  <a:pt x="322119" y="77658"/>
                </a:lnTo>
                <a:lnTo>
                  <a:pt x="395356" y="7090"/>
                </a:lnTo>
                <a:lnTo>
                  <a:pt x="485775" y="3268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221750"/>
            <a:ext cx="9144000" cy="135255"/>
          </a:xfrm>
          <a:custGeom>
            <a:avLst/>
            <a:gdLst/>
            <a:ahLst/>
            <a:cxnLst/>
            <a:rect l="l" t="t" r="r" b="b"/>
            <a:pathLst>
              <a:path w="9144000" h="135254">
                <a:moveTo>
                  <a:pt x="0" y="109593"/>
                </a:moveTo>
                <a:lnTo>
                  <a:pt x="41393" y="106701"/>
                </a:lnTo>
                <a:lnTo>
                  <a:pt x="90734" y="103284"/>
                </a:lnTo>
                <a:lnTo>
                  <a:pt x="140170" y="99892"/>
                </a:lnTo>
                <a:lnTo>
                  <a:pt x="189700" y="96526"/>
                </a:lnTo>
                <a:lnTo>
                  <a:pt x="239321" y="93189"/>
                </a:lnTo>
                <a:lnTo>
                  <a:pt x="289030" y="89882"/>
                </a:lnTo>
                <a:lnTo>
                  <a:pt x="338824" y="86606"/>
                </a:lnTo>
                <a:lnTo>
                  <a:pt x="388703" y="83364"/>
                </a:lnTo>
                <a:lnTo>
                  <a:pt x="438663" y="80157"/>
                </a:lnTo>
                <a:lnTo>
                  <a:pt x="488701" y="76987"/>
                </a:lnTo>
                <a:lnTo>
                  <a:pt x="538816" y="73855"/>
                </a:lnTo>
                <a:lnTo>
                  <a:pt x="589005" y="70764"/>
                </a:lnTo>
                <a:lnTo>
                  <a:pt x="639266" y="67715"/>
                </a:lnTo>
                <a:lnTo>
                  <a:pt x="689596" y="64710"/>
                </a:lnTo>
                <a:lnTo>
                  <a:pt x="739993" y="61750"/>
                </a:lnTo>
                <a:lnTo>
                  <a:pt x="790455" y="58838"/>
                </a:lnTo>
                <a:lnTo>
                  <a:pt x="840979" y="55975"/>
                </a:lnTo>
                <a:lnTo>
                  <a:pt x="891562" y="53162"/>
                </a:lnTo>
                <a:lnTo>
                  <a:pt x="942203" y="50402"/>
                </a:lnTo>
                <a:lnTo>
                  <a:pt x="992900" y="47696"/>
                </a:lnTo>
                <a:lnTo>
                  <a:pt x="1043648" y="45045"/>
                </a:lnTo>
                <a:lnTo>
                  <a:pt x="1094447" y="42453"/>
                </a:lnTo>
                <a:lnTo>
                  <a:pt x="1145294" y="39919"/>
                </a:lnTo>
                <a:lnTo>
                  <a:pt x="1196187" y="37447"/>
                </a:lnTo>
                <a:lnTo>
                  <a:pt x="1247123" y="35037"/>
                </a:lnTo>
                <a:lnTo>
                  <a:pt x="1298099" y="32692"/>
                </a:lnTo>
                <a:lnTo>
                  <a:pt x="1349114" y="30414"/>
                </a:lnTo>
                <a:lnTo>
                  <a:pt x="1400165" y="28203"/>
                </a:lnTo>
                <a:lnTo>
                  <a:pt x="1451249" y="26061"/>
                </a:lnTo>
                <a:lnTo>
                  <a:pt x="1502365" y="23991"/>
                </a:lnTo>
                <a:lnTo>
                  <a:pt x="1553510" y="21995"/>
                </a:lnTo>
                <a:lnTo>
                  <a:pt x="1604681" y="20073"/>
                </a:lnTo>
                <a:lnTo>
                  <a:pt x="1655876" y="18227"/>
                </a:lnTo>
                <a:lnTo>
                  <a:pt x="1707093" y="16460"/>
                </a:lnTo>
                <a:lnTo>
                  <a:pt x="1758329" y="14773"/>
                </a:lnTo>
                <a:lnTo>
                  <a:pt x="1809583" y="13167"/>
                </a:lnTo>
                <a:lnTo>
                  <a:pt x="1860851" y="11645"/>
                </a:lnTo>
                <a:lnTo>
                  <a:pt x="1912131" y="10209"/>
                </a:lnTo>
                <a:lnTo>
                  <a:pt x="1963421" y="8859"/>
                </a:lnTo>
                <a:lnTo>
                  <a:pt x="2014718" y="7597"/>
                </a:lnTo>
                <a:lnTo>
                  <a:pt x="2066021" y="6426"/>
                </a:lnTo>
                <a:lnTo>
                  <a:pt x="2117326" y="5347"/>
                </a:lnTo>
                <a:lnTo>
                  <a:pt x="2168631" y="4362"/>
                </a:lnTo>
                <a:lnTo>
                  <a:pt x="2219935" y="3472"/>
                </a:lnTo>
                <a:lnTo>
                  <a:pt x="2271234" y="2680"/>
                </a:lnTo>
                <a:lnTo>
                  <a:pt x="2322526" y="1986"/>
                </a:lnTo>
                <a:lnTo>
                  <a:pt x="2373809" y="1393"/>
                </a:lnTo>
                <a:lnTo>
                  <a:pt x="2425081" y="903"/>
                </a:lnTo>
                <a:lnTo>
                  <a:pt x="2476338" y="517"/>
                </a:lnTo>
                <a:lnTo>
                  <a:pt x="2527579" y="236"/>
                </a:lnTo>
                <a:lnTo>
                  <a:pt x="2578802" y="63"/>
                </a:lnTo>
                <a:lnTo>
                  <a:pt x="2630003" y="0"/>
                </a:lnTo>
                <a:lnTo>
                  <a:pt x="2681181" y="47"/>
                </a:lnTo>
                <a:lnTo>
                  <a:pt x="2732333" y="207"/>
                </a:lnTo>
                <a:lnTo>
                  <a:pt x="2783457" y="481"/>
                </a:lnTo>
                <a:lnTo>
                  <a:pt x="2834550" y="872"/>
                </a:lnTo>
                <a:lnTo>
                  <a:pt x="2885610" y="1381"/>
                </a:lnTo>
                <a:lnTo>
                  <a:pt x="2936635" y="2009"/>
                </a:lnTo>
                <a:lnTo>
                  <a:pt x="2987622" y="2758"/>
                </a:lnTo>
                <a:lnTo>
                  <a:pt x="3038569" y="3631"/>
                </a:lnTo>
                <a:lnTo>
                  <a:pt x="3089473" y="4629"/>
                </a:lnTo>
                <a:lnTo>
                  <a:pt x="3140333" y="5752"/>
                </a:lnTo>
                <a:lnTo>
                  <a:pt x="3191145" y="7005"/>
                </a:lnTo>
                <a:lnTo>
                  <a:pt x="3241908" y="8387"/>
                </a:lnTo>
                <a:lnTo>
                  <a:pt x="3292618" y="9901"/>
                </a:lnTo>
                <a:lnTo>
                  <a:pt x="3343275" y="11548"/>
                </a:lnTo>
                <a:lnTo>
                  <a:pt x="3393516" y="13275"/>
                </a:lnTo>
                <a:lnTo>
                  <a:pt x="3444006" y="15053"/>
                </a:lnTo>
                <a:lnTo>
                  <a:pt x="3494739" y="16880"/>
                </a:lnTo>
                <a:lnTo>
                  <a:pt x="3545708" y="18754"/>
                </a:lnTo>
                <a:lnTo>
                  <a:pt x="3596908" y="20672"/>
                </a:lnTo>
                <a:lnTo>
                  <a:pt x="3648332" y="22632"/>
                </a:lnTo>
                <a:lnTo>
                  <a:pt x="3699974" y="24633"/>
                </a:lnTo>
                <a:lnTo>
                  <a:pt x="3751829" y="26672"/>
                </a:lnTo>
                <a:lnTo>
                  <a:pt x="3803890" y="28746"/>
                </a:lnTo>
                <a:lnTo>
                  <a:pt x="3856151" y="30853"/>
                </a:lnTo>
                <a:lnTo>
                  <a:pt x="3908607" y="32992"/>
                </a:lnTo>
                <a:lnTo>
                  <a:pt x="3961251" y="35160"/>
                </a:lnTo>
                <a:lnTo>
                  <a:pt x="4014076" y="37355"/>
                </a:lnTo>
                <a:lnTo>
                  <a:pt x="4067078" y="39574"/>
                </a:lnTo>
                <a:lnTo>
                  <a:pt x="4120251" y="41816"/>
                </a:lnTo>
                <a:lnTo>
                  <a:pt x="4173587" y="44077"/>
                </a:lnTo>
                <a:lnTo>
                  <a:pt x="4227081" y="46357"/>
                </a:lnTo>
                <a:lnTo>
                  <a:pt x="4280727" y="48652"/>
                </a:lnTo>
                <a:lnTo>
                  <a:pt x="4334520" y="50961"/>
                </a:lnTo>
                <a:lnTo>
                  <a:pt x="4388452" y="53281"/>
                </a:lnTo>
                <a:lnTo>
                  <a:pt x="4442518" y="55611"/>
                </a:lnTo>
                <a:lnTo>
                  <a:pt x="4496712" y="57947"/>
                </a:lnTo>
                <a:lnTo>
                  <a:pt x="4551028" y="60287"/>
                </a:lnTo>
                <a:lnTo>
                  <a:pt x="4605459" y="62630"/>
                </a:lnTo>
                <a:lnTo>
                  <a:pt x="4660001" y="64974"/>
                </a:lnTo>
                <a:lnTo>
                  <a:pt x="4714646" y="67315"/>
                </a:lnTo>
                <a:lnTo>
                  <a:pt x="4769389" y="69652"/>
                </a:lnTo>
                <a:lnTo>
                  <a:pt x="4824224" y="71982"/>
                </a:lnTo>
                <a:lnTo>
                  <a:pt x="4879144" y="74304"/>
                </a:lnTo>
                <a:lnTo>
                  <a:pt x="4934144" y="76615"/>
                </a:lnTo>
                <a:lnTo>
                  <a:pt x="4989218" y="78913"/>
                </a:lnTo>
                <a:lnTo>
                  <a:pt x="5044359" y="81196"/>
                </a:lnTo>
                <a:lnTo>
                  <a:pt x="5099562" y="83461"/>
                </a:lnTo>
                <a:lnTo>
                  <a:pt x="5154820" y="85706"/>
                </a:lnTo>
                <a:lnTo>
                  <a:pt x="5210127" y="87929"/>
                </a:lnTo>
                <a:lnTo>
                  <a:pt x="5265479" y="90128"/>
                </a:lnTo>
                <a:lnTo>
                  <a:pt x="5320867" y="92301"/>
                </a:lnTo>
                <a:lnTo>
                  <a:pt x="5376287" y="94445"/>
                </a:lnTo>
                <a:lnTo>
                  <a:pt x="5431732" y="96558"/>
                </a:lnTo>
                <a:lnTo>
                  <a:pt x="5487197" y="98638"/>
                </a:lnTo>
                <a:lnTo>
                  <a:pt x="5542675" y="100683"/>
                </a:lnTo>
                <a:lnTo>
                  <a:pt x="5598160" y="102690"/>
                </a:lnTo>
                <a:lnTo>
                  <a:pt x="5653646" y="104658"/>
                </a:lnTo>
                <a:lnTo>
                  <a:pt x="5709128" y="106584"/>
                </a:lnTo>
                <a:lnTo>
                  <a:pt x="5764598" y="108465"/>
                </a:lnTo>
                <a:lnTo>
                  <a:pt x="5820052" y="110301"/>
                </a:lnTo>
                <a:lnTo>
                  <a:pt x="5875483" y="112087"/>
                </a:lnTo>
                <a:lnTo>
                  <a:pt x="5930885" y="113823"/>
                </a:lnTo>
                <a:lnTo>
                  <a:pt x="5986252" y="115506"/>
                </a:lnTo>
                <a:lnTo>
                  <a:pt x="6041578" y="117134"/>
                </a:lnTo>
                <a:lnTo>
                  <a:pt x="6096857" y="118704"/>
                </a:lnTo>
                <a:lnTo>
                  <a:pt x="6152083" y="120215"/>
                </a:lnTo>
                <a:lnTo>
                  <a:pt x="6207249" y="121663"/>
                </a:lnTo>
                <a:lnTo>
                  <a:pt x="6262351" y="123048"/>
                </a:lnTo>
                <a:lnTo>
                  <a:pt x="6317382" y="124366"/>
                </a:lnTo>
                <a:lnTo>
                  <a:pt x="6372335" y="125616"/>
                </a:lnTo>
                <a:lnTo>
                  <a:pt x="6427205" y="126795"/>
                </a:lnTo>
                <a:lnTo>
                  <a:pt x="6481986" y="127901"/>
                </a:lnTo>
                <a:lnTo>
                  <a:pt x="6536671" y="128932"/>
                </a:lnTo>
                <a:lnTo>
                  <a:pt x="6591256" y="129886"/>
                </a:lnTo>
                <a:lnTo>
                  <a:pt x="6645732" y="130759"/>
                </a:lnTo>
                <a:lnTo>
                  <a:pt x="6700096" y="131552"/>
                </a:lnTo>
                <a:lnTo>
                  <a:pt x="6754340" y="132260"/>
                </a:lnTo>
                <a:lnTo>
                  <a:pt x="6808459" y="132881"/>
                </a:lnTo>
                <a:lnTo>
                  <a:pt x="6862446" y="133415"/>
                </a:lnTo>
                <a:lnTo>
                  <a:pt x="6916295" y="133858"/>
                </a:lnTo>
                <a:lnTo>
                  <a:pt x="6970002" y="134207"/>
                </a:lnTo>
                <a:lnTo>
                  <a:pt x="7023558" y="134462"/>
                </a:lnTo>
                <a:lnTo>
                  <a:pt x="7076959" y="134619"/>
                </a:lnTo>
                <a:lnTo>
                  <a:pt x="7130198" y="134677"/>
                </a:lnTo>
                <a:lnTo>
                  <a:pt x="7183270" y="134633"/>
                </a:lnTo>
                <a:lnTo>
                  <a:pt x="7236168" y="134485"/>
                </a:lnTo>
                <a:lnTo>
                  <a:pt x="7288886" y="134231"/>
                </a:lnTo>
                <a:lnTo>
                  <a:pt x="7341419" y="133868"/>
                </a:lnTo>
                <a:lnTo>
                  <a:pt x="7393759" y="133395"/>
                </a:lnTo>
                <a:lnTo>
                  <a:pt x="7445902" y="132809"/>
                </a:lnTo>
                <a:lnTo>
                  <a:pt x="7497841" y="132107"/>
                </a:lnTo>
                <a:lnTo>
                  <a:pt x="7549570" y="131289"/>
                </a:lnTo>
                <a:lnTo>
                  <a:pt x="7601083" y="130351"/>
                </a:lnTo>
                <a:lnTo>
                  <a:pt x="7652374" y="129291"/>
                </a:lnTo>
                <a:lnTo>
                  <a:pt x="7703438" y="128108"/>
                </a:lnTo>
                <a:lnTo>
                  <a:pt x="7754267" y="126798"/>
                </a:lnTo>
                <a:lnTo>
                  <a:pt x="7804856" y="125360"/>
                </a:lnTo>
                <a:lnTo>
                  <a:pt x="7855199" y="123791"/>
                </a:lnTo>
                <a:lnTo>
                  <a:pt x="7905290" y="122090"/>
                </a:lnTo>
                <a:lnTo>
                  <a:pt x="7955123" y="120253"/>
                </a:lnTo>
                <a:lnTo>
                  <a:pt x="8004691" y="118279"/>
                </a:lnTo>
                <a:lnTo>
                  <a:pt x="8053990" y="116166"/>
                </a:lnTo>
                <a:lnTo>
                  <a:pt x="8103012" y="113911"/>
                </a:lnTo>
                <a:lnTo>
                  <a:pt x="8151752" y="111512"/>
                </a:lnTo>
                <a:lnTo>
                  <a:pt x="8200203" y="108967"/>
                </a:lnTo>
                <a:lnTo>
                  <a:pt x="8248361" y="106274"/>
                </a:lnTo>
                <a:lnTo>
                  <a:pt x="8296218" y="103430"/>
                </a:lnTo>
                <a:lnTo>
                  <a:pt x="8343768" y="100434"/>
                </a:lnTo>
                <a:lnTo>
                  <a:pt x="8391006" y="97282"/>
                </a:lnTo>
                <a:lnTo>
                  <a:pt x="8437926" y="93974"/>
                </a:lnTo>
                <a:lnTo>
                  <a:pt x="8484521" y="90506"/>
                </a:lnTo>
                <a:lnTo>
                  <a:pt x="8530786" y="86876"/>
                </a:lnTo>
                <a:lnTo>
                  <a:pt x="8576714" y="83083"/>
                </a:lnTo>
                <a:lnTo>
                  <a:pt x="8622299" y="79123"/>
                </a:lnTo>
                <a:lnTo>
                  <a:pt x="8667536" y="74995"/>
                </a:lnTo>
                <a:lnTo>
                  <a:pt x="8712418" y="70697"/>
                </a:lnTo>
                <a:lnTo>
                  <a:pt x="8756940" y="66226"/>
                </a:lnTo>
                <a:lnTo>
                  <a:pt x="8801094" y="61580"/>
                </a:lnTo>
                <a:lnTo>
                  <a:pt x="8844876" y="56757"/>
                </a:lnTo>
                <a:lnTo>
                  <a:pt x="8888280" y="51755"/>
                </a:lnTo>
                <a:lnTo>
                  <a:pt x="8931298" y="46571"/>
                </a:lnTo>
                <a:lnTo>
                  <a:pt x="8973926" y="41203"/>
                </a:lnTo>
                <a:lnTo>
                  <a:pt x="9016157" y="35649"/>
                </a:lnTo>
                <a:lnTo>
                  <a:pt x="9057984" y="29907"/>
                </a:lnTo>
                <a:lnTo>
                  <a:pt x="9099403" y="23975"/>
                </a:lnTo>
                <a:lnTo>
                  <a:pt x="9140407" y="17850"/>
                </a:lnTo>
                <a:lnTo>
                  <a:pt x="9143999" y="1729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4183" y="493521"/>
            <a:ext cx="7214234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130" b="0">
                <a:solidFill>
                  <a:srgbClr val="4B3027"/>
                </a:solidFill>
                <a:latin typeface="Book Antiqua"/>
                <a:cs typeface="Book Antiqua"/>
              </a:rPr>
              <a:t>1.3</a:t>
            </a:r>
            <a:r>
              <a:rPr dirty="0" sz="3500" spc="-220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ПРЕДВАРИТЕЛНА</a:t>
            </a:r>
            <a:r>
              <a:rPr dirty="0" sz="3500" spc="-16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ПОДГОТОВКА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9190" y="1306448"/>
            <a:ext cx="7719059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231775" indent="-317500">
              <a:lnSpc>
                <a:spcPct val="100000"/>
              </a:lnSpc>
              <a:spcBef>
                <a:spcPts val="100"/>
              </a:spcBef>
              <a:buClr>
                <a:srgbClr val="A1714E"/>
              </a:buClr>
              <a:buSzPct val="88888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Техническа</a:t>
            </a:r>
            <a:r>
              <a:rPr dirty="0" sz="18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подготовка</a:t>
            </a:r>
            <a:r>
              <a:rPr dirty="0" sz="180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180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се </a:t>
            </a:r>
            <a:r>
              <a:rPr dirty="0" sz="1800" spc="-30" b="1">
                <a:solidFill>
                  <a:srgbClr val="524439"/>
                </a:solidFill>
                <a:latin typeface="Calibri"/>
                <a:cs typeface="Calibri"/>
              </a:rPr>
              <a:t>извърши</a:t>
            </a:r>
            <a:r>
              <a:rPr dirty="0" sz="18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от</a:t>
            </a:r>
            <a:r>
              <a:rPr dirty="0" sz="1800" spc="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учител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от</a:t>
            </a:r>
            <a:r>
              <a:rPr dirty="0" sz="1800" spc="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ПГЕЕ</a:t>
            </a:r>
            <a:r>
              <a:rPr dirty="0" sz="18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90" b="1">
                <a:solidFill>
                  <a:srgbClr val="524439"/>
                </a:solidFill>
                <a:latin typeface="Calibri"/>
                <a:cs typeface="Calibri"/>
              </a:rPr>
              <a:t>„М.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524439"/>
                </a:solidFill>
                <a:latin typeface="Calibri"/>
                <a:cs typeface="Calibri"/>
              </a:rPr>
              <a:t>В. Ломоносов“</a:t>
            </a:r>
            <a:r>
              <a:rPr dirty="0" sz="18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специалист</a:t>
            </a:r>
            <a:r>
              <a:rPr dirty="0" sz="18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съответната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област</a:t>
            </a:r>
            <a:r>
              <a:rPr dirty="0" sz="180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рамките</a:t>
            </a:r>
            <a:r>
              <a:rPr dirty="0" sz="18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80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u="heavy" sz="1800" b="1">
                <a:solidFill>
                  <a:srgbClr val="524439"/>
                </a:solidFill>
                <a:uFill>
                  <a:solidFill>
                    <a:srgbClr val="524439"/>
                  </a:solidFill>
                </a:uFill>
                <a:latin typeface="Calibri"/>
                <a:cs typeface="Calibri"/>
              </a:rPr>
              <a:t>–</a:t>
            </a:r>
            <a:r>
              <a:rPr dirty="0" u="heavy" sz="1800" spc="40" b="1">
                <a:solidFill>
                  <a:srgbClr val="524439"/>
                </a:solidFill>
                <a:uFill>
                  <a:solidFill>
                    <a:srgbClr val="52443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1">
                <a:solidFill>
                  <a:srgbClr val="524439"/>
                </a:solidFill>
                <a:uFill>
                  <a:solidFill>
                    <a:srgbClr val="524439"/>
                  </a:solidFill>
                </a:uFill>
                <a:latin typeface="Calibri"/>
                <a:cs typeface="Calibri"/>
              </a:rPr>
              <a:t>X</a:t>
            </a:r>
            <a:r>
              <a:rPr dirty="0" u="heavy" sz="1800" spc="55" b="1">
                <a:solidFill>
                  <a:srgbClr val="524439"/>
                </a:solidFill>
                <a:uFill>
                  <a:solidFill>
                    <a:srgbClr val="52443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95" b="1">
                <a:solidFill>
                  <a:srgbClr val="524439"/>
                </a:solidFill>
                <a:uFill>
                  <a:solidFill>
                    <a:srgbClr val="524439"/>
                  </a:solidFill>
                </a:uFill>
                <a:latin typeface="Calibri"/>
                <a:cs typeface="Calibri"/>
              </a:rPr>
              <a:t>часа</a:t>
            </a:r>
            <a:r>
              <a:rPr dirty="0" sz="180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с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цел</a:t>
            </a:r>
            <a:r>
              <a:rPr dirty="0" sz="18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бързо</a:t>
            </a:r>
            <a:r>
              <a:rPr dirty="0" sz="180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50" b="1">
                <a:solidFill>
                  <a:srgbClr val="524439"/>
                </a:solidFill>
                <a:latin typeface="Calibri"/>
                <a:cs typeface="Calibri"/>
              </a:rPr>
              <a:t>адаптиране</a:t>
            </a:r>
            <a:r>
              <a:rPr dirty="0" sz="18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ползвателите</a:t>
            </a:r>
            <a:r>
              <a:rPr dirty="0" sz="18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10" b="1">
                <a:solidFill>
                  <a:srgbClr val="524439"/>
                </a:solidFill>
                <a:latin typeface="Calibri"/>
                <a:cs typeface="Calibri"/>
              </a:rPr>
              <a:t>към</a:t>
            </a:r>
            <a:r>
              <a:rPr dirty="0" sz="18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80" b="1">
                <a:solidFill>
                  <a:srgbClr val="524439"/>
                </a:solidFill>
                <a:latin typeface="Calibri"/>
                <a:cs typeface="Calibri"/>
              </a:rPr>
              <a:t>работната</a:t>
            </a:r>
            <a:r>
              <a:rPr dirty="0" sz="1800" spc="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среда.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1714E"/>
              </a:buClr>
              <a:buFont typeface="Arial"/>
              <a:buChar char="●"/>
            </a:pPr>
            <a:endParaRPr sz="175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buClr>
                <a:srgbClr val="A1714E"/>
              </a:buClr>
              <a:buSzPct val="88888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Езикова</a:t>
            </a:r>
            <a:r>
              <a:rPr dirty="0" sz="180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подготовка</a:t>
            </a:r>
            <a:r>
              <a:rPr dirty="0" sz="180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180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524439"/>
                </a:solidFill>
                <a:latin typeface="Calibri"/>
                <a:cs typeface="Calibri"/>
              </a:rPr>
              <a:t>извърши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80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платформата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„Online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5" b="1">
                <a:solidFill>
                  <a:srgbClr val="524439"/>
                </a:solidFill>
                <a:latin typeface="Calibri"/>
                <a:cs typeface="Calibri"/>
              </a:rPr>
              <a:t>Language</a:t>
            </a:r>
            <a:r>
              <a:rPr dirty="0" sz="1800" spc="5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Support“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(OLS)</a:t>
            </a:r>
            <a:r>
              <a:rPr dirty="0" sz="1800" spc="-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от</a:t>
            </a:r>
            <a:r>
              <a:rPr dirty="0" sz="18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Европейския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Съюз</a:t>
            </a:r>
            <a:r>
              <a:rPr dirty="0" sz="1800" spc="-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524439"/>
                </a:solidFill>
                <a:latin typeface="Calibri"/>
                <a:cs typeface="Calibri"/>
              </a:rPr>
              <a:t>(ЕС),</a:t>
            </a:r>
            <a:r>
              <a:rPr dirty="0" sz="18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8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рамките</a:t>
            </a:r>
            <a:r>
              <a:rPr dirty="0" sz="1800" spc="-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800" spc="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обучението/курса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Английски</a:t>
            </a:r>
            <a:r>
              <a:rPr dirty="0" sz="18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език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95" b="1">
                <a:solidFill>
                  <a:srgbClr val="524439"/>
                </a:solidFill>
                <a:latin typeface="Calibri"/>
                <a:cs typeface="Calibri"/>
              </a:rPr>
              <a:t>с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придобити</a:t>
            </a:r>
            <a:r>
              <a:rPr dirty="0" sz="180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сертификати</a:t>
            </a:r>
            <a:r>
              <a:rPr dirty="0" sz="18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за</a:t>
            </a:r>
            <a:r>
              <a:rPr dirty="0" sz="1800" spc="1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85" b="1">
                <a:solidFill>
                  <a:srgbClr val="524439"/>
                </a:solidFill>
                <a:latin typeface="Calibri"/>
                <a:cs typeface="Calibri"/>
              </a:rPr>
              <a:t>B1,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B2</a:t>
            </a:r>
            <a:r>
              <a:rPr dirty="0" sz="180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524439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1714E"/>
              </a:buClr>
              <a:buFont typeface="Arial"/>
              <a:buChar char="●"/>
            </a:pPr>
            <a:endParaRPr sz="1750">
              <a:latin typeface="Calibri"/>
              <a:cs typeface="Calibri"/>
            </a:endParaRPr>
          </a:p>
          <a:p>
            <a:pPr marL="329565" marR="27305" indent="-317500">
              <a:lnSpc>
                <a:spcPct val="100000"/>
              </a:lnSpc>
              <a:buClr>
                <a:srgbClr val="A1714E"/>
              </a:buClr>
              <a:buSzPct val="88888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Културна</a:t>
            </a:r>
            <a:r>
              <a:rPr dirty="0" sz="18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подготовка</a:t>
            </a:r>
            <a:r>
              <a:rPr dirty="0" sz="180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180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се</a:t>
            </a:r>
            <a:r>
              <a:rPr dirty="0" sz="180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524439"/>
                </a:solidFill>
                <a:latin typeface="Calibri"/>
                <a:cs typeface="Calibri"/>
              </a:rPr>
              <a:t>извърши</a:t>
            </a:r>
            <a:r>
              <a:rPr dirty="0" sz="18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от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учител</a:t>
            </a:r>
            <a:r>
              <a:rPr dirty="0" sz="180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от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ПГЕЕ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90" b="1">
                <a:solidFill>
                  <a:srgbClr val="524439"/>
                </a:solidFill>
                <a:latin typeface="Calibri"/>
                <a:cs typeface="Calibri"/>
              </a:rPr>
              <a:t>„М.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В.</a:t>
            </a:r>
            <a:r>
              <a:rPr dirty="0" sz="18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Ломоносов“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специалист</a:t>
            </a:r>
            <a:r>
              <a:rPr dirty="0" sz="180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800" spc="1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съответната</a:t>
            </a:r>
            <a:r>
              <a:rPr dirty="0" sz="180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60" b="1">
                <a:solidFill>
                  <a:srgbClr val="524439"/>
                </a:solidFill>
                <a:latin typeface="Calibri"/>
                <a:cs typeface="Calibri"/>
              </a:rPr>
              <a:t>област</a:t>
            </a:r>
            <a:r>
              <a:rPr dirty="0" sz="180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за</a:t>
            </a:r>
            <a:r>
              <a:rPr dirty="0" sz="1800" spc="1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запознаване</a:t>
            </a:r>
            <a:r>
              <a:rPr dirty="0" sz="1800" spc="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800" spc="1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културните</a:t>
            </a:r>
            <a:r>
              <a:rPr dirty="0" sz="180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норми,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историята,</a:t>
            </a:r>
            <a:r>
              <a:rPr dirty="0" sz="1800" spc="2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традициите</a:t>
            </a:r>
            <a:r>
              <a:rPr dirty="0" sz="1800" spc="2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800" spc="29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географските</a:t>
            </a:r>
            <a:r>
              <a:rPr dirty="0" sz="1800" spc="2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особености</a:t>
            </a:r>
            <a:r>
              <a:rPr dirty="0" sz="1800" spc="229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800" spc="2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държавата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Италия,</a:t>
            </a:r>
            <a:r>
              <a:rPr dirty="0" sz="18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 града</a:t>
            </a:r>
            <a:r>
              <a:rPr dirty="0" sz="180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Римини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905750" y="1750755"/>
            <a:ext cx="1238250" cy="1910714"/>
          </a:xfrm>
          <a:custGeom>
            <a:avLst/>
            <a:gdLst/>
            <a:ahLst/>
            <a:cxnLst/>
            <a:rect l="l" t="t" r="r" b="b"/>
            <a:pathLst>
              <a:path w="1238250" h="1910714">
                <a:moveTo>
                  <a:pt x="0" y="1904939"/>
                </a:moveTo>
                <a:lnTo>
                  <a:pt x="49268" y="1906635"/>
                </a:lnTo>
                <a:lnTo>
                  <a:pt x="99470" y="1909490"/>
                </a:lnTo>
                <a:lnTo>
                  <a:pt x="149129" y="1910151"/>
                </a:lnTo>
                <a:lnTo>
                  <a:pt x="196770" y="1905264"/>
                </a:lnTo>
                <a:lnTo>
                  <a:pt x="240919" y="1891477"/>
                </a:lnTo>
                <a:lnTo>
                  <a:pt x="287619" y="1866212"/>
                </a:lnTo>
                <a:lnTo>
                  <a:pt x="330428" y="1835794"/>
                </a:lnTo>
                <a:lnTo>
                  <a:pt x="369076" y="1800977"/>
                </a:lnTo>
                <a:lnTo>
                  <a:pt x="403292" y="1762517"/>
                </a:lnTo>
                <a:lnTo>
                  <a:pt x="432809" y="1721168"/>
                </a:lnTo>
                <a:lnTo>
                  <a:pt x="457355" y="1677684"/>
                </a:lnTo>
                <a:lnTo>
                  <a:pt x="476661" y="1632820"/>
                </a:lnTo>
                <a:lnTo>
                  <a:pt x="490457" y="1587332"/>
                </a:lnTo>
                <a:lnTo>
                  <a:pt x="498475" y="1541973"/>
                </a:lnTo>
                <a:lnTo>
                  <a:pt x="502395" y="1492997"/>
                </a:lnTo>
                <a:lnTo>
                  <a:pt x="503387" y="1443920"/>
                </a:lnTo>
                <a:lnTo>
                  <a:pt x="501811" y="1394757"/>
                </a:lnTo>
                <a:lnTo>
                  <a:pt x="498028" y="1345525"/>
                </a:lnTo>
                <a:lnTo>
                  <a:pt x="492400" y="1296238"/>
                </a:lnTo>
                <a:lnTo>
                  <a:pt x="485288" y="1246911"/>
                </a:lnTo>
                <a:lnTo>
                  <a:pt x="477052" y="1197559"/>
                </a:lnTo>
                <a:lnTo>
                  <a:pt x="468053" y="1148199"/>
                </a:lnTo>
                <a:lnTo>
                  <a:pt x="458654" y="1098846"/>
                </a:lnTo>
                <a:lnTo>
                  <a:pt x="449214" y="1049514"/>
                </a:lnTo>
                <a:lnTo>
                  <a:pt x="440096" y="1000220"/>
                </a:lnTo>
                <a:lnTo>
                  <a:pt x="431659" y="950978"/>
                </a:lnTo>
                <a:lnTo>
                  <a:pt x="424266" y="901803"/>
                </a:lnTo>
                <a:lnTo>
                  <a:pt x="418277" y="852712"/>
                </a:lnTo>
                <a:lnTo>
                  <a:pt x="414053" y="803720"/>
                </a:lnTo>
                <a:lnTo>
                  <a:pt x="411956" y="754841"/>
                </a:lnTo>
                <a:lnTo>
                  <a:pt x="412346" y="706091"/>
                </a:lnTo>
                <a:lnTo>
                  <a:pt x="415585" y="657486"/>
                </a:lnTo>
                <a:lnTo>
                  <a:pt x="422034" y="609041"/>
                </a:lnTo>
                <a:lnTo>
                  <a:pt x="432053" y="560771"/>
                </a:lnTo>
                <a:lnTo>
                  <a:pt x="445064" y="516582"/>
                </a:lnTo>
                <a:lnTo>
                  <a:pt x="462051" y="472820"/>
                </a:lnTo>
                <a:lnTo>
                  <a:pt x="482812" y="429719"/>
                </a:lnTo>
                <a:lnTo>
                  <a:pt x="507143" y="387514"/>
                </a:lnTo>
                <a:lnTo>
                  <a:pt x="534842" y="346443"/>
                </a:lnTo>
                <a:lnTo>
                  <a:pt x="565705" y="306739"/>
                </a:lnTo>
                <a:lnTo>
                  <a:pt x="599529" y="268638"/>
                </a:lnTo>
                <a:lnTo>
                  <a:pt x="636110" y="232377"/>
                </a:lnTo>
                <a:lnTo>
                  <a:pt x="675245" y="198190"/>
                </a:lnTo>
                <a:lnTo>
                  <a:pt x="716730" y="166312"/>
                </a:lnTo>
                <a:lnTo>
                  <a:pt x="760364" y="136980"/>
                </a:lnTo>
                <a:lnTo>
                  <a:pt x="805942" y="110429"/>
                </a:lnTo>
                <a:lnTo>
                  <a:pt x="849512" y="90080"/>
                </a:lnTo>
                <a:lnTo>
                  <a:pt x="895518" y="73904"/>
                </a:lnTo>
                <a:lnTo>
                  <a:pt x="943431" y="60969"/>
                </a:lnTo>
                <a:lnTo>
                  <a:pt x="992721" y="50340"/>
                </a:lnTo>
                <a:lnTo>
                  <a:pt x="1042860" y="41087"/>
                </a:lnTo>
                <a:lnTo>
                  <a:pt x="1093319" y="32275"/>
                </a:lnTo>
                <a:lnTo>
                  <a:pt x="1143569" y="22972"/>
                </a:lnTo>
                <a:lnTo>
                  <a:pt x="1193082" y="12246"/>
                </a:lnTo>
                <a:lnTo>
                  <a:pt x="1238249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1735211"/>
            <a:ext cx="1121410" cy="1207135"/>
          </a:xfrm>
          <a:custGeom>
            <a:avLst/>
            <a:gdLst/>
            <a:ahLst/>
            <a:cxnLst/>
            <a:rect l="l" t="t" r="r" b="b"/>
            <a:pathLst>
              <a:path w="1121410" h="1207135">
                <a:moveTo>
                  <a:pt x="0" y="1042896"/>
                </a:moveTo>
                <a:lnTo>
                  <a:pt x="59868" y="1027395"/>
                </a:lnTo>
                <a:lnTo>
                  <a:pt x="119128" y="996918"/>
                </a:lnTo>
                <a:lnTo>
                  <a:pt x="174378" y="953833"/>
                </a:lnTo>
                <a:lnTo>
                  <a:pt x="225286" y="899917"/>
                </a:lnTo>
                <a:lnTo>
                  <a:pt x="249007" y="869453"/>
                </a:lnTo>
                <a:lnTo>
                  <a:pt x="271519" y="836949"/>
                </a:lnTo>
                <a:lnTo>
                  <a:pt x="292778" y="802626"/>
                </a:lnTo>
                <a:lnTo>
                  <a:pt x="312744" y="766706"/>
                </a:lnTo>
                <a:lnTo>
                  <a:pt x="331376" y="729412"/>
                </a:lnTo>
                <a:lnTo>
                  <a:pt x="348631" y="690967"/>
                </a:lnTo>
                <a:lnTo>
                  <a:pt x="364468" y="651592"/>
                </a:lnTo>
                <a:lnTo>
                  <a:pt x="378846" y="611510"/>
                </a:lnTo>
                <a:lnTo>
                  <a:pt x="391723" y="570942"/>
                </a:lnTo>
                <a:lnTo>
                  <a:pt x="403058" y="530112"/>
                </a:lnTo>
                <a:lnTo>
                  <a:pt x="412808" y="489241"/>
                </a:lnTo>
                <a:lnTo>
                  <a:pt x="420933" y="448552"/>
                </a:lnTo>
                <a:lnTo>
                  <a:pt x="427391" y="408267"/>
                </a:lnTo>
                <a:lnTo>
                  <a:pt x="432141" y="368608"/>
                </a:lnTo>
                <a:lnTo>
                  <a:pt x="435140" y="329797"/>
                </a:lnTo>
                <a:lnTo>
                  <a:pt x="435722" y="255611"/>
                </a:lnTo>
                <a:lnTo>
                  <a:pt x="428805" y="187485"/>
                </a:lnTo>
                <a:lnTo>
                  <a:pt x="414058" y="127198"/>
                </a:lnTo>
                <a:lnTo>
                  <a:pt x="391147" y="76528"/>
                </a:lnTo>
                <a:lnTo>
                  <a:pt x="359741" y="37253"/>
                </a:lnTo>
                <a:lnTo>
                  <a:pt x="319506" y="11151"/>
                </a:lnTo>
                <a:lnTo>
                  <a:pt x="270112" y="0"/>
                </a:lnTo>
                <a:lnTo>
                  <a:pt x="241876" y="586"/>
                </a:lnTo>
                <a:lnTo>
                  <a:pt x="171340" y="25669"/>
                </a:lnTo>
                <a:lnTo>
                  <a:pt x="148466" y="60093"/>
                </a:lnTo>
                <a:lnTo>
                  <a:pt x="138441" y="104177"/>
                </a:lnTo>
                <a:lnTo>
                  <a:pt x="137103" y="153246"/>
                </a:lnTo>
                <a:lnTo>
                  <a:pt x="140290" y="202624"/>
                </a:lnTo>
                <a:lnTo>
                  <a:pt x="143840" y="247639"/>
                </a:lnTo>
                <a:lnTo>
                  <a:pt x="147729" y="288646"/>
                </a:lnTo>
                <a:lnTo>
                  <a:pt x="154631" y="329301"/>
                </a:lnTo>
                <a:lnTo>
                  <a:pt x="164433" y="369574"/>
                </a:lnTo>
                <a:lnTo>
                  <a:pt x="177025" y="409436"/>
                </a:lnTo>
                <a:lnTo>
                  <a:pt x="192297" y="448860"/>
                </a:lnTo>
                <a:lnTo>
                  <a:pt x="210138" y="487815"/>
                </a:lnTo>
                <a:lnTo>
                  <a:pt x="230436" y="526272"/>
                </a:lnTo>
                <a:lnTo>
                  <a:pt x="253081" y="564204"/>
                </a:lnTo>
                <a:lnTo>
                  <a:pt x="277963" y="601580"/>
                </a:lnTo>
                <a:lnTo>
                  <a:pt x="304970" y="638371"/>
                </a:lnTo>
                <a:lnTo>
                  <a:pt x="333992" y="674550"/>
                </a:lnTo>
                <a:lnTo>
                  <a:pt x="364918" y="710086"/>
                </a:lnTo>
                <a:lnTo>
                  <a:pt x="397637" y="744951"/>
                </a:lnTo>
                <a:lnTo>
                  <a:pt x="432039" y="779116"/>
                </a:lnTo>
                <a:lnTo>
                  <a:pt x="468012" y="812551"/>
                </a:lnTo>
                <a:lnTo>
                  <a:pt x="505446" y="845229"/>
                </a:lnTo>
                <a:lnTo>
                  <a:pt x="544231" y="877119"/>
                </a:lnTo>
                <a:lnTo>
                  <a:pt x="584255" y="908193"/>
                </a:lnTo>
                <a:lnTo>
                  <a:pt x="625408" y="938422"/>
                </a:lnTo>
                <a:lnTo>
                  <a:pt x="667578" y="967776"/>
                </a:lnTo>
                <a:lnTo>
                  <a:pt x="710656" y="996228"/>
                </a:lnTo>
                <a:lnTo>
                  <a:pt x="754530" y="1023748"/>
                </a:lnTo>
                <a:lnTo>
                  <a:pt x="799090" y="1050306"/>
                </a:lnTo>
                <a:lnTo>
                  <a:pt x="844225" y="1075875"/>
                </a:lnTo>
                <a:lnTo>
                  <a:pt x="889823" y="1100424"/>
                </a:lnTo>
                <a:lnTo>
                  <a:pt x="935775" y="1123925"/>
                </a:lnTo>
                <a:lnTo>
                  <a:pt x="981970" y="1146349"/>
                </a:lnTo>
                <a:lnTo>
                  <a:pt x="1028296" y="1167668"/>
                </a:lnTo>
                <a:lnTo>
                  <a:pt x="1074644" y="1187851"/>
                </a:lnTo>
                <a:lnTo>
                  <a:pt x="1120902" y="120687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8169" y="323088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30" h="216534">
                <a:moveTo>
                  <a:pt x="810896" y="0"/>
                </a:moveTo>
                <a:lnTo>
                  <a:pt x="219546" y="0"/>
                </a:lnTo>
                <a:lnTo>
                  <a:pt x="194501" y="3095"/>
                </a:lnTo>
                <a:lnTo>
                  <a:pt x="173476" y="11620"/>
                </a:lnTo>
                <a:lnTo>
                  <a:pt x="158852" y="24431"/>
                </a:lnTo>
                <a:lnTo>
                  <a:pt x="153010" y="40386"/>
                </a:lnTo>
                <a:lnTo>
                  <a:pt x="157532" y="56965"/>
                </a:lnTo>
                <a:lnTo>
                  <a:pt x="171060" y="70532"/>
                </a:lnTo>
                <a:lnTo>
                  <a:pt x="191451" y="79694"/>
                </a:lnTo>
                <a:lnTo>
                  <a:pt x="216561" y="83058"/>
                </a:lnTo>
                <a:lnTo>
                  <a:pt x="438608" y="83058"/>
                </a:lnTo>
                <a:lnTo>
                  <a:pt x="453657" y="85022"/>
                </a:lnTo>
                <a:lnTo>
                  <a:pt x="465949" y="90392"/>
                </a:lnTo>
                <a:lnTo>
                  <a:pt x="474239" y="98381"/>
                </a:lnTo>
                <a:lnTo>
                  <a:pt x="477279" y="108203"/>
                </a:lnTo>
                <a:lnTo>
                  <a:pt x="474239" y="118026"/>
                </a:lnTo>
                <a:lnTo>
                  <a:pt x="465949" y="126015"/>
                </a:lnTo>
                <a:lnTo>
                  <a:pt x="453657" y="131385"/>
                </a:lnTo>
                <a:lnTo>
                  <a:pt x="438608" y="133350"/>
                </a:lnTo>
                <a:lnTo>
                  <a:pt x="66553" y="133350"/>
                </a:lnTo>
                <a:lnTo>
                  <a:pt x="41526" y="136465"/>
                </a:lnTo>
                <a:lnTo>
                  <a:pt x="20505" y="145034"/>
                </a:lnTo>
                <a:lnTo>
                  <a:pt x="5870" y="157888"/>
                </a:lnTo>
                <a:lnTo>
                  <a:pt x="0" y="173862"/>
                </a:lnTo>
                <a:lnTo>
                  <a:pt x="4532" y="190369"/>
                </a:lnTo>
                <a:lnTo>
                  <a:pt x="18066" y="203898"/>
                </a:lnTo>
                <a:lnTo>
                  <a:pt x="38461" y="213046"/>
                </a:lnTo>
                <a:lnTo>
                  <a:pt x="63573" y="216408"/>
                </a:lnTo>
                <a:lnTo>
                  <a:pt x="654952" y="216408"/>
                </a:lnTo>
                <a:lnTo>
                  <a:pt x="680004" y="213312"/>
                </a:lnTo>
                <a:lnTo>
                  <a:pt x="701031" y="204787"/>
                </a:lnTo>
                <a:lnTo>
                  <a:pt x="715653" y="191976"/>
                </a:lnTo>
                <a:lnTo>
                  <a:pt x="721488" y="176022"/>
                </a:lnTo>
                <a:lnTo>
                  <a:pt x="716966" y="159442"/>
                </a:lnTo>
                <a:lnTo>
                  <a:pt x="703438" y="145875"/>
                </a:lnTo>
                <a:lnTo>
                  <a:pt x="683047" y="136713"/>
                </a:lnTo>
                <a:lnTo>
                  <a:pt x="657937" y="133350"/>
                </a:lnTo>
                <a:lnTo>
                  <a:pt x="589332" y="133350"/>
                </a:lnTo>
                <a:lnTo>
                  <a:pt x="574305" y="131385"/>
                </a:lnTo>
                <a:lnTo>
                  <a:pt x="562023" y="126015"/>
                </a:lnTo>
                <a:lnTo>
                  <a:pt x="553738" y="118026"/>
                </a:lnTo>
                <a:lnTo>
                  <a:pt x="550698" y="108203"/>
                </a:lnTo>
                <a:lnTo>
                  <a:pt x="553738" y="98381"/>
                </a:lnTo>
                <a:lnTo>
                  <a:pt x="562023" y="90392"/>
                </a:lnTo>
                <a:lnTo>
                  <a:pt x="574305" y="85022"/>
                </a:lnTo>
                <a:lnTo>
                  <a:pt x="589332" y="83058"/>
                </a:lnTo>
                <a:lnTo>
                  <a:pt x="807899" y="83058"/>
                </a:lnTo>
                <a:lnTo>
                  <a:pt x="832950" y="79942"/>
                </a:lnTo>
                <a:lnTo>
                  <a:pt x="853979" y="71374"/>
                </a:lnTo>
                <a:lnTo>
                  <a:pt x="868604" y="58519"/>
                </a:lnTo>
                <a:lnTo>
                  <a:pt x="874447" y="42545"/>
                </a:lnTo>
                <a:lnTo>
                  <a:pt x="869925" y="26038"/>
                </a:lnTo>
                <a:lnTo>
                  <a:pt x="856397" y="12509"/>
                </a:lnTo>
                <a:lnTo>
                  <a:pt x="836006" y="3361"/>
                </a:lnTo>
                <a:lnTo>
                  <a:pt x="810896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126856" y="323088"/>
            <a:ext cx="875030" cy="216535"/>
          </a:xfrm>
          <a:custGeom>
            <a:avLst/>
            <a:gdLst/>
            <a:ahLst/>
            <a:cxnLst/>
            <a:rect l="l" t="t" r="r" b="b"/>
            <a:pathLst>
              <a:path w="875029" h="216534">
                <a:moveTo>
                  <a:pt x="810895" y="0"/>
                </a:moveTo>
                <a:lnTo>
                  <a:pt x="219583" y="0"/>
                </a:lnTo>
                <a:lnTo>
                  <a:pt x="194522" y="3095"/>
                </a:lnTo>
                <a:lnTo>
                  <a:pt x="173497" y="11620"/>
                </a:lnTo>
                <a:lnTo>
                  <a:pt x="158878" y="24431"/>
                </a:lnTo>
                <a:lnTo>
                  <a:pt x="153035" y="40386"/>
                </a:lnTo>
                <a:lnTo>
                  <a:pt x="157583" y="56965"/>
                </a:lnTo>
                <a:lnTo>
                  <a:pt x="171132" y="70532"/>
                </a:lnTo>
                <a:lnTo>
                  <a:pt x="191539" y="79694"/>
                </a:lnTo>
                <a:lnTo>
                  <a:pt x="216662" y="83058"/>
                </a:lnTo>
                <a:lnTo>
                  <a:pt x="438658" y="83058"/>
                </a:lnTo>
                <a:lnTo>
                  <a:pt x="453691" y="85022"/>
                </a:lnTo>
                <a:lnTo>
                  <a:pt x="465962" y="90392"/>
                </a:lnTo>
                <a:lnTo>
                  <a:pt x="474233" y="98381"/>
                </a:lnTo>
                <a:lnTo>
                  <a:pt x="477266" y="108203"/>
                </a:lnTo>
                <a:lnTo>
                  <a:pt x="474233" y="118026"/>
                </a:lnTo>
                <a:lnTo>
                  <a:pt x="465963" y="126015"/>
                </a:lnTo>
                <a:lnTo>
                  <a:pt x="453691" y="131385"/>
                </a:lnTo>
                <a:lnTo>
                  <a:pt x="438658" y="133350"/>
                </a:lnTo>
                <a:lnTo>
                  <a:pt x="66548" y="133350"/>
                </a:lnTo>
                <a:lnTo>
                  <a:pt x="41558" y="136465"/>
                </a:lnTo>
                <a:lnTo>
                  <a:pt x="20558" y="145034"/>
                </a:lnTo>
                <a:lnTo>
                  <a:pt x="5915" y="157888"/>
                </a:lnTo>
                <a:lnTo>
                  <a:pt x="0" y="173862"/>
                </a:lnTo>
                <a:lnTo>
                  <a:pt x="4548" y="190369"/>
                </a:lnTo>
                <a:lnTo>
                  <a:pt x="18097" y="203898"/>
                </a:lnTo>
                <a:lnTo>
                  <a:pt x="38504" y="213046"/>
                </a:lnTo>
                <a:lnTo>
                  <a:pt x="63626" y="216408"/>
                </a:lnTo>
                <a:lnTo>
                  <a:pt x="654939" y="216408"/>
                </a:lnTo>
                <a:lnTo>
                  <a:pt x="679999" y="213312"/>
                </a:lnTo>
                <a:lnTo>
                  <a:pt x="701024" y="204787"/>
                </a:lnTo>
                <a:lnTo>
                  <a:pt x="715643" y="191976"/>
                </a:lnTo>
                <a:lnTo>
                  <a:pt x="721487" y="176022"/>
                </a:lnTo>
                <a:lnTo>
                  <a:pt x="717012" y="159442"/>
                </a:lnTo>
                <a:lnTo>
                  <a:pt x="703500" y="145875"/>
                </a:lnTo>
                <a:lnTo>
                  <a:pt x="683107" y="136713"/>
                </a:lnTo>
                <a:lnTo>
                  <a:pt x="657987" y="133350"/>
                </a:lnTo>
                <a:lnTo>
                  <a:pt x="589407" y="133350"/>
                </a:lnTo>
                <a:lnTo>
                  <a:pt x="574373" y="131385"/>
                </a:lnTo>
                <a:lnTo>
                  <a:pt x="562101" y="126015"/>
                </a:lnTo>
                <a:lnTo>
                  <a:pt x="553831" y="118026"/>
                </a:lnTo>
                <a:lnTo>
                  <a:pt x="550799" y="108203"/>
                </a:lnTo>
                <a:lnTo>
                  <a:pt x="553831" y="98381"/>
                </a:lnTo>
                <a:lnTo>
                  <a:pt x="562101" y="90392"/>
                </a:lnTo>
                <a:lnTo>
                  <a:pt x="574373" y="85022"/>
                </a:lnTo>
                <a:lnTo>
                  <a:pt x="589407" y="83058"/>
                </a:lnTo>
                <a:lnTo>
                  <a:pt x="807974" y="83058"/>
                </a:lnTo>
                <a:lnTo>
                  <a:pt x="832981" y="79942"/>
                </a:lnTo>
                <a:lnTo>
                  <a:pt x="854011" y="71374"/>
                </a:lnTo>
                <a:lnTo>
                  <a:pt x="868660" y="58519"/>
                </a:lnTo>
                <a:lnTo>
                  <a:pt x="874522" y="42545"/>
                </a:lnTo>
                <a:lnTo>
                  <a:pt x="869973" y="26038"/>
                </a:lnTo>
                <a:lnTo>
                  <a:pt x="856424" y="12509"/>
                </a:lnTo>
                <a:lnTo>
                  <a:pt x="836017" y="3361"/>
                </a:lnTo>
                <a:lnTo>
                  <a:pt x="810895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94715" y="4476813"/>
            <a:ext cx="372110" cy="224790"/>
          </a:xfrm>
          <a:custGeom>
            <a:avLst/>
            <a:gdLst/>
            <a:ahLst/>
            <a:cxnLst/>
            <a:rect l="l" t="t" r="r" b="b"/>
            <a:pathLst>
              <a:path w="372109" h="224789">
                <a:moveTo>
                  <a:pt x="0" y="174536"/>
                </a:moveTo>
                <a:lnTo>
                  <a:pt x="17459" y="160492"/>
                </a:lnTo>
                <a:lnTo>
                  <a:pt x="68073" y="141262"/>
                </a:lnTo>
                <a:lnTo>
                  <a:pt x="149199" y="151197"/>
                </a:lnTo>
                <a:lnTo>
                  <a:pt x="258190" y="224650"/>
                </a:lnTo>
                <a:lnTo>
                  <a:pt x="259095" y="189454"/>
                </a:lnTo>
                <a:lnTo>
                  <a:pt x="270043" y="112072"/>
                </a:lnTo>
                <a:lnTo>
                  <a:pt x="303389" y="34817"/>
                </a:lnTo>
                <a:lnTo>
                  <a:pt x="371487" y="0"/>
                </a:lnTo>
              </a:path>
            </a:pathLst>
          </a:custGeom>
          <a:ln w="9524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579993" y="4451693"/>
            <a:ext cx="241935" cy="332740"/>
          </a:xfrm>
          <a:custGeom>
            <a:avLst/>
            <a:gdLst/>
            <a:ahLst/>
            <a:cxnLst/>
            <a:rect l="l" t="t" r="r" b="b"/>
            <a:pathLst>
              <a:path w="241934" h="332739">
                <a:moveTo>
                  <a:pt x="761" y="0"/>
                </a:moveTo>
                <a:lnTo>
                  <a:pt x="17841" y="14523"/>
                </a:lnTo>
                <a:lnTo>
                  <a:pt x="46243" y="60647"/>
                </a:lnTo>
                <a:lnTo>
                  <a:pt x="51714" y="142201"/>
                </a:lnTo>
                <a:lnTo>
                  <a:pt x="0" y="263017"/>
                </a:lnTo>
                <a:lnTo>
                  <a:pt x="34728" y="257310"/>
                </a:lnTo>
                <a:lnTo>
                  <a:pt x="112760" y="253566"/>
                </a:lnTo>
                <a:lnTo>
                  <a:pt x="194863" y="271852"/>
                </a:lnTo>
                <a:lnTo>
                  <a:pt x="241807" y="332232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644516" y="147573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57912"/>
                </a:moveTo>
                <a:lnTo>
                  <a:pt x="20806" y="49591"/>
                </a:lnTo>
                <a:lnTo>
                  <a:pt x="74818" y="46021"/>
                </a:lnTo>
                <a:lnTo>
                  <a:pt x="149429" y="79289"/>
                </a:lnTo>
                <a:lnTo>
                  <a:pt x="232029" y="181483"/>
                </a:lnTo>
                <a:lnTo>
                  <a:pt x="243234" y="148107"/>
                </a:lnTo>
                <a:lnTo>
                  <a:pt x="276431" y="77358"/>
                </a:lnTo>
                <a:lnTo>
                  <a:pt x="330987" y="13301"/>
                </a:lnTo>
                <a:lnTo>
                  <a:pt x="4062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188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1315"/>
              </a:spcBef>
            </a:pPr>
            <a:r>
              <a:rPr dirty="0" sz="3500" spc="175" b="0">
                <a:solidFill>
                  <a:srgbClr val="4B3027"/>
                </a:solidFill>
                <a:latin typeface="Book Antiqua"/>
                <a:cs typeface="Book Antiqua"/>
              </a:rPr>
              <a:t>1.4</a:t>
            </a:r>
            <a:r>
              <a:rPr dirty="0" sz="3500" spc="-220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МОБИЛНОСТ</a:t>
            </a:r>
            <a:r>
              <a:rPr dirty="0" sz="3500" spc="-14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Римини</a:t>
            </a:r>
            <a:r>
              <a:rPr dirty="0" sz="3500" b="0">
                <a:solidFill>
                  <a:srgbClr val="4B3027"/>
                </a:solidFill>
                <a:latin typeface="Book Antiqua"/>
                <a:cs typeface="Book Antiqua"/>
              </a:rPr>
              <a:t>,</a:t>
            </a:r>
            <a:r>
              <a:rPr dirty="0" sz="3500" spc="-225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Италия</a:t>
            </a:r>
            <a:endParaRPr sz="3500">
              <a:latin typeface="Cambria"/>
              <a:cs typeface="Cambria"/>
            </a:endParaRPr>
          </a:p>
          <a:p>
            <a:pPr algn="ctr" marL="138430">
              <a:lnSpc>
                <a:spcPct val="100000"/>
              </a:lnSpc>
              <a:spcBef>
                <a:spcPts val="489"/>
              </a:spcBef>
            </a:pPr>
            <a:r>
              <a:rPr dirty="0" u="sng" sz="1400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26.06.2025</a:t>
            </a:r>
            <a:r>
              <a:rPr dirty="0" u="sng" sz="1400" spc="55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–</a:t>
            </a:r>
            <a:r>
              <a:rPr dirty="0" u="sng" sz="1400" spc="95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>
                <a:solidFill>
                  <a:srgbClr val="A1714E"/>
                </a:solidFill>
                <a:uFill>
                  <a:solidFill>
                    <a:srgbClr val="A1714E"/>
                  </a:solidFill>
                </a:uFill>
                <a:latin typeface="Calibri"/>
                <a:cs typeface="Calibri"/>
              </a:rPr>
              <a:t>10.07.2025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3112" y="1532381"/>
            <a:ext cx="7956550" cy="322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Clr>
                <a:srgbClr val="A1714E"/>
              </a:buClr>
              <a:buSzPct val="91428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75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рамките</a:t>
            </a:r>
            <a:r>
              <a:rPr dirty="0" sz="175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85" b="1">
                <a:solidFill>
                  <a:srgbClr val="524439"/>
                </a:solidFill>
                <a:latin typeface="Calibri"/>
                <a:cs typeface="Calibri"/>
              </a:rPr>
              <a:t>9</a:t>
            </a:r>
            <a:r>
              <a:rPr dirty="0" sz="175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работни</a:t>
            </a:r>
            <a:r>
              <a:rPr dirty="0" sz="175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дни</a:t>
            </a:r>
            <a:r>
              <a:rPr dirty="0" sz="175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70" b="1">
                <a:solidFill>
                  <a:srgbClr val="524439"/>
                </a:solidFill>
                <a:latin typeface="Calibri"/>
                <a:cs typeface="Calibri"/>
              </a:rPr>
              <a:t>6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90" b="1">
                <a:solidFill>
                  <a:srgbClr val="524439"/>
                </a:solidFill>
                <a:latin typeface="Calibri"/>
                <a:cs typeface="Calibri"/>
              </a:rPr>
              <a:t>часа</a:t>
            </a:r>
            <a:r>
              <a:rPr dirty="0" sz="175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20" b="1">
                <a:solidFill>
                  <a:srgbClr val="524439"/>
                </a:solidFill>
                <a:latin typeface="Calibri"/>
                <a:cs typeface="Calibri"/>
              </a:rPr>
              <a:t>ден,</a:t>
            </a:r>
            <a:r>
              <a:rPr dirty="0" sz="1750" spc="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75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които</a:t>
            </a:r>
            <a:r>
              <a:rPr dirty="0" sz="175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ползвателите</a:t>
            </a:r>
            <a:r>
              <a:rPr dirty="0" sz="175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взеха </a:t>
            </a:r>
            <a:r>
              <a:rPr dirty="0" sz="1750" spc="55" b="1">
                <a:solidFill>
                  <a:srgbClr val="524439"/>
                </a:solidFill>
                <a:latin typeface="Calibri"/>
                <a:cs typeface="Calibri"/>
              </a:rPr>
              <a:t>участие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 в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курсовете</a:t>
            </a:r>
            <a:r>
              <a:rPr dirty="0" sz="175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30" b="1">
                <a:solidFill>
                  <a:srgbClr val="524439"/>
                </a:solidFill>
                <a:latin typeface="Calibri"/>
                <a:cs typeface="Calibri"/>
              </a:rPr>
              <a:t>Римини,</a:t>
            </a:r>
            <a:r>
              <a:rPr dirty="0" sz="175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Италия.</a:t>
            </a:r>
            <a:r>
              <a:rPr dirty="0" sz="175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По</a:t>
            </a:r>
            <a:r>
              <a:rPr dirty="0" sz="175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време</a:t>
            </a:r>
            <a:r>
              <a:rPr dirty="0" sz="175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обучението,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учениците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придобиха</a:t>
            </a:r>
            <a:r>
              <a:rPr dirty="0" sz="175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55" b="1">
                <a:solidFill>
                  <a:srgbClr val="524439"/>
                </a:solidFill>
                <a:latin typeface="Calibri"/>
                <a:cs typeface="Calibri"/>
              </a:rPr>
              <a:t>богато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количество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70" b="1">
                <a:solidFill>
                  <a:srgbClr val="524439"/>
                </a:solidFill>
                <a:latin typeface="Calibri"/>
                <a:cs typeface="Calibri"/>
              </a:rPr>
              <a:t>от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знания,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75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съответно</a:t>
            </a:r>
            <a:r>
              <a:rPr dirty="0" sz="175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научиха</a:t>
            </a:r>
            <a:r>
              <a:rPr dirty="0" sz="175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изключително много</a:t>
            </a:r>
            <a:r>
              <a:rPr dirty="0" sz="175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1750" spc="70" b="1">
                <a:solidFill>
                  <a:srgbClr val="524439"/>
                </a:solidFill>
                <a:latin typeface="Calibri"/>
                <a:cs typeface="Calibri"/>
              </a:rPr>
              <a:t> сферата</a:t>
            </a:r>
            <a:r>
              <a:rPr dirty="0" sz="175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изкуственият</a:t>
            </a:r>
            <a:r>
              <a:rPr dirty="0" sz="175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интелект</a:t>
            </a:r>
            <a:r>
              <a:rPr dirty="0" sz="175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75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50" b="1">
                <a:solidFill>
                  <a:srgbClr val="524439"/>
                </a:solidFill>
                <a:latin typeface="Calibri"/>
                <a:cs typeface="Calibri"/>
              </a:rPr>
              <a:t>зелената</a:t>
            </a:r>
            <a:r>
              <a:rPr dirty="0" sz="1750" spc="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енергия.</a:t>
            </a:r>
            <a:r>
              <a:rPr dirty="0" sz="175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50" b="1">
                <a:solidFill>
                  <a:srgbClr val="524439"/>
                </a:solidFill>
                <a:latin typeface="Calibri"/>
                <a:cs typeface="Calibri"/>
              </a:rPr>
              <a:t>Те</a:t>
            </a:r>
            <a:r>
              <a:rPr dirty="0" sz="175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35" b="1">
                <a:solidFill>
                  <a:srgbClr val="524439"/>
                </a:solidFill>
                <a:latin typeface="Calibri"/>
                <a:cs typeface="Calibri"/>
              </a:rPr>
              <a:t>също</a:t>
            </a:r>
            <a:r>
              <a:rPr dirty="0" sz="175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се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запознаха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100" b="1">
                <a:solidFill>
                  <a:srgbClr val="524439"/>
                </a:solidFill>
                <a:latin typeface="Calibri"/>
                <a:cs typeface="Calibri"/>
              </a:rPr>
              <a:t>с</a:t>
            </a:r>
            <a:r>
              <a:rPr dirty="0" sz="175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90" b="1">
                <a:solidFill>
                  <a:srgbClr val="524439"/>
                </a:solidFill>
                <a:latin typeface="Calibri"/>
                <a:cs typeface="Calibri"/>
              </a:rPr>
              <a:t>богатата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история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75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култура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Римини.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7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Clr>
                <a:srgbClr val="A1714E"/>
              </a:buClr>
              <a:buSzPct val="91428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Ползвателите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бяха</a:t>
            </a:r>
            <a:r>
              <a:rPr dirty="0" sz="1750" spc="7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разделени</a:t>
            </a:r>
            <a:r>
              <a:rPr dirty="0" sz="175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две</a:t>
            </a:r>
            <a:r>
              <a:rPr dirty="0" sz="175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групи,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спрямо</a:t>
            </a:r>
            <a:r>
              <a:rPr dirty="0" sz="175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тяхното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направление.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Clr>
                <a:srgbClr val="A1714E"/>
              </a:buClr>
              <a:buSzPct val="91428"/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750" spc="-20" b="1">
                <a:solidFill>
                  <a:srgbClr val="524439"/>
                </a:solidFill>
                <a:latin typeface="Calibri"/>
                <a:cs typeface="Calibri"/>
              </a:rPr>
              <a:t>“AI</a:t>
            </a:r>
            <a:r>
              <a:rPr dirty="0" sz="175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30" b="1">
                <a:solidFill>
                  <a:srgbClr val="524439"/>
                </a:solidFill>
                <a:latin typeface="Calibri"/>
                <a:cs typeface="Calibri"/>
              </a:rPr>
              <a:t>Revolution”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–</a:t>
            </a:r>
            <a:r>
              <a:rPr dirty="0" sz="1750" spc="10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Електроенергетика</a:t>
            </a:r>
            <a:r>
              <a:rPr dirty="0" sz="175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750" spc="1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20" b="1">
                <a:solidFill>
                  <a:srgbClr val="524439"/>
                </a:solidFill>
                <a:latin typeface="Calibri"/>
                <a:cs typeface="Calibri"/>
              </a:rPr>
              <a:t>Възобновяеми</a:t>
            </a:r>
            <a:r>
              <a:rPr dirty="0" sz="175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Енергийни</a:t>
            </a:r>
            <a:r>
              <a:rPr dirty="0" sz="175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източници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>
              <a:latin typeface="Calibri"/>
              <a:cs typeface="Calibri"/>
            </a:endParaRPr>
          </a:p>
          <a:p>
            <a:pPr marL="329565" marR="1290955" indent="-317500">
              <a:lnSpc>
                <a:spcPct val="100000"/>
              </a:lnSpc>
              <a:buClr>
                <a:srgbClr val="A1714E"/>
              </a:buClr>
              <a:buSzPct val="91428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“Ecopower</a:t>
            </a:r>
            <a:r>
              <a:rPr dirty="0" sz="175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Lab”</a:t>
            </a:r>
            <a:r>
              <a:rPr dirty="0" sz="175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55" b="1">
                <a:solidFill>
                  <a:srgbClr val="524439"/>
                </a:solidFill>
                <a:latin typeface="Calibri"/>
                <a:cs typeface="Calibri"/>
              </a:rPr>
              <a:t>-</a:t>
            </a:r>
            <a:r>
              <a:rPr dirty="0" sz="1750" spc="70" b="1">
                <a:solidFill>
                  <a:srgbClr val="524439"/>
                </a:solidFill>
                <a:latin typeface="Calibri"/>
                <a:cs typeface="Calibri"/>
              </a:rPr>
              <a:t> 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Компютърна</a:t>
            </a:r>
            <a:r>
              <a:rPr dirty="0" sz="175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техника</a:t>
            </a:r>
            <a:r>
              <a:rPr dirty="0" sz="175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Технологии,</a:t>
            </a:r>
            <a:r>
              <a:rPr dirty="0" sz="1750" spc="1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Приложно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Програмиране</a:t>
            </a:r>
            <a:r>
              <a:rPr dirty="0" sz="175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1750" spc="1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524439"/>
                </a:solidFill>
                <a:latin typeface="Calibri"/>
                <a:cs typeface="Calibri"/>
              </a:rPr>
              <a:t>Програмиране</a:t>
            </a:r>
            <a:r>
              <a:rPr dirty="0" sz="1750" spc="114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6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750" spc="1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750" spc="-10" b="1">
                <a:solidFill>
                  <a:srgbClr val="524439"/>
                </a:solidFill>
                <a:latin typeface="Calibri"/>
                <a:cs typeface="Calibri"/>
              </a:rPr>
              <a:t>Роботи.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25993" y="4391761"/>
            <a:ext cx="838200" cy="508634"/>
          </a:xfrm>
          <a:custGeom>
            <a:avLst/>
            <a:gdLst/>
            <a:ahLst/>
            <a:cxnLst/>
            <a:rect l="l" t="t" r="r" b="b"/>
            <a:pathLst>
              <a:path w="838200" h="508635">
                <a:moveTo>
                  <a:pt x="0" y="396938"/>
                </a:moveTo>
                <a:lnTo>
                  <a:pt x="39356" y="365085"/>
                </a:lnTo>
                <a:lnTo>
                  <a:pt x="153590" y="321281"/>
                </a:lnTo>
                <a:lnTo>
                  <a:pt x="336952" y="343156"/>
                </a:lnTo>
                <a:lnTo>
                  <a:pt x="583691" y="508342"/>
                </a:lnTo>
                <a:lnTo>
                  <a:pt x="585469" y="428808"/>
                </a:lnTo>
                <a:lnTo>
                  <a:pt x="609631" y="253890"/>
                </a:lnTo>
                <a:lnTo>
                  <a:pt x="684418" y="79112"/>
                </a:lnTo>
                <a:lnTo>
                  <a:pt x="8380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660417"/>
            <a:ext cx="1118870" cy="386080"/>
          </a:xfrm>
          <a:custGeom>
            <a:avLst/>
            <a:gdLst/>
            <a:ahLst/>
            <a:cxnLst/>
            <a:rect l="l" t="t" r="r" b="b"/>
            <a:pathLst>
              <a:path w="1118870" h="386079">
                <a:moveTo>
                  <a:pt x="734415" y="237629"/>
                </a:moveTo>
                <a:lnTo>
                  <a:pt x="0" y="237629"/>
                </a:lnTo>
                <a:lnTo>
                  <a:pt x="0" y="385546"/>
                </a:lnTo>
                <a:lnTo>
                  <a:pt x="729132" y="385546"/>
                </a:lnTo>
                <a:lnTo>
                  <a:pt x="773574" y="380019"/>
                </a:lnTo>
                <a:lnTo>
                  <a:pt x="810875" y="364805"/>
                </a:lnTo>
                <a:lnTo>
                  <a:pt x="836813" y="341960"/>
                </a:lnTo>
                <a:lnTo>
                  <a:pt x="847166" y="313537"/>
                </a:lnTo>
                <a:lnTo>
                  <a:pt x="839139" y="284076"/>
                </a:lnTo>
                <a:lnTo>
                  <a:pt x="815136" y="259938"/>
                </a:lnTo>
                <a:lnTo>
                  <a:pt x="778961" y="243623"/>
                </a:lnTo>
                <a:lnTo>
                  <a:pt x="734415" y="237629"/>
                </a:lnTo>
                <a:close/>
              </a:path>
              <a:path w="1118870" h="386079">
                <a:moveTo>
                  <a:pt x="612711" y="147891"/>
                </a:moveTo>
                <a:lnTo>
                  <a:pt x="345351" y="147891"/>
                </a:lnTo>
                <a:lnTo>
                  <a:pt x="372047" y="151418"/>
                </a:lnTo>
                <a:lnTo>
                  <a:pt x="393855" y="161040"/>
                </a:lnTo>
                <a:lnTo>
                  <a:pt x="408562" y="175318"/>
                </a:lnTo>
                <a:lnTo>
                  <a:pt x="413956" y="192811"/>
                </a:lnTo>
                <a:lnTo>
                  <a:pt x="408562" y="210256"/>
                </a:lnTo>
                <a:lnTo>
                  <a:pt x="393855" y="224502"/>
                </a:lnTo>
                <a:lnTo>
                  <a:pt x="372047" y="234107"/>
                </a:lnTo>
                <a:lnTo>
                  <a:pt x="345351" y="237629"/>
                </a:lnTo>
                <a:lnTo>
                  <a:pt x="612711" y="237629"/>
                </a:lnTo>
                <a:lnTo>
                  <a:pt x="586066" y="234107"/>
                </a:lnTo>
                <a:lnTo>
                  <a:pt x="564284" y="224502"/>
                </a:lnTo>
                <a:lnTo>
                  <a:pt x="549587" y="210256"/>
                </a:lnTo>
                <a:lnTo>
                  <a:pt x="544195" y="192811"/>
                </a:lnTo>
                <a:lnTo>
                  <a:pt x="549587" y="175318"/>
                </a:lnTo>
                <a:lnTo>
                  <a:pt x="564284" y="161040"/>
                </a:lnTo>
                <a:lnTo>
                  <a:pt x="586066" y="151418"/>
                </a:lnTo>
                <a:lnTo>
                  <a:pt x="612711" y="147891"/>
                </a:lnTo>
                <a:close/>
              </a:path>
              <a:path w="1118870" h="386079">
                <a:moveTo>
                  <a:pt x="1005751" y="0"/>
                </a:moveTo>
                <a:lnTo>
                  <a:pt x="0" y="0"/>
                </a:lnTo>
                <a:lnTo>
                  <a:pt x="0" y="147891"/>
                </a:lnTo>
                <a:lnTo>
                  <a:pt x="1000442" y="147891"/>
                </a:lnTo>
                <a:lnTo>
                  <a:pt x="1044879" y="142367"/>
                </a:lnTo>
                <a:lnTo>
                  <a:pt x="1082184" y="127160"/>
                </a:lnTo>
                <a:lnTo>
                  <a:pt x="1108132" y="104316"/>
                </a:lnTo>
                <a:lnTo>
                  <a:pt x="1118501" y="75882"/>
                </a:lnTo>
                <a:lnTo>
                  <a:pt x="1110474" y="46425"/>
                </a:lnTo>
                <a:lnTo>
                  <a:pt x="1086472" y="22296"/>
                </a:lnTo>
                <a:lnTo>
                  <a:pt x="1050296" y="5989"/>
                </a:lnTo>
                <a:lnTo>
                  <a:pt x="10057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4690" y="254508"/>
            <a:ext cx="829310" cy="393700"/>
          </a:xfrm>
          <a:custGeom>
            <a:avLst/>
            <a:gdLst/>
            <a:ahLst/>
            <a:cxnLst/>
            <a:rect l="l" t="t" r="r" b="b"/>
            <a:pathLst>
              <a:path w="829309" h="393700">
                <a:moveTo>
                  <a:pt x="829309" y="242315"/>
                </a:moveTo>
                <a:lnTo>
                  <a:pt x="90550" y="242315"/>
                </a:lnTo>
                <a:lnTo>
                  <a:pt x="56489" y="247965"/>
                </a:lnTo>
                <a:lnTo>
                  <a:pt x="27892" y="263509"/>
                </a:lnTo>
                <a:lnTo>
                  <a:pt x="7987" y="286839"/>
                </a:lnTo>
                <a:lnTo>
                  <a:pt x="0" y="315849"/>
                </a:lnTo>
                <a:lnTo>
                  <a:pt x="6155" y="345882"/>
                </a:lnTo>
                <a:lnTo>
                  <a:pt x="24574" y="370474"/>
                </a:lnTo>
                <a:lnTo>
                  <a:pt x="52327" y="387090"/>
                </a:lnTo>
                <a:lnTo>
                  <a:pt x="86486" y="393191"/>
                </a:lnTo>
                <a:lnTo>
                  <a:pt x="829309" y="393191"/>
                </a:lnTo>
                <a:lnTo>
                  <a:pt x="829309" y="242315"/>
                </a:lnTo>
                <a:close/>
              </a:path>
              <a:path w="829309" h="393700">
                <a:moveTo>
                  <a:pt x="801496" y="150875"/>
                </a:moveTo>
                <a:lnTo>
                  <a:pt x="596518" y="150875"/>
                </a:lnTo>
                <a:lnTo>
                  <a:pt x="616950" y="154465"/>
                </a:lnTo>
                <a:lnTo>
                  <a:pt x="633666" y="164258"/>
                </a:lnTo>
                <a:lnTo>
                  <a:pt x="644953" y="178790"/>
                </a:lnTo>
                <a:lnTo>
                  <a:pt x="649096" y="196595"/>
                </a:lnTo>
                <a:lnTo>
                  <a:pt x="644953" y="214401"/>
                </a:lnTo>
                <a:lnTo>
                  <a:pt x="633666" y="228933"/>
                </a:lnTo>
                <a:lnTo>
                  <a:pt x="616950" y="238726"/>
                </a:lnTo>
                <a:lnTo>
                  <a:pt x="596518" y="242315"/>
                </a:lnTo>
                <a:lnTo>
                  <a:pt x="801496" y="242315"/>
                </a:lnTo>
                <a:lnTo>
                  <a:pt x="781065" y="238726"/>
                </a:lnTo>
                <a:lnTo>
                  <a:pt x="764349" y="228933"/>
                </a:lnTo>
                <a:lnTo>
                  <a:pt x="753062" y="214401"/>
                </a:lnTo>
                <a:lnTo>
                  <a:pt x="748918" y="196595"/>
                </a:lnTo>
                <a:lnTo>
                  <a:pt x="753062" y="178790"/>
                </a:lnTo>
                <a:lnTo>
                  <a:pt x="764349" y="164258"/>
                </a:lnTo>
                <a:lnTo>
                  <a:pt x="781065" y="154465"/>
                </a:lnTo>
                <a:lnTo>
                  <a:pt x="801496" y="150875"/>
                </a:lnTo>
                <a:close/>
              </a:path>
              <a:path w="829309" h="393700">
                <a:moveTo>
                  <a:pt x="829309" y="0"/>
                </a:moveTo>
                <a:lnTo>
                  <a:pt x="298576" y="0"/>
                </a:lnTo>
                <a:lnTo>
                  <a:pt x="264515" y="5629"/>
                </a:lnTo>
                <a:lnTo>
                  <a:pt x="235918" y="21129"/>
                </a:lnTo>
                <a:lnTo>
                  <a:pt x="216013" y="44416"/>
                </a:lnTo>
                <a:lnTo>
                  <a:pt x="208025" y="73405"/>
                </a:lnTo>
                <a:lnTo>
                  <a:pt x="214181" y="103459"/>
                </a:lnTo>
                <a:lnTo>
                  <a:pt x="232600" y="128095"/>
                </a:lnTo>
                <a:lnTo>
                  <a:pt x="260353" y="144754"/>
                </a:lnTo>
                <a:lnTo>
                  <a:pt x="294512" y="150875"/>
                </a:lnTo>
                <a:lnTo>
                  <a:pt x="829309" y="150875"/>
                </a:lnTo>
                <a:lnTo>
                  <a:pt x="829309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7481" y="1439555"/>
            <a:ext cx="1096645" cy="1207135"/>
          </a:xfrm>
          <a:custGeom>
            <a:avLst/>
            <a:gdLst/>
            <a:ahLst/>
            <a:cxnLst/>
            <a:rect l="l" t="t" r="r" b="b"/>
            <a:pathLst>
              <a:path w="1096645" h="1207135">
                <a:moveTo>
                  <a:pt x="1096518" y="1038486"/>
                </a:moveTo>
                <a:lnTo>
                  <a:pt x="1059626" y="1027395"/>
                </a:lnTo>
                <a:lnTo>
                  <a:pt x="1000440" y="996918"/>
                </a:lnTo>
                <a:lnTo>
                  <a:pt x="945261" y="953833"/>
                </a:lnTo>
                <a:lnTo>
                  <a:pt x="894420" y="899917"/>
                </a:lnTo>
                <a:lnTo>
                  <a:pt x="870729" y="869453"/>
                </a:lnTo>
                <a:lnTo>
                  <a:pt x="848248" y="836949"/>
                </a:lnTo>
                <a:lnTo>
                  <a:pt x="827017" y="802626"/>
                </a:lnTo>
                <a:lnTo>
                  <a:pt x="807077" y="766706"/>
                </a:lnTo>
                <a:lnTo>
                  <a:pt x="788471" y="729412"/>
                </a:lnTo>
                <a:lnTo>
                  <a:pt x="771239" y="690967"/>
                </a:lnTo>
                <a:lnTo>
                  <a:pt x="755424" y="651592"/>
                </a:lnTo>
                <a:lnTo>
                  <a:pt x="741066" y="611510"/>
                </a:lnTo>
                <a:lnTo>
                  <a:pt x="728207" y="570942"/>
                </a:lnTo>
                <a:lnTo>
                  <a:pt x="716888" y="530112"/>
                </a:lnTo>
                <a:lnTo>
                  <a:pt x="707151" y="489241"/>
                </a:lnTo>
                <a:lnTo>
                  <a:pt x="699038" y="448552"/>
                </a:lnTo>
                <a:lnTo>
                  <a:pt x="692589" y="408267"/>
                </a:lnTo>
                <a:lnTo>
                  <a:pt x="687847" y="368608"/>
                </a:lnTo>
                <a:lnTo>
                  <a:pt x="684852" y="329797"/>
                </a:lnTo>
                <a:lnTo>
                  <a:pt x="684270" y="255611"/>
                </a:lnTo>
                <a:lnTo>
                  <a:pt x="691177" y="187485"/>
                </a:lnTo>
                <a:lnTo>
                  <a:pt x="705903" y="127198"/>
                </a:lnTo>
                <a:lnTo>
                  <a:pt x="728780" y="76528"/>
                </a:lnTo>
                <a:lnTo>
                  <a:pt x="760140" y="37253"/>
                </a:lnTo>
                <a:lnTo>
                  <a:pt x="800314" y="11151"/>
                </a:lnTo>
                <a:lnTo>
                  <a:pt x="849634" y="0"/>
                </a:lnTo>
                <a:lnTo>
                  <a:pt x="877827" y="586"/>
                </a:lnTo>
                <a:lnTo>
                  <a:pt x="948271" y="25669"/>
                </a:lnTo>
                <a:lnTo>
                  <a:pt x="971121" y="60093"/>
                </a:lnTo>
                <a:lnTo>
                  <a:pt x="981138" y="104177"/>
                </a:lnTo>
                <a:lnTo>
                  <a:pt x="982476" y="153246"/>
                </a:lnTo>
                <a:lnTo>
                  <a:pt x="979292" y="202624"/>
                </a:lnTo>
                <a:lnTo>
                  <a:pt x="975741" y="247639"/>
                </a:lnTo>
                <a:lnTo>
                  <a:pt x="971863" y="288646"/>
                </a:lnTo>
                <a:lnTo>
                  <a:pt x="964976" y="329301"/>
                </a:lnTo>
                <a:lnTo>
                  <a:pt x="955192" y="369574"/>
                </a:lnTo>
                <a:lnTo>
                  <a:pt x="942621" y="409436"/>
                </a:lnTo>
                <a:lnTo>
                  <a:pt x="927373" y="448860"/>
                </a:lnTo>
                <a:lnTo>
                  <a:pt x="909559" y="487815"/>
                </a:lnTo>
                <a:lnTo>
                  <a:pt x="889290" y="526272"/>
                </a:lnTo>
                <a:lnTo>
                  <a:pt x="866677" y="564204"/>
                </a:lnTo>
                <a:lnTo>
                  <a:pt x="841830" y="601580"/>
                </a:lnTo>
                <a:lnTo>
                  <a:pt x="814860" y="638371"/>
                </a:lnTo>
                <a:lnTo>
                  <a:pt x="785877" y="674550"/>
                </a:lnTo>
                <a:lnTo>
                  <a:pt x="754992" y="710086"/>
                </a:lnTo>
                <a:lnTo>
                  <a:pt x="722316" y="744951"/>
                </a:lnTo>
                <a:lnTo>
                  <a:pt x="687960" y="779116"/>
                </a:lnTo>
                <a:lnTo>
                  <a:pt x="652033" y="812551"/>
                </a:lnTo>
                <a:lnTo>
                  <a:pt x="614648" y="845229"/>
                </a:lnTo>
                <a:lnTo>
                  <a:pt x="575914" y="877119"/>
                </a:lnTo>
                <a:lnTo>
                  <a:pt x="535942" y="908193"/>
                </a:lnTo>
                <a:lnTo>
                  <a:pt x="494842" y="938422"/>
                </a:lnTo>
                <a:lnTo>
                  <a:pt x="452726" y="967776"/>
                </a:lnTo>
                <a:lnTo>
                  <a:pt x="409704" y="996228"/>
                </a:lnTo>
                <a:lnTo>
                  <a:pt x="365887" y="1023748"/>
                </a:lnTo>
                <a:lnTo>
                  <a:pt x="321386" y="1050306"/>
                </a:lnTo>
                <a:lnTo>
                  <a:pt x="276310" y="1075875"/>
                </a:lnTo>
                <a:lnTo>
                  <a:pt x="230771" y="1100424"/>
                </a:lnTo>
                <a:lnTo>
                  <a:pt x="184879" y="1123925"/>
                </a:lnTo>
                <a:lnTo>
                  <a:pt x="138746" y="1146349"/>
                </a:lnTo>
                <a:lnTo>
                  <a:pt x="92481" y="1167668"/>
                </a:lnTo>
                <a:lnTo>
                  <a:pt x="46195" y="1187851"/>
                </a:lnTo>
                <a:lnTo>
                  <a:pt x="0" y="120687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495425" cy="591185"/>
          </a:xfrm>
          <a:custGeom>
            <a:avLst/>
            <a:gdLst/>
            <a:ahLst/>
            <a:cxnLst/>
            <a:rect l="l" t="t" r="r" b="b"/>
            <a:pathLst>
              <a:path w="1495425" h="591185">
                <a:moveTo>
                  <a:pt x="0" y="590614"/>
                </a:moveTo>
                <a:lnTo>
                  <a:pt x="72658" y="556172"/>
                </a:lnTo>
                <a:lnTo>
                  <a:pt x="116736" y="538971"/>
                </a:lnTo>
                <a:lnTo>
                  <a:pt x="161925" y="524001"/>
                </a:lnTo>
                <a:lnTo>
                  <a:pt x="201519" y="512346"/>
                </a:lnTo>
                <a:lnTo>
                  <a:pt x="241891" y="501030"/>
                </a:lnTo>
                <a:lnTo>
                  <a:pt x="282969" y="489996"/>
                </a:lnTo>
                <a:lnTo>
                  <a:pt x="324680" y="479188"/>
                </a:lnTo>
                <a:lnTo>
                  <a:pt x="366954" y="468550"/>
                </a:lnTo>
                <a:lnTo>
                  <a:pt x="409717" y="458023"/>
                </a:lnTo>
                <a:lnTo>
                  <a:pt x="452899" y="447552"/>
                </a:lnTo>
                <a:lnTo>
                  <a:pt x="496427" y="437080"/>
                </a:lnTo>
                <a:lnTo>
                  <a:pt x="540229" y="426550"/>
                </a:lnTo>
                <a:lnTo>
                  <a:pt x="584234" y="415904"/>
                </a:lnTo>
                <a:lnTo>
                  <a:pt x="628370" y="405088"/>
                </a:lnTo>
                <a:lnTo>
                  <a:pt x="672564" y="394042"/>
                </a:lnTo>
                <a:lnTo>
                  <a:pt x="716746" y="382712"/>
                </a:lnTo>
                <a:lnTo>
                  <a:pt x="760842" y="371040"/>
                </a:lnTo>
                <a:lnTo>
                  <a:pt x="804782" y="358969"/>
                </a:lnTo>
                <a:lnTo>
                  <a:pt x="848493" y="346443"/>
                </a:lnTo>
                <a:lnTo>
                  <a:pt x="891903" y="333404"/>
                </a:lnTo>
                <a:lnTo>
                  <a:pt x="934941" y="319796"/>
                </a:lnTo>
                <a:lnTo>
                  <a:pt x="977534" y="305563"/>
                </a:lnTo>
                <a:lnTo>
                  <a:pt x="1019612" y="290647"/>
                </a:lnTo>
                <a:lnTo>
                  <a:pt x="1061101" y="274992"/>
                </a:lnTo>
                <a:lnTo>
                  <a:pt x="1101930" y="258540"/>
                </a:lnTo>
                <a:lnTo>
                  <a:pt x="1142028" y="241236"/>
                </a:lnTo>
                <a:lnTo>
                  <a:pt x="1181322" y="223022"/>
                </a:lnTo>
                <a:lnTo>
                  <a:pt x="1219740" y="203842"/>
                </a:lnTo>
                <a:lnTo>
                  <a:pt x="1257211" y="183638"/>
                </a:lnTo>
                <a:lnTo>
                  <a:pt x="1293662" y="162355"/>
                </a:lnTo>
                <a:lnTo>
                  <a:pt x="1329023" y="139935"/>
                </a:lnTo>
                <a:lnTo>
                  <a:pt x="1363220" y="116321"/>
                </a:lnTo>
                <a:lnTo>
                  <a:pt x="1396182" y="91457"/>
                </a:lnTo>
                <a:lnTo>
                  <a:pt x="1427837" y="65286"/>
                </a:lnTo>
                <a:lnTo>
                  <a:pt x="1458114" y="37751"/>
                </a:lnTo>
                <a:lnTo>
                  <a:pt x="1486940" y="8795"/>
                </a:lnTo>
                <a:lnTo>
                  <a:pt x="149483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85215" marR="5080" indent="-123825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По</a:t>
            </a:r>
            <a:r>
              <a:rPr dirty="0" sz="3500" spc="-10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тема</a:t>
            </a:r>
            <a:r>
              <a:rPr dirty="0" sz="3500" spc="-8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libri"/>
                <a:cs typeface="Calibri"/>
              </a:rPr>
              <a:t>„</a:t>
            </a:r>
            <a:r>
              <a:rPr dirty="0" sz="3500" b="0">
                <a:solidFill>
                  <a:srgbClr val="4B3027"/>
                </a:solidFill>
                <a:latin typeface="Book Antiqua"/>
                <a:cs typeface="Book Antiqua"/>
              </a:rPr>
              <a:t>AI</a:t>
            </a:r>
            <a:r>
              <a:rPr dirty="0" sz="3500" spc="-195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spc="55" b="0">
                <a:solidFill>
                  <a:srgbClr val="4B3027"/>
                </a:solidFill>
                <a:latin typeface="Book Antiqua"/>
                <a:cs typeface="Book Antiqua"/>
              </a:rPr>
              <a:t>Revolution</a:t>
            </a:r>
            <a:r>
              <a:rPr dirty="0" sz="3500" spc="55" b="0">
                <a:solidFill>
                  <a:srgbClr val="4B3027"/>
                </a:solidFill>
                <a:latin typeface="Calibri"/>
                <a:cs typeface="Calibri"/>
              </a:rPr>
              <a:t>“</a:t>
            </a:r>
            <a:r>
              <a:rPr dirty="0" sz="3500" spc="-114" b="0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3500" spc="-25" b="0">
                <a:solidFill>
                  <a:srgbClr val="4B3027"/>
                </a:solidFill>
                <a:latin typeface="Cambria"/>
                <a:cs typeface="Cambria"/>
              </a:rPr>
              <a:t>се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запознахме</a:t>
            </a:r>
            <a:r>
              <a:rPr dirty="0" sz="3500" spc="-15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със</a:t>
            </a:r>
            <a:r>
              <a:rPr dirty="0" sz="3500" spc="-114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следното</a:t>
            </a:r>
            <a:r>
              <a:rPr dirty="0" sz="3500" spc="-10" b="0">
                <a:solidFill>
                  <a:srgbClr val="4B3027"/>
                </a:solidFill>
                <a:latin typeface="Book Antiqua"/>
                <a:cs typeface="Book Antiqua"/>
              </a:rPr>
              <a:t>:</a:t>
            </a:r>
            <a:endParaRPr sz="3500">
              <a:latin typeface="Book Antiqua"/>
              <a:cs typeface="Book Antiqu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3054" y="1579245"/>
            <a:ext cx="8059420" cy="3045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Clr>
                <a:srgbClr val="A1714E"/>
              </a:buClr>
              <a:buSzPct val="800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2000" spc="50" b="1">
                <a:solidFill>
                  <a:srgbClr val="524439"/>
                </a:solidFill>
                <a:latin typeface="Calibri"/>
                <a:cs typeface="Calibri"/>
              </a:rPr>
              <a:t>Как</a:t>
            </a:r>
            <a:r>
              <a:rPr dirty="0" sz="20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да</a:t>
            </a:r>
            <a:r>
              <a:rPr dirty="0" sz="200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внедрим</a:t>
            </a:r>
            <a:r>
              <a:rPr dirty="0" sz="2000" spc="9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изкуственият</a:t>
            </a:r>
            <a:r>
              <a:rPr dirty="0" sz="2000" spc="8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интелект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ползотворно</a:t>
            </a:r>
            <a:r>
              <a:rPr dirty="0" sz="2000" spc="8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в</a:t>
            </a:r>
            <a:r>
              <a:rPr dirty="0" sz="2000" spc="1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ежедневието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за</a:t>
            </a:r>
            <a:r>
              <a:rPr dirty="0" sz="2000" spc="-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улеснение.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29565" marR="743585" indent="-317500">
              <a:lnSpc>
                <a:spcPct val="100000"/>
              </a:lnSpc>
              <a:buClr>
                <a:srgbClr val="A1714E"/>
              </a:buClr>
              <a:buSzPct val="800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2000" spc="50" b="1">
                <a:solidFill>
                  <a:srgbClr val="524439"/>
                </a:solidFill>
                <a:latin typeface="Calibri"/>
                <a:cs typeface="Calibri"/>
              </a:rPr>
              <a:t>Как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да</a:t>
            </a:r>
            <a:r>
              <a:rPr dirty="0" sz="20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използваме</a:t>
            </a:r>
            <a:r>
              <a:rPr dirty="0" sz="2000" spc="-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различни</a:t>
            </a:r>
            <a:r>
              <a:rPr dirty="0" sz="2000" spc="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AI</a:t>
            </a:r>
            <a:r>
              <a:rPr dirty="0" sz="2000" spc="2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524439"/>
                </a:solidFill>
                <a:latin typeface="Calibri"/>
                <a:cs typeface="Calibri"/>
              </a:rPr>
              <a:t>модели,</a:t>
            </a:r>
            <a:r>
              <a:rPr dirty="0" sz="20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като</a:t>
            </a:r>
            <a:r>
              <a:rPr dirty="0" sz="20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ChatGPT,</a:t>
            </a:r>
            <a:r>
              <a:rPr dirty="0" sz="2000" spc="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Gemini, </a:t>
            </a:r>
            <a:r>
              <a:rPr dirty="0" sz="2000" spc="-20" b="1">
                <a:solidFill>
                  <a:srgbClr val="524439"/>
                </a:solidFill>
                <a:latin typeface="Calibri"/>
                <a:cs typeface="Calibri"/>
              </a:rPr>
              <a:t>Midjourney</a:t>
            </a:r>
            <a:r>
              <a:rPr dirty="0" sz="2000" spc="-3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 </a:t>
            </a:r>
            <a:r>
              <a:rPr dirty="0" sz="2000" spc="-25" b="1">
                <a:solidFill>
                  <a:srgbClr val="524439"/>
                </a:solidFill>
                <a:latin typeface="Calibri"/>
                <a:cs typeface="Calibri"/>
              </a:rPr>
              <a:t>др.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1714E"/>
              </a:buClr>
              <a:buFont typeface="Times New Roman"/>
              <a:buChar char="●"/>
            </a:pPr>
            <a:endParaRPr sz="1950">
              <a:latin typeface="Calibri"/>
              <a:cs typeface="Calibri"/>
            </a:endParaRPr>
          </a:p>
          <a:p>
            <a:pPr marL="329565" marR="294005" indent="-317500">
              <a:lnSpc>
                <a:spcPct val="100000"/>
              </a:lnSpc>
              <a:buClr>
                <a:srgbClr val="A1714E"/>
              </a:buClr>
              <a:buSzPct val="800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2000" spc="50" b="1">
                <a:solidFill>
                  <a:srgbClr val="524439"/>
                </a:solidFill>
                <a:latin typeface="Calibri"/>
                <a:cs typeface="Calibri"/>
              </a:rPr>
              <a:t>Как</a:t>
            </a:r>
            <a:r>
              <a:rPr dirty="0" sz="20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да</a:t>
            </a:r>
            <a:r>
              <a:rPr dirty="0" sz="200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форматираме,</a:t>
            </a:r>
            <a:r>
              <a:rPr dirty="0" sz="20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обработваме</a:t>
            </a:r>
            <a:r>
              <a:rPr dirty="0" sz="20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</a:t>
            </a:r>
            <a:r>
              <a:rPr dirty="0" sz="2000" spc="10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разграничим</a:t>
            </a:r>
            <a:r>
              <a:rPr dirty="0" sz="2000" spc="6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информация</a:t>
            </a:r>
            <a:r>
              <a:rPr dirty="0" sz="2000" spc="7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65" b="1">
                <a:solidFill>
                  <a:srgbClr val="524439"/>
                </a:solidFill>
                <a:latin typeface="Calibri"/>
                <a:cs typeface="Calibri"/>
              </a:rPr>
              <a:t>с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помощта</a:t>
            </a:r>
            <a:r>
              <a:rPr dirty="0" sz="2000" spc="1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75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20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24439"/>
                </a:solidFill>
                <a:latin typeface="Calibri"/>
                <a:cs typeface="Calibri"/>
              </a:rPr>
              <a:t>изкуствен</a:t>
            </a:r>
            <a:r>
              <a:rPr dirty="0" sz="2000" spc="2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24439"/>
                </a:solidFill>
                <a:latin typeface="Calibri"/>
                <a:cs typeface="Calibri"/>
              </a:rPr>
              <a:t>интелект.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1714E"/>
              </a:buClr>
              <a:buFont typeface="Times New Roman"/>
              <a:buChar char="●"/>
            </a:pPr>
            <a:endParaRPr sz="19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Clr>
                <a:srgbClr val="A1714E"/>
              </a:buClr>
              <a:buSzPct val="88888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Как</a:t>
            </a:r>
            <a:r>
              <a:rPr dirty="0" sz="180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да</a:t>
            </a:r>
            <a:r>
              <a:rPr dirty="0" sz="1800" spc="6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създаваме</a:t>
            </a:r>
            <a:r>
              <a:rPr dirty="0" sz="18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планове</a:t>
            </a:r>
            <a:r>
              <a:rPr dirty="0" sz="1800" spc="4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95" b="1">
                <a:solidFill>
                  <a:srgbClr val="524439"/>
                </a:solidFill>
                <a:latin typeface="Calibri"/>
                <a:cs typeface="Calibri"/>
              </a:rPr>
              <a:t>с</a:t>
            </a:r>
            <a:r>
              <a:rPr dirty="0" sz="1800" spc="5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помощта</a:t>
            </a:r>
            <a:r>
              <a:rPr dirty="0" sz="1800" spc="3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70" b="1">
                <a:solidFill>
                  <a:srgbClr val="524439"/>
                </a:solidFill>
                <a:latin typeface="Calibri"/>
                <a:cs typeface="Calibri"/>
              </a:rPr>
              <a:t>на</a:t>
            </a:r>
            <a:r>
              <a:rPr dirty="0" sz="1800" spc="50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24439"/>
                </a:solidFill>
                <a:latin typeface="Calibri"/>
                <a:cs typeface="Calibri"/>
              </a:rPr>
              <a:t>изкуствен</a:t>
            </a:r>
            <a:r>
              <a:rPr dirty="0" sz="1800" spc="45" b="1">
                <a:solidFill>
                  <a:srgbClr val="52443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24439"/>
                </a:solidFill>
                <a:latin typeface="Calibri"/>
                <a:cs typeface="Calibri"/>
              </a:rPr>
              <a:t>интелект.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25993" y="4391761"/>
            <a:ext cx="838200" cy="508634"/>
          </a:xfrm>
          <a:custGeom>
            <a:avLst/>
            <a:gdLst/>
            <a:ahLst/>
            <a:cxnLst/>
            <a:rect l="l" t="t" r="r" b="b"/>
            <a:pathLst>
              <a:path w="838200" h="508635">
                <a:moveTo>
                  <a:pt x="0" y="396938"/>
                </a:moveTo>
                <a:lnTo>
                  <a:pt x="39356" y="365085"/>
                </a:lnTo>
                <a:lnTo>
                  <a:pt x="153590" y="321281"/>
                </a:lnTo>
                <a:lnTo>
                  <a:pt x="336952" y="343156"/>
                </a:lnTo>
                <a:lnTo>
                  <a:pt x="583691" y="508342"/>
                </a:lnTo>
                <a:lnTo>
                  <a:pt x="585469" y="428808"/>
                </a:lnTo>
                <a:lnTo>
                  <a:pt x="609631" y="253890"/>
                </a:lnTo>
                <a:lnTo>
                  <a:pt x="684418" y="79112"/>
                </a:lnTo>
                <a:lnTo>
                  <a:pt x="838073" y="0"/>
                </a:lnTo>
              </a:path>
            </a:pathLst>
          </a:custGeom>
          <a:ln w="9525">
            <a:solidFill>
              <a:srgbClr val="D797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660417"/>
            <a:ext cx="1118870" cy="386080"/>
          </a:xfrm>
          <a:custGeom>
            <a:avLst/>
            <a:gdLst/>
            <a:ahLst/>
            <a:cxnLst/>
            <a:rect l="l" t="t" r="r" b="b"/>
            <a:pathLst>
              <a:path w="1118870" h="386079">
                <a:moveTo>
                  <a:pt x="734415" y="237629"/>
                </a:moveTo>
                <a:lnTo>
                  <a:pt x="0" y="237629"/>
                </a:lnTo>
                <a:lnTo>
                  <a:pt x="0" y="385546"/>
                </a:lnTo>
                <a:lnTo>
                  <a:pt x="729132" y="385546"/>
                </a:lnTo>
                <a:lnTo>
                  <a:pt x="773574" y="380019"/>
                </a:lnTo>
                <a:lnTo>
                  <a:pt x="810875" y="364805"/>
                </a:lnTo>
                <a:lnTo>
                  <a:pt x="836813" y="341960"/>
                </a:lnTo>
                <a:lnTo>
                  <a:pt x="847166" y="313537"/>
                </a:lnTo>
                <a:lnTo>
                  <a:pt x="839139" y="284076"/>
                </a:lnTo>
                <a:lnTo>
                  <a:pt x="815136" y="259938"/>
                </a:lnTo>
                <a:lnTo>
                  <a:pt x="778961" y="243623"/>
                </a:lnTo>
                <a:lnTo>
                  <a:pt x="734415" y="237629"/>
                </a:lnTo>
                <a:close/>
              </a:path>
              <a:path w="1118870" h="386079">
                <a:moveTo>
                  <a:pt x="612711" y="147891"/>
                </a:moveTo>
                <a:lnTo>
                  <a:pt x="345351" y="147891"/>
                </a:lnTo>
                <a:lnTo>
                  <a:pt x="372047" y="151418"/>
                </a:lnTo>
                <a:lnTo>
                  <a:pt x="393855" y="161040"/>
                </a:lnTo>
                <a:lnTo>
                  <a:pt x="408562" y="175318"/>
                </a:lnTo>
                <a:lnTo>
                  <a:pt x="413956" y="192811"/>
                </a:lnTo>
                <a:lnTo>
                  <a:pt x="408562" y="210256"/>
                </a:lnTo>
                <a:lnTo>
                  <a:pt x="393855" y="224502"/>
                </a:lnTo>
                <a:lnTo>
                  <a:pt x="372047" y="234107"/>
                </a:lnTo>
                <a:lnTo>
                  <a:pt x="345351" y="237629"/>
                </a:lnTo>
                <a:lnTo>
                  <a:pt x="612711" y="237629"/>
                </a:lnTo>
                <a:lnTo>
                  <a:pt x="586066" y="234107"/>
                </a:lnTo>
                <a:lnTo>
                  <a:pt x="564284" y="224502"/>
                </a:lnTo>
                <a:lnTo>
                  <a:pt x="549587" y="210256"/>
                </a:lnTo>
                <a:lnTo>
                  <a:pt x="544195" y="192811"/>
                </a:lnTo>
                <a:lnTo>
                  <a:pt x="549587" y="175318"/>
                </a:lnTo>
                <a:lnTo>
                  <a:pt x="564284" y="161040"/>
                </a:lnTo>
                <a:lnTo>
                  <a:pt x="586066" y="151418"/>
                </a:lnTo>
                <a:lnTo>
                  <a:pt x="612711" y="147891"/>
                </a:lnTo>
                <a:close/>
              </a:path>
              <a:path w="1118870" h="386079">
                <a:moveTo>
                  <a:pt x="1005751" y="0"/>
                </a:moveTo>
                <a:lnTo>
                  <a:pt x="0" y="0"/>
                </a:lnTo>
                <a:lnTo>
                  <a:pt x="0" y="147891"/>
                </a:lnTo>
                <a:lnTo>
                  <a:pt x="1000442" y="147891"/>
                </a:lnTo>
                <a:lnTo>
                  <a:pt x="1044879" y="142367"/>
                </a:lnTo>
                <a:lnTo>
                  <a:pt x="1082184" y="127160"/>
                </a:lnTo>
                <a:lnTo>
                  <a:pt x="1108132" y="104316"/>
                </a:lnTo>
                <a:lnTo>
                  <a:pt x="1118501" y="75882"/>
                </a:lnTo>
                <a:lnTo>
                  <a:pt x="1110474" y="46425"/>
                </a:lnTo>
                <a:lnTo>
                  <a:pt x="1086472" y="22296"/>
                </a:lnTo>
                <a:lnTo>
                  <a:pt x="1050296" y="5989"/>
                </a:lnTo>
                <a:lnTo>
                  <a:pt x="1005751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4690" y="254508"/>
            <a:ext cx="829310" cy="393700"/>
          </a:xfrm>
          <a:custGeom>
            <a:avLst/>
            <a:gdLst/>
            <a:ahLst/>
            <a:cxnLst/>
            <a:rect l="l" t="t" r="r" b="b"/>
            <a:pathLst>
              <a:path w="829309" h="393700">
                <a:moveTo>
                  <a:pt x="829309" y="242315"/>
                </a:moveTo>
                <a:lnTo>
                  <a:pt x="90550" y="242315"/>
                </a:lnTo>
                <a:lnTo>
                  <a:pt x="56489" y="247965"/>
                </a:lnTo>
                <a:lnTo>
                  <a:pt x="27892" y="263509"/>
                </a:lnTo>
                <a:lnTo>
                  <a:pt x="7987" y="286839"/>
                </a:lnTo>
                <a:lnTo>
                  <a:pt x="0" y="315849"/>
                </a:lnTo>
                <a:lnTo>
                  <a:pt x="6155" y="345882"/>
                </a:lnTo>
                <a:lnTo>
                  <a:pt x="24574" y="370474"/>
                </a:lnTo>
                <a:lnTo>
                  <a:pt x="52327" y="387090"/>
                </a:lnTo>
                <a:lnTo>
                  <a:pt x="86486" y="393191"/>
                </a:lnTo>
                <a:lnTo>
                  <a:pt x="829309" y="393191"/>
                </a:lnTo>
                <a:lnTo>
                  <a:pt x="829309" y="242315"/>
                </a:lnTo>
                <a:close/>
              </a:path>
              <a:path w="829309" h="393700">
                <a:moveTo>
                  <a:pt x="801496" y="150875"/>
                </a:moveTo>
                <a:lnTo>
                  <a:pt x="596518" y="150875"/>
                </a:lnTo>
                <a:lnTo>
                  <a:pt x="616950" y="154465"/>
                </a:lnTo>
                <a:lnTo>
                  <a:pt x="633666" y="164258"/>
                </a:lnTo>
                <a:lnTo>
                  <a:pt x="644953" y="178790"/>
                </a:lnTo>
                <a:lnTo>
                  <a:pt x="649096" y="196595"/>
                </a:lnTo>
                <a:lnTo>
                  <a:pt x="644953" y="214401"/>
                </a:lnTo>
                <a:lnTo>
                  <a:pt x="633666" y="228933"/>
                </a:lnTo>
                <a:lnTo>
                  <a:pt x="616950" y="238726"/>
                </a:lnTo>
                <a:lnTo>
                  <a:pt x="596518" y="242315"/>
                </a:lnTo>
                <a:lnTo>
                  <a:pt x="801496" y="242315"/>
                </a:lnTo>
                <a:lnTo>
                  <a:pt x="781065" y="238726"/>
                </a:lnTo>
                <a:lnTo>
                  <a:pt x="764349" y="228933"/>
                </a:lnTo>
                <a:lnTo>
                  <a:pt x="753062" y="214401"/>
                </a:lnTo>
                <a:lnTo>
                  <a:pt x="748918" y="196595"/>
                </a:lnTo>
                <a:lnTo>
                  <a:pt x="753062" y="178790"/>
                </a:lnTo>
                <a:lnTo>
                  <a:pt x="764349" y="164258"/>
                </a:lnTo>
                <a:lnTo>
                  <a:pt x="781065" y="154465"/>
                </a:lnTo>
                <a:lnTo>
                  <a:pt x="801496" y="150875"/>
                </a:lnTo>
                <a:close/>
              </a:path>
              <a:path w="829309" h="393700">
                <a:moveTo>
                  <a:pt x="829309" y="0"/>
                </a:moveTo>
                <a:lnTo>
                  <a:pt x="298576" y="0"/>
                </a:lnTo>
                <a:lnTo>
                  <a:pt x="264515" y="5629"/>
                </a:lnTo>
                <a:lnTo>
                  <a:pt x="235918" y="21129"/>
                </a:lnTo>
                <a:lnTo>
                  <a:pt x="216013" y="44416"/>
                </a:lnTo>
                <a:lnTo>
                  <a:pt x="208025" y="73405"/>
                </a:lnTo>
                <a:lnTo>
                  <a:pt x="214181" y="103459"/>
                </a:lnTo>
                <a:lnTo>
                  <a:pt x="232600" y="128095"/>
                </a:lnTo>
                <a:lnTo>
                  <a:pt x="260353" y="144754"/>
                </a:lnTo>
                <a:lnTo>
                  <a:pt x="294512" y="150875"/>
                </a:lnTo>
                <a:lnTo>
                  <a:pt x="829309" y="150875"/>
                </a:lnTo>
                <a:lnTo>
                  <a:pt x="829309" y="0"/>
                </a:lnTo>
                <a:close/>
              </a:path>
            </a:pathLst>
          </a:custGeom>
          <a:solidFill>
            <a:srgbClr val="E0CDAD">
              <a:alpha val="5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7481" y="1439555"/>
            <a:ext cx="1096645" cy="1207135"/>
          </a:xfrm>
          <a:custGeom>
            <a:avLst/>
            <a:gdLst/>
            <a:ahLst/>
            <a:cxnLst/>
            <a:rect l="l" t="t" r="r" b="b"/>
            <a:pathLst>
              <a:path w="1096645" h="1207135">
                <a:moveTo>
                  <a:pt x="1096518" y="1038486"/>
                </a:moveTo>
                <a:lnTo>
                  <a:pt x="1059626" y="1027395"/>
                </a:lnTo>
                <a:lnTo>
                  <a:pt x="1000440" y="996918"/>
                </a:lnTo>
                <a:lnTo>
                  <a:pt x="945261" y="953833"/>
                </a:lnTo>
                <a:lnTo>
                  <a:pt x="894420" y="899917"/>
                </a:lnTo>
                <a:lnTo>
                  <a:pt x="870729" y="869453"/>
                </a:lnTo>
                <a:lnTo>
                  <a:pt x="848248" y="836949"/>
                </a:lnTo>
                <a:lnTo>
                  <a:pt x="827017" y="802626"/>
                </a:lnTo>
                <a:lnTo>
                  <a:pt x="807077" y="766706"/>
                </a:lnTo>
                <a:lnTo>
                  <a:pt x="788471" y="729412"/>
                </a:lnTo>
                <a:lnTo>
                  <a:pt x="771239" y="690967"/>
                </a:lnTo>
                <a:lnTo>
                  <a:pt x="755424" y="651592"/>
                </a:lnTo>
                <a:lnTo>
                  <a:pt x="741066" y="611510"/>
                </a:lnTo>
                <a:lnTo>
                  <a:pt x="728207" y="570942"/>
                </a:lnTo>
                <a:lnTo>
                  <a:pt x="716888" y="530112"/>
                </a:lnTo>
                <a:lnTo>
                  <a:pt x="707151" y="489241"/>
                </a:lnTo>
                <a:lnTo>
                  <a:pt x="699038" y="448552"/>
                </a:lnTo>
                <a:lnTo>
                  <a:pt x="692589" y="408267"/>
                </a:lnTo>
                <a:lnTo>
                  <a:pt x="687847" y="368608"/>
                </a:lnTo>
                <a:lnTo>
                  <a:pt x="684852" y="329797"/>
                </a:lnTo>
                <a:lnTo>
                  <a:pt x="684270" y="255611"/>
                </a:lnTo>
                <a:lnTo>
                  <a:pt x="691177" y="187485"/>
                </a:lnTo>
                <a:lnTo>
                  <a:pt x="705903" y="127198"/>
                </a:lnTo>
                <a:lnTo>
                  <a:pt x="728780" y="76528"/>
                </a:lnTo>
                <a:lnTo>
                  <a:pt x="760140" y="37253"/>
                </a:lnTo>
                <a:lnTo>
                  <a:pt x="800314" y="11151"/>
                </a:lnTo>
                <a:lnTo>
                  <a:pt x="849634" y="0"/>
                </a:lnTo>
                <a:lnTo>
                  <a:pt x="877827" y="586"/>
                </a:lnTo>
                <a:lnTo>
                  <a:pt x="948271" y="25669"/>
                </a:lnTo>
                <a:lnTo>
                  <a:pt x="971121" y="60093"/>
                </a:lnTo>
                <a:lnTo>
                  <a:pt x="981138" y="104177"/>
                </a:lnTo>
                <a:lnTo>
                  <a:pt x="982476" y="153246"/>
                </a:lnTo>
                <a:lnTo>
                  <a:pt x="979292" y="202624"/>
                </a:lnTo>
                <a:lnTo>
                  <a:pt x="975741" y="247639"/>
                </a:lnTo>
                <a:lnTo>
                  <a:pt x="971863" y="288646"/>
                </a:lnTo>
                <a:lnTo>
                  <a:pt x="964976" y="329301"/>
                </a:lnTo>
                <a:lnTo>
                  <a:pt x="955192" y="369574"/>
                </a:lnTo>
                <a:lnTo>
                  <a:pt x="942621" y="409436"/>
                </a:lnTo>
                <a:lnTo>
                  <a:pt x="927373" y="448860"/>
                </a:lnTo>
                <a:lnTo>
                  <a:pt x="909559" y="487815"/>
                </a:lnTo>
                <a:lnTo>
                  <a:pt x="889290" y="526272"/>
                </a:lnTo>
                <a:lnTo>
                  <a:pt x="866677" y="564204"/>
                </a:lnTo>
                <a:lnTo>
                  <a:pt x="841830" y="601580"/>
                </a:lnTo>
                <a:lnTo>
                  <a:pt x="814860" y="638371"/>
                </a:lnTo>
                <a:lnTo>
                  <a:pt x="785877" y="674550"/>
                </a:lnTo>
                <a:lnTo>
                  <a:pt x="754992" y="710086"/>
                </a:lnTo>
                <a:lnTo>
                  <a:pt x="722316" y="744951"/>
                </a:lnTo>
                <a:lnTo>
                  <a:pt x="687960" y="779116"/>
                </a:lnTo>
                <a:lnTo>
                  <a:pt x="652033" y="812551"/>
                </a:lnTo>
                <a:lnTo>
                  <a:pt x="614648" y="845229"/>
                </a:lnTo>
                <a:lnTo>
                  <a:pt x="575914" y="877119"/>
                </a:lnTo>
                <a:lnTo>
                  <a:pt x="535942" y="908193"/>
                </a:lnTo>
                <a:lnTo>
                  <a:pt x="494842" y="938422"/>
                </a:lnTo>
                <a:lnTo>
                  <a:pt x="452726" y="967776"/>
                </a:lnTo>
                <a:lnTo>
                  <a:pt x="409704" y="996228"/>
                </a:lnTo>
                <a:lnTo>
                  <a:pt x="365887" y="1023748"/>
                </a:lnTo>
                <a:lnTo>
                  <a:pt x="321386" y="1050306"/>
                </a:lnTo>
                <a:lnTo>
                  <a:pt x="276310" y="1075875"/>
                </a:lnTo>
                <a:lnTo>
                  <a:pt x="230771" y="1100424"/>
                </a:lnTo>
                <a:lnTo>
                  <a:pt x="184879" y="1123925"/>
                </a:lnTo>
                <a:lnTo>
                  <a:pt x="138746" y="1146349"/>
                </a:lnTo>
                <a:lnTo>
                  <a:pt x="92481" y="1167668"/>
                </a:lnTo>
                <a:lnTo>
                  <a:pt x="46195" y="1187851"/>
                </a:lnTo>
                <a:lnTo>
                  <a:pt x="0" y="120687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495425" cy="591185"/>
          </a:xfrm>
          <a:custGeom>
            <a:avLst/>
            <a:gdLst/>
            <a:ahLst/>
            <a:cxnLst/>
            <a:rect l="l" t="t" r="r" b="b"/>
            <a:pathLst>
              <a:path w="1495425" h="591185">
                <a:moveTo>
                  <a:pt x="0" y="590614"/>
                </a:moveTo>
                <a:lnTo>
                  <a:pt x="72658" y="556172"/>
                </a:lnTo>
                <a:lnTo>
                  <a:pt x="116736" y="538971"/>
                </a:lnTo>
                <a:lnTo>
                  <a:pt x="161925" y="524001"/>
                </a:lnTo>
                <a:lnTo>
                  <a:pt x="201519" y="512346"/>
                </a:lnTo>
                <a:lnTo>
                  <a:pt x="241891" y="501030"/>
                </a:lnTo>
                <a:lnTo>
                  <a:pt x="282969" y="489996"/>
                </a:lnTo>
                <a:lnTo>
                  <a:pt x="324680" y="479188"/>
                </a:lnTo>
                <a:lnTo>
                  <a:pt x="366954" y="468550"/>
                </a:lnTo>
                <a:lnTo>
                  <a:pt x="409717" y="458023"/>
                </a:lnTo>
                <a:lnTo>
                  <a:pt x="452899" y="447552"/>
                </a:lnTo>
                <a:lnTo>
                  <a:pt x="496427" y="437080"/>
                </a:lnTo>
                <a:lnTo>
                  <a:pt x="540229" y="426550"/>
                </a:lnTo>
                <a:lnTo>
                  <a:pt x="584234" y="415904"/>
                </a:lnTo>
                <a:lnTo>
                  <a:pt x="628370" y="405088"/>
                </a:lnTo>
                <a:lnTo>
                  <a:pt x="672564" y="394042"/>
                </a:lnTo>
                <a:lnTo>
                  <a:pt x="716746" y="382712"/>
                </a:lnTo>
                <a:lnTo>
                  <a:pt x="760842" y="371040"/>
                </a:lnTo>
                <a:lnTo>
                  <a:pt x="804782" y="358969"/>
                </a:lnTo>
                <a:lnTo>
                  <a:pt x="848493" y="346443"/>
                </a:lnTo>
                <a:lnTo>
                  <a:pt x="891903" y="333404"/>
                </a:lnTo>
                <a:lnTo>
                  <a:pt x="934941" y="319796"/>
                </a:lnTo>
                <a:lnTo>
                  <a:pt x="977534" y="305563"/>
                </a:lnTo>
                <a:lnTo>
                  <a:pt x="1019612" y="290647"/>
                </a:lnTo>
                <a:lnTo>
                  <a:pt x="1061101" y="274992"/>
                </a:lnTo>
                <a:lnTo>
                  <a:pt x="1101930" y="258540"/>
                </a:lnTo>
                <a:lnTo>
                  <a:pt x="1142028" y="241236"/>
                </a:lnTo>
                <a:lnTo>
                  <a:pt x="1181322" y="223022"/>
                </a:lnTo>
                <a:lnTo>
                  <a:pt x="1219740" y="203842"/>
                </a:lnTo>
                <a:lnTo>
                  <a:pt x="1257211" y="183638"/>
                </a:lnTo>
                <a:lnTo>
                  <a:pt x="1293662" y="162355"/>
                </a:lnTo>
                <a:lnTo>
                  <a:pt x="1329023" y="139935"/>
                </a:lnTo>
                <a:lnTo>
                  <a:pt x="1363220" y="116321"/>
                </a:lnTo>
                <a:lnTo>
                  <a:pt x="1396182" y="91457"/>
                </a:lnTo>
                <a:lnTo>
                  <a:pt x="1427837" y="65286"/>
                </a:lnTo>
                <a:lnTo>
                  <a:pt x="1458114" y="37751"/>
                </a:lnTo>
                <a:lnTo>
                  <a:pt x="1486940" y="8795"/>
                </a:lnTo>
                <a:lnTo>
                  <a:pt x="1494832" y="0"/>
                </a:lnTo>
              </a:path>
            </a:pathLst>
          </a:custGeom>
          <a:ln w="19050">
            <a:solidFill>
              <a:srgbClr val="A1714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85215" marR="5080" indent="-198755">
              <a:lnSpc>
                <a:spcPct val="100000"/>
              </a:lnSpc>
              <a:spcBef>
                <a:spcPts val="105"/>
              </a:spcBef>
            </a:pP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По</a:t>
            </a:r>
            <a:r>
              <a:rPr dirty="0" sz="3500" spc="-114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тема</a:t>
            </a:r>
            <a:r>
              <a:rPr dirty="0" sz="3500" spc="-105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50" b="0">
                <a:solidFill>
                  <a:srgbClr val="4B3027"/>
                </a:solidFill>
                <a:latin typeface="Calibri"/>
                <a:cs typeface="Calibri"/>
              </a:rPr>
              <a:t>„</a:t>
            </a:r>
            <a:r>
              <a:rPr dirty="0" sz="3500" spc="50" b="0">
                <a:solidFill>
                  <a:srgbClr val="4B3027"/>
                </a:solidFill>
                <a:latin typeface="Book Antiqua"/>
                <a:cs typeface="Book Antiqua"/>
              </a:rPr>
              <a:t>Ecopower</a:t>
            </a:r>
            <a:r>
              <a:rPr dirty="0" sz="3500" spc="-229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spc="-25" b="0">
                <a:solidFill>
                  <a:srgbClr val="4B3027"/>
                </a:solidFill>
                <a:latin typeface="Book Antiqua"/>
                <a:cs typeface="Book Antiqua"/>
              </a:rPr>
              <a:t>Lab</a:t>
            </a:r>
            <a:r>
              <a:rPr dirty="0" sz="3500" spc="-235" b="0">
                <a:solidFill>
                  <a:srgbClr val="4B3027"/>
                </a:solidFill>
                <a:latin typeface="Book Antiqua"/>
                <a:cs typeface="Book Antiqua"/>
              </a:rPr>
              <a:t> </a:t>
            </a:r>
            <a:r>
              <a:rPr dirty="0" sz="3500" spc="495" b="0">
                <a:solidFill>
                  <a:srgbClr val="4B3027"/>
                </a:solidFill>
                <a:latin typeface="Calibri"/>
                <a:cs typeface="Calibri"/>
              </a:rPr>
              <a:t>“</a:t>
            </a:r>
            <a:r>
              <a:rPr dirty="0" sz="3500" spc="-130" b="0">
                <a:solidFill>
                  <a:srgbClr val="4B3027"/>
                </a:solidFill>
                <a:latin typeface="Calibri"/>
                <a:cs typeface="Calibri"/>
              </a:rPr>
              <a:t> </a:t>
            </a:r>
            <a:r>
              <a:rPr dirty="0" sz="3500" spc="-25" b="0">
                <a:solidFill>
                  <a:srgbClr val="4B3027"/>
                </a:solidFill>
                <a:latin typeface="Cambria"/>
                <a:cs typeface="Cambria"/>
              </a:rPr>
              <a:t>се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запознахме</a:t>
            </a:r>
            <a:r>
              <a:rPr dirty="0" sz="3500" spc="-150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b="0">
                <a:solidFill>
                  <a:srgbClr val="4B3027"/>
                </a:solidFill>
                <a:latin typeface="Cambria"/>
                <a:cs typeface="Cambria"/>
              </a:rPr>
              <a:t>със</a:t>
            </a:r>
            <a:r>
              <a:rPr dirty="0" sz="3500" spc="-114" b="0">
                <a:solidFill>
                  <a:srgbClr val="4B3027"/>
                </a:solidFill>
                <a:latin typeface="Cambria"/>
                <a:cs typeface="Cambria"/>
              </a:rPr>
              <a:t> </a:t>
            </a:r>
            <a:r>
              <a:rPr dirty="0" sz="3500" spc="-10" b="0">
                <a:solidFill>
                  <a:srgbClr val="4B3027"/>
                </a:solidFill>
                <a:latin typeface="Cambria"/>
                <a:cs typeface="Cambria"/>
              </a:rPr>
              <a:t>следното</a:t>
            </a:r>
            <a:r>
              <a:rPr dirty="0" sz="3500" spc="-10" b="0">
                <a:solidFill>
                  <a:srgbClr val="4B3027"/>
                </a:solidFill>
                <a:latin typeface="Book Antiqua"/>
                <a:cs typeface="Book Antiqua"/>
              </a:rPr>
              <a:t>:</a:t>
            </a:r>
            <a:endParaRPr sz="3500">
              <a:latin typeface="Book Antiqua"/>
              <a:cs typeface="Book Antiqu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A1714E"/>
              </a:buClr>
              <a:buSzPct val="8421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pc="50"/>
              <a:t>Как</a:t>
            </a:r>
            <a:r>
              <a:rPr dirty="0" spc="5"/>
              <a:t> </a:t>
            </a:r>
            <a:r>
              <a:rPr dirty="0" spc="70"/>
              <a:t>работят</a:t>
            </a:r>
            <a:r>
              <a:rPr dirty="0"/>
              <a:t> </a:t>
            </a:r>
            <a:r>
              <a:rPr dirty="0" spc="45"/>
              <a:t>соларните</a:t>
            </a:r>
            <a:r>
              <a:rPr dirty="0" spc="-10"/>
              <a:t> </a:t>
            </a:r>
            <a:r>
              <a:rPr dirty="0"/>
              <a:t>панели,</a:t>
            </a:r>
            <a:r>
              <a:rPr dirty="0" spc="-15"/>
              <a:t> </a:t>
            </a:r>
            <a:r>
              <a:rPr dirty="0" spc="100"/>
              <a:t>с</a:t>
            </a:r>
            <a:r>
              <a:rPr dirty="0" spc="20"/>
              <a:t> </a:t>
            </a:r>
            <a:r>
              <a:rPr dirty="0"/>
              <a:t>много</a:t>
            </a:r>
            <a:r>
              <a:rPr dirty="0" spc="25"/>
              <a:t> </a:t>
            </a:r>
            <a:r>
              <a:rPr dirty="0"/>
              <a:t>актуални</a:t>
            </a:r>
            <a:r>
              <a:rPr dirty="0" spc="-15"/>
              <a:t> </a:t>
            </a:r>
            <a:r>
              <a:rPr dirty="0"/>
              <a:t>примери</a:t>
            </a:r>
            <a:r>
              <a:rPr dirty="0" spc="-25"/>
              <a:t> </a:t>
            </a:r>
            <a:r>
              <a:rPr dirty="0" spc="45"/>
              <a:t>от</a:t>
            </a: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ежедневието.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/>
          </a:p>
          <a:p>
            <a:pPr marL="329565" indent="-317500">
              <a:lnSpc>
                <a:spcPct val="100000"/>
              </a:lnSpc>
              <a:buClr>
                <a:srgbClr val="A1714E"/>
              </a:buClr>
              <a:buSzPct val="8421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/>
              <a:t>Различни</a:t>
            </a:r>
            <a:r>
              <a:rPr dirty="0" spc="65"/>
              <a:t> </a:t>
            </a:r>
            <a:r>
              <a:rPr dirty="0"/>
              <a:t>начини</a:t>
            </a:r>
            <a:r>
              <a:rPr dirty="0" spc="55"/>
              <a:t> </a:t>
            </a:r>
            <a:r>
              <a:rPr dirty="0" spc="50"/>
              <a:t>за</a:t>
            </a:r>
            <a:r>
              <a:rPr dirty="0" spc="100"/>
              <a:t> </a:t>
            </a:r>
            <a:r>
              <a:rPr dirty="0"/>
              <a:t>намаляване</a:t>
            </a:r>
            <a:r>
              <a:rPr dirty="0" spc="80"/>
              <a:t> </a:t>
            </a:r>
            <a:r>
              <a:rPr dirty="0" spc="70"/>
              <a:t>на</a:t>
            </a:r>
            <a:r>
              <a:rPr dirty="0" spc="75"/>
              <a:t> </a:t>
            </a:r>
            <a:r>
              <a:rPr dirty="0"/>
              <a:t>отпадъците</a:t>
            </a:r>
            <a:r>
              <a:rPr dirty="0" spc="85"/>
              <a:t> </a:t>
            </a:r>
            <a:r>
              <a:rPr dirty="0"/>
              <a:t>и</a:t>
            </a:r>
            <a:r>
              <a:rPr dirty="0" spc="105"/>
              <a:t> </a:t>
            </a:r>
            <a:r>
              <a:rPr dirty="0"/>
              <a:t>по-</a:t>
            </a:r>
            <a:r>
              <a:rPr dirty="0" spc="-10"/>
              <a:t>екологичен</a:t>
            </a:r>
          </a:p>
          <a:p>
            <a:pPr marL="329565">
              <a:lnSpc>
                <a:spcPct val="100000"/>
              </a:lnSpc>
            </a:pPr>
            <a:r>
              <a:rPr dirty="0"/>
              <a:t>начин</a:t>
            </a:r>
            <a:r>
              <a:rPr dirty="0" spc="50"/>
              <a:t> </a:t>
            </a:r>
            <a:r>
              <a:rPr dirty="0" spc="70"/>
              <a:t>на</a:t>
            </a:r>
            <a:r>
              <a:rPr dirty="0" spc="65"/>
              <a:t> </a:t>
            </a:r>
            <a:r>
              <a:rPr dirty="0" spc="-10"/>
              <a:t>живот.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/>
          </a:p>
          <a:p>
            <a:pPr marL="329565" marR="768985" indent="-317500">
              <a:lnSpc>
                <a:spcPct val="100000"/>
              </a:lnSpc>
              <a:buClr>
                <a:srgbClr val="A1714E"/>
              </a:buClr>
              <a:buSzPct val="8421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 spc="50"/>
              <a:t>Геотермалната</a:t>
            </a:r>
            <a:r>
              <a:rPr dirty="0" spc="15"/>
              <a:t> </a:t>
            </a:r>
            <a:r>
              <a:rPr dirty="0"/>
              <a:t>енергия</a:t>
            </a:r>
            <a:r>
              <a:rPr dirty="0" spc="25"/>
              <a:t> </a:t>
            </a:r>
            <a:r>
              <a:rPr dirty="0"/>
              <a:t>и</a:t>
            </a:r>
            <a:r>
              <a:rPr dirty="0" spc="55"/>
              <a:t> </a:t>
            </a:r>
            <a:r>
              <a:rPr dirty="0"/>
              <a:t>нейното</a:t>
            </a:r>
            <a:r>
              <a:rPr dirty="0" spc="25"/>
              <a:t> </a:t>
            </a:r>
            <a:r>
              <a:rPr dirty="0"/>
              <a:t>приложение</a:t>
            </a:r>
            <a:r>
              <a:rPr dirty="0" spc="20"/>
              <a:t> </a:t>
            </a:r>
            <a:r>
              <a:rPr dirty="0"/>
              <a:t>в</a:t>
            </a:r>
            <a:r>
              <a:rPr dirty="0" spc="70"/>
              <a:t> </a:t>
            </a:r>
            <a:r>
              <a:rPr dirty="0" spc="-10"/>
              <a:t>различни държави.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1714E"/>
              </a:buClr>
              <a:buFont typeface="Times New Roman"/>
              <a:buChar char="●"/>
            </a:pPr>
            <a:endParaRPr sz="1850"/>
          </a:p>
          <a:p>
            <a:pPr marL="329565" marR="5080" indent="-317500">
              <a:lnSpc>
                <a:spcPct val="100000"/>
              </a:lnSpc>
              <a:buClr>
                <a:srgbClr val="A1714E"/>
              </a:buClr>
              <a:buSzPct val="8421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dirty="0"/>
              <a:t>Световни</a:t>
            </a:r>
            <a:r>
              <a:rPr dirty="0" spc="60"/>
              <a:t> </a:t>
            </a:r>
            <a:r>
              <a:rPr dirty="0"/>
              <a:t>инициативи</a:t>
            </a:r>
            <a:r>
              <a:rPr dirty="0" spc="80"/>
              <a:t> </a:t>
            </a:r>
            <a:r>
              <a:rPr dirty="0" spc="50"/>
              <a:t>като</a:t>
            </a:r>
            <a:r>
              <a:rPr dirty="0" spc="120"/>
              <a:t> </a:t>
            </a:r>
            <a:r>
              <a:rPr dirty="0" spc="45"/>
              <a:t>Sustainable</a:t>
            </a:r>
            <a:r>
              <a:rPr dirty="0" spc="70"/>
              <a:t> </a:t>
            </a:r>
            <a:r>
              <a:rPr dirty="0" spc="-20"/>
              <a:t>Development</a:t>
            </a:r>
            <a:r>
              <a:rPr dirty="0" spc="60"/>
              <a:t> </a:t>
            </a:r>
            <a:r>
              <a:rPr dirty="0"/>
              <a:t>Goals</a:t>
            </a:r>
            <a:r>
              <a:rPr dirty="0" spc="65"/>
              <a:t> </a:t>
            </a:r>
            <a:r>
              <a:rPr dirty="0"/>
              <a:t>(SDGs)</a:t>
            </a:r>
            <a:r>
              <a:rPr dirty="0" spc="65"/>
              <a:t> </a:t>
            </a:r>
            <a:r>
              <a:rPr dirty="0" spc="-50"/>
              <a:t>и </a:t>
            </a:r>
            <a:r>
              <a:rPr dirty="0"/>
              <a:t>Европейския</a:t>
            </a:r>
            <a:r>
              <a:rPr dirty="0" spc="40"/>
              <a:t> </a:t>
            </a:r>
            <a:r>
              <a:rPr dirty="0"/>
              <a:t>зелен</a:t>
            </a:r>
            <a:r>
              <a:rPr dirty="0" spc="30"/>
              <a:t> </a:t>
            </a:r>
            <a:r>
              <a:rPr dirty="0" spc="-20"/>
              <a:t>пакт.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2025-10-03T03:35:16Z</dcterms:created>
  <dcterms:modified xsi:type="dcterms:W3CDTF">2025-10-03T03:35:16Z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LTSC</vt:lpwstr>
  </property>
</Properties>
</file>