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57" r:id="rId4"/>
    <p:sldId id="265" r:id="rId5"/>
    <p:sldId id="260" r:id="rId6"/>
    <p:sldId id="26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bed25f3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bed25f3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6bed25f3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6bed25f3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533" y="-712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lang="en-US"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532575"/>
            <a:ext cx="85206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b="1" dirty="0">
                <a:solidFill>
                  <a:schemeClr val="dk1"/>
                </a:solidFill>
              </a:rPr>
              <a:t>איפיון מוצר</a:t>
            </a: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850" dirty="0">
                <a:solidFill>
                  <a:schemeClr val="dk1"/>
                </a:solidFill>
              </a:rPr>
            </a:br>
            <a:r>
              <a:rPr lang="iw" sz="2850" dirty="0">
                <a:solidFill>
                  <a:schemeClr val="dk1"/>
                </a:solidFill>
              </a:rPr>
              <a:t>שם האפליקציה</a:t>
            </a:r>
            <a:r>
              <a:rPr lang="he-IL" sz="2850" dirty="0">
                <a:solidFill>
                  <a:schemeClr val="dk1"/>
                </a:solidFill>
              </a:rPr>
              <a:t>:</a:t>
            </a:r>
            <a:r>
              <a:rPr lang="en-US" sz="2850" dirty="0">
                <a:solidFill>
                  <a:schemeClr val="dk1"/>
                </a:solidFill>
              </a:rPr>
              <a:t>    	</a:t>
            </a:r>
            <a:r>
              <a:rPr lang="en-US" sz="2850" dirty="0" err="1">
                <a:solidFill>
                  <a:schemeClr val="dk1"/>
                </a:solidFill>
              </a:rPr>
              <a:t>vladiGram</a:t>
            </a:r>
            <a:br>
              <a:rPr lang="en-US" sz="2850" dirty="0">
                <a:solidFill>
                  <a:schemeClr val="dk1"/>
                </a:solidFill>
              </a:rPr>
            </a:b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dirty="0">
                <a:solidFill>
                  <a:schemeClr val="dk1"/>
                </a:solidFill>
              </a:rPr>
              <a:t>חברי הצוות</a:t>
            </a:r>
            <a:r>
              <a:rPr lang="en-US" sz="2850" dirty="0">
                <a:solidFill>
                  <a:schemeClr val="dk1"/>
                </a:solidFill>
              </a:rPr>
              <a:t>:		</a:t>
            </a:r>
            <a:r>
              <a:rPr lang="en-US" sz="2850" dirty="0" err="1">
                <a:solidFill>
                  <a:schemeClr val="dk1"/>
                </a:solidFill>
              </a:rPr>
              <a:t>Vladi</a:t>
            </a:r>
            <a:r>
              <a:rPr lang="en-US" sz="2850" dirty="0">
                <a:solidFill>
                  <a:schemeClr val="dk1"/>
                </a:solidFill>
              </a:rPr>
              <a:t> </a:t>
            </a:r>
            <a:r>
              <a:rPr lang="en-US" sz="2850" dirty="0" err="1">
                <a:solidFill>
                  <a:schemeClr val="dk1"/>
                </a:solidFill>
              </a:rPr>
              <a:t>Duynov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Pages</a:t>
            </a:r>
          </a:p>
        </p:txBody>
      </p:sp>
    </p:spTree>
    <p:extLst>
      <p:ext uri="{BB962C8B-B14F-4D97-AF65-F5344CB8AC3E}">
        <p14:creationId xmlns:p14="http://schemas.microsoft.com/office/powerpoint/2010/main" val="3204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07952" y="-124923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Home page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28BDA-D313-1B8E-4DBA-4462185340A6}"/>
              </a:ext>
            </a:extLst>
          </p:cNvPr>
          <p:cNvSpPr/>
          <p:nvPr/>
        </p:nvSpPr>
        <p:spPr>
          <a:xfrm>
            <a:off x="2574757" y="900650"/>
            <a:ext cx="3994485" cy="3994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9ACF140F-94B8-F410-5791-2A9D0DAC2AF8}"/>
              </a:ext>
            </a:extLst>
          </p:cNvPr>
          <p:cNvSpPr/>
          <p:nvPr/>
        </p:nvSpPr>
        <p:spPr>
          <a:xfrm>
            <a:off x="407952" y="1058779"/>
            <a:ext cx="2053365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F372BC4F-205B-A9B7-3F41-DC9E51FAFB6E}"/>
              </a:ext>
            </a:extLst>
          </p:cNvPr>
          <p:cNvSpPr/>
          <p:nvPr/>
        </p:nvSpPr>
        <p:spPr>
          <a:xfrm>
            <a:off x="323133" y="3820026"/>
            <a:ext cx="2194903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Footer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1AFC-1322-5608-87C5-F04AC8B2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756" y="1263415"/>
            <a:ext cx="3994485" cy="353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5B61A-639D-2F12-3DDB-8997DDC1E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756" y="4096238"/>
            <a:ext cx="3994485" cy="293224"/>
          </a:xfrm>
          <a:prstGeom prst="rect">
            <a:avLst/>
          </a:prstGeom>
        </p:spPr>
      </p:pic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0D92E6D7-2F4A-555C-3A53-51BCF5927D57}"/>
              </a:ext>
            </a:extLst>
          </p:cNvPr>
          <p:cNvSpPr/>
          <p:nvPr/>
        </p:nvSpPr>
        <p:spPr>
          <a:xfrm>
            <a:off x="393901" y="2296267"/>
            <a:ext cx="2053365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FEB90-F77C-2A4F-1BB6-54BD0B034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982" y="1714578"/>
            <a:ext cx="2432539" cy="2066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Flows</a:t>
            </a:r>
          </a:p>
        </p:txBody>
      </p:sp>
    </p:spTree>
    <p:extLst>
      <p:ext uri="{BB962C8B-B14F-4D97-AF65-F5344CB8AC3E}">
        <p14:creationId xmlns:p14="http://schemas.microsoft.com/office/powerpoint/2010/main" val="92367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1DC68-86FB-3071-F239-F836FFD25FA1}"/>
              </a:ext>
            </a:extLst>
          </p:cNvPr>
          <p:cNvSpPr/>
          <p:nvPr/>
        </p:nvSpPr>
        <p:spPr>
          <a:xfrm>
            <a:off x="3340224" y="8251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router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A26B5-1462-046D-F733-58F1CC5D7DA7}"/>
              </a:ext>
            </a:extLst>
          </p:cNvPr>
          <p:cNvSpPr/>
          <p:nvPr/>
        </p:nvSpPr>
        <p:spPr>
          <a:xfrm>
            <a:off x="5814306" y="2280640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A7141-FBD5-62AE-D8D4-B514E81571F2}"/>
              </a:ext>
            </a:extLst>
          </p:cNvPr>
          <p:cNvSpPr/>
          <p:nvPr/>
        </p:nvSpPr>
        <p:spPr>
          <a:xfrm>
            <a:off x="571885" y="2277989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F34E6D-6574-746F-CC15-9C34C36F1BBD}"/>
              </a:ext>
            </a:extLst>
          </p:cNvPr>
          <p:cNvCxnSpPr>
            <a:cxnSpLocks/>
          </p:cNvCxnSpPr>
          <p:nvPr/>
        </p:nvCxnSpPr>
        <p:spPr>
          <a:xfrm flipH="1">
            <a:off x="2401229" y="1538700"/>
            <a:ext cx="849477" cy="605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288D7-3FEE-C6A1-62CD-58CD0F21F69C}"/>
              </a:ext>
            </a:extLst>
          </p:cNvPr>
          <p:cNvCxnSpPr>
            <a:cxnSpLocks/>
          </p:cNvCxnSpPr>
          <p:nvPr/>
        </p:nvCxnSpPr>
        <p:spPr>
          <a:xfrm>
            <a:off x="5369062" y="1564741"/>
            <a:ext cx="890489" cy="621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860303-2D5E-43BB-C0E4-5809EA348A62}"/>
              </a:ext>
            </a:extLst>
          </p:cNvPr>
          <p:cNvCxnSpPr>
            <a:cxnSpLocks/>
          </p:cNvCxnSpPr>
          <p:nvPr/>
        </p:nvCxnSpPr>
        <p:spPr>
          <a:xfrm flipH="1">
            <a:off x="2603559" y="2794775"/>
            <a:ext cx="29530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91A92F-A6FA-613B-5BA7-D83A1462EC62}"/>
              </a:ext>
            </a:extLst>
          </p:cNvPr>
          <p:cNvCxnSpPr>
            <a:cxnSpLocks/>
          </p:cNvCxnSpPr>
          <p:nvPr/>
        </p:nvCxnSpPr>
        <p:spPr>
          <a:xfrm>
            <a:off x="2603559" y="3091613"/>
            <a:ext cx="3076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E0BCF-8D09-6A3C-8195-961B763C95FD}"/>
              </a:ext>
            </a:extLst>
          </p:cNvPr>
          <p:cNvCxnSpPr>
            <a:cxnSpLocks/>
          </p:cNvCxnSpPr>
          <p:nvPr/>
        </p:nvCxnSpPr>
        <p:spPr>
          <a:xfrm flipV="1">
            <a:off x="2144208" y="1398290"/>
            <a:ext cx="918701" cy="650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5A7EC2-DC47-B789-8832-B39E7881E63E}"/>
              </a:ext>
            </a:extLst>
          </p:cNvPr>
          <p:cNvCxnSpPr>
            <a:cxnSpLocks/>
          </p:cNvCxnSpPr>
          <p:nvPr/>
        </p:nvCxnSpPr>
        <p:spPr>
          <a:xfrm flipH="1" flipV="1">
            <a:off x="5508215" y="1398290"/>
            <a:ext cx="849477" cy="598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CB49F91-8E33-2DCA-6F97-676EDE2431F1}"/>
              </a:ext>
            </a:extLst>
          </p:cNvPr>
          <p:cNvSpPr/>
          <p:nvPr/>
        </p:nvSpPr>
        <p:spPr>
          <a:xfrm>
            <a:off x="3340224" y="369128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Messenger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F6D9A4-87D7-F6ED-9871-38A5A3872B4C}"/>
              </a:ext>
            </a:extLst>
          </p:cNvPr>
          <p:cNvCxnSpPr>
            <a:cxnSpLocks/>
          </p:cNvCxnSpPr>
          <p:nvPr/>
        </p:nvCxnSpPr>
        <p:spPr>
          <a:xfrm flipH="1">
            <a:off x="5369062" y="3729005"/>
            <a:ext cx="1092698" cy="102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565E61-0B33-BA0D-D5FC-28BE6D063377}"/>
              </a:ext>
            </a:extLst>
          </p:cNvPr>
          <p:cNvCxnSpPr>
            <a:cxnSpLocks/>
          </p:cNvCxnSpPr>
          <p:nvPr/>
        </p:nvCxnSpPr>
        <p:spPr>
          <a:xfrm flipV="1">
            <a:off x="5365518" y="3700390"/>
            <a:ext cx="754866" cy="667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206364-82C7-DD99-5F03-0F0171368891}"/>
              </a:ext>
            </a:extLst>
          </p:cNvPr>
          <p:cNvCxnSpPr>
            <a:cxnSpLocks/>
          </p:cNvCxnSpPr>
          <p:nvPr/>
        </p:nvCxnSpPr>
        <p:spPr>
          <a:xfrm flipV="1">
            <a:off x="4309884" y="1614371"/>
            <a:ext cx="0" cy="1946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0D0338-9936-E70A-E503-086221991304}"/>
              </a:ext>
            </a:extLst>
          </p:cNvPr>
          <p:cNvCxnSpPr>
            <a:cxnSpLocks/>
          </p:cNvCxnSpPr>
          <p:nvPr/>
        </p:nvCxnSpPr>
        <p:spPr>
          <a:xfrm>
            <a:off x="3950220" y="1778696"/>
            <a:ext cx="0" cy="1853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A947-96BA-137B-CA00-5B7B8213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5202"/>
            <a:ext cx="8520600" cy="841800"/>
          </a:xfrm>
        </p:spPr>
        <p:txBody>
          <a:bodyPr/>
          <a:lstStyle/>
          <a:p>
            <a:endParaRPr lang="en-I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D7BB6CA-1542-4D94-201C-29359337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64575"/>
              </p:ext>
            </p:extLst>
          </p:nvPr>
        </p:nvGraphicFramePr>
        <p:xfrm>
          <a:off x="-85344" y="0"/>
          <a:ext cx="9424416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104">
                  <a:extLst>
                    <a:ext uri="{9D8B030D-6E8A-4147-A177-3AD203B41FA5}">
                      <a16:colId xmlns:a16="http://schemas.microsoft.com/office/drawing/2014/main" val="1398908713"/>
                    </a:ext>
                  </a:extLst>
                </a:gridCol>
                <a:gridCol w="2356104">
                  <a:extLst>
                    <a:ext uri="{9D8B030D-6E8A-4147-A177-3AD203B41FA5}">
                      <a16:colId xmlns:a16="http://schemas.microsoft.com/office/drawing/2014/main" val="2645961980"/>
                    </a:ext>
                  </a:extLst>
                </a:gridCol>
                <a:gridCol w="2356104">
                  <a:extLst>
                    <a:ext uri="{9D8B030D-6E8A-4147-A177-3AD203B41FA5}">
                      <a16:colId xmlns:a16="http://schemas.microsoft.com/office/drawing/2014/main" val="2373014081"/>
                    </a:ext>
                  </a:extLst>
                </a:gridCol>
                <a:gridCol w="2356104">
                  <a:extLst>
                    <a:ext uri="{9D8B030D-6E8A-4147-A177-3AD203B41FA5}">
                      <a16:colId xmlns:a16="http://schemas.microsoft.com/office/drawing/2014/main" val="284713720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Router View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(/)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(/profile/details)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Profile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(/profile)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Messenger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(/inbox)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2628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/>
                        <a:t>Shows main information displayed by list of posts that it gets from </a:t>
                      </a:r>
                      <a:r>
                        <a:rPr lang="en-US" dirty="0" err="1"/>
                        <a:t>db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getting into the user profile and clicking on one of the posts, the detail section will appear with the info with number of like and comments will be shown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clicking on the user photo gets into the profile.</a:t>
                      </a:r>
                    </a:p>
                    <a:p>
                      <a:r>
                        <a:rPr lang="en-US" dirty="0"/>
                        <a:t>In the profile there will be shown the number of the posts and the post themselves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clicking on the messenger icon, it will get to the messages and interactions with other users.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8522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3121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A743D7-4DAB-49D7-A6A7-1961F7F7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93" y="3443028"/>
            <a:ext cx="1903607" cy="170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1372A-1E35-1262-13F5-4AC0E2A7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03" y="3674763"/>
            <a:ext cx="1892780" cy="123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A97C9-8E58-DE64-8131-9D17A98F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93" y="3443028"/>
            <a:ext cx="1619851" cy="1726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BD6EEC-AA24-95F7-CB9F-248E849CF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032" y="3522840"/>
            <a:ext cx="1619851" cy="15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56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141</Words>
  <Application>Microsoft Office PowerPoint</Application>
  <PresentationFormat>On-screen Show (16:9)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     </vt:lpstr>
      <vt:lpstr>Main Pages</vt:lpstr>
      <vt:lpstr>Home page</vt:lpstr>
      <vt:lpstr>Main Flows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cp:lastModifiedBy>דניאל חאיט</cp:lastModifiedBy>
  <cp:revision>4</cp:revision>
  <dcterms:modified xsi:type="dcterms:W3CDTF">2023-03-21T14:15:06Z</dcterms:modified>
</cp:coreProperties>
</file>