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11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1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73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56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59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821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418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07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7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51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834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4D31-BA66-4B6D-9CDA-12044BD45BE8}" type="datetimeFigureOut">
              <a:rPr lang="nl-BE" smtClean="0"/>
              <a:t>10/01/2020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EBDE-FDF6-4439-9FDC-EE28DC330C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46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the right neighborhood in a new city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Coursera capstone final project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691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Perspectives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Include preferences from other users (after building a database)</a:t>
            </a:r>
          </a:p>
          <a:p>
            <a:endParaRPr lang="en-US" dirty="0"/>
          </a:p>
          <a:p>
            <a:r>
              <a:rPr lang="en-US" dirty="0" smtClean="0"/>
              <a:t>Allow user defined preferences, requirement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constrainsts</a:t>
            </a:r>
            <a:r>
              <a:rPr lang="en-US" dirty="0" smtClean="0"/>
              <a:t> for venues</a:t>
            </a:r>
          </a:p>
          <a:p>
            <a:endParaRPr lang="en-US" dirty="0"/>
          </a:p>
          <a:p>
            <a:r>
              <a:rPr lang="en-US" dirty="0" smtClean="0"/>
              <a:t>Multiple inputs for better predictions</a:t>
            </a:r>
            <a:endParaRPr lang="nl-BE" dirty="0"/>
          </a:p>
        </p:txBody>
      </p:sp>
      <p:pic>
        <p:nvPicPr>
          <p:cNvPr id="4098" name="Picture 2" descr="Afbeeldingsresultaat voor future perspectiv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33873"/>
            <a:ext cx="5181600" cy="173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9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a </a:t>
            </a:r>
            <a:r>
              <a:rPr lang="en-US" dirty="0" err="1" smtClean="0"/>
              <a:t>unknow</a:t>
            </a:r>
            <a:r>
              <a:rPr lang="en-US" dirty="0" smtClean="0"/>
              <a:t> area?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Professional reasons</a:t>
            </a:r>
          </a:p>
          <a:p>
            <a:endParaRPr lang="en-US" dirty="0"/>
          </a:p>
          <a:p>
            <a:r>
              <a:rPr lang="en-US" dirty="0" smtClean="0"/>
              <a:t>Personal reasons</a:t>
            </a:r>
          </a:p>
          <a:p>
            <a:endParaRPr lang="en-US" dirty="0"/>
          </a:p>
          <a:p>
            <a:r>
              <a:rPr lang="en-US" dirty="0" smtClean="0"/>
              <a:t>No housing option in neighborhood of interest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1026" name="Picture 2" descr="Moving checklis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66290"/>
            <a:ext cx="5181600" cy="38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08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right neighborhood?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a recommendation system</a:t>
            </a:r>
          </a:p>
          <a:p>
            <a:endParaRPr lang="en-US" dirty="0"/>
          </a:p>
          <a:p>
            <a:r>
              <a:rPr lang="en-US" dirty="0" err="1" smtClean="0"/>
              <a:t>Input:any</a:t>
            </a:r>
            <a:r>
              <a:rPr lang="en-US" dirty="0" smtClean="0"/>
              <a:t> neighborhood of preference, from any area</a:t>
            </a:r>
          </a:p>
          <a:p>
            <a:endParaRPr lang="en-US" dirty="0"/>
          </a:p>
          <a:p>
            <a:r>
              <a:rPr lang="en-US" dirty="0" smtClean="0"/>
              <a:t>Output: similar neighborhoods in city of interest</a:t>
            </a:r>
            <a:endParaRPr lang="en-US" dirty="0"/>
          </a:p>
          <a:p>
            <a:endParaRPr lang="nl-BE" dirty="0"/>
          </a:p>
        </p:txBody>
      </p:sp>
      <p:pic>
        <p:nvPicPr>
          <p:cNvPr id="2050" name="Picture 2" descr="https://achterdesamenleving.nl/wp-content/uploads/2015/11/Input-Output-Virtual-Desktop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2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Retrieve venues from foursquare for neighborhood in city of interest</a:t>
            </a:r>
          </a:p>
          <a:p>
            <a:endParaRPr lang="en-US" dirty="0"/>
          </a:p>
          <a:p>
            <a:r>
              <a:rPr lang="en-US" dirty="0" err="1" smtClean="0"/>
              <a:t>Recommond</a:t>
            </a:r>
            <a:r>
              <a:rPr lang="en-US" dirty="0" smtClean="0"/>
              <a:t> similar cities based on venues from input neighborhood</a:t>
            </a:r>
            <a:endParaRPr lang="nl-BE" dirty="0"/>
          </a:p>
        </p:txBody>
      </p:sp>
      <p:pic>
        <p:nvPicPr>
          <p:cNvPr id="3074" name="Picture 2" descr="Afbeeldingsresultaat voor foursquar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69" y="102790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9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“Lange </a:t>
            </a:r>
            <a:r>
              <a:rPr lang="en-US" dirty="0" err="1" smtClean="0"/>
              <a:t>Munte</a:t>
            </a:r>
            <a:r>
              <a:rPr lang="en-US" dirty="0" smtClean="0"/>
              <a:t>”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 an example, the neighborhood Lange </a:t>
            </a:r>
            <a:r>
              <a:rPr lang="en-US" dirty="0" err="1" smtClean="0"/>
              <a:t>Munte</a:t>
            </a:r>
            <a:r>
              <a:rPr lang="en-US" dirty="0" smtClean="0"/>
              <a:t>, Kortrijk Belgium was chosen as input</a:t>
            </a:r>
          </a:p>
          <a:p>
            <a:endParaRPr lang="en-US" dirty="0"/>
          </a:p>
          <a:p>
            <a:r>
              <a:rPr lang="en-US" dirty="0" smtClean="0"/>
              <a:t>In this example New York was chosen as target region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7225" y="1602119"/>
            <a:ext cx="44481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2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“Lange </a:t>
            </a:r>
            <a:r>
              <a:rPr lang="en-US" dirty="0" err="1" smtClean="0"/>
              <a:t>Munte</a:t>
            </a:r>
            <a:r>
              <a:rPr lang="en-US" dirty="0" smtClean="0"/>
              <a:t>”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Venues for each neighborhood in New York were retrieved from Foursquare, and transformed into a </a:t>
            </a:r>
            <a:r>
              <a:rPr lang="en-US" dirty="0" err="1" smtClean="0"/>
              <a:t>binairy</a:t>
            </a:r>
            <a:r>
              <a:rPr lang="en-US" dirty="0" smtClean="0"/>
              <a:t> matrix</a:t>
            </a:r>
            <a:endParaRPr lang="nl-BE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6727"/>
            <a:ext cx="10755430" cy="1901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84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“Lange </a:t>
            </a:r>
            <a:r>
              <a:rPr lang="en-US" dirty="0" err="1" smtClean="0"/>
              <a:t>Munte</a:t>
            </a:r>
            <a:r>
              <a:rPr lang="en-US" dirty="0" smtClean="0"/>
              <a:t>”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recommendation system was build using this neighborhood matrix to find neighborhoods resembling “Lange </a:t>
            </a:r>
            <a:r>
              <a:rPr lang="en-US" dirty="0" err="1" smtClean="0"/>
              <a:t>Munte</a:t>
            </a:r>
            <a:r>
              <a:rPr lang="en-US" dirty="0" smtClean="0"/>
              <a:t>” most.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Top 5 resembling venues</a:t>
            </a:r>
          </a:p>
          <a:p>
            <a:endParaRPr lang="nl-BE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78" y="2659900"/>
            <a:ext cx="2483687" cy="226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53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“Lange </a:t>
            </a:r>
            <a:r>
              <a:rPr lang="en-US" dirty="0" err="1" smtClean="0"/>
              <a:t>Munte</a:t>
            </a:r>
            <a:r>
              <a:rPr lang="en-US" dirty="0" smtClean="0"/>
              <a:t>”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48505" cy="4351338"/>
          </a:xfrm>
        </p:spPr>
        <p:txBody>
          <a:bodyPr/>
          <a:lstStyle/>
          <a:p>
            <a:r>
              <a:rPr lang="en-US" dirty="0" smtClean="0"/>
              <a:t>These neighborhoods (red) had indeed most venues in common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02" y="2356442"/>
            <a:ext cx="6862156" cy="4079852"/>
          </a:xfrm>
        </p:spPr>
      </p:pic>
    </p:spTree>
    <p:extLst>
      <p:ext uri="{BB962C8B-B14F-4D97-AF65-F5344CB8AC3E}">
        <p14:creationId xmlns:p14="http://schemas.microsoft.com/office/powerpoint/2010/main" val="23919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recommendation system was made to recommend neighborhoods in a foreign city based on a preferred neighborhood</a:t>
            </a:r>
          </a:p>
          <a:p>
            <a:endParaRPr lang="en-US" dirty="0"/>
          </a:p>
          <a:p>
            <a:r>
              <a:rPr lang="en-US" dirty="0" smtClean="0"/>
              <a:t>An example has been worked out for Lange </a:t>
            </a:r>
            <a:r>
              <a:rPr lang="en-US" dirty="0" err="1" smtClean="0"/>
              <a:t>Munte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by real estate agents, government or as an application to provide a more personal approach on housing opportunities in an area based on the costumers preferences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28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Finding the right neighborhood in a new city</vt:lpstr>
      <vt:lpstr>Moving to a unknow area?</vt:lpstr>
      <vt:lpstr>How to find the right neighborhood?</vt:lpstr>
      <vt:lpstr>How?</vt:lpstr>
      <vt:lpstr>An example “Lange Munte”</vt:lpstr>
      <vt:lpstr>An example “Lange Munte”</vt:lpstr>
      <vt:lpstr>An example “Lange Munte” </vt:lpstr>
      <vt:lpstr>An example “Lange Munte” </vt:lpstr>
      <vt:lpstr>Conclusions</vt:lpstr>
      <vt:lpstr>Future Perspectives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neighborhood in a new city</dc:title>
  <dc:creator>Volodimir Olexiouk</dc:creator>
  <cp:lastModifiedBy>Volodimir Olexiouk</cp:lastModifiedBy>
  <cp:revision>3</cp:revision>
  <dcterms:created xsi:type="dcterms:W3CDTF">2020-01-10T20:28:06Z</dcterms:created>
  <dcterms:modified xsi:type="dcterms:W3CDTF">2020-01-10T20:40:30Z</dcterms:modified>
</cp:coreProperties>
</file>