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4" r:id="rId4"/>
    <p:sldId id="262" r:id="rId5"/>
    <p:sldId id="263" r:id="rId6"/>
    <p:sldId id="259" r:id="rId7"/>
    <p:sldId id="256" r:id="rId8"/>
    <p:sldId id="257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DE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50E8-5DF2-472F-9669-A0983A73B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22C42-0777-46D8-99F1-8D4848C8E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B91B-7296-4BE6-B96D-3A5A08B9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3500-7FA8-4886-B6EA-8FC16895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F70A-844E-48BC-9B91-983E9ADC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084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BEFB-F859-4AE4-BFA9-E7F6E99D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75CB-0863-4AE5-9F0E-74E2D0358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F275-6C56-4E8E-B7C7-3722E91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918D-2980-402A-9D30-7E4E5CB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3F40-CACD-4C6A-BF19-A69D7596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060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41E64-A88B-47E7-A2B0-D34458951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F8E68-76DC-4C77-B97F-BA7E9821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3E52-C85D-48F8-880E-4714FDE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17F0-4F55-47A0-93A0-F468557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87DF-6893-4E28-9BC8-6FA2A929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627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D249-CF5B-46D2-8A7A-2AAD65BB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CAF5-3734-4DE4-B0F0-BA070BAB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2102-54B4-411F-8E58-2C1AF704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E115-C453-482C-8D41-30FA403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0BEC-53D8-4F84-B4A8-8A631DA2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03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70C-D94B-4D65-A7C5-448DF98D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2184F-7C83-4CCB-9EF1-BF7BC13F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1DF3-0227-43FB-A90B-6CB4DA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E9A0-76DD-4165-A4E3-B5367AFC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449D-D259-4178-81FE-B7DA97BD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93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4592-D1A2-44B4-9429-7D512B12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A797-7803-4585-A144-2F484D84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5793C-0679-4505-982A-EC7F7980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4145-F670-431A-8BA2-9C67C687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CDA99-2692-419C-A21A-60222B71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A6EBB-5093-49B3-ABBE-2652314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334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24C-F47E-49F7-9B97-28DE2FA3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2C657-644F-4AAE-8C6A-E751522C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4FBB-3764-484E-B7DD-F81229E36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A40E5-E28D-4553-873B-AFD7C7897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A9AFD-B7F4-45F5-BA69-242009E07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3B6F4-786B-4241-968A-9B0E431F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F7F4F-7497-435E-9E66-DFA62E9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7E9F9-CD48-4E46-8AF0-2E360160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58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BB62-91CE-40BE-B315-F8FD4A5D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D0519-62D5-4DED-99F0-AA1DACB0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E49B-E863-4786-A8F0-DBCD6500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23CC-E163-4E91-BF9B-D908681B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33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C200C-E6E7-418C-93FC-E8DD886B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FD150-C71F-4411-8BA3-0D5B449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78EC-DECC-4B26-BEF2-F150E868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039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7DD1-9974-47F8-B6FD-03A9B127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958D-8ECA-4081-B20E-0929E130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B5DEF-EA20-4671-9704-AA27CDB7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1998E-43A8-417B-8CF3-2B26CCF5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94B1F-D48C-4018-817F-0AAC70C5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83B7-3858-4C8B-8403-313E9C80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7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DE6-CC3D-4EEA-B201-6F8ED985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58304-B30F-42F1-86E1-20F3A0E95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F0DF-DB46-4CD5-B778-82EEEC8E7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9D18-2D35-46BA-9057-D91CB08B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BA13-E19A-442F-B3D7-CE05119E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42D0-C812-4D4A-B715-D2496A7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96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BB245-5EB7-4586-9650-7FDF2412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88BA-AE22-45C3-986B-DFE0D62D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2080-9393-480A-BA3E-15D6F1B4C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6EA7-3890-4D01-ACC3-41D78BF60151}" type="datetimeFigureOut">
              <a:rPr lang="en-IL" smtClean="0"/>
              <a:t>19/05/2020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E52B-7161-42E5-A939-E227BED64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0CC0-4BC7-4382-957D-F09D6DC88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4800-C895-444B-9B68-1DF7535513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449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6F783A-E89F-4198-AE54-89A74B379C85}"/>
              </a:ext>
            </a:extLst>
          </p:cNvPr>
          <p:cNvSpPr/>
          <p:nvPr/>
        </p:nvSpPr>
        <p:spPr>
          <a:xfrm>
            <a:off x="3540653" y="356215"/>
            <a:ext cx="5110693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ממשק אדם מחשב</a:t>
            </a:r>
          </a:p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מטלת אב טיפוס </a:t>
            </a:r>
          </a:p>
          <a:p>
            <a:pPr algn="ctr"/>
            <a:r>
              <a:rPr lang="he-IL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20/05/2020</a:t>
            </a:r>
          </a:p>
          <a:p>
            <a:pPr algn="ctr"/>
            <a:endParaRPr lang="he-I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6BA6C-7527-4AFC-8307-BA11816EBF5D}"/>
              </a:ext>
            </a:extLst>
          </p:cNvPr>
          <p:cNvSpPr/>
          <p:nvPr/>
        </p:nvSpPr>
        <p:spPr>
          <a:xfrm>
            <a:off x="5384800" y="2875895"/>
            <a:ext cx="661315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3600" b="0" u="sng" cap="none" spc="0" dirty="0">
                <a:ln w="0"/>
                <a:solidFill>
                  <a:schemeClr val="tx1"/>
                </a:solidFill>
              </a:rPr>
              <a:t>קבוצה מספר 1:</a:t>
            </a:r>
          </a:p>
          <a:p>
            <a:pPr algn="r" rtl="1"/>
            <a:r>
              <a:rPr lang="he-IL" sz="2800" b="0" cap="none" spc="0" dirty="0">
                <a:ln w="0"/>
                <a:solidFill>
                  <a:schemeClr val="tx1"/>
                </a:solidFill>
              </a:rPr>
              <a:t>ליעד וקסמן</a:t>
            </a:r>
            <a:r>
              <a:rPr lang="he-IL" sz="2800" dirty="0">
                <a:ln w="0"/>
              </a:rPr>
              <a:t>		</a:t>
            </a:r>
            <a:r>
              <a:rPr lang="en-US" sz="2800" dirty="0">
                <a:ln w="0"/>
              </a:rPr>
              <a:t>liadvv@s.braude.ac.il</a:t>
            </a:r>
            <a:endParaRPr lang="he-IL" sz="2800" dirty="0">
              <a:ln w="0"/>
            </a:endParaRPr>
          </a:p>
          <a:p>
            <a:pPr algn="r" rtl="1"/>
            <a:r>
              <a:rPr lang="he-IL" sz="2800" b="0" cap="none" spc="0" dirty="0">
                <a:ln w="0"/>
                <a:solidFill>
                  <a:schemeClr val="tx1"/>
                </a:solidFill>
              </a:rPr>
              <a:t>ליאור וונש</a:t>
            </a:r>
            <a:r>
              <a:rPr lang="en-US" sz="2800" b="0" cap="none" spc="0" dirty="0">
                <a:ln w="0"/>
                <a:solidFill>
                  <a:schemeClr val="tx1"/>
                </a:solidFill>
              </a:rPr>
              <a:t>	</a:t>
            </a:r>
            <a:r>
              <a:rPr lang="en-US" sz="2800" dirty="0">
                <a:ln w="0"/>
              </a:rPr>
              <a:t>	 liorwunsch@gmail.com</a:t>
            </a:r>
            <a:endParaRPr lang="he-IL" sz="2800" b="0" cap="none" spc="0" dirty="0">
              <a:ln w="0"/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ln w="0"/>
              </a:rPr>
              <a:t>אלרואי כהנא</a:t>
            </a:r>
            <a:r>
              <a:rPr lang="en-US" sz="2800" dirty="0">
                <a:ln w="0"/>
              </a:rPr>
              <a:t>		 elroye77@gmail.com</a:t>
            </a:r>
            <a:endParaRPr lang="he-IL" sz="2800" dirty="0">
              <a:ln w="0"/>
            </a:endParaRPr>
          </a:p>
          <a:p>
            <a:pPr algn="r" rtl="1"/>
            <a:r>
              <a:rPr lang="he-IL" sz="2800" b="0" cap="none" spc="0" dirty="0">
                <a:ln w="0"/>
                <a:solidFill>
                  <a:schemeClr val="tx1"/>
                </a:solidFill>
              </a:rPr>
              <a:t>אלדד קרונפלד	</a:t>
            </a:r>
            <a:r>
              <a:rPr lang="en-US" sz="2800" dirty="0">
                <a:ln w="0"/>
              </a:rPr>
              <a:t>eldadkro@gmail.com</a:t>
            </a:r>
            <a:r>
              <a:rPr lang="he-IL" sz="2800" dirty="0">
                <a:ln w="0"/>
              </a:rPr>
              <a:t>	</a:t>
            </a:r>
            <a:endParaRPr lang="he-IL" sz="2800" b="0" cap="none" spc="0" dirty="0">
              <a:ln w="0"/>
              <a:solidFill>
                <a:schemeClr val="tx1"/>
              </a:solidFill>
            </a:endParaRPr>
          </a:p>
          <a:p>
            <a:pPr algn="r" rtl="1"/>
            <a:r>
              <a:rPr lang="he-IL" sz="2800" dirty="0">
                <a:ln w="0"/>
              </a:rPr>
              <a:t>ולאד ברקנס		</a:t>
            </a:r>
            <a:r>
              <a:rPr lang="en-US" sz="2800" dirty="0">
                <a:ln w="0"/>
              </a:rPr>
              <a:t> vladigr1@gmail.com</a:t>
            </a:r>
            <a:endParaRPr lang="he-IL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845A2-F7AF-47CB-8439-69EA188A6165}"/>
              </a:ext>
            </a:extLst>
          </p:cNvPr>
          <p:cNvSpPr txBox="1"/>
          <p:nvPr/>
        </p:nvSpPr>
        <p:spPr>
          <a:xfrm>
            <a:off x="3089945" y="6138327"/>
            <a:ext cx="91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*</a:t>
            </a:r>
            <a:r>
              <a:rPr lang="he-IL" sz="1400" b="1" dirty="0"/>
              <a:t>הגשנו בצורה של מצגת עם אנימציות נא הריצו בצורת </a:t>
            </a:r>
            <a:r>
              <a:rPr lang="en-US" sz="1400" b="1" dirty="0"/>
              <a:t>Slide Show</a:t>
            </a:r>
            <a:endParaRPr lang="en-IL" sz="1400" b="1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21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C23B0-BF66-428B-80AC-324156A14D24}"/>
              </a:ext>
            </a:extLst>
          </p:cNvPr>
          <p:cNvSpPr/>
          <p:nvPr/>
        </p:nvSpPr>
        <p:spPr>
          <a:xfrm>
            <a:off x="3808355" y="1958320"/>
            <a:ext cx="45752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ממשק לקוח:</a:t>
            </a:r>
          </a:p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הזמנת דלק ביתי</a:t>
            </a:r>
          </a:p>
        </p:txBody>
      </p:sp>
    </p:spTree>
    <p:extLst>
      <p:ext uri="{BB962C8B-B14F-4D97-AF65-F5344CB8AC3E}">
        <p14:creationId xmlns:p14="http://schemas.microsoft.com/office/powerpoint/2010/main" val="201568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F2938-C414-491C-B5D9-020E0F659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397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FFB64-7E7B-4E7B-A33B-3684E86D9463}"/>
              </a:ext>
            </a:extLst>
          </p:cNvPr>
          <p:cNvSpPr txBox="1"/>
          <p:nvPr/>
        </p:nvSpPr>
        <p:spPr>
          <a:xfrm>
            <a:off x="2646465" y="1546981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7D4A8-22B8-44CE-8594-782AE21EB860}"/>
              </a:ext>
            </a:extLst>
          </p:cNvPr>
          <p:cNvSpPr txBox="1"/>
          <p:nvPr/>
        </p:nvSpPr>
        <p:spPr>
          <a:xfrm>
            <a:off x="2646465" y="2099431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Sesame Street</a:t>
            </a:r>
            <a:endParaRPr lang="he-IL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66687F32-FC7E-4E35-83ED-42EECC13EA93}"/>
              </a:ext>
            </a:extLst>
          </p:cNvPr>
          <p:cNvSpPr/>
          <p:nvPr/>
        </p:nvSpPr>
        <p:spPr>
          <a:xfrm rot="18075591">
            <a:off x="6931127" y="3220892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AE39E-5B0E-4B4C-8710-5281CBF3A8CE}"/>
              </a:ext>
            </a:extLst>
          </p:cNvPr>
          <p:cNvSpPr/>
          <p:nvPr/>
        </p:nvSpPr>
        <p:spPr>
          <a:xfrm>
            <a:off x="2634668" y="3876041"/>
            <a:ext cx="2678010" cy="27052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7117E4E-446F-4245-86CF-D1A137838E73}"/>
              </a:ext>
            </a:extLst>
          </p:cNvPr>
          <p:cNvSpPr/>
          <p:nvPr/>
        </p:nvSpPr>
        <p:spPr>
          <a:xfrm rot="18075591">
            <a:off x="4702278" y="6278415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3AC82-2BE1-4E5F-AB95-95993A34ACF3}"/>
              </a:ext>
            </a:extLst>
          </p:cNvPr>
          <p:cNvSpPr txBox="1"/>
          <p:nvPr/>
        </p:nvSpPr>
        <p:spPr>
          <a:xfrm>
            <a:off x="3103665" y="4337615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270</a:t>
            </a:r>
            <a:endParaRPr lang="he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30507-6E99-40CF-9913-8A27A73B5957}"/>
              </a:ext>
            </a:extLst>
          </p:cNvPr>
          <p:cNvSpPr txBox="1"/>
          <p:nvPr/>
        </p:nvSpPr>
        <p:spPr>
          <a:xfrm>
            <a:off x="3103665" y="4865395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F29D3-23BA-4ACB-BE4F-2C2D4CF5D966}"/>
              </a:ext>
            </a:extLst>
          </p:cNvPr>
          <p:cNvSpPr txBox="1"/>
          <p:nvPr/>
        </p:nvSpPr>
        <p:spPr>
          <a:xfrm>
            <a:off x="3115450" y="5403336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AE1B0-D843-4385-974B-C720DBB9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23" y="2389492"/>
            <a:ext cx="3429479" cy="1619476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940BCD24-1F27-4823-836F-791776E63255}"/>
              </a:ext>
            </a:extLst>
          </p:cNvPr>
          <p:cNvSpPr/>
          <p:nvPr/>
        </p:nvSpPr>
        <p:spPr>
          <a:xfrm rot="18075591">
            <a:off x="7783489" y="3744376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E7683-9F1E-4F8E-907F-B9CDCA1D8A94}"/>
              </a:ext>
            </a:extLst>
          </p:cNvPr>
          <p:cNvSpPr txBox="1"/>
          <p:nvPr/>
        </p:nvSpPr>
        <p:spPr>
          <a:xfrm>
            <a:off x="10374613" y="540240"/>
            <a:ext cx="1779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לאחר חיבור של לקוח למערכת ולחיצה על כפתור </a:t>
            </a:r>
          </a:p>
          <a:p>
            <a:pPr algn="r" rtl="1"/>
            <a:r>
              <a:rPr lang="he-IL" dirty="0"/>
              <a:t>"</a:t>
            </a:r>
            <a:r>
              <a:rPr lang="en-US" dirty="0"/>
              <a:t>Order Home Fuel</a:t>
            </a:r>
            <a:r>
              <a:rPr lang="he-IL" dirty="0"/>
              <a:t>"</a:t>
            </a:r>
          </a:p>
          <a:p>
            <a:pPr algn="r" rtl="1"/>
            <a:r>
              <a:rPr lang="he-IL" dirty="0"/>
              <a:t>חלון זה נפתח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זהו טופס להזמנת דלק ביתי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מילוי הפרטים ולחיצה על "</a:t>
            </a:r>
            <a:r>
              <a:rPr lang="en-US" dirty="0"/>
              <a:t>Show Price</a:t>
            </a:r>
            <a:r>
              <a:rPr lang="he-IL" dirty="0"/>
              <a:t>"</a:t>
            </a:r>
          </a:p>
          <a:p>
            <a:pPr algn="r" rtl="1"/>
            <a:r>
              <a:rPr lang="he-IL" dirty="0"/>
              <a:t>מופיעים פרטי ההזמנה הסופיים</a:t>
            </a:r>
          </a:p>
          <a:p>
            <a:pPr algn="r" rtl="1"/>
            <a:r>
              <a:rPr lang="he-IL" dirty="0"/>
              <a:t>על מנת לאשר עליו ללחוץ על </a:t>
            </a:r>
          </a:p>
          <a:p>
            <a:pPr algn="r" rtl="1"/>
            <a:r>
              <a:rPr lang="he-IL" dirty="0"/>
              <a:t>"</a:t>
            </a:r>
            <a:r>
              <a:rPr lang="en-US" dirty="0"/>
              <a:t>Confirm Order</a:t>
            </a:r>
            <a:r>
              <a:rPr lang="he-IL" dirty="0"/>
              <a:t>"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601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9" grpId="1" animBg="1"/>
      <p:bldP spid="10" grpId="0" animBg="1"/>
      <p:bldP spid="11" grpId="0" animBg="1"/>
      <p:bldP spid="11" grpId="1" animBg="1"/>
      <p:bldP spid="12" grpId="0"/>
      <p:bldP spid="13" grpId="0"/>
      <p:bldP spid="14" grpId="0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0080D-B0E0-4603-92B9-8CD5B3C0C3B9}"/>
              </a:ext>
            </a:extLst>
          </p:cNvPr>
          <p:cNvSpPr/>
          <p:nvPr/>
        </p:nvSpPr>
        <p:spPr>
          <a:xfrm>
            <a:off x="4012741" y="2551837"/>
            <a:ext cx="41665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מסך התחברות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he-I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2336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8E1DD-BE3D-4911-A8BF-C85995192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795" r="1076" b="856"/>
          <a:stretch/>
        </p:blipFill>
        <p:spPr>
          <a:xfrm>
            <a:off x="3749040" y="1"/>
            <a:ext cx="4353886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044AC-0B9C-4412-8368-D9F33BBE4E0B}"/>
              </a:ext>
            </a:extLst>
          </p:cNvPr>
          <p:cNvSpPr txBox="1"/>
          <p:nvPr/>
        </p:nvSpPr>
        <p:spPr>
          <a:xfrm>
            <a:off x="4339065" y="2184546"/>
            <a:ext cx="33108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Julia</a:t>
            </a:r>
            <a:endParaRPr lang="en-I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67DFA-4C7F-4CF0-87AE-D43C6AC0FD22}"/>
              </a:ext>
            </a:extLst>
          </p:cNvPr>
          <p:cNvSpPr txBox="1"/>
          <p:nvPr/>
        </p:nvSpPr>
        <p:spPr>
          <a:xfrm>
            <a:off x="4339064" y="2571838"/>
            <a:ext cx="33108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*******</a:t>
            </a:r>
            <a:endParaRPr lang="en-IL" sz="1200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723ACA0-C485-4F0E-B1C9-4F581A618FED}"/>
              </a:ext>
            </a:extLst>
          </p:cNvPr>
          <p:cNvSpPr/>
          <p:nvPr/>
        </p:nvSpPr>
        <p:spPr>
          <a:xfrm rot="18075591">
            <a:off x="7716874" y="3864140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FB9FD-75F9-4011-8F54-71D5BC4C4970}"/>
              </a:ext>
            </a:extLst>
          </p:cNvPr>
          <p:cNvSpPr txBox="1"/>
          <p:nvPr/>
        </p:nvSpPr>
        <p:spPr>
          <a:xfrm>
            <a:off x="8575040" y="2110173"/>
            <a:ext cx="3312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המסך הראשון שעולה בעת פתיחת התוכנה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לאחר למערכת מוצג המסך עם ההרשאות הנכונות לאותו משתמש</a:t>
            </a:r>
          </a:p>
          <a:p>
            <a:pPr algn="r"/>
            <a:r>
              <a:rPr lang="he-IL" dirty="0"/>
              <a:t>בין אם הוא לקוח או עובד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69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94EA33-0BE7-4BFA-BC0A-D5FBF3CD46B4}"/>
              </a:ext>
            </a:extLst>
          </p:cNvPr>
          <p:cNvSpPr/>
          <p:nvPr/>
        </p:nvSpPr>
        <p:spPr>
          <a:xfrm>
            <a:off x="3120666" y="2192000"/>
            <a:ext cx="59506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ממשק מנהל תחנה: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הערכת הזמנות תחנה</a:t>
            </a:r>
          </a:p>
        </p:txBody>
      </p:sp>
    </p:spTree>
    <p:extLst>
      <p:ext uri="{BB962C8B-B14F-4D97-AF65-F5344CB8AC3E}">
        <p14:creationId xmlns:p14="http://schemas.microsoft.com/office/powerpoint/2010/main" val="165712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35655-7877-4345-A2B1-8967E1BD8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/>
          <a:stretch/>
        </p:blipFill>
        <p:spPr>
          <a:xfrm>
            <a:off x="0" y="0"/>
            <a:ext cx="102920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C44C8-E45D-4A64-8948-AF8B89FF9570}"/>
              </a:ext>
            </a:extLst>
          </p:cNvPr>
          <p:cNvSpPr txBox="1"/>
          <p:nvPr/>
        </p:nvSpPr>
        <p:spPr>
          <a:xfrm>
            <a:off x="2730122" y="2306927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ACEA</a:t>
            </a:r>
            <a:r>
              <a:rPr lang="he-IL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r>
              <a:rPr lang="he-I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Motul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54E5F-F299-44E8-A301-575F48755675}"/>
              </a:ext>
            </a:extLst>
          </p:cNvPr>
          <p:cNvSpPr txBox="1"/>
          <p:nvPr/>
        </p:nvSpPr>
        <p:spPr>
          <a:xfrm>
            <a:off x="2730122" y="2879200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FE2B-4E65-40D4-9428-AF9A5132D56A}"/>
              </a:ext>
            </a:extLst>
          </p:cNvPr>
          <p:cNvSpPr txBox="1"/>
          <p:nvPr/>
        </p:nvSpPr>
        <p:spPr>
          <a:xfrm>
            <a:off x="4382710" y="2868406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84928-1B79-4B44-B78D-F0302EE2D260}"/>
              </a:ext>
            </a:extLst>
          </p:cNvPr>
          <p:cNvSpPr txBox="1"/>
          <p:nvPr/>
        </p:nvSpPr>
        <p:spPr>
          <a:xfrm>
            <a:off x="4382710" y="2306927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4D326-A647-4D6E-8285-A8A820FDF606}"/>
              </a:ext>
            </a:extLst>
          </p:cNvPr>
          <p:cNvSpPr txBox="1"/>
          <p:nvPr/>
        </p:nvSpPr>
        <p:spPr>
          <a:xfrm>
            <a:off x="2730122" y="3454827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87246-9E4D-4B2E-A419-9C517CB784D2}"/>
              </a:ext>
            </a:extLst>
          </p:cNvPr>
          <p:cNvSpPr txBox="1"/>
          <p:nvPr/>
        </p:nvSpPr>
        <p:spPr>
          <a:xfrm>
            <a:off x="2730122" y="4029150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14:55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82B31A-6A03-44FD-AF2C-D2836EF5A014}"/>
              </a:ext>
            </a:extLst>
          </p:cNvPr>
          <p:cNvSpPr txBox="1"/>
          <p:nvPr/>
        </p:nvSpPr>
        <p:spPr>
          <a:xfrm>
            <a:off x="2730122" y="4585727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Delek street 420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4DD7722-CBC4-4F05-85DE-38CC2C27E187}"/>
              </a:ext>
            </a:extLst>
          </p:cNvPr>
          <p:cNvSpPr/>
          <p:nvPr/>
        </p:nvSpPr>
        <p:spPr>
          <a:xfrm rot="18075591">
            <a:off x="5191404" y="5421946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B3F0D479-F74A-4044-A792-27C4141E665B}"/>
              </a:ext>
            </a:extLst>
          </p:cNvPr>
          <p:cNvSpPr/>
          <p:nvPr/>
        </p:nvSpPr>
        <p:spPr>
          <a:xfrm rot="18075591">
            <a:off x="4002623" y="1664652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897F0B-B7C1-4682-BE6C-128EDEDEEF1C}"/>
              </a:ext>
            </a:extLst>
          </p:cNvPr>
          <p:cNvSpPr/>
          <p:nvPr/>
        </p:nvSpPr>
        <p:spPr>
          <a:xfrm>
            <a:off x="2749172" y="1644650"/>
            <a:ext cx="670303" cy="171450"/>
          </a:xfrm>
          <a:prstGeom prst="round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42069</a:t>
            </a:r>
            <a:endParaRPr lang="en-IL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E8ECBF1-ABAB-41A3-9C55-735A02B0A4C9}"/>
              </a:ext>
            </a:extLst>
          </p:cNvPr>
          <p:cNvSpPr/>
          <p:nvPr/>
        </p:nvSpPr>
        <p:spPr>
          <a:xfrm rot="18075591">
            <a:off x="5771773" y="1702759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58241D-0DF1-4EBE-9F22-1A34705CD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10" y="2398727"/>
            <a:ext cx="3909797" cy="1874117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95136601-B181-43B3-9C3C-B1C6CA64DAAA}"/>
              </a:ext>
            </a:extLst>
          </p:cNvPr>
          <p:cNvSpPr/>
          <p:nvPr/>
        </p:nvSpPr>
        <p:spPr>
          <a:xfrm rot="18075591">
            <a:off x="7132397" y="3974350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404F17-7461-4AB0-AADE-0C5EE881EEF8}"/>
              </a:ext>
            </a:extLst>
          </p:cNvPr>
          <p:cNvSpPr txBox="1"/>
          <p:nvPr/>
        </p:nvSpPr>
        <p:spPr>
          <a:xfrm>
            <a:off x="10374613" y="540240"/>
            <a:ext cx="1779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לאחר חיבור של מנהל תחנה למערכת ולחיצה על כפתור </a:t>
            </a:r>
          </a:p>
          <a:p>
            <a:pPr algn="r" rtl="1"/>
            <a:r>
              <a:rPr lang="he-IL" dirty="0"/>
              <a:t>"</a:t>
            </a:r>
            <a:r>
              <a:rPr lang="en-US" dirty="0"/>
              <a:t>Assess Station Orders</a:t>
            </a:r>
            <a:r>
              <a:rPr lang="he-IL" dirty="0"/>
              <a:t>"</a:t>
            </a:r>
          </a:p>
          <a:p>
            <a:pPr algn="r" rtl="1"/>
            <a:r>
              <a:rPr lang="he-IL" dirty="0"/>
              <a:t>חלון זה נפתח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זהו טופס להערכת הזמנות בתחנה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בחירת מספר הזמנה ולחיצה על "</a:t>
            </a:r>
            <a:r>
              <a:rPr lang="en-US" dirty="0"/>
              <a:t>Show Order</a:t>
            </a:r>
            <a:r>
              <a:rPr lang="he-IL" dirty="0"/>
              <a:t>"</a:t>
            </a:r>
          </a:p>
          <a:p>
            <a:pPr algn="r" rtl="1"/>
            <a:r>
              <a:rPr lang="he-IL" dirty="0"/>
              <a:t>מופיעים פרטי ההזמנה ויש לו את האפשרות לאשר או לדחות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30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C23B0-BF66-428B-80AC-324156A14D24}"/>
              </a:ext>
            </a:extLst>
          </p:cNvPr>
          <p:cNvSpPr/>
          <p:nvPr/>
        </p:nvSpPr>
        <p:spPr>
          <a:xfrm>
            <a:off x="3151123" y="2136338"/>
            <a:ext cx="588975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ממשק נציג מכירות:</a:t>
            </a:r>
          </a:p>
          <a:p>
            <a:pPr algn="ctr"/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הוספת לקוח למערכת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90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3F75D-6F34-45DA-AC8F-FBA43D50F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" r="527" b="917"/>
          <a:stretch/>
        </p:blipFill>
        <p:spPr>
          <a:xfrm>
            <a:off x="0" y="16777"/>
            <a:ext cx="10251347" cy="6841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C0C84-40D3-4B47-9C99-F9DECC92934C}"/>
              </a:ext>
            </a:extLst>
          </p:cNvPr>
          <p:cNvSpPr txBox="1"/>
          <p:nvPr/>
        </p:nvSpPr>
        <p:spPr>
          <a:xfrm>
            <a:off x="2636940" y="1546981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123456789</a:t>
            </a:r>
            <a:endParaRPr lang="en-I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84FA-800A-45F3-B18C-4024F8D2B601}"/>
              </a:ext>
            </a:extLst>
          </p:cNvPr>
          <p:cNvSpPr txBox="1"/>
          <p:nvPr/>
        </p:nvSpPr>
        <p:spPr>
          <a:xfrm>
            <a:off x="2634822" y="2682419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Israeli</a:t>
            </a:r>
            <a:endParaRPr lang="en-I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D3F8D-3252-4D08-9731-7E8F66A3C33A}"/>
              </a:ext>
            </a:extLst>
          </p:cNvPr>
          <p:cNvSpPr txBox="1"/>
          <p:nvPr/>
        </p:nvSpPr>
        <p:spPr>
          <a:xfrm>
            <a:off x="2634822" y="3273657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il@gmail.com</a:t>
            </a:r>
            <a:endParaRPr lang="he-IL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B6108-B1E0-4858-95DC-85BD49138793}"/>
              </a:ext>
            </a:extLst>
          </p:cNvPr>
          <p:cNvSpPr txBox="1"/>
          <p:nvPr/>
        </p:nvSpPr>
        <p:spPr>
          <a:xfrm>
            <a:off x="2634822" y="3845134"/>
            <a:ext cx="323443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1111-2222-3333-4444</a:t>
            </a:r>
            <a:endParaRPr lang="en-IL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1F241-DCB9-409C-965A-2937F29A5E6D}"/>
              </a:ext>
            </a:extLst>
          </p:cNvPr>
          <p:cNvSpPr txBox="1"/>
          <p:nvPr/>
        </p:nvSpPr>
        <p:spPr>
          <a:xfrm>
            <a:off x="2653718" y="2114700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Israel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2CC2E82-E362-4317-9EA7-ACA0BB256FAA}"/>
              </a:ext>
            </a:extLst>
          </p:cNvPr>
          <p:cNvSpPr/>
          <p:nvPr/>
        </p:nvSpPr>
        <p:spPr>
          <a:xfrm rot="18075591">
            <a:off x="7184810" y="4652704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E7FCBB-6133-4DDF-8019-919468991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48" y="1986519"/>
            <a:ext cx="3449444" cy="1696136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86DBFA8B-BCD2-4177-8082-C729906840C6}"/>
              </a:ext>
            </a:extLst>
          </p:cNvPr>
          <p:cNvSpPr/>
          <p:nvPr/>
        </p:nvSpPr>
        <p:spPr>
          <a:xfrm rot="18075591">
            <a:off x="7876399" y="3415151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3CDB0-090F-459F-B053-3797301646E6}"/>
              </a:ext>
            </a:extLst>
          </p:cNvPr>
          <p:cNvSpPr/>
          <p:nvPr/>
        </p:nvSpPr>
        <p:spPr>
          <a:xfrm>
            <a:off x="6446414" y="1576286"/>
            <a:ext cx="1143000" cy="2285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endParaRPr lang="en-IL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276E190-9CEA-41E6-B0F8-F099BA7C078D}"/>
              </a:ext>
            </a:extLst>
          </p:cNvPr>
          <p:cNvSpPr/>
          <p:nvPr/>
        </p:nvSpPr>
        <p:spPr>
          <a:xfrm rot="18075591">
            <a:off x="7953275" y="1608108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89624-67AB-4A2C-B464-1EF4E0DF54A8}"/>
              </a:ext>
            </a:extLst>
          </p:cNvPr>
          <p:cNvSpPr txBox="1"/>
          <p:nvPr/>
        </p:nvSpPr>
        <p:spPr>
          <a:xfrm>
            <a:off x="10345958" y="1233591"/>
            <a:ext cx="17799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חלון זה נפתח לאחר לחיצת כפתור</a:t>
            </a:r>
          </a:p>
          <a:p>
            <a:pPr algn="r" rtl="1"/>
            <a:r>
              <a:rPr lang="en-US" dirty="0"/>
              <a:t>“Add Customer”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זהו טופס להוספת פרטי הלקוח החדש.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לחיצת על</a:t>
            </a:r>
          </a:p>
          <a:p>
            <a:pPr algn="r" rtl="1"/>
            <a:r>
              <a:rPr lang="he-IL" dirty="0"/>
              <a:t>"</a:t>
            </a:r>
            <a:r>
              <a:rPr lang="en-US" dirty="0"/>
              <a:t>Save Customer</a:t>
            </a:r>
            <a:r>
              <a:rPr lang="he-IL" dirty="0"/>
              <a:t>"</a:t>
            </a:r>
            <a:endParaRPr lang="en-US" dirty="0"/>
          </a:p>
          <a:p>
            <a:pPr algn="r" rtl="1"/>
            <a:r>
              <a:rPr lang="he-IL" dirty="0"/>
              <a:t>קופץ לו חלון לאישור ומקדם אותו לחלון הבא בתהליך</a:t>
            </a:r>
          </a:p>
          <a:p>
            <a:pPr algn="r" rtl="1"/>
            <a:r>
              <a:rPr lang="he-IL" dirty="0"/>
              <a:t>שיוך רכב ללקוח.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531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1" grpId="0" animBg="1"/>
      <p:bldP spid="11" grpId="1" animBg="1"/>
      <p:bldP spid="14" grpId="0" animBg="1"/>
      <p:bldP spid="14" grpId="1" animBg="1"/>
      <p:bldP spid="12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77F4B4-A089-45CF-896B-EDDB9FD3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2933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5BC6A-2484-486E-831E-08EA42570951}"/>
              </a:ext>
            </a:extLst>
          </p:cNvPr>
          <p:cNvSpPr txBox="1"/>
          <p:nvPr/>
        </p:nvSpPr>
        <p:spPr>
          <a:xfrm>
            <a:off x="4182685" y="1123427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123456789</a:t>
            </a:r>
            <a:endParaRPr lang="en-IL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760AB-F070-4293-84C7-8F691F4527CF}"/>
              </a:ext>
            </a:extLst>
          </p:cNvPr>
          <p:cNvSpPr txBox="1"/>
          <p:nvPr/>
        </p:nvSpPr>
        <p:spPr>
          <a:xfrm>
            <a:off x="2853947" y="2207232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111-2222-333</a:t>
            </a:r>
            <a:endParaRPr lang="en-I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40E82-2CE2-4CE2-A76B-FCD0D1BB6CC9}"/>
              </a:ext>
            </a:extLst>
          </p:cNvPr>
          <p:cNvSpPr txBox="1"/>
          <p:nvPr/>
        </p:nvSpPr>
        <p:spPr>
          <a:xfrm>
            <a:off x="2844422" y="2832328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Israel Israeli</a:t>
            </a:r>
            <a:endParaRPr lang="en-IL" sz="12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3342E64-23C2-4EBE-80FB-EE3CA11EE69C}"/>
              </a:ext>
            </a:extLst>
          </p:cNvPr>
          <p:cNvSpPr/>
          <p:nvPr/>
        </p:nvSpPr>
        <p:spPr>
          <a:xfrm rot="18075591">
            <a:off x="7180921" y="5010408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7591C2-9CD3-4B3D-821D-EE8338FF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01" y="2207232"/>
            <a:ext cx="3447619" cy="1695238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E80CAEF0-E9A8-41E9-8E92-87DC6B05348E}"/>
              </a:ext>
            </a:extLst>
          </p:cNvPr>
          <p:cNvSpPr/>
          <p:nvPr/>
        </p:nvSpPr>
        <p:spPr>
          <a:xfrm rot="18075591">
            <a:off x="7912569" y="3627734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AA484-7E5F-44EA-AD9C-6E7ABA703448}"/>
              </a:ext>
            </a:extLst>
          </p:cNvPr>
          <p:cNvSpPr/>
          <p:nvPr/>
        </p:nvSpPr>
        <p:spPr>
          <a:xfrm>
            <a:off x="2853947" y="3595911"/>
            <a:ext cx="1143000" cy="2769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 95</a:t>
            </a:r>
            <a:endParaRPr lang="en-IL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CBBC2D9-6B17-449E-A3BA-A6E096E39AE7}"/>
              </a:ext>
            </a:extLst>
          </p:cNvPr>
          <p:cNvSpPr/>
          <p:nvPr/>
        </p:nvSpPr>
        <p:spPr>
          <a:xfrm rot="18075591">
            <a:off x="4375979" y="3659935"/>
            <a:ext cx="209979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7A839-8B41-4728-9ED4-0DC19F88DCDB}"/>
              </a:ext>
            </a:extLst>
          </p:cNvPr>
          <p:cNvSpPr txBox="1"/>
          <p:nvPr/>
        </p:nvSpPr>
        <p:spPr>
          <a:xfrm>
            <a:off x="10329334" y="1156682"/>
            <a:ext cx="18712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חלון זה נפתח עם מספר הת"ז של הלקוח שאנו מוסיפים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זהו טופס לשיוך רכב ללקוח החדש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לחיצת על</a:t>
            </a:r>
          </a:p>
          <a:p>
            <a:pPr algn="r" rtl="1"/>
            <a:r>
              <a:rPr lang="he-IL" dirty="0"/>
              <a:t>"</a:t>
            </a:r>
            <a:r>
              <a:rPr lang="en-US" dirty="0"/>
              <a:t>Save Car</a:t>
            </a:r>
            <a:r>
              <a:rPr lang="he-IL" dirty="0"/>
              <a:t>"</a:t>
            </a:r>
            <a:endParaRPr lang="en-US" dirty="0"/>
          </a:p>
          <a:p>
            <a:pPr algn="r" rtl="1"/>
            <a:r>
              <a:rPr lang="he-IL" dirty="0"/>
              <a:t>קופץ לו חלון לאישור ומקדם אותו לחלון הבא בתהליך</a:t>
            </a:r>
          </a:p>
          <a:p>
            <a:pPr algn="r" rtl="1"/>
            <a:r>
              <a:rPr lang="he-IL" dirty="0"/>
              <a:t>התאמת תוכנית רכישה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681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1" grpId="1" animBg="1"/>
      <p:bldP spid="13" grpId="0" animBg="1"/>
      <p:bldP spid="13" grpId="1" animBg="1"/>
      <p:bldP spid="12" grpId="0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E5E6C2-CDA8-4563-A7DF-FFF939E1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47"/>
            <a:ext cx="10310454" cy="6851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FE4DF-DD8F-473E-897C-A0327232186A}"/>
              </a:ext>
            </a:extLst>
          </p:cNvPr>
          <p:cNvSpPr txBox="1"/>
          <p:nvPr/>
        </p:nvSpPr>
        <p:spPr>
          <a:xfrm>
            <a:off x="4122215" y="908602"/>
            <a:ext cx="150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123456789</a:t>
            </a:r>
            <a:endParaRPr lang="en-IL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9D2E9-089B-4820-BA8F-3D07140C1B0D}"/>
              </a:ext>
            </a:extLst>
          </p:cNvPr>
          <p:cNvSpPr/>
          <p:nvPr/>
        </p:nvSpPr>
        <p:spPr>
          <a:xfrm>
            <a:off x="2692866" y="1572491"/>
            <a:ext cx="3189041" cy="3257406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9A92639-A485-442B-A626-C8B67A3786D4}"/>
              </a:ext>
            </a:extLst>
          </p:cNvPr>
          <p:cNvSpPr/>
          <p:nvPr/>
        </p:nvSpPr>
        <p:spPr>
          <a:xfrm rot="18075591">
            <a:off x="7472916" y="6366682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F3235E-A31A-456F-9260-D31C2C7E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35305"/>
            <a:ext cx="3447619" cy="1695238"/>
          </a:xfrm>
          <a:prstGeom prst="rect">
            <a:avLst/>
          </a:prstGeom>
        </p:spPr>
      </p:pic>
      <p:sp>
        <p:nvSpPr>
          <p:cNvPr id="23" name="Arrow: Up 22">
            <a:extLst>
              <a:ext uri="{FF2B5EF4-FFF2-40B4-BE49-F238E27FC236}">
                <a16:creationId xmlns:a16="http://schemas.microsoft.com/office/drawing/2014/main" id="{0664E18A-9412-46F9-B9BE-A9B6B1D540EB}"/>
              </a:ext>
            </a:extLst>
          </p:cNvPr>
          <p:cNvSpPr/>
          <p:nvPr/>
        </p:nvSpPr>
        <p:spPr>
          <a:xfrm rot="18075591">
            <a:off x="8444466" y="4085182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2C7EDC-5316-426C-B6FC-CF3613B20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09" y="2635305"/>
            <a:ext cx="3447619" cy="1695238"/>
          </a:xfrm>
          <a:prstGeom prst="rect">
            <a:avLst/>
          </a:prstGeom>
        </p:spPr>
      </p:pic>
      <p:sp>
        <p:nvSpPr>
          <p:cNvPr id="24" name="Arrow: Up 23">
            <a:extLst>
              <a:ext uri="{FF2B5EF4-FFF2-40B4-BE49-F238E27FC236}">
                <a16:creationId xmlns:a16="http://schemas.microsoft.com/office/drawing/2014/main" id="{A0AB10FD-732F-4219-BC3F-8C7D5C19B881}"/>
              </a:ext>
            </a:extLst>
          </p:cNvPr>
          <p:cNvSpPr/>
          <p:nvPr/>
        </p:nvSpPr>
        <p:spPr>
          <a:xfrm rot="18075591">
            <a:off x="8457399" y="4098329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463693-7E44-4E3A-9693-D9B18743AF98}"/>
              </a:ext>
            </a:extLst>
          </p:cNvPr>
          <p:cNvSpPr/>
          <p:nvPr/>
        </p:nvSpPr>
        <p:spPr>
          <a:xfrm>
            <a:off x="3362960" y="5503417"/>
            <a:ext cx="1143000" cy="1428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Gazim</a:t>
            </a:r>
            <a:endParaRPr lang="en-IL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EB0CF984-9FDC-46C6-9EF9-E75807287203}"/>
              </a:ext>
            </a:extLst>
          </p:cNvPr>
          <p:cNvSpPr/>
          <p:nvPr/>
        </p:nvSpPr>
        <p:spPr>
          <a:xfrm rot="18075591">
            <a:off x="4618933" y="5510096"/>
            <a:ext cx="203200" cy="271009"/>
          </a:xfrm>
          <a:prstGeom prst="upArrow">
            <a:avLst>
              <a:gd name="adj1" fmla="val 50000"/>
              <a:gd name="adj2" fmla="val 82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36B19-B143-4534-942F-C974D0D40D73}"/>
              </a:ext>
            </a:extLst>
          </p:cNvPr>
          <p:cNvSpPr txBox="1"/>
          <p:nvPr/>
        </p:nvSpPr>
        <p:spPr>
          <a:xfrm>
            <a:off x="10310454" y="209133"/>
            <a:ext cx="1871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חלון זה נפתח עם מספר הת"ז של הלקוח שאנו מוסיפים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זהו חלון להתאמת תוכנית רכישה ללקוח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לבחור בין שתי תוכניות שלפיהן נפתחות בחירה לחברות דלק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לאחר לחיצת על</a:t>
            </a:r>
          </a:p>
          <a:p>
            <a:pPr algn="r" rtl="1"/>
            <a:r>
              <a:rPr lang="he-IL" dirty="0"/>
              <a:t>"</a:t>
            </a:r>
            <a:r>
              <a:rPr lang="en-US" dirty="0"/>
              <a:t>Save Purchasing program</a:t>
            </a:r>
            <a:r>
              <a:rPr lang="he-IL" dirty="0"/>
              <a:t>"</a:t>
            </a:r>
            <a:endParaRPr lang="en-US" dirty="0"/>
          </a:p>
          <a:p>
            <a:pPr algn="r" rtl="1"/>
            <a:r>
              <a:rPr lang="he-IL" dirty="0"/>
              <a:t>קופץ לו חלון לאישור</a:t>
            </a:r>
            <a:r>
              <a:rPr lang="en-US" dirty="0"/>
              <a:t> </a:t>
            </a:r>
            <a:endParaRPr lang="he-IL" dirty="0"/>
          </a:p>
          <a:p>
            <a:pPr algn="r" rtl="1"/>
            <a:r>
              <a:rPr lang="he-IL" dirty="0"/>
              <a:t>ולאחר מכן קופצת התראה לסיום התהליך בהצלחה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4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3" grpId="0" animBg="1"/>
      <p:bldP spid="23" grpId="1" animBg="1"/>
      <p:bldP spid="24" grpId="0" animBg="1"/>
      <p:bldP spid="24" grpId="1" animBg="1"/>
      <p:bldP spid="13" grpId="0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246</TotalTime>
  <Words>363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LiadVax</dc:creator>
  <cp:lastModifiedBy>LiadVax</cp:lastModifiedBy>
  <cp:revision>29</cp:revision>
  <dcterms:created xsi:type="dcterms:W3CDTF">2020-05-05T10:39:30Z</dcterms:created>
  <dcterms:modified xsi:type="dcterms:W3CDTF">2020-05-19T10:58:22Z</dcterms:modified>
</cp:coreProperties>
</file>