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1" clrIdx="0">
    <p:extLst>
      <p:ext uri="{19B8F6BF-5375-455C-9EA6-DF929625EA0E}">
        <p15:presenceInfo xmlns:p15="http://schemas.microsoft.com/office/powerpoint/2012/main" userId="пользовател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94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71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6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16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7FA8F41-03C9-46DF-BCEC-87CABE8B7C83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2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24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3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10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2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85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28.02.2023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50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7FA8F41-03C9-46DF-BCEC-87CABE8B7C83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11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9A133-1FA4-425C-B836-087AE556F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199" y="1709548"/>
            <a:ext cx="7343775" cy="1824212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Проект по теме </a:t>
            </a:r>
            <a:br>
              <a:rPr lang="ru-RU" sz="3200" dirty="0"/>
            </a:br>
            <a:br>
              <a:rPr lang="ru-RU" sz="3200" dirty="0"/>
            </a:br>
            <a:r>
              <a:rPr lang="en-US" sz="3200" dirty="0"/>
              <a:t>“</a:t>
            </a:r>
            <a:r>
              <a:rPr lang="ru-RU" sz="4800" b="1" i="1" dirty="0" err="1"/>
              <a:t>Танчики</a:t>
            </a:r>
            <a:r>
              <a:rPr lang="en-US" sz="3200" dirty="0"/>
              <a:t>”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C0EFD9-D74C-4DF2-B99C-F7AE458CC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535488"/>
            <a:ext cx="9144000" cy="1655762"/>
          </a:xfrm>
        </p:spPr>
        <p:txBody>
          <a:bodyPr/>
          <a:lstStyle/>
          <a:p>
            <a:r>
              <a:rPr lang="ru-RU" dirty="0" err="1"/>
              <a:t>Ученик___________________________________Уваров</a:t>
            </a:r>
            <a:r>
              <a:rPr lang="ru-RU" dirty="0"/>
              <a:t> В.И.</a:t>
            </a:r>
            <a:endParaRPr lang="en-US" dirty="0"/>
          </a:p>
          <a:p>
            <a:r>
              <a:rPr lang="ru-RU" dirty="0" err="1"/>
              <a:t>Методист________________________________Копытина</a:t>
            </a:r>
            <a:r>
              <a:rPr lang="ru-RU" dirty="0"/>
              <a:t> Е.А.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907E3-CBC7-46F1-9575-AB729E373314}"/>
              </a:ext>
            </a:extLst>
          </p:cNvPr>
          <p:cNvSpPr txBox="1"/>
          <p:nvPr/>
        </p:nvSpPr>
        <p:spPr>
          <a:xfrm>
            <a:off x="5300845" y="6370494"/>
            <a:ext cx="159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Воронеж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05DD3-5060-4297-A577-D7512AD1263D}"/>
              </a:ext>
            </a:extLst>
          </p:cNvPr>
          <p:cNvSpPr txBox="1"/>
          <p:nvPr/>
        </p:nvSpPr>
        <p:spPr>
          <a:xfrm>
            <a:off x="0" y="80074"/>
            <a:ext cx="120681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0" i="0" dirty="0">
                <a:effectLst/>
                <a:latin typeface="+mj-lt"/>
              </a:rPr>
              <a:t>МИНОБРНАУКИ РОССИИ </a:t>
            </a:r>
            <a:endParaRPr lang="en-US" sz="1400" b="0" i="0" dirty="0">
              <a:effectLst/>
              <a:latin typeface="+mj-lt"/>
            </a:endParaRPr>
          </a:p>
          <a:p>
            <a:pPr algn="ctr"/>
            <a:r>
              <a:rPr lang="ru-RU" sz="1400" b="0" i="0" dirty="0">
                <a:effectLst/>
                <a:latin typeface="+mj-lt"/>
              </a:rPr>
              <a:t>ФЕДЕРАЛЬНОЕ ГОСУДАРСТВЕННОЕ БЮДЖЕТНОЕ ОБРАЗОВАТЕЛЬНОЕ УЧРЕЖДЕНИЕ ВЫСШЕГО ОБРАЗОВАНИЯ</a:t>
            </a:r>
            <a:endParaRPr lang="en-US" sz="1400" b="0" i="0" dirty="0">
              <a:effectLst/>
              <a:latin typeface="+mj-lt"/>
            </a:endParaRPr>
          </a:p>
          <a:p>
            <a:pPr algn="ctr"/>
            <a:r>
              <a:rPr lang="ru-RU" sz="1400" dirty="0">
                <a:latin typeface="+mj-lt"/>
              </a:rPr>
              <a:t> </a:t>
            </a:r>
            <a:r>
              <a:rPr lang="ru-RU" sz="1400" b="0" i="0" dirty="0">
                <a:effectLst/>
                <a:latin typeface="+mj-lt"/>
              </a:rPr>
              <a:t>«ВОРОНЕЖСКИЙ ГОСУДАРСТВЕННЫЙ УНИВЕРСИТЕТ»</a:t>
            </a:r>
          </a:p>
        </p:txBody>
      </p:sp>
    </p:spTree>
    <p:extLst>
      <p:ext uri="{BB962C8B-B14F-4D97-AF65-F5344CB8AC3E}">
        <p14:creationId xmlns:p14="http://schemas.microsoft.com/office/powerpoint/2010/main" val="386184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869D2-9C47-4B86-822A-5C969756AE19}"/>
              </a:ext>
            </a:extLst>
          </p:cNvPr>
          <p:cNvSpPr txBox="1"/>
          <p:nvPr/>
        </p:nvSpPr>
        <p:spPr>
          <a:xfrm>
            <a:off x="4741206" y="266008"/>
            <a:ext cx="270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Содержание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97C59-76EA-4B0D-8650-561B04166A33}"/>
              </a:ext>
            </a:extLst>
          </p:cNvPr>
          <p:cNvSpPr txBox="1"/>
          <p:nvPr/>
        </p:nvSpPr>
        <p:spPr>
          <a:xfrm>
            <a:off x="3353646" y="1172094"/>
            <a:ext cx="500064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1 Название проекта…………………………3</a:t>
            </a:r>
          </a:p>
          <a:p>
            <a:endParaRPr lang="ru-RU" sz="2200" dirty="0"/>
          </a:p>
          <a:p>
            <a:r>
              <a:rPr lang="ru-RU" sz="2200" dirty="0"/>
              <a:t>2 Авторы проекта……………………………3</a:t>
            </a:r>
          </a:p>
          <a:p>
            <a:endParaRPr lang="ru-RU" sz="2200" dirty="0"/>
          </a:p>
          <a:p>
            <a:r>
              <a:rPr lang="ru-RU" sz="2200" dirty="0"/>
              <a:t>3 Описание идеи……………………………...3</a:t>
            </a:r>
          </a:p>
          <a:p>
            <a:endParaRPr lang="ru-RU" sz="2200" dirty="0"/>
          </a:p>
          <a:p>
            <a:r>
              <a:rPr lang="ru-RU" sz="2200" dirty="0"/>
              <a:t>4 Описание реализации…………………..5</a:t>
            </a:r>
          </a:p>
          <a:p>
            <a:endParaRPr lang="ru-RU" sz="2200" dirty="0"/>
          </a:p>
          <a:p>
            <a:r>
              <a:rPr lang="ru-RU" sz="2200" dirty="0"/>
              <a:t>5 Описание технологий…………………...6</a:t>
            </a:r>
          </a:p>
          <a:p>
            <a:endParaRPr lang="ru-RU" sz="2200" dirty="0"/>
          </a:p>
          <a:p>
            <a:r>
              <a:rPr lang="ru-RU" sz="2200" dirty="0"/>
              <a:t>6 Интерфейс игры </a:t>
            </a:r>
            <a:r>
              <a:rPr lang="en-US" sz="2200" dirty="0"/>
              <a:t>“</a:t>
            </a:r>
            <a:r>
              <a:rPr lang="ru-RU" sz="2200" dirty="0" err="1"/>
              <a:t>Танчики</a:t>
            </a:r>
            <a:r>
              <a:rPr lang="en-US" sz="2200" dirty="0"/>
              <a:t>”</a:t>
            </a:r>
            <a:r>
              <a:rPr lang="ru-RU" sz="2200" dirty="0"/>
              <a:t>…………7</a:t>
            </a:r>
          </a:p>
        </p:txBody>
      </p:sp>
    </p:spTree>
    <p:extLst>
      <p:ext uri="{BB962C8B-B14F-4D97-AF65-F5344CB8AC3E}">
        <p14:creationId xmlns:p14="http://schemas.microsoft.com/office/powerpoint/2010/main" val="185584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59F2B4-B8A7-4CC3-B84F-0D78D6384A30}"/>
              </a:ext>
            </a:extLst>
          </p:cNvPr>
          <p:cNvSpPr txBox="1"/>
          <p:nvPr/>
        </p:nvSpPr>
        <p:spPr>
          <a:xfrm>
            <a:off x="1238596" y="266007"/>
            <a:ext cx="749076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	1 Название проекта</a:t>
            </a:r>
            <a:endParaRPr lang="en-US" sz="2000" b="1" dirty="0"/>
          </a:p>
          <a:p>
            <a:endParaRPr lang="ru-RU" sz="2000" b="1" dirty="0"/>
          </a:p>
          <a:p>
            <a:r>
              <a:rPr lang="ru-RU" sz="2000" b="1" dirty="0"/>
              <a:t>	</a:t>
            </a:r>
            <a:r>
              <a:rPr lang="ru-RU" dirty="0"/>
              <a:t>Требуется разработать игру </a:t>
            </a:r>
            <a:r>
              <a:rPr lang="en-US" dirty="0"/>
              <a:t>“</a:t>
            </a:r>
            <a:r>
              <a:rPr lang="ru-RU" dirty="0" err="1"/>
              <a:t>Танчики</a:t>
            </a:r>
            <a:r>
              <a:rPr lang="en-US" dirty="0"/>
              <a:t>” </a:t>
            </a:r>
            <a:r>
              <a:rPr lang="ru-RU" dirty="0"/>
              <a:t>с несколькими уровнями, </a:t>
            </a:r>
          </a:p>
          <a:p>
            <a:r>
              <a:rPr lang="ru-RU" dirty="0"/>
              <a:t>отличающимися по сложности прохождения.</a:t>
            </a:r>
          </a:p>
          <a:p>
            <a:endParaRPr lang="ru-RU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786B5-EA51-4D19-AF4F-A6A12B5543D0}"/>
              </a:ext>
            </a:extLst>
          </p:cNvPr>
          <p:cNvSpPr txBox="1"/>
          <p:nvPr/>
        </p:nvSpPr>
        <p:spPr>
          <a:xfrm>
            <a:off x="1238596" y="1866445"/>
            <a:ext cx="74907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	2 Авторы проекта</a:t>
            </a:r>
          </a:p>
          <a:p>
            <a:endParaRPr lang="ru-RU" sz="2000" b="1" dirty="0"/>
          </a:p>
          <a:p>
            <a:r>
              <a:rPr lang="ru-RU" sz="2000" b="1" dirty="0"/>
              <a:t>	</a:t>
            </a:r>
            <a:r>
              <a:rPr lang="ru-RU" dirty="0"/>
              <a:t>Автором проекта является Уваров Владислав Игоревич, </a:t>
            </a:r>
          </a:p>
          <a:p>
            <a:r>
              <a:rPr lang="ru-RU" dirty="0"/>
              <a:t>ученик второго года обучения проекта </a:t>
            </a:r>
            <a:r>
              <a:rPr lang="ru-RU" dirty="0" err="1"/>
              <a:t>Яндекс.Лицей</a:t>
            </a:r>
            <a:r>
              <a:rPr lang="ru-RU" dirty="0"/>
              <a:t>, который самостоятельно выполнял вышеописанный проект.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38CE-93B1-4FF1-9DDF-5D4DE1C4886C}"/>
              </a:ext>
            </a:extLst>
          </p:cNvPr>
          <p:cNvSpPr txBox="1"/>
          <p:nvPr/>
        </p:nvSpPr>
        <p:spPr>
          <a:xfrm>
            <a:off x="1238596" y="3616037"/>
            <a:ext cx="667612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	</a:t>
            </a:r>
            <a:r>
              <a:rPr lang="ru-RU" sz="2000" b="1" dirty="0"/>
              <a:t>3 Описание идеи</a:t>
            </a:r>
          </a:p>
          <a:p>
            <a:endParaRPr lang="ru-RU" b="1" dirty="0"/>
          </a:p>
          <a:p>
            <a:pPr algn="l"/>
            <a:r>
              <a:rPr lang="ru-RU" b="1" dirty="0"/>
              <a:t>	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Будние дни в большом городе. Шум на улицах, работа, 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вечные проблемы и заботы... И все это изо дня в день. 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Всем это рано или поздно надоедает, и у каждого возникает 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желание почувствовать себя свободным от все забот и проблем, 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хотя бы на несколько минут. Но не всегда получается выделить 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для отдыха большое количество времени. И тогда, на помощь 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"уставшим" приходят современные компьютеры.</a:t>
            </a:r>
          </a:p>
          <a:p>
            <a:r>
              <a:rPr lang="ru-RU" b="1" dirty="0"/>
              <a:t>	</a:t>
            </a:r>
          </a:p>
          <a:p>
            <a:r>
              <a:rPr lang="ru-RU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8109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4C00C7-DB5E-4F54-A5E5-59E7BC4E2783}"/>
              </a:ext>
            </a:extLst>
          </p:cNvPr>
          <p:cNvSpPr txBox="1"/>
          <p:nvPr/>
        </p:nvSpPr>
        <p:spPr>
          <a:xfrm>
            <a:off x="1404851" y="2157962"/>
            <a:ext cx="88201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	Они дают возможность 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"уйти" от "серых" будней и погрузиться в игровую реальность, которая дает 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возможность почувствовать себя свободным и не обремененным заботами, 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при этом не заставляя тратить время или деньги на дорогу, и всегда оставляя возможность максимально быстро вернуться к работе.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Каждому интересны определенные жанры игр, но никого не оставит равнодушным старая добрая игра "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+mj-lt"/>
              </a:rPr>
              <a:t>Battle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+mj-lt"/>
              </a:rPr>
              <a:t>city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", так полюбившаяся как детям, так и взрослым еще в 90x годах. Но кому то мог надоесть старый режим игры. Или просто захотелось чего то нового. Тогда стоит попробовать создать свою игру, со старой графикой, но с новым смыслом. 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Такой игрой может стать игра "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+mj-lt"/>
              </a:rPr>
              <a:t>Танчики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"</a:t>
            </a:r>
            <a:endParaRPr lang="ru-RU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03A7D-2AE5-4C48-9EF9-4307286560AE}"/>
              </a:ext>
            </a:extLst>
          </p:cNvPr>
          <p:cNvSpPr txBox="1"/>
          <p:nvPr/>
        </p:nvSpPr>
        <p:spPr>
          <a:xfrm>
            <a:off x="1944379" y="932583"/>
            <a:ext cx="3870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3 Описание идеи (продолжение)</a:t>
            </a:r>
          </a:p>
        </p:txBody>
      </p:sp>
    </p:spTree>
    <p:extLst>
      <p:ext uri="{BB962C8B-B14F-4D97-AF65-F5344CB8AC3E}">
        <p14:creationId xmlns:p14="http://schemas.microsoft.com/office/powerpoint/2010/main" val="340117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D4F63-B4D2-4A3A-916F-A7EDA1C789C8}"/>
              </a:ext>
            </a:extLst>
          </p:cNvPr>
          <p:cNvSpPr txBox="1"/>
          <p:nvPr/>
        </p:nvSpPr>
        <p:spPr>
          <a:xfrm>
            <a:off x="1221971" y="598516"/>
            <a:ext cx="860626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	4 Описание реализации</a:t>
            </a:r>
          </a:p>
          <a:p>
            <a:r>
              <a:rPr lang="ru-RU" sz="2000" b="1" dirty="0"/>
              <a:t>	</a:t>
            </a:r>
          </a:p>
          <a:p>
            <a:r>
              <a:rPr lang="ru-RU" sz="2000" b="1" dirty="0"/>
              <a:t>	</a:t>
            </a:r>
            <a:r>
              <a:rPr lang="ru-RU" dirty="0"/>
              <a:t>Игра </a:t>
            </a:r>
            <a:r>
              <a:rPr lang="en-US" dirty="0"/>
              <a:t>“</a:t>
            </a:r>
            <a:r>
              <a:rPr lang="ru-RU" dirty="0" err="1"/>
              <a:t>Танчики</a:t>
            </a:r>
            <a:r>
              <a:rPr lang="en-US" dirty="0"/>
              <a:t>”</a:t>
            </a:r>
            <a:r>
              <a:rPr lang="ru-RU" dirty="0"/>
              <a:t> была разработана с помощью следующих классов</a:t>
            </a:r>
            <a:r>
              <a:rPr lang="en-US" dirty="0"/>
              <a:t>:</a:t>
            </a:r>
          </a:p>
          <a:p>
            <a:r>
              <a:rPr lang="en-US" sz="2000" b="1" dirty="0"/>
              <a:t>	</a:t>
            </a:r>
          </a:p>
          <a:p>
            <a:r>
              <a:rPr lang="en-US" sz="2000" b="1" dirty="0"/>
              <a:t>	</a:t>
            </a:r>
            <a:r>
              <a:rPr lang="ru-RU" dirty="0"/>
              <a:t>—</a:t>
            </a:r>
            <a:r>
              <a:rPr lang="en-US" dirty="0"/>
              <a:t> class Board() – </a:t>
            </a:r>
            <a:r>
              <a:rPr lang="ru-RU" dirty="0"/>
              <a:t>класс, </a:t>
            </a:r>
            <a:r>
              <a:rPr lang="ru-RU" dirty="0" err="1"/>
              <a:t>реализирующий</a:t>
            </a:r>
            <a:r>
              <a:rPr lang="ru-RU" dirty="0"/>
              <a:t> основное  </a:t>
            </a:r>
            <a:r>
              <a:rPr lang="en-US" dirty="0"/>
              <a:t>“</a:t>
            </a:r>
            <a:r>
              <a:rPr lang="ru-RU" dirty="0"/>
              <a:t>поле</a:t>
            </a:r>
            <a:r>
              <a:rPr lang="en-US" dirty="0"/>
              <a:t>”</a:t>
            </a:r>
            <a:r>
              <a:rPr lang="ru-RU" dirty="0"/>
              <a:t> игры (основные методы</a:t>
            </a:r>
            <a:r>
              <a:rPr lang="en-US" dirty="0"/>
              <a:t>: run(), </a:t>
            </a:r>
            <a:r>
              <a:rPr lang="en-US" dirty="0" err="1"/>
              <a:t>set_objects</a:t>
            </a:r>
            <a:r>
              <a:rPr lang="en-US" dirty="0"/>
              <a:t>(), render(), actions()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sz="2000" b="1" dirty="0"/>
              <a:t>	</a:t>
            </a:r>
            <a:r>
              <a:rPr lang="ru-RU" sz="2000" dirty="0"/>
              <a:t> — </a:t>
            </a:r>
            <a:r>
              <a:rPr lang="en-US" sz="2000" dirty="0"/>
              <a:t>class Position()</a:t>
            </a:r>
            <a:r>
              <a:rPr lang="ru-RU" sz="2000" dirty="0"/>
              <a:t> – класс, помогающий определить позицию </a:t>
            </a:r>
            <a:r>
              <a:rPr lang="en-US" sz="2000" dirty="0"/>
              <a:t>(x, y) </a:t>
            </a:r>
            <a:r>
              <a:rPr lang="ru-RU" sz="2000" dirty="0"/>
              <a:t>объекта</a:t>
            </a:r>
          </a:p>
          <a:p>
            <a:endParaRPr lang="ru-RU" sz="2000" dirty="0"/>
          </a:p>
          <a:p>
            <a:r>
              <a:rPr lang="ru-RU" sz="2000" dirty="0"/>
              <a:t>	 — </a:t>
            </a:r>
            <a:r>
              <a:rPr lang="en-US" sz="2000" dirty="0"/>
              <a:t>class Tank() – </a:t>
            </a:r>
            <a:r>
              <a:rPr lang="ru-RU" sz="2000" dirty="0"/>
              <a:t>класс, полностью описывающий сам танк (основные методы</a:t>
            </a:r>
            <a:r>
              <a:rPr lang="en-US" sz="2000" dirty="0"/>
              <a:t>: </a:t>
            </a:r>
            <a:r>
              <a:rPr lang="en-US" sz="2000" dirty="0" err="1"/>
              <a:t>new_move</a:t>
            </a:r>
            <a:r>
              <a:rPr lang="en-US" sz="2000" dirty="0"/>
              <a:t>(), </a:t>
            </a:r>
            <a:r>
              <a:rPr lang="en-US" sz="2000" dirty="0" err="1"/>
              <a:t>auto_action</a:t>
            </a:r>
            <a:r>
              <a:rPr lang="en-US" sz="2000" dirty="0"/>
              <a:t>(), shoot(), die(), </a:t>
            </a:r>
            <a:r>
              <a:rPr lang="en-US" sz="2000" dirty="0" err="1"/>
              <a:t>change_direction</a:t>
            </a:r>
            <a:r>
              <a:rPr lang="en-US" sz="2000" dirty="0"/>
              <a:t>()</a:t>
            </a:r>
            <a:r>
              <a:rPr lang="ru-RU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ru-RU" sz="2000" dirty="0"/>
              <a:t> —</a:t>
            </a:r>
            <a:r>
              <a:rPr lang="en-US" sz="2000" dirty="0"/>
              <a:t> class Bullet() – </a:t>
            </a:r>
            <a:r>
              <a:rPr lang="ru-RU" sz="2000" dirty="0"/>
              <a:t>класс, описывающий снаряд, выпускаемый </a:t>
            </a:r>
            <a:r>
              <a:rPr lang="ru-RU" sz="2000" dirty="0" err="1"/>
              <a:t>танчиком</a:t>
            </a:r>
            <a:r>
              <a:rPr lang="ru-RU" sz="2000" dirty="0"/>
              <a:t> (основные методы</a:t>
            </a:r>
            <a:r>
              <a:rPr lang="en-US" sz="2000" dirty="0"/>
              <a:t>: </a:t>
            </a:r>
            <a:r>
              <a:rPr lang="en-US" sz="2000" dirty="0" err="1"/>
              <a:t>auto_action</a:t>
            </a:r>
            <a:r>
              <a:rPr lang="en-US" sz="2000" dirty="0"/>
              <a:t>(), die()</a:t>
            </a:r>
            <a:r>
              <a:rPr lang="ru-RU" sz="2000" dirty="0"/>
              <a:t>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ru-RU" sz="2000" dirty="0"/>
              <a:t> —</a:t>
            </a:r>
            <a:r>
              <a:rPr lang="en-US" sz="2000" dirty="0"/>
              <a:t> class Wall()</a:t>
            </a:r>
            <a:r>
              <a:rPr lang="ru-RU" sz="2000" dirty="0"/>
              <a:t> – класс, </a:t>
            </a:r>
            <a:r>
              <a:rPr lang="ru-RU" sz="2000" dirty="0" err="1"/>
              <a:t>реализирующий</a:t>
            </a:r>
            <a:r>
              <a:rPr lang="ru-RU" sz="2000" dirty="0"/>
              <a:t> преграду в уровнях</a:t>
            </a:r>
            <a:endParaRPr lang="en-US" sz="2000" dirty="0"/>
          </a:p>
          <a:p>
            <a:r>
              <a:rPr lang="en-US" sz="2000" dirty="0"/>
              <a:t>	</a:t>
            </a:r>
          </a:p>
          <a:p>
            <a:r>
              <a:rPr lang="en-US" sz="2000" b="1" dirty="0"/>
              <a:t>	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51289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177F35-88EE-422B-B6FD-C1E8EC8CE000}"/>
              </a:ext>
            </a:extLst>
          </p:cNvPr>
          <p:cNvSpPr txBox="1"/>
          <p:nvPr/>
        </p:nvSpPr>
        <p:spPr>
          <a:xfrm>
            <a:off x="1064030" y="631768"/>
            <a:ext cx="8431988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	5 Описание технологий</a:t>
            </a:r>
          </a:p>
          <a:p>
            <a:endParaRPr lang="ru-RU" sz="2000" b="1" dirty="0"/>
          </a:p>
          <a:p>
            <a:r>
              <a:rPr lang="ru-RU" sz="2000" b="1" dirty="0"/>
              <a:t>	</a:t>
            </a:r>
            <a:r>
              <a:rPr lang="ru-RU" dirty="0"/>
              <a:t>В разработанной игре </a:t>
            </a:r>
            <a:r>
              <a:rPr lang="en-US" dirty="0"/>
              <a:t>“</a:t>
            </a:r>
            <a:r>
              <a:rPr lang="ru-RU" dirty="0" err="1"/>
              <a:t>Танчики</a:t>
            </a:r>
            <a:r>
              <a:rPr lang="en-US" dirty="0"/>
              <a:t>”</a:t>
            </a:r>
            <a:r>
              <a:rPr lang="ru-RU" dirty="0"/>
              <a:t> были использованы следующие технологии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r>
              <a:rPr lang="ru-RU" dirty="0"/>
              <a:t>	 — Программное создание интерфейса</a:t>
            </a:r>
          </a:p>
          <a:p>
            <a:endParaRPr lang="ru-RU" dirty="0"/>
          </a:p>
          <a:p>
            <a:r>
              <a:rPr lang="ru-RU" dirty="0"/>
              <a:t>	 — Обработка нажатий и зажиманий клавиш</a:t>
            </a:r>
          </a:p>
          <a:p>
            <a:endParaRPr lang="ru-RU" dirty="0"/>
          </a:p>
          <a:p>
            <a:r>
              <a:rPr lang="ru-RU" dirty="0"/>
              <a:t>	 — Работа с файлами (</a:t>
            </a:r>
            <a:r>
              <a:rPr lang="en-US" dirty="0"/>
              <a:t>.</a:t>
            </a:r>
            <a:r>
              <a:rPr lang="en-US" dirty="0" err="1"/>
              <a:t>png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lang="ru-RU" dirty="0"/>
              <a:t>Необходимые для запуска библиотеки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PyQt5 == 5.15.4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Pygame</a:t>
            </a:r>
            <a:r>
              <a:rPr lang="en-US" dirty="0"/>
              <a:t> == 2.1.2</a:t>
            </a:r>
          </a:p>
          <a:p>
            <a:endParaRPr lang="ru-RU" sz="2000" b="1" dirty="0"/>
          </a:p>
          <a:p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10717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886C3-7018-414F-889D-808B68BE328F}"/>
              </a:ext>
            </a:extLst>
          </p:cNvPr>
          <p:cNvSpPr txBox="1"/>
          <p:nvPr/>
        </p:nvSpPr>
        <p:spPr>
          <a:xfrm>
            <a:off x="4393513" y="352207"/>
            <a:ext cx="3404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6 </a:t>
            </a:r>
            <a:r>
              <a:rPr lang="ru-RU" sz="2000" b="1" dirty="0"/>
              <a:t>Интерфейс игры </a:t>
            </a:r>
            <a:r>
              <a:rPr lang="en-US" sz="2000" b="1" dirty="0"/>
              <a:t>“</a:t>
            </a:r>
            <a:r>
              <a:rPr lang="ru-RU" sz="2000" b="1" dirty="0" err="1"/>
              <a:t>Танчики</a:t>
            </a:r>
            <a:r>
              <a:rPr lang="en-US" sz="2000" b="1" dirty="0"/>
              <a:t>”</a:t>
            </a:r>
            <a:endParaRPr lang="ru-RU" sz="20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262AF1-C41A-4D79-8220-9FC477BD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530" y="1152352"/>
            <a:ext cx="4122939" cy="4122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83E204-52A4-4968-A84A-46FE5398F0B3}"/>
              </a:ext>
            </a:extLst>
          </p:cNvPr>
          <p:cNvSpPr txBox="1"/>
          <p:nvPr/>
        </p:nvSpPr>
        <p:spPr>
          <a:xfrm>
            <a:off x="4785867" y="5675252"/>
            <a:ext cx="2333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Главное меню игры</a:t>
            </a:r>
          </a:p>
        </p:txBody>
      </p:sp>
    </p:spTree>
    <p:extLst>
      <p:ext uri="{BB962C8B-B14F-4D97-AF65-F5344CB8AC3E}">
        <p14:creationId xmlns:p14="http://schemas.microsoft.com/office/powerpoint/2010/main" val="228678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3A0381-8483-486E-80AA-D30CA94B6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527" y="1176944"/>
            <a:ext cx="4122939" cy="4122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ED645E-7315-4D1C-80B8-4429B4D9101D}"/>
              </a:ext>
            </a:extLst>
          </p:cNvPr>
          <p:cNvSpPr txBox="1"/>
          <p:nvPr/>
        </p:nvSpPr>
        <p:spPr>
          <a:xfrm>
            <a:off x="5182927" y="5490496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Меню уровней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988DD-5903-4BAA-A934-E6287F8A92C9}"/>
              </a:ext>
            </a:extLst>
          </p:cNvPr>
          <p:cNvSpPr txBox="1"/>
          <p:nvPr/>
        </p:nvSpPr>
        <p:spPr>
          <a:xfrm>
            <a:off x="3047996" y="48147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6 </a:t>
            </a:r>
            <a:r>
              <a:rPr lang="ru-RU" sz="2000" b="1" dirty="0"/>
              <a:t>Интерфейс игры </a:t>
            </a:r>
            <a:r>
              <a:rPr lang="en-US" sz="2000" b="1" dirty="0"/>
              <a:t>“</a:t>
            </a:r>
            <a:r>
              <a:rPr lang="ru-RU" sz="2000" b="1" dirty="0" err="1"/>
              <a:t>Танчики</a:t>
            </a:r>
            <a:r>
              <a:rPr lang="en-US" sz="2000" b="1" dirty="0"/>
              <a:t>”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72197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937AFC-29E1-471E-90C2-C475D80AFBBE}"/>
              </a:ext>
            </a:extLst>
          </p:cNvPr>
          <p:cNvSpPr txBox="1"/>
          <p:nvPr/>
        </p:nvSpPr>
        <p:spPr>
          <a:xfrm>
            <a:off x="3022881" y="514350"/>
            <a:ext cx="6146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/>
              <a:t>Спасибо за внимание!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14E005A-4B8A-44AC-BC05-C4942F50F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929" y="1578729"/>
            <a:ext cx="4402138" cy="46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164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217</TotalTime>
  <Words>547</Words>
  <Application>Microsoft Office PowerPoint</Application>
  <PresentationFormat>Широкоэкранный</PresentationFormat>
  <Paragraphs>80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Cambria</vt:lpstr>
      <vt:lpstr>Rockwell</vt:lpstr>
      <vt:lpstr>Rockwell Condensed</vt:lpstr>
      <vt:lpstr>Wingdings</vt:lpstr>
      <vt:lpstr>Дерево</vt:lpstr>
      <vt:lpstr>Проект по теме   “Танчики”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   “Танчики”</dc:title>
  <dc:creator>пользователь</dc:creator>
  <cp:lastModifiedBy>пользователь</cp:lastModifiedBy>
  <cp:revision>19</cp:revision>
  <dcterms:created xsi:type="dcterms:W3CDTF">2023-02-27T18:11:37Z</dcterms:created>
  <dcterms:modified xsi:type="dcterms:W3CDTF">2023-02-28T11:36:02Z</dcterms:modified>
</cp:coreProperties>
</file>