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EBAB3D0-5D86-440C-8CF6-A45823EFD276}">
          <p14:sldIdLst>
            <p14:sldId id="256"/>
            <p14:sldId id="257"/>
            <p14:sldId id="258"/>
            <p14:sldId id="259"/>
            <p14:sldId id="264"/>
            <p14:sldId id="260"/>
            <p14:sldId id="265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" initials="п" lastIdx="1" clrIdx="0">
    <p:extLst>
      <p:ext uri="{19B8F6BF-5375-455C-9EA6-DF929625EA0E}">
        <p15:presenceInfo xmlns:p15="http://schemas.microsoft.com/office/powerpoint/2012/main" userId="пользователь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7FA8F41-03C9-46DF-BCEC-87CABE8B7C8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FEE7A91-D997-46C5-9A7E-0F035D633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25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8F41-03C9-46DF-BCEC-87CABE8B7C8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7A91-D997-46C5-9A7E-0F035D633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91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8F41-03C9-46DF-BCEC-87CABE8B7C8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7A91-D997-46C5-9A7E-0F035D633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8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8F41-03C9-46DF-BCEC-87CABE8B7C8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7A91-D997-46C5-9A7E-0F035D6337BA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5686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8F41-03C9-46DF-BCEC-87CABE8B7C8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7A91-D997-46C5-9A7E-0F035D633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79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8F41-03C9-46DF-BCEC-87CABE8B7C8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7A91-D997-46C5-9A7E-0F035D633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588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8F41-03C9-46DF-BCEC-87CABE8B7C8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7A91-D997-46C5-9A7E-0F035D633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038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8F41-03C9-46DF-BCEC-87CABE8B7C8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7A91-D997-46C5-9A7E-0F035D633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565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8F41-03C9-46DF-BCEC-87CABE8B7C8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7A91-D997-46C5-9A7E-0F035D633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73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8F41-03C9-46DF-BCEC-87CABE8B7C8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7A91-D997-46C5-9A7E-0F035D633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37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8F41-03C9-46DF-BCEC-87CABE8B7C8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7A91-D997-46C5-9A7E-0F035D633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86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8F41-03C9-46DF-BCEC-87CABE8B7C8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7A91-D997-46C5-9A7E-0F035D633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8F41-03C9-46DF-BCEC-87CABE8B7C8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7A91-D997-46C5-9A7E-0F035D633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8F41-03C9-46DF-BCEC-87CABE8B7C8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7A91-D997-46C5-9A7E-0F035D633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45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8F41-03C9-46DF-BCEC-87CABE8B7C8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7A91-D997-46C5-9A7E-0F035D633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50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8F41-03C9-46DF-BCEC-87CABE8B7C8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7A91-D997-46C5-9A7E-0F035D633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95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8F41-03C9-46DF-BCEC-87CABE8B7C8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E7A91-D997-46C5-9A7E-0F035D633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30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A8F41-03C9-46DF-BCEC-87CABE8B7C83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E7A91-D997-46C5-9A7E-0F035D633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187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9A133-1FA4-425C-B836-087AE556F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199" y="1709548"/>
            <a:ext cx="7343775" cy="1824212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Проект по теме </a:t>
            </a:r>
            <a:br>
              <a:rPr lang="ru-RU" sz="3200" dirty="0"/>
            </a:br>
            <a:br>
              <a:rPr lang="ru-RU" sz="3200" dirty="0"/>
            </a:br>
            <a:r>
              <a:rPr lang="ru-RU" sz="3200" dirty="0"/>
              <a:t>студенческий портал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C0EFD9-D74C-4DF2-B99C-F7AE458CC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4535488"/>
            <a:ext cx="9144000" cy="1655762"/>
          </a:xfrm>
        </p:spPr>
        <p:txBody>
          <a:bodyPr>
            <a:normAutofit/>
          </a:bodyPr>
          <a:lstStyle/>
          <a:p>
            <a:r>
              <a:rPr lang="ru-RU" dirty="0" err="1"/>
              <a:t>Ученик___________________________________Уваров</a:t>
            </a:r>
            <a:r>
              <a:rPr lang="ru-RU" dirty="0"/>
              <a:t> В.И.</a:t>
            </a:r>
            <a:endParaRPr lang="en-US" dirty="0"/>
          </a:p>
          <a:p>
            <a:r>
              <a:rPr lang="ru-RU" dirty="0" err="1"/>
              <a:t>Методист________________________________Копытина</a:t>
            </a:r>
            <a:r>
              <a:rPr lang="ru-RU" dirty="0"/>
              <a:t> Е.А.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F907E3-CBC7-46F1-9575-AB729E373314}"/>
              </a:ext>
            </a:extLst>
          </p:cNvPr>
          <p:cNvSpPr txBox="1"/>
          <p:nvPr/>
        </p:nvSpPr>
        <p:spPr>
          <a:xfrm>
            <a:off x="5300845" y="6370494"/>
            <a:ext cx="159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Воронеж 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605DD3-5060-4297-A577-D7512AD1263D}"/>
              </a:ext>
            </a:extLst>
          </p:cNvPr>
          <p:cNvSpPr txBox="1"/>
          <p:nvPr/>
        </p:nvSpPr>
        <p:spPr>
          <a:xfrm>
            <a:off x="0" y="80074"/>
            <a:ext cx="1206817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0" i="0" dirty="0">
                <a:effectLst/>
                <a:latin typeface="+mj-lt"/>
              </a:rPr>
              <a:t>МИНОБРНАУКИ РОССИИ </a:t>
            </a:r>
            <a:endParaRPr lang="en-US" sz="1400" b="0" i="0" dirty="0">
              <a:effectLst/>
              <a:latin typeface="+mj-lt"/>
            </a:endParaRPr>
          </a:p>
          <a:p>
            <a:pPr algn="ctr"/>
            <a:r>
              <a:rPr lang="ru-RU" sz="1400" b="0" i="0" dirty="0">
                <a:effectLst/>
                <a:latin typeface="+mj-lt"/>
              </a:rPr>
              <a:t>ФЕДЕРАЛЬНОЕ ГОСУДАРСТВЕННОЕ БЮДЖЕТНОЕ ОБРАЗОВАТЕЛЬНОЕ УЧРЕЖДЕНИЕ ВЫСШЕГО ОБРАЗОВАНИЯ</a:t>
            </a:r>
            <a:endParaRPr lang="en-US" sz="1400" b="0" i="0" dirty="0">
              <a:effectLst/>
              <a:latin typeface="+mj-lt"/>
            </a:endParaRPr>
          </a:p>
          <a:p>
            <a:pPr algn="ctr"/>
            <a:r>
              <a:rPr lang="ru-RU" sz="1400" dirty="0">
                <a:latin typeface="+mj-lt"/>
              </a:rPr>
              <a:t> </a:t>
            </a:r>
            <a:r>
              <a:rPr lang="ru-RU" sz="1400" b="0" i="0" dirty="0">
                <a:effectLst/>
                <a:latin typeface="+mj-lt"/>
              </a:rPr>
              <a:t>«ВОРОНЕЖСКИЙ ГОСУДАРСТВЕННЫЙ УНИВЕРСИТЕТ»</a:t>
            </a:r>
          </a:p>
        </p:txBody>
      </p:sp>
    </p:spTree>
    <p:extLst>
      <p:ext uri="{BB962C8B-B14F-4D97-AF65-F5344CB8AC3E}">
        <p14:creationId xmlns:p14="http://schemas.microsoft.com/office/powerpoint/2010/main" val="386184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E869D2-9C47-4B86-822A-5C969756AE19}"/>
              </a:ext>
            </a:extLst>
          </p:cNvPr>
          <p:cNvSpPr txBox="1"/>
          <p:nvPr/>
        </p:nvSpPr>
        <p:spPr>
          <a:xfrm>
            <a:off x="4741206" y="266008"/>
            <a:ext cx="2709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Содержание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197C59-76EA-4B0D-8650-561B04166A33}"/>
              </a:ext>
            </a:extLst>
          </p:cNvPr>
          <p:cNvSpPr txBox="1"/>
          <p:nvPr/>
        </p:nvSpPr>
        <p:spPr>
          <a:xfrm>
            <a:off x="3230554" y="1164386"/>
            <a:ext cx="607170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1 Название проекта…………………………..3</a:t>
            </a:r>
          </a:p>
          <a:p>
            <a:endParaRPr lang="ru-RU" sz="2200" dirty="0"/>
          </a:p>
          <a:p>
            <a:r>
              <a:rPr lang="ru-RU" sz="2200" dirty="0"/>
              <a:t>2 Авторы проекта……………………………..3</a:t>
            </a:r>
          </a:p>
          <a:p>
            <a:endParaRPr lang="ru-RU" sz="2200" dirty="0"/>
          </a:p>
          <a:p>
            <a:r>
              <a:rPr lang="ru-RU" sz="2200" dirty="0"/>
              <a:t>3 Описание идеи……………………………...3</a:t>
            </a:r>
          </a:p>
          <a:p>
            <a:endParaRPr lang="ru-RU" sz="2200" dirty="0"/>
          </a:p>
          <a:p>
            <a:r>
              <a:rPr lang="ru-RU" sz="2200" dirty="0"/>
              <a:t>4 Описание реализации….…………………..4</a:t>
            </a:r>
          </a:p>
          <a:p>
            <a:endParaRPr lang="ru-RU" sz="2200" dirty="0"/>
          </a:p>
          <a:p>
            <a:r>
              <a:rPr lang="ru-RU" sz="2200" dirty="0"/>
              <a:t>5 Описание технологий….…………………...6</a:t>
            </a:r>
          </a:p>
          <a:p>
            <a:endParaRPr lang="ru-RU" sz="2200" dirty="0"/>
          </a:p>
          <a:p>
            <a:r>
              <a:rPr lang="ru-RU" sz="2200" dirty="0"/>
              <a:t>6 Интерфейс сайта.………..……….…………7</a:t>
            </a:r>
          </a:p>
        </p:txBody>
      </p:sp>
    </p:spTree>
    <p:extLst>
      <p:ext uri="{BB962C8B-B14F-4D97-AF65-F5344CB8AC3E}">
        <p14:creationId xmlns:p14="http://schemas.microsoft.com/office/powerpoint/2010/main" val="185584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59F2B4-B8A7-4CC3-B84F-0D78D6384A30}"/>
              </a:ext>
            </a:extLst>
          </p:cNvPr>
          <p:cNvSpPr txBox="1"/>
          <p:nvPr/>
        </p:nvSpPr>
        <p:spPr>
          <a:xfrm>
            <a:off x="1138950" y="176041"/>
            <a:ext cx="849463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	1 Название и цель проекта</a:t>
            </a:r>
            <a:endParaRPr lang="en-US" sz="2000" b="1" dirty="0"/>
          </a:p>
          <a:p>
            <a:r>
              <a:rPr lang="ru-RU" sz="2000" b="1" dirty="0"/>
              <a:t>	</a:t>
            </a:r>
          </a:p>
          <a:p>
            <a:r>
              <a:rPr lang="ru-RU" sz="2000" b="1" dirty="0"/>
              <a:t>	</a:t>
            </a:r>
            <a:r>
              <a:rPr lang="ru-RU" sz="2000" dirty="0"/>
              <a:t>Проект по теме </a:t>
            </a:r>
            <a:r>
              <a:rPr lang="ru-RU" sz="2000" u="sng" dirty="0"/>
              <a:t>«Студенческий портал»</a:t>
            </a:r>
          </a:p>
          <a:p>
            <a:endParaRPr lang="ru-RU" sz="2000" b="1" dirty="0"/>
          </a:p>
          <a:p>
            <a:r>
              <a:rPr lang="ru-RU" sz="2000" dirty="0"/>
              <a:t>Требуется разработать портал для обмена информации между студентами</a:t>
            </a:r>
            <a:r>
              <a:rPr lang="ru-RU" sz="2000" b="1" dirty="0"/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4786B5-EA51-4D19-AF4F-A6A12B5543D0}"/>
              </a:ext>
            </a:extLst>
          </p:cNvPr>
          <p:cNvSpPr txBox="1"/>
          <p:nvPr/>
        </p:nvSpPr>
        <p:spPr>
          <a:xfrm>
            <a:off x="1238596" y="1866445"/>
            <a:ext cx="74907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	2 Автор проекта</a:t>
            </a:r>
          </a:p>
          <a:p>
            <a:endParaRPr lang="ru-RU" sz="2000" b="1" dirty="0"/>
          </a:p>
          <a:p>
            <a:r>
              <a:rPr lang="ru-RU" sz="2000" b="1" dirty="0"/>
              <a:t>	</a:t>
            </a:r>
            <a:r>
              <a:rPr lang="ru-RU" dirty="0"/>
              <a:t>Автором проекта является Уваров Владислав Игоревич, </a:t>
            </a:r>
          </a:p>
          <a:p>
            <a:r>
              <a:rPr lang="ru-RU" dirty="0"/>
              <a:t>ученик второго года обучения проекта </a:t>
            </a:r>
            <a:r>
              <a:rPr lang="ru-RU" dirty="0" err="1"/>
              <a:t>Яндекс.Лицей</a:t>
            </a:r>
            <a:r>
              <a:rPr lang="ru-RU" dirty="0"/>
              <a:t>, который самостоятельно выполнял вышеназванный проект.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038CE-93B1-4FF1-9DDF-5D4DE1C4886C}"/>
              </a:ext>
            </a:extLst>
          </p:cNvPr>
          <p:cNvSpPr txBox="1"/>
          <p:nvPr/>
        </p:nvSpPr>
        <p:spPr>
          <a:xfrm>
            <a:off x="1238596" y="3616037"/>
            <a:ext cx="7191520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	</a:t>
            </a:r>
            <a:r>
              <a:rPr lang="ru-RU" sz="2000" b="1" dirty="0"/>
              <a:t>3 Описание идеи</a:t>
            </a:r>
          </a:p>
          <a:p>
            <a:endParaRPr lang="ru-RU" b="1" dirty="0"/>
          </a:p>
          <a:p>
            <a:pPr algn="l"/>
            <a:r>
              <a:rPr lang="ru-RU" b="1" dirty="0"/>
              <a:t>	</a:t>
            </a:r>
            <a:r>
              <a:rPr lang="ru-RU" b="0" i="0" dirty="0">
                <a:effectLst/>
                <a:latin typeface="+mj-lt"/>
              </a:rPr>
              <a:t>В настоящее время студентам требуются платформы,</a:t>
            </a:r>
          </a:p>
          <a:p>
            <a:pPr algn="l"/>
            <a:r>
              <a:rPr lang="ru-RU" b="0" i="0" dirty="0">
                <a:effectLst/>
                <a:latin typeface="+mj-lt"/>
              </a:rPr>
              <a:t> где они могут обмениваться информацией, интересными идеями и </a:t>
            </a:r>
          </a:p>
          <a:p>
            <a:pPr algn="l"/>
            <a:r>
              <a:rPr lang="ru-RU" b="0" i="0" dirty="0">
                <a:effectLst/>
                <a:latin typeface="+mj-lt"/>
              </a:rPr>
              <a:t>учебными материалами.</a:t>
            </a:r>
          </a:p>
          <a:p>
            <a:pPr algn="l"/>
            <a:endParaRPr lang="ru-RU" b="0" i="0" dirty="0">
              <a:effectLst/>
              <a:latin typeface="+mj-lt"/>
            </a:endParaRPr>
          </a:p>
          <a:p>
            <a:r>
              <a:rPr lang="ru-RU" b="1" dirty="0"/>
              <a:t>	</a:t>
            </a:r>
          </a:p>
          <a:p>
            <a:r>
              <a:rPr lang="ru-RU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8109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3D4F63-B4D2-4A3A-916F-A7EDA1C789C8}"/>
              </a:ext>
            </a:extLst>
          </p:cNvPr>
          <p:cNvSpPr txBox="1"/>
          <p:nvPr/>
        </p:nvSpPr>
        <p:spPr>
          <a:xfrm>
            <a:off x="1221971" y="598516"/>
            <a:ext cx="86062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	4 Описание реализации</a:t>
            </a:r>
          </a:p>
          <a:p>
            <a:r>
              <a:rPr lang="ru-RU" sz="2000" b="1" dirty="0"/>
              <a:t>	</a:t>
            </a:r>
          </a:p>
          <a:p>
            <a:r>
              <a:rPr lang="ru-RU" sz="2000" b="1" dirty="0"/>
              <a:t>	</a:t>
            </a:r>
            <a:r>
              <a:rPr lang="ru-RU" dirty="0"/>
              <a:t>В моем проекте реализовано 2 основных класса</a:t>
            </a:r>
            <a:r>
              <a:rPr lang="en-US" dirty="0"/>
              <a:t>:</a:t>
            </a:r>
          </a:p>
          <a:p>
            <a:r>
              <a:rPr lang="ru-RU" sz="2000" dirty="0"/>
              <a:t>		</a:t>
            </a:r>
          </a:p>
          <a:p>
            <a:r>
              <a:rPr lang="ru-RU" sz="2000" dirty="0"/>
              <a:t>		</a:t>
            </a:r>
            <a:r>
              <a:rPr lang="en-US" sz="2000" dirty="0"/>
              <a:t>class User() – </a:t>
            </a:r>
            <a:r>
              <a:rPr lang="ru-RU" sz="2000" dirty="0"/>
              <a:t>сущность пользователя(</a:t>
            </a:r>
            <a:r>
              <a:rPr lang="en-US" sz="2000" dirty="0"/>
              <a:t>name, avatar, …</a:t>
            </a:r>
            <a:r>
              <a:rPr lang="ru-RU" sz="2000" dirty="0"/>
              <a:t>)</a:t>
            </a:r>
          </a:p>
          <a:p>
            <a:r>
              <a:rPr lang="ru-RU" sz="2000" dirty="0"/>
              <a:t>		</a:t>
            </a:r>
            <a:r>
              <a:rPr lang="en-US" sz="2000" dirty="0"/>
              <a:t>class News() – </a:t>
            </a:r>
            <a:r>
              <a:rPr lang="ru-RU" sz="2000" dirty="0"/>
              <a:t>сущность записи или новости(</a:t>
            </a:r>
            <a:r>
              <a:rPr lang="en-US" sz="2000" dirty="0"/>
              <a:t>title, content, …</a:t>
            </a:r>
            <a:r>
              <a:rPr lang="ru-RU" sz="2000" dirty="0"/>
              <a:t>)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	</a:t>
            </a:r>
            <a:r>
              <a:rPr lang="ru-RU" sz="2000" dirty="0"/>
              <a:t>Пользователь и новости связаны</a:t>
            </a:r>
            <a:r>
              <a:rPr lang="en-US" sz="2000" dirty="0"/>
              <a:t>. </a:t>
            </a:r>
            <a:r>
              <a:rPr lang="ru-RU" sz="2000" dirty="0"/>
              <a:t>Для каждого пользователя можно получить список его новостей. Для каждой новости можно получить её автора. </a:t>
            </a:r>
          </a:p>
          <a:p>
            <a:r>
              <a:rPr lang="ru-RU" sz="2000" dirty="0"/>
              <a:t>	В проекте предусмотрены страницы регистрации и авторизации пользователей. </a:t>
            </a:r>
            <a:r>
              <a:rPr lang="ru-RU" sz="2000" dirty="0" err="1"/>
              <a:t>Неавторизанные</a:t>
            </a:r>
            <a:r>
              <a:rPr lang="ru-RU" sz="2000" dirty="0"/>
              <a:t> пользователи не могут создавать новости.</a:t>
            </a:r>
          </a:p>
          <a:p>
            <a:r>
              <a:rPr lang="ru-RU" sz="2000" dirty="0"/>
              <a:t>Кроме создания пользователи могут редактировать и создавать новости. </a:t>
            </a:r>
            <a:r>
              <a:rPr lang="en-US" sz="2000" dirty="0"/>
              <a:t> </a:t>
            </a:r>
          </a:p>
          <a:p>
            <a:r>
              <a:rPr lang="en-US" sz="2000" b="1" dirty="0"/>
              <a:t>	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51289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3D4F63-B4D2-4A3A-916F-A7EDA1C789C8}"/>
              </a:ext>
            </a:extLst>
          </p:cNvPr>
          <p:cNvSpPr txBox="1"/>
          <p:nvPr/>
        </p:nvSpPr>
        <p:spPr>
          <a:xfrm>
            <a:off x="1221971" y="598516"/>
            <a:ext cx="860626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	4 Описание реализации (часть 2)</a:t>
            </a:r>
          </a:p>
          <a:p>
            <a:r>
              <a:rPr lang="ru-RU" sz="2000" b="1" dirty="0"/>
              <a:t>	</a:t>
            </a:r>
          </a:p>
          <a:p>
            <a:r>
              <a:rPr lang="ru-RU" sz="2000" b="1" dirty="0"/>
              <a:t>	</a:t>
            </a:r>
            <a:r>
              <a:rPr lang="ru-RU" dirty="0"/>
              <a:t>Пользователю доступно редактирование информации о себе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ru-RU" dirty="0"/>
              <a:t>	</a:t>
            </a:r>
            <a:r>
              <a:rPr lang="en-US" dirty="0"/>
              <a:t>- Nickname(</a:t>
            </a:r>
            <a:r>
              <a:rPr lang="ru-RU" dirty="0"/>
              <a:t>имя пользователя</a:t>
            </a:r>
            <a:r>
              <a:rPr lang="en-US" dirty="0"/>
              <a:t>)</a:t>
            </a:r>
            <a:r>
              <a:rPr lang="ru-RU" dirty="0"/>
              <a:t> – строковое поле</a:t>
            </a:r>
            <a:r>
              <a:rPr lang="en-US" dirty="0"/>
              <a:t>;</a:t>
            </a:r>
          </a:p>
          <a:p>
            <a:r>
              <a:rPr lang="en-US" dirty="0"/>
              <a:t>	- Avatar – </a:t>
            </a:r>
            <a:r>
              <a:rPr lang="ru-RU" dirty="0"/>
              <a:t>пользователь может загружать файл своего изображения</a:t>
            </a:r>
            <a:r>
              <a:rPr lang="en-US" dirty="0"/>
              <a:t>, </a:t>
            </a:r>
            <a:r>
              <a:rPr lang="ru-RU" dirty="0"/>
              <a:t>которое </a:t>
            </a:r>
          </a:p>
          <a:p>
            <a:r>
              <a:rPr lang="ru-RU" dirty="0"/>
              <a:t>отображается в меню сайта, показывая, что пользователь авторизован, а также </a:t>
            </a:r>
          </a:p>
          <a:p>
            <a:r>
              <a:rPr lang="ru-RU" dirty="0"/>
              <a:t>на странице пользователя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		</a:t>
            </a:r>
          </a:p>
          <a:p>
            <a:r>
              <a:rPr lang="ru-RU" dirty="0"/>
              <a:t>	Пользователи могут просматривать профили друг друга. Перейти к профилю пользователя можно через страницу списка всех пользователей или со страницы</a:t>
            </a:r>
          </a:p>
          <a:p>
            <a:r>
              <a:rPr lang="ru-RU" dirty="0"/>
              <a:t>новости. </a:t>
            </a:r>
            <a:endParaRPr lang="en-US" dirty="0"/>
          </a:p>
          <a:p>
            <a:r>
              <a:rPr lang="en-US" sz="2000" dirty="0"/>
              <a:t>	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	</a:t>
            </a:r>
            <a:endParaRPr lang="ru-RU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143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177F35-88EE-422B-B6FD-C1E8EC8CE000}"/>
              </a:ext>
            </a:extLst>
          </p:cNvPr>
          <p:cNvSpPr txBox="1"/>
          <p:nvPr/>
        </p:nvSpPr>
        <p:spPr>
          <a:xfrm>
            <a:off x="1064030" y="631768"/>
            <a:ext cx="8092536" cy="630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	5 Описание технологий</a:t>
            </a:r>
          </a:p>
          <a:p>
            <a:endParaRPr lang="ru-RU" sz="2000" b="1" dirty="0"/>
          </a:p>
          <a:p>
            <a:r>
              <a:rPr lang="ru-RU" sz="2000" b="1" dirty="0"/>
              <a:t>	</a:t>
            </a:r>
            <a:r>
              <a:rPr lang="ru-RU" dirty="0"/>
              <a:t>В разработанном мною сайте были использованы следующие технологии </a:t>
            </a:r>
          </a:p>
          <a:p>
            <a:r>
              <a:rPr lang="ru-RU" dirty="0"/>
              <a:t>	и библиотеки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r>
              <a:rPr lang="ru-RU" dirty="0"/>
              <a:t>	 — </a:t>
            </a:r>
            <a:r>
              <a:rPr lang="en-US" dirty="0"/>
              <a:t>flask</a:t>
            </a:r>
            <a:r>
              <a:rPr lang="ru-RU" dirty="0"/>
              <a:t>(</a:t>
            </a:r>
            <a:r>
              <a:rPr lang="en-US" dirty="0"/>
              <a:t>2.2.3</a:t>
            </a:r>
            <a:r>
              <a:rPr lang="ru-RU" dirty="0"/>
              <a:t>) – для организации логики приложения и </a:t>
            </a:r>
          </a:p>
          <a:p>
            <a:r>
              <a:rPr lang="ru-RU" dirty="0"/>
              <a:t>		запуска сервера</a:t>
            </a:r>
            <a:endParaRPr lang="en-US" dirty="0"/>
          </a:p>
          <a:p>
            <a:endParaRPr lang="ru-RU" dirty="0"/>
          </a:p>
          <a:p>
            <a:r>
              <a:rPr lang="ru-RU" dirty="0"/>
              <a:t>	 — </a:t>
            </a:r>
            <a:r>
              <a:rPr lang="en-US" dirty="0" err="1"/>
              <a:t>flask_login</a:t>
            </a:r>
            <a:r>
              <a:rPr lang="ru-RU" dirty="0"/>
              <a:t>(</a:t>
            </a:r>
            <a:r>
              <a:rPr lang="en-US" dirty="0"/>
              <a:t>0.6.2</a:t>
            </a:r>
            <a:r>
              <a:rPr lang="ru-RU" dirty="0"/>
              <a:t>) – для логики авторизации пользователя</a:t>
            </a:r>
          </a:p>
          <a:p>
            <a:endParaRPr lang="ru-RU" dirty="0"/>
          </a:p>
          <a:p>
            <a:r>
              <a:rPr lang="ru-RU" dirty="0"/>
              <a:t>	 — </a:t>
            </a:r>
            <a:r>
              <a:rPr lang="en-US" dirty="0" err="1"/>
              <a:t>flask_wtf</a:t>
            </a:r>
            <a:r>
              <a:rPr lang="ru-RU" dirty="0"/>
              <a:t>(</a:t>
            </a:r>
            <a:r>
              <a:rPr lang="en-US" dirty="0"/>
              <a:t>1.1.1</a:t>
            </a:r>
            <a:r>
              <a:rPr lang="ru-RU" dirty="0"/>
              <a:t>) и </a:t>
            </a:r>
            <a:r>
              <a:rPr lang="en-US" dirty="0" err="1"/>
              <a:t>wtforms</a:t>
            </a:r>
            <a:r>
              <a:rPr lang="ru-RU" dirty="0"/>
              <a:t>(</a:t>
            </a:r>
            <a:r>
              <a:rPr lang="en-US" dirty="0"/>
              <a:t>3.0.1</a:t>
            </a:r>
            <a:r>
              <a:rPr lang="ru-RU" dirty="0"/>
              <a:t>) – для создания и управления </a:t>
            </a:r>
          </a:p>
          <a:p>
            <a:r>
              <a:rPr lang="ru-RU" dirty="0"/>
              <a:t>		формами приложения</a:t>
            </a:r>
          </a:p>
          <a:p>
            <a:endParaRPr lang="ru-RU" dirty="0"/>
          </a:p>
          <a:p>
            <a:r>
              <a:rPr lang="ru-RU" dirty="0"/>
              <a:t>	 — </a:t>
            </a:r>
            <a:r>
              <a:rPr lang="en-US" dirty="0" err="1"/>
              <a:t>sqlalchemy</a:t>
            </a:r>
            <a:r>
              <a:rPr lang="ru-RU" dirty="0"/>
              <a:t>(</a:t>
            </a:r>
            <a:r>
              <a:rPr lang="en-US" dirty="0"/>
              <a:t>2.0.9</a:t>
            </a:r>
            <a:r>
              <a:rPr lang="ru-RU" dirty="0"/>
              <a:t>) – для подключения и работой с базой данных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</a:t>
            </a:r>
          </a:p>
          <a:p>
            <a:r>
              <a:rPr lang="en-US" dirty="0"/>
              <a:t>	</a:t>
            </a:r>
            <a:r>
              <a:rPr lang="ru-RU" dirty="0"/>
              <a:t>	</a:t>
            </a:r>
            <a:endParaRPr lang="en-US" dirty="0"/>
          </a:p>
          <a:p>
            <a:r>
              <a:rPr lang="ru-RU" dirty="0"/>
              <a:t>	</a:t>
            </a:r>
            <a:endParaRPr lang="en-US" dirty="0"/>
          </a:p>
          <a:p>
            <a:r>
              <a:rPr lang="ru-RU" dirty="0"/>
              <a:t>	</a:t>
            </a:r>
            <a:endParaRPr lang="en-US" dirty="0"/>
          </a:p>
          <a:p>
            <a:r>
              <a:rPr lang="ru-RU" dirty="0"/>
              <a:t>	</a:t>
            </a:r>
            <a:endParaRPr lang="ru-RU" sz="2000" b="1" dirty="0"/>
          </a:p>
          <a:p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410717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177F35-88EE-422B-B6FD-C1E8EC8CE000}"/>
              </a:ext>
            </a:extLst>
          </p:cNvPr>
          <p:cNvSpPr txBox="1"/>
          <p:nvPr/>
        </p:nvSpPr>
        <p:spPr>
          <a:xfrm>
            <a:off x="1064030" y="631768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2000" b="1" dirty="0"/>
          </a:p>
          <a:p>
            <a:endParaRPr lang="ru-RU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002C52-D9B6-42FE-B51C-CD38BD3977E1}"/>
              </a:ext>
            </a:extLst>
          </p:cNvPr>
          <p:cNvSpPr txBox="1"/>
          <p:nvPr/>
        </p:nvSpPr>
        <p:spPr>
          <a:xfrm>
            <a:off x="4997366" y="1154988"/>
            <a:ext cx="219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Итоговый вид сайта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53B073A-21FE-41A9-8050-2ADC4AB90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305" y="1940490"/>
            <a:ext cx="7935389" cy="417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56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937AFC-29E1-471E-90C2-C475D80AFBBE}"/>
              </a:ext>
            </a:extLst>
          </p:cNvPr>
          <p:cNvSpPr txBox="1"/>
          <p:nvPr/>
        </p:nvSpPr>
        <p:spPr>
          <a:xfrm>
            <a:off x="3022881" y="514350"/>
            <a:ext cx="61462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b="1" dirty="0"/>
              <a:t>Спасибо за внимание!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14E005A-4B8A-44AC-BC05-C4942F50F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929" y="1578729"/>
            <a:ext cx="4402138" cy="464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164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337</TotalTime>
  <Words>429</Words>
  <Application>Microsoft Office PowerPoint</Application>
  <PresentationFormat>Широкоэкранный</PresentationFormat>
  <Paragraphs>83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Tw Cen MT</vt:lpstr>
      <vt:lpstr>Контур</vt:lpstr>
      <vt:lpstr>Проект по теме   студенческий портал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теме   “Танчики”</dc:title>
  <dc:creator>пользователь</dc:creator>
  <cp:lastModifiedBy>uvarov1975@gmail.com</cp:lastModifiedBy>
  <cp:revision>29</cp:revision>
  <dcterms:created xsi:type="dcterms:W3CDTF">2023-02-27T18:11:37Z</dcterms:created>
  <dcterms:modified xsi:type="dcterms:W3CDTF">2023-04-25T10:04:02Z</dcterms:modified>
</cp:coreProperties>
</file>