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9762E-BDFB-4E39-83C0-9F2EB3930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827D85-A5E3-4D8E-A292-C6871FEAB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4E7F0E-B396-48B2-B883-B0B4C171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03EC-5527-495D-B08E-40069A8FEBDD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25DABC-1FAF-4A7A-8F90-C8D12E9C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567FFE-DEE2-495E-8D61-14E14557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D74B-EEBC-4812-9E5A-6219C1728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19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001E1-4804-4FF9-A371-85CD4D91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03812B-6AC6-4B1C-90C1-A1FF74C3F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A0D00C-1772-4B4A-A90F-EB279108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03EC-5527-495D-B08E-40069A8FEBDD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4ED669-B7A4-4BFC-A038-8DE1197D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43CEE6-EF2D-41C3-8271-30E518C0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D74B-EEBC-4812-9E5A-6219C1728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84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4955F4-EB66-4B7D-9866-0F9608D49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0E1227-69E3-4640-A233-49B9ED947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DDCB6-0DEC-4E2A-A882-54D4086A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03EC-5527-495D-B08E-40069A8FEBDD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D30D28-693F-401C-8F68-27FED2D2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9C19A5-51A9-4A1D-86E7-95FB3A98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D74B-EEBC-4812-9E5A-6219C1728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14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E0A9-7587-4796-9553-6B654808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9A2750-28F7-4666-BF06-81C969468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6CA861-54F0-4209-8796-2127D94B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03EC-5527-495D-B08E-40069A8FEBDD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79588C-67C1-44BE-9052-E66D43DC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38B96B-AEF1-4395-A618-940ADE4E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D74B-EEBC-4812-9E5A-6219C1728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38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14EF0-ADEE-49C5-927B-08750F1C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77FCCE-BD7D-4B53-9530-F8D23DC0D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E6C947-739E-47DD-B23E-11204B1A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03EC-5527-495D-B08E-40069A8FEBDD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23A6D4-C17F-4D11-867D-29FAFBED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28542A-DFDF-44F6-84F1-3D5C4850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D74B-EEBC-4812-9E5A-6219C1728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0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BBCE9-5AFE-4E65-8D21-8214853B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DD030E-D721-4261-A345-0FD0A0634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4506D7-D828-41AE-B14E-9834C7581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B766A9-041A-4F65-B5EE-D1A7C167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03EC-5527-495D-B08E-40069A8FEBDD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C3CCD0-A5EF-4604-A27A-18184CD4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B51CB6-B405-49CD-84F3-A3B5945E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D74B-EEBC-4812-9E5A-6219C1728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20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CD1B7-FFE8-470D-A997-3F57FF16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9FB272-41AB-4E2E-95F4-8DAC92660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BEA1C8-04A0-45A3-A076-331D95F42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81CDDC-ED6A-4E5E-AC89-7282D6C0F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5289B1-3BDC-4E79-B74E-AB51C468F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658B51-69CD-492B-B337-BE23861CC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03EC-5527-495D-B08E-40069A8FEBDD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E53B436-D26E-40D6-A72A-E9054C5A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A7C6D94-7166-431C-BD3C-8FC56B40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D74B-EEBC-4812-9E5A-6219C1728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38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49203-1B8E-46B5-B616-DBFD3942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FE5DBC-A6CF-4DDB-8492-F63DCFD5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03EC-5527-495D-B08E-40069A8FEBDD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9D644B-E09A-4ABB-9EAD-3869882C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40E083-01D5-4E35-ABF3-01245B6B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D74B-EEBC-4812-9E5A-6219C1728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87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A412BA-5D39-404C-BEEC-39BDBB98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03EC-5527-495D-B08E-40069A8FEBDD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E3ABE7-2926-4C39-B87B-23901756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55D714-6813-46C1-9567-CB8616FB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D74B-EEBC-4812-9E5A-6219C1728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59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BCB29-7D46-4136-9401-5354A45C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03EEE8-C9A6-4DB5-B834-0E15C4E5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C9AF0E-67A5-4A0D-B851-76AB2B381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DD25F1-9BD2-43E9-84D1-71C07A1C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03EC-5527-495D-B08E-40069A8FEBDD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60FD48-1280-4533-BFEA-C5599AD1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BA8073-2B7E-40A8-8266-A06C51D3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D74B-EEBC-4812-9E5A-6219C1728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11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60A7C-2263-463F-90C6-13FEE4CC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F620A3C-2F92-4532-A48B-11FF54B62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B70081-6CB8-4AF9-B774-4AB21CC1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D8035F-62A5-4B20-AEFB-8873E9B5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03EC-5527-495D-B08E-40069A8FEBDD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91FF05-EDA2-4146-A64D-D7670C59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EADFAE-1FAD-4F73-A096-BEA4CDB9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D74B-EEBC-4812-9E5A-6219C1728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54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EEE75-820E-4072-BFC5-281830A7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102EC2-BB12-4C31-9921-1F4EFBF5E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06343D-17B7-4DB3-9A21-81474F04F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03EC-5527-495D-B08E-40069A8FEBDD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FA2A9D-70DA-46E2-BAAA-D56A4CAF6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077E7F-0055-40E2-8B9C-86EA639F0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1D74B-EEBC-4812-9E5A-6219C1728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9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tflix стал крупнейшим заказчиком нового европейского ...">
            <a:extLst>
              <a:ext uri="{FF2B5EF4-FFF2-40B4-BE49-F238E27FC236}">
                <a16:creationId xmlns:a16="http://schemas.microsoft.com/office/drawing/2014/main" id="{210E5339-4D2A-49B6-971C-5475FB6FC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C1BCDF-B1EA-42B7-BD88-C7B22B11640D}"/>
              </a:ext>
            </a:extLst>
          </p:cNvPr>
          <p:cNvSpPr txBox="1"/>
          <p:nvPr/>
        </p:nvSpPr>
        <p:spPr>
          <a:xfrm>
            <a:off x="1012371" y="576943"/>
            <a:ext cx="10054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Cyrl-AZ" sz="4800" b="1" dirty="0">
                <a:solidFill>
                  <a:schemeClr val="accent4"/>
                </a:solidFill>
              </a:rPr>
              <a:t>Исследование</a:t>
            </a:r>
            <a:r>
              <a:rPr lang="az-Cyrl-AZ" sz="4800" b="1" dirty="0">
                <a:solidFill>
                  <a:schemeClr val="bg1"/>
                </a:solidFill>
              </a:rPr>
              <a:t> </a:t>
            </a:r>
            <a:endParaRPr lang="en-US" sz="4800" b="1" dirty="0">
              <a:solidFill>
                <a:schemeClr val="bg1"/>
              </a:solidFill>
            </a:endParaRPr>
          </a:p>
          <a:p>
            <a:pPr algn="ctr"/>
            <a:r>
              <a:rPr lang="az-Cyrl-AZ" sz="4800" b="1" dirty="0">
                <a:solidFill>
                  <a:schemeClr val="bg1"/>
                </a:solidFill>
              </a:rPr>
              <a:t>по онл</a:t>
            </a:r>
            <a:r>
              <a:rPr lang="ru-RU" sz="4800" b="1" dirty="0">
                <a:solidFill>
                  <a:schemeClr val="bg1"/>
                </a:solidFill>
              </a:rPr>
              <a:t>а</a:t>
            </a:r>
            <a:r>
              <a:rPr lang="az-Cyrl-AZ" sz="4800" b="1" dirty="0">
                <a:solidFill>
                  <a:schemeClr val="bg1"/>
                </a:solidFill>
              </a:rPr>
              <a:t>йн-сервису </a:t>
            </a:r>
            <a:r>
              <a:rPr lang="en-US" sz="4800" b="1" dirty="0">
                <a:solidFill>
                  <a:schemeClr val="bg1"/>
                </a:solidFill>
              </a:rPr>
              <a:t>Netflix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84A3B-40ED-4E59-BBEB-B16FB7CD5C1F}"/>
              </a:ext>
            </a:extLst>
          </p:cNvPr>
          <p:cNvSpPr txBox="1"/>
          <p:nvPr/>
        </p:nvSpPr>
        <p:spPr>
          <a:xfrm>
            <a:off x="7748187" y="5957891"/>
            <a:ext cx="4443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solidFill>
                  <a:schemeClr val="bg1"/>
                </a:solidFill>
              </a:rPr>
              <a:t>Исследование выполнил Владислав Князев в рамках курса «Аналитика данных с </a:t>
            </a:r>
            <a:r>
              <a:rPr lang="en-US">
                <a:solidFill>
                  <a:schemeClr val="bg1"/>
                </a:solidFill>
              </a:rPr>
              <a:t>GPT</a:t>
            </a:r>
            <a:r>
              <a:rPr lang="az-Cyrl-AZ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1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0EAD6-5F3E-4F1F-8943-63847D06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04" y="0"/>
            <a:ext cx="11699191" cy="940037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уникальных пользователей: 2500 </a:t>
            </a:r>
            <a:br>
              <a:rPr lang="ru-RU" sz="2800" dirty="0"/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появления пользователей: с 2021-05-09 00:00:00 по 2023-12-01 00:00:00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520D4C-DAD5-4F02-90EE-B98210B4C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3913"/>
            <a:ext cx="12192000" cy="603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07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A554E63-6EEE-462B-83FD-52E40A6AB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114" y="87086"/>
            <a:ext cx="6487886" cy="647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42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D0D10C1-B0C0-4699-AE52-9176BF56C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714" y="0"/>
            <a:ext cx="81860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92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42C3249-8D3E-498B-83FD-42DDD60DC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4" y="76200"/>
            <a:ext cx="12050485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92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30F19976-35BD-4C94-BBAB-8F759C209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6" y="108856"/>
            <a:ext cx="10058399" cy="674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07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6212001C-573A-4502-AE01-DEEE4EF9D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286"/>
            <a:ext cx="12192000" cy="669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91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9817A62E-771E-49A0-8467-977CD29D4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11952513" cy="674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Netflix Logo Изображения – скачать бесплатно на Freepik">
            <a:extLst>
              <a:ext uri="{FF2B5EF4-FFF2-40B4-BE49-F238E27FC236}">
                <a16:creationId xmlns:a16="http://schemas.microsoft.com/office/drawing/2014/main" id="{6D67B4D0-2A51-4A33-A9D5-0336D0551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822"/>
            <a:ext cx="12192000" cy="679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B46533B-0C0C-4080-92C5-FA7A96C3C2FA}"/>
              </a:ext>
            </a:extLst>
          </p:cNvPr>
          <p:cNvSpPr txBox="1">
            <a:spLocks/>
          </p:cNvSpPr>
          <p:nvPr/>
        </p:nvSpPr>
        <p:spPr>
          <a:xfrm>
            <a:off x="685800" y="514476"/>
            <a:ext cx="6966856" cy="1338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i="1" dirty="0">
                <a:solidFill>
                  <a:schemeClr val="accent4"/>
                </a:solidFill>
              </a:rPr>
              <a:t>Спасибо за внимание!</a:t>
            </a:r>
            <a:endParaRPr lang="en-US" sz="4800" i="1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02C6C7-CCB2-4AD6-8A81-5AB70EEA14AE}"/>
              </a:ext>
            </a:extLst>
          </p:cNvPr>
          <p:cNvSpPr txBox="1"/>
          <p:nvPr/>
        </p:nvSpPr>
        <p:spPr>
          <a:xfrm>
            <a:off x="7009164" y="5638009"/>
            <a:ext cx="4561369" cy="705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b="1" kern="120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Владислав</a:t>
            </a:r>
            <a:r>
              <a:rPr lang="ru-RU" sz="16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Князев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b="1" dirty="0">
                <a:solidFill>
                  <a:schemeClr val="bg2"/>
                </a:solidFill>
              </a:rPr>
              <a:t>E-mail: vladiknyaz28@xmail.ru</a:t>
            </a:r>
            <a:endParaRPr lang="en-US" sz="1600" b="1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4928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49</Words>
  <Application>Microsoft Office PowerPoint</Application>
  <PresentationFormat>Широкоэкранный</PresentationFormat>
  <Paragraphs>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Количество уникальных пользователей: 2500  Период появления пользователей: с 2021-05-09 00:00:00 по 2023-12-01 00:00:00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Князев</dc:creator>
  <cp:lastModifiedBy>Владислав Князев</cp:lastModifiedBy>
  <cp:revision>1</cp:revision>
  <dcterms:created xsi:type="dcterms:W3CDTF">2024-11-27T14:40:14Z</dcterms:created>
  <dcterms:modified xsi:type="dcterms:W3CDTF">2024-11-27T15:16:18Z</dcterms:modified>
</cp:coreProperties>
</file>