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8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8A60F-E7DD-47B4-B83F-A32A81332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8E3782-3F55-4C09-B690-410275AEC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0978CF-0E41-4581-A43D-80441EFD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B726-4445-4FB7-AC6D-65D04E6F487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6E23A-A3D3-4CA6-8A97-A8EA5DA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EDF476-4886-47AC-8A72-89EA9317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1BC-6C33-42B5-8F95-631E9C336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7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8ABDB-3B8D-4CF0-B5D7-D268E5A6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B6BAE-589C-46DC-937F-2CE56F4C3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7AF6F5-08F4-4D12-8E7F-4DDF856D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B726-4445-4FB7-AC6D-65D04E6F487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D50C75-C303-48DB-8323-C8472830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37E118-E142-49D3-BE25-1DDB3372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1BC-6C33-42B5-8F95-631E9C336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0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270F33-BE18-48A2-BCD4-646297D50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04ADFF-DA87-4040-B253-F8C8027CF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DCCE60-708E-434A-A879-465CEFF9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B726-4445-4FB7-AC6D-65D04E6F487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90117F-FBD1-4AAE-B967-AF418CAF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9714D-7CC6-49BC-8866-C9AB7E25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1BC-6C33-42B5-8F95-631E9C336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19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C7141-E337-4EEB-A57D-DE560AD0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02264-AEF5-4C96-875B-36515E5E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8694E-BEAD-45D2-9FE3-38D2576F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B726-4445-4FB7-AC6D-65D04E6F487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1E766-BB15-4993-90BD-53CB3ED4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CBB19-45B3-433C-948F-4514110E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1BC-6C33-42B5-8F95-631E9C336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09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3FF92-566D-407E-B738-183804BE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BAAD0C-D9B1-4867-A6E4-D660B7BAA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5E6C0E-7D1A-4E25-BC2E-2D47C5B4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B726-4445-4FB7-AC6D-65D04E6F487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CEA25-C48D-4D96-895A-46E7E4E6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74A2B3-70F4-44AB-BAA8-177785B4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1BC-6C33-42B5-8F95-631E9C336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4804D-364E-4D16-8EB7-52A71910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731B1-800A-4B09-8566-62F6130B3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7DF222-2A57-4065-9B24-D34E7AD16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BAA552-CF77-4B33-ACA9-50E79921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B726-4445-4FB7-AC6D-65D04E6F487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8C27A-991E-44AB-828A-8A23DFEF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229888-1E3C-4442-997B-57CDE813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1BC-6C33-42B5-8F95-631E9C336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7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AC5C2-13F5-4379-939C-59D6D382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343D25-BD33-475A-9341-6D3A9A96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83174C-9EBA-4485-B1E9-0AF7CA8EE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D7CEE1-BEE7-4791-9A36-BDBDF70B4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6D6916-BD42-4DEF-B023-29BCFDC59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B24011-3FEE-499B-8E02-9A7C543A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B726-4445-4FB7-AC6D-65D04E6F487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8E746D-F9C0-4CA8-8067-66FD48D7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DF379E-EE15-4570-BDA4-5950A09F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1BC-6C33-42B5-8F95-631E9C336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12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37507-22E6-4369-961C-EA12BAAF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7AD959-2EC9-41E0-A209-53C01131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B726-4445-4FB7-AC6D-65D04E6F487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002B1F-DCE7-48A3-9D37-03FD2C5D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94E360-D702-4D31-A944-6E37742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1BC-6C33-42B5-8F95-631E9C336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06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4B9575-FDC7-421C-AF59-F036E9C1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B726-4445-4FB7-AC6D-65D04E6F487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116F0E-A05D-4146-BC44-80CADDEF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145DD2-3927-4E9E-89FE-8DE77C0E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1BC-6C33-42B5-8F95-631E9C336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98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5D7AE-8019-4BE5-9CC5-3FE50273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182C6-138E-4397-8D87-CD1CAFBC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84D63B-EA4D-4959-8D74-959D4163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EF3BDC-6B25-4E93-BEE6-5EB63AB0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B726-4445-4FB7-AC6D-65D04E6F487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D53B78-AF4E-4E73-A936-79FF5AF7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2EBCBA-3792-45A8-A894-822497FD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1BC-6C33-42B5-8F95-631E9C336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93157-3388-4A99-A911-F3D5C46B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24AC3B-E259-4A26-BB78-1AA92EE3E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B5DC63-BE2F-4359-8D2E-5D385B2E3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0D1FB1-7948-46CF-9120-C0BCCB80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B726-4445-4FB7-AC6D-65D04E6F487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DCAE6F-664B-483C-88D9-19687BCD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2D0F9-0860-42C1-905F-95085D83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1BC-6C33-42B5-8F95-631E9C336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1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C9625-2FF4-4A2A-8CBD-D591A232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36D3B4-2EE5-4439-8464-C67C2B59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7773A6-022C-422D-92C5-2570ED1B4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B726-4445-4FB7-AC6D-65D04E6F487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6E6A51-F5D6-4F2A-9ABD-0B7439FC7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675DF-9937-438B-9B92-B75EB01B2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E1BC-6C33-42B5-8F95-631E9C336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3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C2650-A763-49C9-96B8-489BF72F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1286" y="583345"/>
            <a:ext cx="7829502" cy="2274155"/>
          </a:xfrm>
        </p:spPr>
        <p:txBody>
          <a:bodyPr anchor="b">
            <a:normAutofit/>
          </a:bodyPr>
          <a:lstStyle/>
          <a:p>
            <a:pPr algn="r"/>
            <a:r>
              <a:rPr lang="ru-RU" sz="4400" b="1" i="1" dirty="0">
                <a:solidFill>
                  <a:srgbClr val="FFFFFF"/>
                </a:solidFill>
              </a:rPr>
              <a:t>Продажи в США за 2020 год на платформе </a:t>
            </a:r>
            <a:r>
              <a:rPr lang="ru-RU" sz="4400" b="1" dirty="0" err="1">
                <a:solidFill>
                  <a:srgbClr val="FFFFFF"/>
                </a:solidFill>
              </a:rPr>
              <a:t>Amazon</a:t>
            </a:r>
            <a:r>
              <a:rPr lang="ru-RU" sz="3900" dirty="0">
                <a:solidFill>
                  <a:srgbClr val="FFFFFF"/>
                </a:solidFill>
              </a:rPr>
              <a:t>.</a:t>
            </a:r>
            <a:br>
              <a:rPr lang="ru-RU" sz="3900" i="1" dirty="0">
                <a:solidFill>
                  <a:srgbClr val="FFFFFF"/>
                </a:solidFill>
              </a:rPr>
            </a:br>
            <a:endParaRPr lang="ru-RU" sz="3900" i="1" dirty="0">
              <a:solidFill>
                <a:srgbClr val="FFFFFF"/>
              </a:solidFill>
            </a:endParaRPr>
          </a:p>
        </p:txBody>
      </p:sp>
      <p:sp>
        <p:nvSpPr>
          <p:cNvPr id="10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Скачать картинки Amazon logo, стоковые фото Amazon logo в ...">
            <a:extLst>
              <a:ext uri="{FF2B5EF4-FFF2-40B4-BE49-F238E27FC236}">
                <a16:creationId xmlns:a16="http://schemas.microsoft.com/office/drawing/2014/main" id="{C1965631-BF23-4040-B47C-08E6AB39D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7849" y="2814239"/>
            <a:ext cx="3418416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4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23EA7-790F-4974-AFEE-05A4DF6D4BC3}"/>
              </a:ext>
            </a:extLst>
          </p:cNvPr>
          <p:cNvSpPr txBox="1"/>
          <p:nvPr/>
        </p:nvSpPr>
        <p:spPr>
          <a:xfrm>
            <a:off x="6879783" y="5819305"/>
            <a:ext cx="498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Исследование выполнил Владислав Князев в рамках курса «Аналитика данных с </a:t>
            </a:r>
            <a:r>
              <a:rPr lang="en-US" sz="2000" dirty="0"/>
              <a:t>GPT</a:t>
            </a:r>
            <a:r>
              <a:rPr lang="az-Cyrl-AZ" sz="2000" dirty="0"/>
              <a:t>»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32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648D8-E479-4CA5-9AD5-691402AD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85056"/>
            <a:ext cx="11125200" cy="527503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Распределение заказов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4D9597-7812-4A89-B7F5-1CE88F3CE5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12560"/>
            <a:ext cx="12039600" cy="596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7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76E6981-ADF3-4B99-9B34-DA44883133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" y="0"/>
            <a:ext cx="11963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7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ED19622-1931-45BB-83DE-F870D98B6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722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8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C80A40A-80D0-43C2-B5E0-961D3C25FD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7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64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7E19FBA-F815-45F6-A41C-E8ADA07DF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" y="87086"/>
            <a:ext cx="12083143" cy="677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8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E1AA3B8-6E3E-4518-ACFE-6998FE88F7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743"/>
            <a:ext cx="12115800" cy="67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7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09D9B9-34B6-4D49-AC5C-E35B7E37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52" y="161417"/>
            <a:ext cx="11826240" cy="6486272"/>
          </a:xfrm>
        </p:spPr>
        <p:txBody>
          <a:bodyPr/>
          <a:lstStyle/>
          <a:p>
            <a:r>
              <a:rPr lang="ru-RU" b="1" dirty="0"/>
              <a:t>ВЫВОДЫ</a:t>
            </a:r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уникальных заказов: 1687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уникальных клиентов: 693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Закономерности: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Регион '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лидирует по продажам, возможно из-за высокой плотности населения или экономической активности.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большинстве случаев штаты и города из лидирующего региона также находятся в топе по продажам.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Города с низкими продажами могут быть расположены в регионах с меньшей экономической активностью.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продажи достигли пика 2020-11 с суммой 89306.24.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Минимальные продажи были 2020-04 с суммой 39072.00.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10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C2650-A763-49C9-96B8-489BF72F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1227"/>
            <a:ext cx="6966856" cy="133894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4800" b="1" i="1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Спасибо за внимание!</a:t>
            </a:r>
            <a:endParaRPr lang="en-US" sz="4800" i="1" kern="12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23EA7-790F-4974-AFEE-05A4DF6D4BC3}"/>
              </a:ext>
            </a:extLst>
          </p:cNvPr>
          <p:cNvSpPr txBox="1"/>
          <p:nvPr/>
        </p:nvSpPr>
        <p:spPr>
          <a:xfrm>
            <a:off x="6556237" y="5364543"/>
            <a:ext cx="4561369" cy="597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b="1" kern="120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 Владислав</a:t>
            </a:r>
            <a:r>
              <a:rPr lang="ru-RU" sz="1600" b="1" kern="120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 Князев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rgbClr val="595959"/>
                </a:solidFill>
              </a:rPr>
              <a:t>E-mail: vladiknyaz28@xmail.ru</a:t>
            </a:r>
            <a:endParaRPr lang="en-US" sz="1600" b="1" kern="1200" dirty="0">
              <a:solidFill>
                <a:srgbClr val="59595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4" descr="Скачать картинки Amazon logo, стоковые фото Amazon logo в ...">
            <a:extLst>
              <a:ext uri="{FF2B5EF4-FFF2-40B4-BE49-F238E27FC236}">
                <a16:creationId xmlns:a16="http://schemas.microsoft.com/office/drawing/2014/main" id="{63C367CD-F86D-4CA0-96A7-FA92A6F8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199" y="1328058"/>
            <a:ext cx="3951515" cy="39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00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116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Продажи в США за 2020 год на платформе Amazon. </vt:lpstr>
      <vt:lpstr>Распределение заказов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Продажи в США за 2020 год на платформе Amazon. </dc:title>
  <dc:creator>Владислав Князев</dc:creator>
  <cp:lastModifiedBy>Владислав Князев</cp:lastModifiedBy>
  <cp:revision>3</cp:revision>
  <dcterms:created xsi:type="dcterms:W3CDTF">2024-11-27T14:26:55Z</dcterms:created>
  <dcterms:modified xsi:type="dcterms:W3CDTF">2024-11-27T16:33:39Z</dcterms:modified>
</cp:coreProperties>
</file>