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6"/>
  </p:notesMasterIdLst>
  <p:sldIdLst>
    <p:sldId id="256" r:id="rId3"/>
    <p:sldId id="273" r:id="rId4"/>
    <p:sldId id="276" r:id="rId5"/>
    <p:sldId id="277" r:id="rId6"/>
    <p:sldId id="274" r:id="rId7"/>
    <p:sldId id="259" r:id="rId8"/>
    <p:sldId id="275" r:id="rId9"/>
    <p:sldId id="278" r:id="rId10"/>
    <p:sldId id="266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D445-53D1-47AA-AACE-B6E68D25EE04}" v="39" dt="2023-12-05T14:12:54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ladimir Estevez Carlucci" userId="S::le0679993@crc-lennox.qc.ca::347c1f54-6782-428e-8107-9e584b4a049b" providerId="AD" clId="Web-{4E13B66B-2A61-4A09-9FEF-01F817EC8C6D}"/>
    <pc:docChg chg="modSld">
      <pc:chgData name="Jose Vladimir Estevez Carlucci" userId="S::le0679993@crc-lennox.qc.ca::347c1f54-6782-428e-8107-9e584b4a049b" providerId="AD" clId="Web-{4E13B66B-2A61-4A09-9FEF-01F817EC8C6D}" dt="2023-11-29T18:43:33.841" v="11"/>
      <pc:docMkLst>
        <pc:docMk/>
      </pc:docMkLst>
      <pc:sldChg chg="addSp delSp modSp">
        <pc:chgData name="Jose Vladimir Estevez Carlucci" userId="S::le0679993@crc-lennox.qc.ca::347c1f54-6782-428e-8107-9e584b4a049b" providerId="AD" clId="Web-{4E13B66B-2A61-4A09-9FEF-01F817EC8C6D}" dt="2023-11-29T18:43:33.841" v="11"/>
        <pc:sldMkLst>
          <pc:docMk/>
          <pc:sldMk cId="27142318" sldId="259"/>
        </pc:sldMkLst>
        <pc:graphicFrameChg chg="add del mod">
          <ac:chgData name="Jose Vladimir Estevez Carlucci" userId="S::le0679993@crc-lennox.qc.ca::347c1f54-6782-428e-8107-9e584b4a049b" providerId="AD" clId="Web-{4E13B66B-2A61-4A09-9FEF-01F817EC8C6D}" dt="2023-11-29T18:43:26.138" v="9"/>
          <ac:graphicFrameMkLst>
            <pc:docMk/>
            <pc:sldMk cId="27142318" sldId="259"/>
            <ac:graphicFrameMk id="4" creationId="{F863B49D-9F4C-E95F-991E-05A959C7416D}"/>
          </ac:graphicFrameMkLst>
        </pc:graphicFrameChg>
        <pc:graphicFrameChg chg="add del mod">
          <ac:chgData name="Jose Vladimir Estevez Carlucci" userId="S::le0679993@crc-lennox.qc.ca::347c1f54-6782-428e-8107-9e584b4a049b" providerId="AD" clId="Web-{4E13B66B-2A61-4A09-9FEF-01F817EC8C6D}" dt="2023-11-29T18:43:33.841" v="11"/>
          <ac:graphicFrameMkLst>
            <pc:docMk/>
            <pc:sldMk cId="27142318" sldId="259"/>
            <ac:graphicFrameMk id="6" creationId="{FB1F4678-5DE0-BFC1-6AC0-6D4330602600}"/>
          </ac:graphicFrameMkLst>
        </pc:graphicFrameChg>
        <pc:picChg chg="del">
          <ac:chgData name="Jose Vladimir Estevez Carlucci" userId="S::le0679993@crc-lennox.qc.ca::347c1f54-6782-428e-8107-9e584b4a049b" providerId="AD" clId="Web-{4E13B66B-2A61-4A09-9FEF-01F817EC8C6D}" dt="2023-11-29T18:43:20.388" v="7"/>
          <ac:picMkLst>
            <pc:docMk/>
            <pc:sldMk cId="27142318" sldId="259"/>
            <ac:picMk id="7" creationId="{8114018B-F3D9-C2A6-0ACA-7F2E0048E8E8}"/>
          </ac:picMkLst>
        </pc:picChg>
      </pc:sldChg>
      <pc:sldChg chg="addSp delSp modSp">
        <pc:chgData name="Jose Vladimir Estevez Carlucci" userId="S::le0679993@crc-lennox.qc.ca::347c1f54-6782-428e-8107-9e584b4a049b" providerId="AD" clId="Web-{4E13B66B-2A61-4A09-9FEF-01F817EC8C6D}" dt="2023-11-29T18:42:20.544" v="6" actId="1076"/>
        <pc:sldMkLst>
          <pc:docMk/>
          <pc:sldMk cId="1855042536" sldId="266"/>
        </pc:sldMkLst>
        <pc:picChg chg="add mod">
          <ac:chgData name="Jose Vladimir Estevez Carlucci" userId="S::le0679993@crc-lennox.qc.ca::347c1f54-6782-428e-8107-9e584b4a049b" providerId="AD" clId="Web-{4E13B66B-2A61-4A09-9FEF-01F817EC8C6D}" dt="2023-11-29T18:42:20.544" v="6" actId="1076"/>
          <ac:picMkLst>
            <pc:docMk/>
            <pc:sldMk cId="1855042536" sldId="266"/>
            <ac:picMk id="2" creationId="{2B50D406-92D4-8D32-2049-588879B5F114}"/>
          </ac:picMkLst>
        </pc:picChg>
        <pc:picChg chg="del">
          <ac:chgData name="Jose Vladimir Estevez Carlucci" userId="S::le0679993@crc-lennox.qc.ca::347c1f54-6782-428e-8107-9e584b4a049b" providerId="AD" clId="Web-{4E13B66B-2A61-4A09-9FEF-01F817EC8C6D}" dt="2023-11-29T18:42:09.278" v="0"/>
          <ac:picMkLst>
            <pc:docMk/>
            <pc:sldMk cId="1855042536" sldId="266"/>
            <ac:picMk id="2050" creationId="{6D8E8CF1-8DC3-4B45-EB3C-1FDAE6DA02D8}"/>
          </ac:picMkLst>
        </pc:picChg>
      </pc:sldChg>
    </pc:docChg>
  </pc:docChgLst>
  <pc:docChgLst>
    <pc:chgData name="Munir Khaliqyar" userId="S::le2176022@crc-lennox.qc.ca::28d52651-d233-4f9c-9719-3294d645b601" providerId="AD" clId="Web-{C2BF983A-DADF-4A2C-992B-9AFB1C92CFAA}"/>
    <pc:docChg chg="modSld sldOrd">
      <pc:chgData name="Munir Khaliqyar" userId="S::le2176022@crc-lennox.qc.ca::28d52651-d233-4f9c-9719-3294d645b601" providerId="AD" clId="Web-{C2BF983A-DADF-4A2C-992B-9AFB1C92CFAA}" dt="2023-11-29T17:18:36.611" v="42"/>
      <pc:docMkLst>
        <pc:docMk/>
      </pc:docMkLst>
      <pc:sldChg chg="modNotes">
        <pc:chgData name="Munir Khaliqyar" userId="S::le2176022@crc-lennox.qc.ca::28d52651-d233-4f9c-9719-3294d645b601" providerId="AD" clId="Web-{C2BF983A-DADF-4A2C-992B-9AFB1C92CFAA}" dt="2023-11-29T17:17:44.408" v="32"/>
        <pc:sldMkLst>
          <pc:docMk/>
          <pc:sldMk cId="2894871578" sldId="257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7:09.206" v="29"/>
        <pc:sldMkLst>
          <pc:docMk/>
          <pc:sldMk cId="27142318" sldId="259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7:48.283" v="34"/>
        <pc:sldMkLst>
          <pc:docMk/>
          <pc:sldMk cId="3377527262" sldId="261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5:50.175" v="4"/>
        <pc:sldMkLst>
          <pc:docMk/>
          <pc:sldMk cId="3408919445" sldId="264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5:46.238" v="1"/>
        <pc:sldMkLst>
          <pc:docMk/>
          <pc:sldMk cId="3386573307" sldId="265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5:55.347" v="6"/>
        <pc:sldMkLst>
          <pc:docMk/>
          <pc:sldMk cId="1855042536" sldId="266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6:46.690" v="26"/>
        <pc:sldMkLst>
          <pc:docMk/>
          <pc:sldMk cId="1836973272" sldId="267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6:43.378" v="22"/>
        <pc:sldMkLst>
          <pc:docMk/>
          <pc:sldMk cId="742267218" sldId="268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6:09.878" v="14"/>
        <pc:sldMkLst>
          <pc:docMk/>
          <pc:sldMk cId="3944946594" sldId="269"/>
        </pc:sldMkLst>
      </pc:sldChg>
      <pc:sldChg chg="ord modNotes">
        <pc:chgData name="Munir Khaliqyar" userId="S::le2176022@crc-lennox.qc.ca::28d52651-d233-4f9c-9719-3294d645b601" providerId="AD" clId="Web-{C2BF983A-DADF-4A2C-992B-9AFB1C92CFAA}" dt="2023-11-29T17:18:36.611" v="42"/>
        <pc:sldMkLst>
          <pc:docMk/>
          <pc:sldMk cId="4016360385" sldId="270"/>
        </pc:sldMkLst>
      </pc:sldChg>
      <pc:sldChg chg="modNotes">
        <pc:chgData name="Munir Khaliqyar" userId="S::le2176022@crc-lennox.qc.ca::28d52651-d233-4f9c-9719-3294d645b601" providerId="AD" clId="Web-{C2BF983A-DADF-4A2C-992B-9AFB1C92CFAA}" dt="2023-11-29T17:17:57.783" v="37"/>
        <pc:sldMkLst>
          <pc:docMk/>
          <pc:sldMk cId="3614300723" sldId="271"/>
        </pc:sldMkLst>
      </pc:sldChg>
    </pc:docChg>
  </pc:docChgLst>
  <pc:docChgLst>
    <pc:chgData name="Jose Vladimir Estevez Carlucci" userId="S::le0679993@crc-lennox.qc.ca::347c1f54-6782-428e-8107-9e584b4a049b" providerId="AD" clId="Web-{AD17DA0C-4C4F-4A4A-AB3B-2319A28BD688}"/>
    <pc:docChg chg="modSld">
      <pc:chgData name="Jose Vladimir Estevez Carlucci" userId="S::le0679993@crc-lennox.qc.ca::347c1f54-6782-428e-8107-9e584b4a049b" providerId="AD" clId="Web-{AD17DA0C-4C4F-4A4A-AB3B-2319A28BD688}" dt="2023-12-03T19:35:01.406" v="3" actId="14100"/>
      <pc:docMkLst>
        <pc:docMk/>
      </pc:docMkLst>
      <pc:sldChg chg="modSp">
        <pc:chgData name="Jose Vladimir Estevez Carlucci" userId="S::le0679993@crc-lennox.qc.ca::347c1f54-6782-428e-8107-9e584b4a049b" providerId="AD" clId="Web-{AD17DA0C-4C4F-4A4A-AB3B-2319A28BD688}" dt="2023-12-03T19:35:01.406" v="3" actId="14100"/>
        <pc:sldMkLst>
          <pc:docMk/>
          <pc:sldMk cId="3343270232" sldId="275"/>
        </pc:sldMkLst>
        <pc:spChg chg="mod">
          <ac:chgData name="Jose Vladimir Estevez Carlucci" userId="S::le0679993@crc-lennox.qc.ca::347c1f54-6782-428e-8107-9e584b4a049b" providerId="AD" clId="Web-{AD17DA0C-4C4F-4A4A-AB3B-2319A28BD688}" dt="2023-12-03T19:35:01.406" v="3" actId="14100"/>
          <ac:spMkLst>
            <pc:docMk/>
            <pc:sldMk cId="3343270232" sldId="275"/>
            <ac:spMk id="6" creationId="{B895CBFD-B821-777E-2856-5F8E1ADBB7DF}"/>
          </ac:spMkLst>
        </pc:spChg>
      </pc:sldChg>
      <pc:sldChg chg="modSp">
        <pc:chgData name="Jose Vladimir Estevez Carlucci" userId="S::le0679993@crc-lennox.qc.ca::347c1f54-6782-428e-8107-9e584b4a049b" providerId="AD" clId="Web-{AD17DA0C-4C4F-4A4A-AB3B-2319A28BD688}" dt="2023-12-03T19:34:40.328" v="1" actId="14100"/>
        <pc:sldMkLst>
          <pc:docMk/>
          <pc:sldMk cId="3608249940" sldId="277"/>
        </pc:sldMkLst>
        <pc:spChg chg="mod">
          <ac:chgData name="Jose Vladimir Estevez Carlucci" userId="S::le0679993@crc-lennox.qc.ca::347c1f54-6782-428e-8107-9e584b4a049b" providerId="AD" clId="Web-{AD17DA0C-4C4F-4A4A-AB3B-2319A28BD688}" dt="2023-12-03T19:34:40.328" v="1" actId="14100"/>
          <ac:spMkLst>
            <pc:docMk/>
            <pc:sldMk cId="3608249940" sldId="277"/>
            <ac:spMk id="3" creationId="{84B073FE-77BB-5A0F-98AA-8AFE2C554115}"/>
          </ac:spMkLst>
        </pc:spChg>
      </pc:sldChg>
    </pc:docChg>
  </pc:docChgLst>
  <pc:docChgLst>
    <pc:chgData name="Munir Khaliqyar" userId="S::le2176022@crc-lennox.qc.ca::28d52651-d233-4f9c-9719-3294d645b601" providerId="AD" clId="Web-{F080E58E-08CD-4546-8ACA-D327B8DFF0B5}"/>
    <pc:docChg chg="modSld">
      <pc:chgData name="Munir Khaliqyar" userId="S::le2176022@crc-lennox.qc.ca::28d52651-d233-4f9c-9719-3294d645b601" providerId="AD" clId="Web-{F080E58E-08CD-4546-8ACA-D327B8DFF0B5}" dt="2023-11-27T16:15:14.603" v="7" actId="14100"/>
      <pc:docMkLst>
        <pc:docMk/>
      </pc:docMkLst>
      <pc:sldChg chg="modSp">
        <pc:chgData name="Munir Khaliqyar" userId="S::le2176022@crc-lennox.qc.ca::28d52651-d233-4f9c-9719-3294d645b601" providerId="AD" clId="Web-{F080E58E-08CD-4546-8ACA-D327B8DFF0B5}" dt="2023-11-27T16:15:14.603" v="7" actId="14100"/>
        <pc:sldMkLst>
          <pc:docMk/>
          <pc:sldMk cId="27142318" sldId="259"/>
        </pc:sldMkLst>
        <pc:picChg chg="mod">
          <ac:chgData name="Munir Khaliqyar" userId="S::le2176022@crc-lennox.qc.ca::28d52651-d233-4f9c-9719-3294d645b601" providerId="AD" clId="Web-{F080E58E-08CD-4546-8ACA-D327B8DFF0B5}" dt="2023-11-27T16:15:14.603" v="7" actId="14100"/>
          <ac:picMkLst>
            <pc:docMk/>
            <pc:sldMk cId="27142318" sldId="259"/>
            <ac:picMk id="5" creationId="{3A451448-013E-DEFD-B082-B078CC5C02E2}"/>
          </ac:picMkLst>
        </pc:picChg>
      </pc:sldChg>
    </pc:docChg>
  </pc:docChgLst>
  <pc:docChgLst>
    <pc:chgData name="Munir Khaliqyar" userId="S::le2176022@crc-lennox.qc.ca::28d52651-d233-4f9c-9719-3294d645b601" providerId="AD" clId="Web-{B49FEC4E-B061-489A-AB1B-2142570579FD}"/>
    <pc:docChg chg="modSld">
      <pc:chgData name="Munir Khaliqyar" userId="S::le2176022@crc-lennox.qc.ca::28d52651-d233-4f9c-9719-3294d645b601" providerId="AD" clId="Web-{B49FEC4E-B061-489A-AB1B-2142570579FD}" dt="2023-11-29T16:55:52.487" v="54" actId="20577"/>
      <pc:docMkLst>
        <pc:docMk/>
      </pc:docMkLst>
      <pc:sldChg chg="modSp">
        <pc:chgData name="Munir Khaliqyar" userId="S::le2176022@crc-lennox.qc.ca::28d52651-d233-4f9c-9719-3294d645b601" providerId="AD" clId="Web-{B49FEC4E-B061-489A-AB1B-2142570579FD}" dt="2023-11-29T16:55:15.909" v="40" actId="20577"/>
        <pc:sldMkLst>
          <pc:docMk/>
          <pc:sldMk cId="742267218" sldId="268"/>
        </pc:sldMkLst>
        <pc:spChg chg="mod">
          <ac:chgData name="Munir Khaliqyar" userId="S::le2176022@crc-lennox.qc.ca::28d52651-d233-4f9c-9719-3294d645b601" providerId="AD" clId="Web-{B49FEC4E-B061-489A-AB1B-2142570579FD}" dt="2023-11-29T16:55:15.909" v="40" actId="20577"/>
          <ac:spMkLst>
            <pc:docMk/>
            <pc:sldMk cId="742267218" sldId="268"/>
            <ac:spMk id="3" creationId="{7A776D2D-7991-9239-5F63-7D00131EB8C1}"/>
          </ac:spMkLst>
        </pc:spChg>
      </pc:sldChg>
      <pc:sldChg chg="modSp">
        <pc:chgData name="Munir Khaliqyar" userId="S::le2176022@crc-lennox.qc.ca::28d52651-d233-4f9c-9719-3294d645b601" providerId="AD" clId="Web-{B49FEC4E-B061-489A-AB1B-2142570579FD}" dt="2023-11-29T16:55:52.487" v="54" actId="20577"/>
        <pc:sldMkLst>
          <pc:docMk/>
          <pc:sldMk cId="3944946594" sldId="269"/>
        </pc:sldMkLst>
        <pc:spChg chg="mod">
          <ac:chgData name="Munir Khaliqyar" userId="S::le2176022@crc-lennox.qc.ca::28d52651-d233-4f9c-9719-3294d645b601" providerId="AD" clId="Web-{B49FEC4E-B061-489A-AB1B-2142570579FD}" dt="2023-11-29T16:55:52.487" v="54" actId="20577"/>
          <ac:spMkLst>
            <pc:docMk/>
            <pc:sldMk cId="3944946594" sldId="269"/>
            <ac:spMk id="3" creationId="{E70F03BE-AD64-B8A7-B4FD-EA074AE5A23C}"/>
          </ac:spMkLst>
        </pc:spChg>
      </pc:sldChg>
    </pc:docChg>
  </pc:docChgLst>
  <pc:docChgLst>
    <pc:chgData name="Jose Vladimir Estevez Carlucci" userId="S::le0679993@crc-lennox.qc.ca::347c1f54-6782-428e-8107-9e584b4a049b" providerId="AD" clId="Web-{B76EF2AE-86C2-429A-AA52-2452AEA3D4F3}"/>
    <pc:docChg chg="modSld">
      <pc:chgData name="Jose Vladimir Estevez Carlucci" userId="S::le0679993@crc-lennox.qc.ca::347c1f54-6782-428e-8107-9e584b4a049b" providerId="AD" clId="Web-{B76EF2AE-86C2-429A-AA52-2452AEA3D4F3}" dt="2023-11-29T20:57:15.625" v="18" actId="20577"/>
      <pc:docMkLst>
        <pc:docMk/>
      </pc:docMkLst>
      <pc:sldChg chg="modSp">
        <pc:chgData name="Jose Vladimir Estevez Carlucci" userId="S::le0679993@crc-lennox.qc.ca::347c1f54-6782-428e-8107-9e584b4a049b" providerId="AD" clId="Web-{B76EF2AE-86C2-429A-AA52-2452AEA3D4F3}" dt="2023-11-29T20:57:15.625" v="18" actId="20577"/>
        <pc:sldMkLst>
          <pc:docMk/>
          <pc:sldMk cId="2894871578" sldId="257"/>
        </pc:sldMkLst>
        <pc:spChg chg="mod">
          <ac:chgData name="Jose Vladimir Estevez Carlucci" userId="S::le0679993@crc-lennox.qc.ca::347c1f54-6782-428e-8107-9e584b4a049b" providerId="AD" clId="Web-{B76EF2AE-86C2-429A-AA52-2452AEA3D4F3}" dt="2023-11-29T20:57:15.625" v="18" actId="20577"/>
          <ac:spMkLst>
            <pc:docMk/>
            <pc:sldMk cId="2894871578" sldId="257"/>
            <ac:spMk id="10" creationId="{6C2CD664-F2B0-BF98-649A-11EC6F03129D}"/>
          </ac:spMkLst>
        </pc:spChg>
      </pc:sldChg>
      <pc:sldChg chg="modSp">
        <pc:chgData name="Jose Vladimir Estevez Carlucci" userId="S::le0679993@crc-lennox.qc.ca::347c1f54-6782-428e-8107-9e584b4a049b" providerId="AD" clId="Web-{B76EF2AE-86C2-429A-AA52-2452AEA3D4F3}" dt="2023-11-29T20:55:53.358" v="6" actId="20577"/>
        <pc:sldMkLst>
          <pc:docMk/>
          <pc:sldMk cId="1836973272" sldId="267"/>
        </pc:sldMkLst>
        <pc:spChg chg="mod">
          <ac:chgData name="Jose Vladimir Estevez Carlucci" userId="S::le0679993@crc-lennox.qc.ca::347c1f54-6782-428e-8107-9e584b4a049b" providerId="AD" clId="Web-{B76EF2AE-86C2-429A-AA52-2452AEA3D4F3}" dt="2023-11-29T20:55:53.358" v="6" actId="20577"/>
          <ac:spMkLst>
            <pc:docMk/>
            <pc:sldMk cId="1836973272" sldId="267"/>
            <ac:spMk id="2" creationId="{2B21A646-2DF4-3659-7DFA-32879293F655}"/>
          </ac:spMkLst>
        </pc:spChg>
      </pc:sldChg>
    </pc:docChg>
  </pc:docChgLst>
  <pc:docChgLst>
    <pc:chgData name="Jose Vladimir Estevez Carlucci" userId="347c1f54-6782-428e-8107-9e584b4a049b" providerId="ADAL" clId="{74DF8470-FDB8-4AFD-B528-431EF32EA18C}"/>
    <pc:docChg chg="undo redo custSel addSld delSld modSld sldOrd">
      <pc:chgData name="Jose Vladimir Estevez Carlucci" userId="347c1f54-6782-428e-8107-9e584b4a049b" providerId="ADAL" clId="{74DF8470-FDB8-4AFD-B528-431EF32EA18C}" dt="2023-12-03T19:35:25.776" v="641" actId="1035"/>
      <pc:docMkLst>
        <pc:docMk/>
      </pc:docMkLst>
      <pc:sldChg chg="modTransition modAnim">
        <pc:chgData name="Jose Vladimir Estevez Carlucci" userId="347c1f54-6782-428e-8107-9e584b4a049b" providerId="ADAL" clId="{74DF8470-FDB8-4AFD-B528-431EF32EA18C}" dt="2023-11-29T21:27:12.774" v="594"/>
        <pc:sldMkLst>
          <pc:docMk/>
          <pc:sldMk cId="2146016055" sldId="256"/>
        </pc:sldMkLst>
      </pc:sldChg>
      <pc:sldChg chg="modSp del mod modClrScheme chgLayout">
        <pc:chgData name="Jose Vladimir Estevez Carlucci" userId="347c1f54-6782-428e-8107-9e584b4a049b" providerId="ADAL" clId="{74DF8470-FDB8-4AFD-B528-431EF32EA18C}" dt="2023-11-29T21:07:09.548" v="223" actId="47"/>
        <pc:sldMkLst>
          <pc:docMk/>
          <pc:sldMk cId="2894871578" sldId="257"/>
        </pc:sldMkLst>
        <pc:spChg chg="mod">
          <ac:chgData name="Jose Vladimir Estevez Carlucci" userId="347c1f54-6782-428e-8107-9e584b4a049b" providerId="ADAL" clId="{74DF8470-FDB8-4AFD-B528-431EF32EA18C}" dt="2023-11-29T21:06:02.929" v="202" actId="26606"/>
          <ac:spMkLst>
            <pc:docMk/>
            <pc:sldMk cId="2894871578" sldId="257"/>
            <ac:spMk id="8" creationId="{99428738-79FA-E575-4FA3-5C36FFC5A0E2}"/>
          </ac:spMkLst>
        </pc:spChg>
        <pc:spChg chg="mod">
          <ac:chgData name="Jose Vladimir Estevez Carlucci" userId="347c1f54-6782-428e-8107-9e584b4a049b" providerId="ADAL" clId="{74DF8470-FDB8-4AFD-B528-431EF32EA18C}" dt="2023-11-29T21:06:02.929" v="202" actId="26606"/>
          <ac:spMkLst>
            <pc:docMk/>
            <pc:sldMk cId="2894871578" sldId="257"/>
            <ac:spMk id="10" creationId="{6C2CD664-F2B0-BF98-649A-11EC6F03129D}"/>
          </ac:spMkLst>
        </pc:spChg>
      </pc:sldChg>
      <pc:sldChg chg="addSp delSp modSp mod ord modTransition modAnim">
        <pc:chgData name="Jose Vladimir Estevez Carlucci" userId="347c1f54-6782-428e-8107-9e584b4a049b" providerId="ADAL" clId="{74DF8470-FDB8-4AFD-B528-431EF32EA18C}" dt="2023-11-29T21:28:00.312" v="598"/>
        <pc:sldMkLst>
          <pc:docMk/>
          <pc:sldMk cId="27142318" sldId="259"/>
        </pc:sldMkLst>
        <pc:spChg chg="mod">
          <ac:chgData name="Jose Vladimir Estevez Carlucci" userId="347c1f54-6782-428e-8107-9e584b4a049b" providerId="ADAL" clId="{74DF8470-FDB8-4AFD-B528-431EF32EA18C}" dt="2023-11-29T18:44:45.094" v="13" actId="1076"/>
          <ac:spMkLst>
            <pc:docMk/>
            <pc:sldMk cId="27142318" sldId="259"/>
            <ac:spMk id="2" creationId="{6A1F759A-D42E-41D9-A97D-C4E36EA55997}"/>
          </ac:spMkLst>
        </pc:spChg>
        <pc:graphicFrameChg chg="add del mod modGraphic">
          <ac:chgData name="Jose Vladimir Estevez Carlucci" userId="347c1f54-6782-428e-8107-9e584b4a049b" providerId="ADAL" clId="{74DF8470-FDB8-4AFD-B528-431EF32EA18C}" dt="2023-11-29T18:45:56.058" v="50" actId="313"/>
          <ac:graphicFrameMkLst>
            <pc:docMk/>
            <pc:sldMk cId="27142318" sldId="259"/>
            <ac:graphicFrameMk id="3" creationId="{0D373280-F18F-84D7-5E26-90AB3B94862D}"/>
          </ac:graphicFrameMkLst>
        </pc:graphicFrameChg>
      </pc:sldChg>
      <pc:sldChg chg="modSp del mod">
        <pc:chgData name="Jose Vladimir Estevez Carlucci" userId="347c1f54-6782-428e-8107-9e584b4a049b" providerId="ADAL" clId="{74DF8470-FDB8-4AFD-B528-431EF32EA18C}" dt="2023-11-29T21:08:45.767" v="256" actId="47"/>
        <pc:sldMkLst>
          <pc:docMk/>
          <pc:sldMk cId="3377527262" sldId="261"/>
        </pc:sldMkLst>
        <pc:spChg chg="mod">
          <ac:chgData name="Jose Vladimir Estevez Carlucci" userId="347c1f54-6782-428e-8107-9e584b4a049b" providerId="ADAL" clId="{74DF8470-FDB8-4AFD-B528-431EF32EA18C}" dt="2023-11-29T20:58:05.617" v="64" actId="403"/>
          <ac:spMkLst>
            <pc:docMk/>
            <pc:sldMk cId="3377527262" sldId="261"/>
            <ac:spMk id="2" creationId="{BF6F2404-42F2-4921-7CC9-A8F37095AC0C}"/>
          </ac:spMkLst>
        </pc:spChg>
        <pc:spChg chg="mod">
          <ac:chgData name="Jose Vladimir Estevez Carlucci" userId="347c1f54-6782-428e-8107-9e584b4a049b" providerId="ADAL" clId="{74DF8470-FDB8-4AFD-B528-431EF32EA18C}" dt="2023-11-29T20:57:59.887" v="60" actId="14100"/>
          <ac:spMkLst>
            <pc:docMk/>
            <pc:sldMk cId="3377527262" sldId="261"/>
            <ac:spMk id="3" creationId="{84A4A9A7-7300-B808-49A9-99952C05EFC2}"/>
          </ac:spMkLst>
        </pc:spChg>
      </pc:sldChg>
      <pc:sldChg chg="modSp del mod">
        <pc:chgData name="Jose Vladimir Estevez Carlucci" userId="347c1f54-6782-428e-8107-9e584b4a049b" providerId="ADAL" clId="{74DF8470-FDB8-4AFD-B528-431EF32EA18C}" dt="2023-11-29T21:14:10.045" v="430" actId="47"/>
        <pc:sldMkLst>
          <pc:docMk/>
          <pc:sldMk cId="3408919445" sldId="264"/>
        </pc:sldMkLst>
        <pc:spChg chg="mod">
          <ac:chgData name="Jose Vladimir Estevez Carlucci" userId="347c1f54-6782-428e-8107-9e584b4a049b" providerId="ADAL" clId="{74DF8470-FDB8-4AFD-B528-431EF32EA18C}" dt="2023-11-29T20:58:57.404" v="88" actId="404"/>
          <ac:spMkLst>
            <pc:docMk/>
            <pc:sldMk cId="3408919445" sldId="264"/>
            <ac:spMk id="3" creationId="{DAFDE306-959D-CC2E-08C2-4BD4B1117750}"/>
          </ac:spMkLst>
        </pc:spChg>
      </pc:sldChg>
      <pc:sldChg chg="modSp del mod">
        <pc:chgData name="Jose Vladimir Estevez Carlucci" userId="347c1f54-6782-428e-8107-9e584b4a049b" providerId="ADAL" clId="{74DF8470-FDB8-4AFD-B528-431EF32EA18C}" dt="2023-11-29T21:14:49.028" v="449" actId="47"/>
        <pc:sldMkLst>
          <pc:docMk/>
          <pc:sldMk cId="3386573307" sldId="265"/>
        </pc:sldMkLst>
        <pc:spChg chg="mod">
          <ac:chgData name="Jose Vladimir Estevez Carlucci" userId="347c1f54-6782-428e-8107-9e584b4a049b" providerId="ADAL" clId="{74DF8470-FDB8-4AFD-B528-431EF32EA18C}" dt="2023-11-29T20:59:10.612" v="94" actId="404"/>
          <ac:spMkLst>
            <pc:docMk/>
            <pc:sldMk cId="3386573307" sldId="265"/>
            <ac:spMk id="3" creationId="{DAFDE306-959D-CC2E-08C2-4BD4B1117750}"/>
          </ac:spMkLst>
        </pc:spChg>
      </pc:sldChg>
      <pc:sldChg chg="addSp delSp modSp mod ord modTransition modAnim">
        <pc:chgData name="Jose Vladimir Estevez Carlucci" userId="347c1f54-6782-428e-8107-9e584b4a049b" providerId="ADAL" clId="{74DF8470-FDB8-4AFD-B528-431EF32EA18C}" dt="2023-11-29T21:29:14.849" v="605"/>
        <pc:sldMkLst>
          <pc:docMk/>
          <pc:sldMk cId="1855042536" sldId="266"/>
        </pc:sldMkLst>
        <pc:spChg chg="add del mod">
          <ac:chgData name="Jose Vladimir Estevez Carlucci" userId="347c1f54-6782-428e-8107-9e584b4a049b" providerId="ADAL" clId="{74DF8470-FDB8-4AFD-B528-431EF32EA18C}" dt="2023-11-29T21:22:53.566" v="565" actId="22"/>
          <ac:spMkLst>
            <pc:docMk/>
            <pc:sldMk cId="1855042536" sldId="266"/>
            <ac:spMk id="4" creationId="{13F34DE2-AD13-3E17-229D-FAC0DDA8D0FE}"/>
          </ac:spMkLst>
        </pc:spChg>
        <pc:spChg chg="add mod">
          <ac:chgData name="Jose Vladimir Estevez Carlucci" userId="347c1f54-6782-428e-8107-9e584b4a049b" providerId="ADAL" clId="{74DF8470-FDB8-4AFD-B528-431EF32EA18C}" dt="2023-11-29T21:23:12.639" v="581" actId="1076"/>
          <ac:spMkLst>
            <pc:docMk/>
            <pc:sldMk cId="1855042536" sldId="266"/>
            <ac:spMk id="5" creationId="{54DB2F0D-787D-FFD9-CB9C-0DE2DE1145E1}"/>
          </ac:spMkLst>
        </pc:spChg>
        <pc:picChg chg="mod">
          <ac:chgData name="Jose Vladimir Estevez Carlucci" userId="347c1f54-6782-428e-8107-9e584b4a049b" providerId="ADAL" clId="{74DF8470-FDB8-4AFD-B528-431EF32EA18C}" dt="2023-11-29T21:22:44.427" v="561" actId="14100"/>
          <ac:picMkLst>
            <pc:docMk/>
            <pc:sldMk cId="1855042536" sldId="266"/>
            <ac:picMk id="2" creationId="{2B50D406-92D4-8D32-2049-588879B5F114}"/>
          </ac:picMkLst>
        </pc:picChg>
      </pc:sldChg>
      <pc:sldChg chg="del">
        <pc:chgData name="Jose Vladimir Estevez Carlucci" userId="347c1f54-6782-428e-8107-9e584b4a049b" providerId="ADAL" clId="{74DF8470-FDB8-4AFD-B528-431EF32EA18C}" dt="2023-11-29T21:15:17.231" v="468" actId="47"/>
        <pc:sldMkLst>
          <pc:docMk/>
          <pc:sldMk cId="1836973272" sldId="267"/>
        </pc:sldMkLst>
      </pc:sldChg>
      <pc:sldChg chg="modSp add del mod">
        <pc:chgData name="Jose Vladimir Estevez Carlucci" userId="347c1f54-6782-428e-8107-9e584b4a049b" providerId="ADAL" clId="{74DF8470-FDB8-4AFD-B528-431EF32EA18C}" dt="2023-11-29T21:17:47.406" v="514" actId="47"/>
        <pc:sldMkLst>
          <pc:docMk/>
          <pc:sldMk cId="742267218" sldId="268"/>
        </pc:sldMkLst>
        <pc:spChg chg="mod">
          <ac:chgData name="Jose Vladimir Estevez Carlucci" userId="347c1f54-6782-428e-8107-9e584b4a049b" providerId="ADAL" clId="{74DF8470-FDB8-4AFD-B528-431EF32EA18C}" dt="2023-11-29T21:00:07.165" v="112" actId="1076"/>
          <ac:spMkLst>
            <pc:docMk/>
            <pc:sldMk cId="742267218" sldId="268"/>
            <ac:spMk id="2" creationId="{F1BF6E79-A7B7-AD83-CFD0-243DC1634806}"/>
          </ac:spMkLst>
        </pc:spChg>
        <pc:spChg chg="mod">
          <ac:chgData name="Jose Vladimir Estevez Carlucci" userId="347c1f54-6782-428e-8107-9e584b4a049b" providerId="ADAL" clId="{74DF8470-FDB8-4AFD-B528-431EF32EA18C}" dt="2023-11-29T21:01:00.323" v="143" actId="20577"/>
          <ac:spMkLst>
            <pc:docMk/>
            <pc:sldMk cId="742267218" sldId="268"/>
            <ac:spMk id="3" creationId="{7A776D2D-7991-9239-5F63-7D00131EB8C1}"/>
          </ac:spMkLst>
        </pc:spChg>
      </pc:sldChg>
      <pc:sldChg chg="modSp add del mod">
        <pc:chgData name="Jose Vladimir Estevez Carlucci" userId="347c1f54-6782-428e-8107-9e584b4a049b" providerId="ADAL" clId="{74DF8470-FDB8-4AFD-B528-431EF32EA18C}" dt="2023-11-29T21:17:48.384" v="520" actId="47"/>
        <pc:sldMkLst>
          <pc:docMk/>
          <pc:sldMk cId="3944946594" sldId="269"/>
        </pc:sldMkLst>
        <pc:spChg chg="mod">
          <ac:chgData name="Jose Vladimir Estevez Carlucci" userId="347c1f54-6782-428e-8107-9e584b4a049b" providerId="ADAL" clId="{74DF8470-FDB8-4AFD-B528-431EF32EA18C}" dt="2023-11-29T21:01:21.494" v="154" actId="1076"/>
          <ac:spMkLst>
            <pc:docMk/>
            <pc:sldMk cId="3944946594" sldId="269"/>
            <ac:spMk id="2" creationId="{6B46E871-EFFB-78FA-6DAE-CD24E5E2D773}"/>
          </ac:spMkLst>
        </pc:spChg>
        <pc:spChg chg="mod">
          <ac:chgData name="Jose Vladimir Estevez Carlucci" userId="347c1f54-6782-428e-8107-9e584b4a049b" providerId="ADAL" clId="{74DF8470-FDB8-4AFD-B528-431EF32EA18C}" dt="2023-11-29T21:01:35.076" v="164" actId="404"/>
          <ac:spMkLst>
            <pc:docMk/>
            <pc:sldMk cId="3944946594" sldId="269"/>
            <ac:spMk id="3" creationId="{E70F03BE-AD64-B8A7-B4FD-EA074AE5A23C}"/>
          </ac:spMkLst>
        </pc:spChg>
      </pc:sldChg>
      <pc:sldChg chg="modSp del mod">
        <pc:chgData name="Jose Vladimir Estevez Carlucci" userId="347c1f54-6782-428e-8107-9e584b4a049b" providerId="ADAL" clId="{74DF8470-FDB8-4AFD-B528-431EF32EA18C}" dt="2023-11-29T21:11:35.063" v="351" actId="47"/>
        <pc:sldMkLst>
          <pc:docMk/>
          <pc:sldMk cId="4016360385" sldId="270"/>
        </pc:sldMkLst>
        <pc:spChg chg="mod">
          <ac:chgData name="Jose Vladimir Estevez Carlucci" userId="347c1f54-6782-428e-8107-9e584b4a049b" providerId="ADAL" clId="{74DF8470-FDB8-4AFD-B528-431EF32EA18C}" dt="2023-11-29T21:10:59.972" v="312" actId="1076"/>
          <ac:spMkLst>
            <pc:docMk/>
            <pc:sldMk cId="4016360385" sldId="270"/>
            <ac:spMk id="10" creationId="{6C2CD664-F2B0-BF98-649A-11EC6F03129D}"/>
          </ac:spMkLst>
        </pc:spChg>
      </pc:sldChg>
      <pc:sldChg chg="modSp del mod">
        <pc:chgData name="Jose Vladimir Estevez Carlucci" userId="347c1f54-6782-428e-8107-9e584b4a049b" providerId="ADAL" clId="{74DF8470-FDB8-4AFD-B528-431EF32EA18C}" dt="2023-11-29T21:10:48.206" v="305" actId="47"/>
        <pc:sldMkLst>
          <pc:docMk/>
          <pc:sldMk cId="3614300723" sldId="271"/>
        </pc:sldMkLst>
        <pc:spChg chg="mod">
          <ac:chgData name="Jose Vladimir Estevez Carlucci" userId="347c1f54-6782-428e-8107-9e584b4a049b" providerId="ADAL" clId="{74DF8470-FDB8-4AFD-B528-431EF32EA18C}" dt="2023-11-29T21:04:25.286" v="184" actId="122"/>
          <ac:spMkLst>
            <pc:docMk/>
            <pc:sldMk cId="3614300723" sldId="271"/>
            <ac:spMk id="10" creationId="{6C2CD664-F2B0-BF98-649A-11EC6F03129D}"/>
          </ac:spMkLst>
        </pc:spChg>
      </pc:sldChg>
      <pc:sldChg chg="addSp delSp modSp add del mod">
        <pc:chgData name="Jose Vladimir Estevez Carlucci" userId="347c1f54-6782-428e-8107-9e584b4a049b" providerId="ADAL" clId="{74DF8470-FDB8-4AFD-B528-431EF32EA18C}" dt="2023-11-29T21:17:48.760" v="522" actId="47"/>
        <pc:sldMkLst>
          <pc:docMk/>
          <pc:sldMk cId="137659222" sldId="272"/>
        </pc:sldMkLst>
        <pc:spChg chg="mod">
          <ac:chgData name="Jose Vladimir Estevez Carlucci" userId="347c1f54-6782-428e-8107-9e584b4a049b" providerId="ADAL" clId="{74DF8470-FDB8-4AFD-B528-431EF32EA18C}" dt="2023-11-29T21:01:48.465" v="172" actId="20577"/>
          <ac:spMkLst>
            <pc:docMk/>
            <pc:sldMk cId="137659222" sldId="272"/>
            <ac:spMk id="2" creationId="{6B46E871-EFFB-78FA-6DAE-CD24E5E2D773}"/>
          </ac:spMkLst>
        </pc:spChg>
        <pc:spChg chg="del mod">
          <ac:chgData name="Jose Vladimir Estevez Carlucci" userId="347c1f54-6782-428e-8107-9e584b4a049b" providerId="ADAL" clId="{74DF8470-FDB8-4AFD-B528-431EF32EA18C}" dt="2023-11-29T21:03:53.917" v="180" actId="478"/>
          <ac:spMkLst>
            <pc:docMk/>
            <pc:sldMk cId="137659222" sldId="272"/>
            <ac:spMk id="3" creationId="{E70F03BE-AD64-B8A7-B4FD-EA074AE5A23C}"/>
          </ac:spMkLst>
        </pc:spChg>
        <pc:picChg chg="add mod">
          <ac:chgData name="Jose Vladimir Estevez Carlucci" userId="347c1f54-6782-428e-8107-9e584b4a049b" providerId="ADAL" clId="{74DF8470-FDB8-4AFD-B528-431EF32EA18C}" dt="2023-11-29T21:03:51.224" v="179" actId="1076"/>
          <ac:picMkLst>
            <pc:docMk/>
            <pc:sldMk cId="137659222" sldId="272"/>
            <ac:picMk id="5" creationId="{90168D35-1C41-62EA-294A-421860BF45C7}"/>
          </ac:picMkLst>
        </pc:picChg>
      </pc:sldChg>
      <pc:sldChg chg="addSp delSp modSp add mod modTransition modAnim modNotesTx">
        <pc:chgData name="Jose Vladimir Estevez Carlucci" userId="347c1f54-6782-428e-8107-9e584b4a049b" providerId="ADAL" clId="{74DF8470-FDB8-4AFD-B528-431EF32EA18C}" dt="2023-11-29T21:20:45.090" v="549"/>
        <pc:sldMkLst>
          <pc:docMk/>
          <pc:sldMk cId="2881513111" sldId="273"/>
        </pc:sldMkLst>
        <pc:spChg chg="add del mod">
          <ac:chgData name="Jose Vladimir Estevez Carlucci" userId="347c1f54-6782-428e-8107-9e584b4a049b" providerId="ADAL" clId="{74DF8470-FDB8-4AFD-B528-431EF32EA18C}" dt="2023-11-29T21:06:37.985" v="209" actId="478"/>
          <ac:spMkLst>
            <pc:docMk/>
            <pc:sldMk cId="2881513111" sldId="273"/>
            <ac:spMk id="3" creationId="{54F4DFDE-E3C0-B6F1-A08F-2EEDD048975C}"/>
          </ac:spMkLst>
        </pc:spChg>
        <pc:spChg chg="add del mod">
          <ac:chgData name="Jose Vladimir Estevez Carlucci" userId="347c1f54-6782-428e-8107-9e584b4a049b" providerId="ADAL" clId="{74DF8470-FDB8-4AFD-B528-431EF32EA18C}" dt="2023-11-29T21:06:35.518" v="208" actId="478"/>
          <ac:spMkLst>
            <pc:docMk/>
            <pc:sldMk cId="2881513111" sldId="273"/>
            <ac:spMk id="6" creationId="{8B9EC40A-E521-D3BC-22CC-FC1555FDD5AC}"/>
          </ac:spMkLst>
        </pc:spChg>
        <pc:spChg chg="add del mod">
          <ac:chgData name="Jose Vladimir Estevez Carlucci" userId="347c1f54-6782-428e-8107-9e584b4a049b" providerId="ADAL" clId="{74DF8470-FDB8-4AFD-B528-431EF32EA18C}" dt="2023-11-29T21:06:33.940" v="207"/>
          <ac:spMkLst>
            <pc:docMk/>
            <pc:sldMk cId="2881513111" sldId="273"/>
            <ac:spMk id="7" creationId="{783DA2D0-8BB7-0974-7C95-ACE8DC47AE6A}"/>
          </ac:spMkLst>
        </pc:spChg>
        <pc:spChg chg="del mod">
          <ac:chgData name="Jose Vladimir Estevez Carlucci" userId="347c1f54-6782-428e-8107-9e584b4a049b" providerId="ADAL" clId="{74DF8470-FDB8-4AFD-B528-431EF32EA18C}" dt="2023-11-29T21:06:27.550" v="205" actId="478"/>
          <ac:spMkLst>
            <pc:docMk/>
            <pc:sldMk cId="2881513111" sldId="273"/>
            <ac:spMk id="8" creationId="{E4B02F7A-8ACB-9176-E750-32A7F734CA69}"/>
          </ac:spMkLst>
        </pc:spChg>
        <pc:spChg chg="add del mod">
          <ac:chgData name="Jose Vladimir Estevez Carlucci" userId="347c1f54-6782-428e-8107-9e584b4a049b" providerId="ADAL" clId="{74DF8470-FDB8-4AFD-B528-431EF32EA18C}" dt="2023-11-29T21:06:33.940" v="207"/>
          <ac:spMkLst>
            <pc:docMk/>
            <pc:sldMk cId="2881513111" sldId="273"/>
            <ac:spMk id="9" creationId="{B09D49A6-B28D-1F88-EBA2-77E083ACA4F9}"/>
          </ac:spMkLst>
        </pc:spChg>
        <pc:spChg chg="del">
          <ac:chgData name="Jose Vladimir Estevez Carlucci" userId="347c1f54-6782-428e-8107-9e584b4a049b" providerId="ADAL" clId="{74DF8470-FDB8-4AFD-B528-431EF32EA18C}" dt="2023-11-29T21:06:27.550" v="205" actId="478"/>
          <ac:spMkLst>
            <pc:docMk/>
            <pc:sldMk cId="2881513111" sldId="273"/>
            <ac:spMk id="10" creationId="{178BB2CD-CDE6-B63C-2E3A-5BCBF210209B}"/>
          </ac:spMkLst>
        </pc:spChg>
        <pc:spChg chg="add mod">
          <ac:chgData name="Jose Vladimir Estevez Carlucci" userId="347c1f54-6782-428e-8107-9e584b4a049b" providerId="ADAL" clId="{74DF8470-FDB8-4AFD-B528-431EF32EA18C}" dt="2023-11-29T21:12:20.196" v="380" actId="403"/>
          <ac:spMkLst>
            <pc:docMk/>
            <pc:sldMk cId="2881513111" sldId="273"/>
            <ac:spMk id="11" creationId="{DDC45D0F-2044-43A9-16A5-F407AF75FDCF}"/>
          </ac:spMkLst>
        </pc:spChg>
        <pc:spChg chg="add mod">
          <ac:chgData name="Jose Vladimir Estevez Carlucci" userId="347c1f54-6782-428e-8107-9e584b4a049b" providerId="ADAL" clId="{74DF8470-FDB8-4AFD-B528-431EF32EA18C}" dt="2023-11-29T21:12:24.919" v="395" actId="1036"/>
          <ac:spMkLst>
            <pc:docMk/>
            <pc:sldMk cId="2881513111" sldId="273"/>
            <ac:spMk id="12" creationId="{981CE4ED-AB9F-033D-8C41-563E0EDA80B8}"/>
          </ac:spMkLst>
        </pc:spChg>
      </pc:sldChg>
      <pc:sldChg chg="addSp delSp modSp add mod ord modTransition modAnim modNotesTx">
        <pc:chgData name="Jose Vladimir Estevez Carlucci" userId="347c1f54-6782-428e-8107-9e584b4a049b" providerId="ADAL" clId="{74DF8470-FDB8-4AFD-B528-431EF32EA18C}" dt="2023-11-29T21:21:51.087" v="553"/>
        <pc:sldMkLst>
          <pc:docMk/>
          <pc:sldMk cId="1104763420" sldId="274"/>
        </pc:sldMkLst>
        <pc:spChg chg="add del mod">
          <ac:chgData name="Jose Vladimir Estevez Carlucci" userId="347c1f54-6782-428e-8107-9e584b4a049b" providerId="ADAL" clId="{74DF8470-FDB8-4AFD-B528-431EF32EA18C}" dt="2023-11-29T21:10:24.102" v="285" actId="478"/>
          <ac:spMkLst>
            <pc:docMk/>
            <pc:sldMk cId="1104763420" sldId="274"/>
            <ac:spMk id="3" creationId="{548B8271-F604-050A-F0F2-0AE277A89E40}"/>
          </ac:spMkLst>
        </pc:spChg>
        <pc:spChg chg="add del mod">
          <ac:chgData name="Jose Vladimir Estevez Carlucci" userId="347c1f54-6782-428e-8107-9e584b4a049b" providerId="ADAL" clId="{74DF8470-FDB8-4AFD-B528-431EF32EA18C}" dt="2023-11-29T21:10:29.550" v="287" actId="478"/>
          <ac:spMkLst>
            <pc:docMk/>
            <pc:sldMk cId="1104763420" sldId="274"/>
            <ac:spMk id="6" creationId="{6874F53C-BF1E-2D27-47D6-35FE3D736846}"/>
          </ac:spMkLst>
        </pc:spChg>
        <pc:spChg chg="add mod">
          <ac:chgData name="Jose Vladimir Estevez Carlucci" userId="347c1f54-6782-428e-8107-9e584b4a049b" providerId="ADAL" clId="{74DF8470-FDB8-4AFD-B528-431EF32EA18C}" dt="2023-11-29T21:11:30.495" v="350" actId="20577"/>
          <ac:spMkLst>
            <pc:docMk/>
            <pc:sldMk cId="1104763420" sldId="274"/>
            <ac:spMk id="7" creationId="{D69B2AEA-60D0-0009-15C9-72A9394B4294}"/>
          </ac:spMkLst>
        </pc:spChg>
        <pc:spChg chg="del">
          <ac:chgData name="Jose Vladimir Estevez Carlucci" userId="347c1f54-6782-428e-8107-9e584b4a049b" providerId="ADAL" clId="{74DF8470-FDB8-4AFD-B528-431EF32EA18C}" dt="2023-11-29T21:10:20.670" v="284" actId="478"/>
          <ac:spMkLst>
            <pc:docMk/>
            <pc:sldMk cId="1104763420" sldId="274"/>
            <ac:spMk id="8" creationId="{E4B02F7A-8ACB-9176-E750-32A7F734CA69}"/>
          </ac:spMkLst>
        </pc:spChg>
        <pc:spChg chg="add mod">
          <ac:chgData name="Jose Vladimir Estevez Carlucci" userId="347c1f54-6782-428e-8107-9e584b4a049b" providerId="ADAL" clId="{74DF8470-FDB8-4AFD-B528-431EF32EA18C}" dt="2023-11-29T21:11:19.179" v="347" actId="1038"/>
          <ac:spMkLst>
            <pc:docMk/>
            <pc:sldMk cId="1104763420" sldId="274"/>
            <ac:spMk id="9" creationId="{0E28D9A6-65B1-EAE7-B48D-0058B00720A6}"/>
          </ac:spMkLst>
        </pc:spChg>
        <pc:spChg chg="del">
          <ac:chgData name="Jose Vladimir Estevez Carlucci" userId="347c1f54-6782-428e-8107-9e584b4a049b" providerId="ADAL" clId="{74DF8470-FDB8-4AFD-B528-431EF32EA18C}" dt="2023-11-29T21:10:26.693" v="286" actId="478"/>
          <ac:spMkLst>
            <pc:docMk/>
            <pc:sldMk cId="1104763420" sldId="274"/>
            <ac:spMk id="10" creationId="{178BB2CD-CDE6-B63C-2E3A-5BCBF210209B}"/>
          </ac:spMkLst>
        </pc:spChg>
      </pc:sldChg>
      <pc:sldChg chg="addSp delSp modSp add mod modTransition modAnim modNotesTx">
        <pc:chgData name="Jose Vladimir Estevez Carlucci" userId="347c1f54-6782-428e-8107-9e584b4a049b" providerId="ADAL" clId="{74DF8470-FDB8-4AFD-B528-431EF32EA18C}" dt="2023-11-29T21:25:03.789" v="591"/>
        <pc:sldMkLst>
          <pc:docMk/>
          <pc:sldMk cId="3343270232" sldId="275"/>
        </pc:sldMkLst>
        <pc:spChg chg="add del mod">
          <ac:chgData name="Jose Vladimir Estevez Carlucci" userId="347c1f54-6782-428e-8107-9e584b4a049b" providerId="ADAL" clId="{74DF8470-FDB8-4AFD-B528-431EF32EA18C}" dt="2023-11-29T21:13:08.909" v="404"/>
          <ac:spMkLst>
            <pc:docMk/>
            <pc:sldMk cId="3343270232" sldId="275"/>
            <ac:spMk id="2" creationId="{1AEC4D38-9B73-8DA5-671A-EDFC1D8C22D8}"/>
          </ac:spMkLst>
        </pc:spChg>
        <pc:spChg chg="add del mod">
          <ac:chgData name="Jose Vladimir Estevez Carlucci" userId="347c1f54-6782-428e-8107-9e584b4a049b" providerId="ADAL" clId="{74DF8470-FDB8-4AFD-B528-431EF32EA18C}" dt="2023-11-29T21:13:28.135" v="417"/>
          <ac:spMkLst>
            <pc:docMk/>
            <pc:sldMk cId="3343270232" sldId="275"/>
            <ac:spMk id="4" creationId="{C6CF2F3A-1235-430D-4A7D-ABBC9156146D}"/>
          </ac:spMkLst>
        </pc:spChg>
        <pc:spChg chg="add mod">
          <ac:chgData name="Jose Vladimir Estevez Carlucci" userId="347c1f54-6782-428e-8107-9e584b4a049b" providerId="ADAL" clId="{74DF8470-FDB8-4AFD-B528-431EF32EA18C}" dt="2023-11-29T21:13:57.827" v="425" actId="1076"/>
          <ac:spMkLst>
            <pc:docMk/>
            <pc:sldMk cId="3343270232" sldId="275"/>
            <ac:spMk id="6" creationId="{B895CBFD-B821-777E-2856-5F8E1ADBB7DF}"/>
          </ac:spMkLst>
        </pc:spChg>
        <pc:spChg chg="add mod">
          <ac:chgData name="Jose Vladimir Estevez Carlucci" userId="347c1f54-6782-428e-8107-9e584b4a049b" providerId="ADAL" clId="{74DF8470-FDB8-4AFD-B528-431EF32EA18C}" dt="2023-11-29T21:14:07.687" v="429" actId="1076"/>
          <ac:spMkLst>
            <pc:docMk/>
            <pc:sldMk cId="3343270232" sldId="275"/>
            <ac:spMk id="7" creationId="{675FAECE-5250-F814-05AC-672D946F6F3E}"/>
          </ac:spMkLst>
        </pc:spChg>
        <pc:spChg chg="del mod">
          <ac:chgData name="Jose Vladimir Estevez Carlucci" userId="347c1f54-6782-428e-8107-9e584b4a049b" providerId="ADAL" clId="{74DF8470-FDB8-4AFD-B528-431EF32EA18C}" dt="2023-11-29T21:07:35.447" v="232" actId="478"/>
          <ac:spMkLst>
            <pc:docMk/>
            <pc:sldMk cId="3343270232" sldId="275"/>
            <ac:spMk id="8" creationId="{E4B02F7A-8ACB-9176-E750-32A7F734CA69}"/>
          </ac:spMkLst>
        </pc:spChg>
        <pc:spChg chg="del mod">
          <ac:chgData name="Jose Vladimir Estevez Carlucci" userId="347c1f54-6782-428e-8107-9e584b4a049b" providerId="ADAL" clId="{74DF8470-FDB8-4AFD-B528-431EF32EA18C}" dt="2023-11-29T21:07:33.705" v="231" actId="478"/>
          <ac:spMkLst>
            <pc:docMk/>
            <pc:sldMk cId="3343270232" sldId="275"/>
            <ac:spMk id="10" creationId="{178BB2CD-CDE6-B63C-2E3A-5BCBF210209B}"/>
          </ac:spMkLst>
        </pc:spChg>
        <pc:picChg chg="add del mod">
          <ac:chgData name="Jose Vladimir Estevez Carlucci" userId="347c1f54-6782-428e-8107-9e584b4a049b" providerId="ADAL" clId="{74DF8470-FDB8-4AFD-B528-431EF32EA18C}" dt="2023-11-29T21:13:17.094" v="410"/>
          <ac:picMkLst>
            <pc:docMk/>
            <pc:sldMk cId="3343270232" sldId="275"/>
            <ac:picMk id="3" creationId="{7AB353B2-C68A-27F8-D969-281BEA111B11}"/>
          </ac:picMkLst>
        </pc:picChg>
        <pc:picChg chg="add del">
          <ac:chgData name="Jose Vladimir Estevez Carlucci" userId="347c1f54-6782-428e-8107-9e584b4a049b" providerId="ADAL" clId="{74DF8470-FDB8-4AFD-B528-431EF32EA18C}" dt="2023-11-29T21:07:30.527" v="230" actId="478"/>
          <ac:picMkLst>
            <pc:docMk/>
            <pc:sldMk cId="3343270232" sldId="275"/>
            <ac:picMk id="5" creationId="{7BF711B3-7FB5-5884-E0D0-0456D5EF76E6}"/>
          </ac:picMkLst>
        </pc:picChg>
      </pc:sldChg>
      <pc:sldChg chg="addSp delSp modSp add mod ord modTransition modAnim modNotesTx">
        <pc:chgData name="Jose Vladimir Estevez Carlucci" userId="347c1f54-6782-428e-8107-9e584b4a049b" providerId="ADAL" clId="{74DF8470-FDB8-4AFD-B528-431EF32EA18C}" dt="2023-11-29T21:20:45.090" v="549"/>
        <pc:sldMkLst>
          <pc:docMk/>
          <pc:sldMk cId="2526593923" sldId="276"/>
        </pc:sldMkLst>
        <pc:spChg chg="add del mod">
          <ac:chgData name="Jose Vladimir Estevez Carlucci" userId="347c1f54-6782-428e-8107-9e584b4a049b" providerId="ADAL" clId="{74DF8470-FDB8-4AFD-B528-431EF32EA18C}" dt="2023-11-29T21:07:52.524" v="236" actId="478"/>
          <ac:spMkLst>
            <pc:docMk/>
            <pc:sldMk cId="2526593923" sldId="276"/>
            <ac:spMk id="3" creationId="{819910CB-86F4-44C3-08A6-D9A1447E9A69}"/>
          </ac:spMkLst>
        </pc:spChg>
        <pc:spChg chg="add del mod">
          <ac:chgData name="Jose Vladimir Estevez Carlucci" userId="347c1f54-6782-428e-8107-9e584b4a049b" providerId="ADAL" clId="{74DF8470-FDB8-4AFD-B528-431EF32EA18C}" dt="2023-11-29T21:07:50.520" v="235" actId="478"/>
          <ac:spMkLst>
            <pc:docMk/>
            <pc:sldMk cId="2526593923" sldId="276"/>
            <ac:spMk id="6" creationId="{41FC9E69-F5A2-2464-12FC-E04931F6252C}"/>
          </ac:spMkLst>
        </pc:spChg>
        <pc:spChg chg="add mod">
          <ac:chgData name="Jose Vladimir Estevez Carlucci" userId="347c1f54-6782-428e-8107-9e584b4a049b" providerId="ADAL" clId="{74DF8470-FDB8-4AFD-B528-431EF32EA18C}" dt="2023-11-29T21:08:08.956" v="242" actId="1076"/>
          <ac:spMkLst>
            <pc:docMk/>
            <pc:sldMk cId="2526593923" sldId="276"/>
            <ac:spMk id="7" creationId="{9DA37D96-70DD-8650-5C77-04440F4CACEC}"/>
          </ac:spMkLst>
        </pc:spChg>
        <pc:spChg chg="del">
          <ac:chgData name="Jose Vladimir Estevez Carlucci" userId="347c1f54-6782-428e-8107-9e584b4a049b" providerId="ADAL" clId="{74DF8470-FDB8-4AFD-B528-431EF32EA18C}" dt="2023-11-29T21:07:41.205" v="233" actId="478"/>
          <ac:spMkLst>
            <pc:docMk/>
            <pc:sldMk cId="2526593923" sldId="276"/>
            <ac:spMk id="8" creationId="{E4B02F7A-8ACB-9176-E750-32A7F734CA69}"/>
          </ac:spMkLst>
        </pc:spChg>
        <pc:spChg chg="add mod">
          <ac:chgData name="Jose Vladimir Estevez Carlucci" userId="347c1f54-6782-428e-8107-9e584b4a049b" providerId="ADAL" clId="{74DF8470-FDB8-4AFD-B528-431EF32EA18C}" dt="2023-11-29T21:08:42.414" v="255" actId="1076"/>
          <ac:spMkLst>
            <pc:docMk/>
            <pc:sldMk cId="2526593923" sldId="276"/>
            <ac:spMk id="9" creationId="{5EF17A0E-5F0C-7E24-6E8E-F73EA65F2CDF}"/>
          </ac:spMkLst>
        </pc:spChg>
        <pc:spChg chg="del">
          <ac:chgData name="Jose Vladimir Estevez Carlucci" userId="347c1f54-6782-428e-8107-9e584b4a049b" providerId="ADAL" clId="{74DF8470-FDB8-4AFD-B528-431EF32EA18C}" dt="2023-11-29T21:07:43.929" v="234" actId="478"/>
          <ac:spMkLst>
            <pc:docMk/>
            <pc:sldMk cId="2526593923" sldId="276"/>
            <ac:spMk id="10" creationId="{178BB2CD-CDE6-B63C-2E3A-5BCBF210209B}"/>
          </ac:spMkLst>
        </pc:spChg>
      </pc:sldChg>
      <pc:sldChg chg="addSp delSp modSp add mod ord modTransition modAnim modNotesTx">
        <pc:chgData name="Jose Vladimir Estevez Carlucci" userId="347c1f54-6782-428e-8107-9e584b4a049b" providerId="ADAL" clId="{74DF8470-FDB8-4AFD-B528-431EF32EA18C}" dt="2023-11-29T21:20:45.090" v="549"/>
        <pc:sldMkLst>
          <pc:docMk/>
          <pc:sldMk cId="3608249940" sldId="277"/>
        </pc:sldMkLst>
        <pc:spChg chg="add mod">
          <ac:chgData name="Jose Vladimir Estevez Carlucci" userId="347c1f54-6782-428e-8107-9e584b4a049b" providerId="ADAL" clId="{74DF8470-FDB8-4AFD-B528-431EF32EA18C}" dt="2023-11-29T21:09:29.001" v="275" actId="404"/>
          <ac:spMkLst>
            <pc:docMk/>
            <pc:sldMk cId="3608249940" sldId="277"/>
            <ac:spMk id="2" creationId="{2E102D21-ABF9-1CBC-22EC-6F5B8CF69489}"/>
          </ac:spMkLst>
        </pc:spChg>
        <pc:spChg chg="add mod">
          <ac:chgData name="Jose Vladimir Estevez Carlucci" userId="347c1f54-6782-428e-8107-9e584b4a049b" providerId="ADAL" clId="{74DF8470-FDB8-4AFD-B528-431EF32EA18C}" dt="2023-11-29T21:12:38.481" v="398" actId="1076"/>
          <ac:spMkLst>
            <pc:docMk/>
            <pc:sldMk cId="3608249940" sldId="277"/>
            <ac:spMk id="3" creationId="{84B073FE-77BB-5A0F-98AA-8AFE2C554115}"/>
          </ac:spMkLst>
        </pc:spChg>
        <pc:spChg chg="add del mod">
          <ac:chgData name="Jose Vladimir Estevez Carlucci" userId="347c1f54-6782-428e-8107-9e584b4a049b" providerId="ADAL" clId="{74DF8470-FDB8-4AFD-B528-431EF32EA18C}" dt="2023-11-29T21:09:11.700" v="263"/>
          <ac:spMkLst>
            <pc:docMk/>
            <pc:sldMk cId="3608249940" sldId="277"/>
            <ac:spMk id="4" creationId="{37089502-5C57-D941-489B-76160E2CFBE1}"/>
          </ac:spMkLst>
        </pc:spChg>
        <pc:spChg chg="add del mod">
          <ac:chgData name="Jose Vladimir Estevez Carlucci" userId="347c1f54-6782-428e-8107-9e584b4a049b" providerId="ADAL" clId="{74DF8470-FDB8-4AFD-B528-431EF32EA18C}" dt="2023-11-29T21:09:11.700" v="263"/>
          <ac:spMkLst>
            <pc:docMk/>
            <pc:sldMk cId="3608249940" sldId="277"/>
            <ac:spMk id="6" creationId="{8CC09E56-F99D-8D3E-FE06-D5758D0302BE}"/>
          </ac:spMkLst>
        </pc:spChg>
      </pc:sldChg>
      <pc:sldChg chg="add del">
        <pc:chgData name="Jose Vladimir Estevez Carlucci" userId="347c1f54-6782-428e-8107-9e584b4a049b" providerId="ADAL" clId="{74DF8470-FDB8-4AFD-B528-431EF32EA18C}" dt="2023-11-29T21:10:10.900" v="283" actId="47"/>
        <pc:sldMkLst>
          <pc:docMk/>
          <pc:sldMk cId="785210924" sldId="278"/>
        </pc:sldMkLst>
      </pc:sldChg>
      <pc:sldChg chg="addSp modSp add mod modTransition modAnim modNotesTx">
        <pc:chgData name="Jose Vladimir Estevez Carlucci" userId="347c1f54-6782-428e-8107-9e584b4a049b" providerId="ADAL" clId="{74DF8470-FDB8-4AFD-B528-431EF32EA18C}" dt="2023-12-03T19:35:25.776" v="641" actId="1035"/>
        <pc:sldMkLst>
          <pc:docMk/>
          <pc:sldMk cId="976834531" sldId="278"/>
        </pc:sldMkLst>
        <pc:spChg chg="add mod">
          <ac:chgData name="Jose Vladimir Estevez Carlucci" userId="347c1f54-6782-428e-8107-9e584b4a049b" providerId="ADAL" clId="{74DF8470-FDB8-4AFD-B528-431EF32EA18C}" dt="2023-12-03T19:35:25.776" v="641" actId="1035"/>
          <ac:spMkLst>
            <pc:docMk/>
            <pc:sldMk cId="976834531" sldId="278"/>
            <ac:spMk id="2" creationId="{9A8A117D-4470-D291-19EC-D79B8747B5B6}"/>
          </ac:spMkLst>
        </pc:spChg>
        <pc:spChg chg="add mod">
          <ac:chgData name="Jose Vladimir Estevez Carlucci" userId="347c1f54-6782-428e-8107-9e584b4a049b" providerId="ADAL" clId="{74DF8470-FDB8-4AFD-B528-431EF32EA18C}" dt="2023-11-29T21:14:42.779" v="447" actId="1076"/>
          <ac:spMkLst>
            <pc:docMk/>
            <pc:sldMk cId="976834531" sldId="278"/>
            <ac:spMk id="3" creationId="{9D3CBDB2-E3C8-4A4B-BD5A-EE15AC42E433}"/>
          </ac:spMkLst>
        </pc:spChg>
      </pc:sldChg>
      <pc:sldChg chg="addSp delSp modSp add mod modTransition delAnim modAnim modNotesTx">
        <pc:chgData name="Jose Vladimir Estevez Carlucci" userId="347c1f54-6782-428e-8107-9e584b4a049b" providerId="ADAL" clId="{74DF8470-FDB8-4AFD-B528-431EF32EA18C}" dt="2023-12-03T19:31:59.617" v="627"/>
        <pc:sldMkLst>
          <pc:docMk/>
          <pc:sldMk cId="1322650512" sldId="279"/>
        </pc:sldMkLst>
        <pc:spChg chg="add mod">
          <ac:chgData name="Jose Vladimir Estevez Carlucci" userId="347c1f54-6782-428e-8107-9e584b4a049b" providerId="ADAL" clId="{74DF8470-FDB8-4AFD-B528-431EF32EA18C}" dt="2023-12-03T19:31:41.288" v="623" actId="1076"/>
          <ac:spMkLst>
            <pc:docMk/>
            <pc:sldMk cId="1322650512" sldId="279"/>
            <ac:spMk id="2" creationId="{312A33AE-2FE0-CCFD-FF7B-A2C819EB0C1B}"/>
          </ac:spMkLst>
        </pc:spChg>
        <pc:picChg chg="add del mod">
          <ac:chgData name="Jose Vladimir Estevez Carlucci" userId="347c1f54-6782-428e-8107-9e584b4a049b" providerId="ADAL" clId="{74DF8470-FDB8-4AFD-B528-431EF32EA18C}" dt="2023-12-03T19:30:56.463" v="615" actId="478"/>
          <ac:picMkLst>
            <pc:docMk/>
            <pc:sldMk cId="1322650512" sldId="279"/>
            <ac:picMk id="3" creationId="{A176A650-F06D-0323-FC67-F8D629C98BEB}"/>
          </ac:picMkLst>
        </pc:picChg>
        <pc:picChg chg="add mod">
          <ac:chgData name="Jose Vladimir Estevez Carlucci" userId="347c1f54-6782-428e-8107-9e584b4a049b" providerId="ADAL" clId="{74DF8470-FDB8-4AFD-B528-431EF32EA18C}" dt="2023-12-03T19:31:48.703" v="626" actId="1076"/>
          <ac:picMkLst>
            <pc:docMk/>
            <pc:sldMk cId="1322650512" sldId="279"/>
            <ac:picMk id="4" creationId="{BAEDD05E-C89E-E5A4-D5ED-64338E35851C}"/>
          </ac:picMkLst>
        </pc:picChg>
      </pc:sldChg>
      <pc:sldChg chg="addSp modSp add mod modTransition modAnim modNotesTx">
        <pc:chgData name="Jose Vladimir Estevez Carlucci" userId="347c1f54-6782-428e-8107-9e584b4a049b" providerId="ADAL" clId="{74DF8470-FDB8-4AFD-B528-431EF32EA18C}" dt="2023-11-29T21:23:44.907" v="587"/>
        <pc:sldMkLst>
          <pc:docMk/>
          <pc:sldMk cId="3739055467" sldId="280"/>
        </pc:sldMkLst>
        <pc:spChg chg="add mod">
          <ac:chgData name="Jose Vladimir Estevez Carlucci" userId="347c1f54-6782-428e-8107-9e584b4a049b" providerId="ADAL" clId="{74DF8470-FDB8-4AFD-B528-431EF32EA18C}" dt="2023-11-29T21:16:23.618" v="484" actId="403"/>
          <ac:spMkLst>
            <pc:docMk/>
            <pc:sldMk cId="3739055467" sldId="280"/>
            <ac:spMk id="2" creationId="{0A213BFC-E03A-1A93-3C5C-6C2DC7B60E85}"/>
          </ac:spMkLst>
        </pc:spChg>
        <pc:spChg chg="add mod">
          <ac:chgData name="Jose Vladimir Estevez Carlucci" userId="347c1f54-6782-428e-8107-9e584b4a049b" providerId="ADAL" clId="{74DF8470-FDB8-4AFD-B528-431EF32EA18C}" dt="2023-11-29T21:16:12.022" v="483" actId="948"/>
          <ac:spMkLst>
            <pc:docMk/>
            <pc:sldMk cId="3739055467" sldId="280"/>
            <ac:spMk id="3" creationId="{0B4E475D-5D5C-0389-6078-F71367D7F834}"/>
          </ac:spMkLst>
        </pc:spChg>
      </pc:sldChg>
      <pc:sldChg chg="addSp delSp modSp add mod modTransition modAnim modNotesTx">
        <pc:chgData name="Jose Vladimir Estevez Carlucci" userId="347c1f54-6782-428e-8107-9e584b4a049b" providerId="ADAL" clId="{74DF8470-FDB8-4AFD-B528-431EF32EA18C}" dt="2023-11-29T21:23:52.329" v="588"/>
        <pc:sldMkLst>
          <pc:docMk/>
          <pc:sldMk cId="2326494314" sldId="281"/>
        </pc:sldMkLst>
        <pc:spChg chg="add del mod">
          <ac:chgData name="Jose Vladimir Estevez Carlucci" userId="347c1f54-6782-428e-8107-9e584b4a049b" providerId="ADAL" clId="{74DF8470-FDB8-4AFD-B528-431EF32EA18C}" dt="2023-11-29T21:16:32.186" v="487"/>
          <ac:spMkLst>
            <pc:docMk/>
            <pc:sldMk cId="2326494314" sldId="281"/>
            <ac:spMk id="2" creationId="{E7E48DA5-CCCC-E6C8-524E-318E0D6C952E}"/>
          </ac:spMkLst>
        </pc:spChg>
        <pc:spChg chg="add del mod">
          <ac:chgData name="Jose Vladimir Estevez Carlucci" userId="347c1f54-6782-428e-8107-9e584b4a049b" providerId="ADAL" clId="{74DF8470-FDB8-4AFD-B528-431EF32EA18C}" dt="2023-11-29T21:17:47.728" v="516"/>
          <ac:spMkLst>
            <pc:docMk/>
            <pc:sldMk cId="2326494314" sldId="281"/>
            <ac:spMk id="3" creationId="{C0CB55A5-A3C1-FAA6-0369-86DE2CE26DFF}"/>
          </ac:spMkLst>
        </pc:spChg>
        <pc:spChg chg="add del mod">
          <ac:chgData name="Jose Vladimir Estevez Carlucci" userId="347c1f54-6782-428e-8107-9e584b4a049b" providerId="ADAL" clId="{74DF8470-FDB8-4AFD-B528-431EF32EA18C}" dt="2023-11-29T21:17:48.220" v="519" actId="108"/>
          <ac:spMkLst>
            <pc:docMk/>
            <pc:sldMk cId="2326494314" sldId="281"/>
            <ac:spMk id="4" creationId="{4C87BD3C-F408-7E98-2527-9B8477F92DA0}"/>
          </ac:spMkLst>
        </pc:spChg>
      </pc:sldChg>
      <pc:sldChg chg="addSp delSp modSp add del modTransition modAnim">
        <pc:chgData name="Jose Vladimir Estevez Carlucci" userId="347c1f54-6782-428e-8107-9e584b4a049b" providerId="ADAL" clId="{74DF8470-FDB8-4AFD-B528-431EF32EA18C}" dt="2023-11-29T21:29:39.116" v="607"/>
        <pc:sldMkLst>
          <pc:docMk/>
          <pc:sldMk cId="477605557" sldId="282"/>
        </pc:sldMkLst>
        <pc:spChg chg="add del mod">
          <ac:chgData name="Jose Vladimir Estevez Carlucci" userId="347c1f54-6782-428e-8107-9e584b4a049b" providerId="ADAL" clId="{74DF8470-FDB8-4AFD-B528-431EF32EA18C}" dt="2023-11-29T21:17:48.554" v="521"/>
          <ac:spMkLst>
            <pc:docMk/>
            <pc:sldMk cId="477605557" sldId="282"/>
            <ac:spMk id="2" creationId="{A91D57B9-ACEB-D6B3-8EB5-9BAC0A36AF83}"/>
          </ac:spMkLst>
        </pc:spChg>
        <pc:picChg chg="add del mod">
          <ac:chgData name="Jose Vladimir Estevez Carlucci" userId="347c1f54-6782-428e-8107-9e584b4a049b" providerId="ADAL" clId="{74DF8470-FDB8-4AFD-B528-431EF32EA18C}" dt="2023-11-29T21:17:48.554" v="521"/>
          <ac:picMkLst>
            <pc:docMk/>
            <pc:sldMk cId="477605557" sldId="282"/>
            <ac:picMk id="3" creationId="{2D5C1FF8-F675-B58A-A93B-33CC157FCD32}"/>
          </ac:picMkLst>
        </pc:picChg>
      </pc:sldChg>
    </pc:docChg>
  </pc:docChgLst>
  <pc:docChgLst>
    <pc:chgData name="Elijah Frechette" userId="996b4f79-afdc-431f-989d-345f026971c6" providerId="ADAL" clId="{683AD445-53D1-47AA-AACE-B6E68D25EE04}"/>
    <pc:docChg chg="undo redo custSel addSld delSld modSld sldOrd">
      <pc:chgData name="Elijah Frechette" userId="996b4f79-afdc-431f-989d-345f026971c6" providerId="ADAL" clId="{683AD445-53D1-47AA-AACE-B6E68D25EE04}" dt="2023-12-04T16:05:11.904" v="955" actId="20577"/>
      <pc:docMkLst>
        <pc:docMk/>
      </pc:docMkLst>
      <pc:sldChg chg="addSp delSp modSp mod">
        <pc:chgData name="Elijah Frechette" userId="996b4f79-afdc-431f-989d-345f026971c6" providerId="ADAL" clId="{683AD445-53D1-47AA-AACE-B6E68D25EE04}" dt="2023-12-01T13:45:09.052" v="917" actId="1076"/>
        <pc:sldMkLst>
          <pc:docMk/>
          <pc:sldMk cId="27142318" sldId="259"/>
        </pc:sldMkLst>
        <pc:spChg chg="mod">
          <ac:chgData name="Elijah Frechette" userId="996b4f79-afdc-431f-989d-345f026971c6" providerId="ADAL" clId="{683AD445-53D1-47AA-AACE-B6E68D25EE04}" dt="2023-12-01T13:45:09.052" v="917" actId="1076"/>
          <ac:spMkLst>
            <pc:docMk/>
            <pc:sldMk cId="27142318" sldId="259"/>
            <ac:spMk id="2" creationId="{6A1F759A-D42E-41D9-A97D-C4E36EA55997}"/>
          </ac:spMkLst>
        </pc:spChg>
        <pc:picChg chg="del">
          <ac:chgData name="Elijah Frechette" userId="996b4f79-afdc-431f-989d-345f026971c6" providerId="ADAL" clId="{683AD445-53D1-47AA-AACE-B6E68D25EE04}" dt="2023-11-27T16:29:16.429" v="786" actId="478"/>
          <ac:picMkLst>
            <pc:docMk/>
            <pc:sldMk cId="27142318" sldId="259"/>
            <ac:picMk id="5" creationId="{3A451448-013E-DEFD-B082-B078CC5C02E2}"/>
          </ac:picMkLst>
        </pc:picChg>
        <pc:picChg chg="add mod">
          <ac:chgData name="Elijah Frechette" userId="996b4f79-afdc-431f-989d-345f026971c6" providerId="ADAL" clId="{683AD445-53D1-47AA-AACE-B6E68D25EE04}" dt="2023-11-27T16:30:11.277" v="793" actId="14100"/>
          <ac:picMkLst>
            <pc:docMk/>
            <pc:sldMk cId="27142318" sldId="259"/>
            <ac:picMk id="7" creationId="{8114018B-F3D9-C2A6-0ACA-7F2E0048E8E8}"/>
          </ac:picMkLst>
        </pc:picChg>
      </pc:sldChg>
      <pc:sldChg chg="del ord">
        <pc:chgData name="Elijah Frechette" userId="996b4f79-afdc-431f-989d-345f026971c6" providerId="ADAL" clId="{683AD445-53D1-47AA-AACE-B6E68D25EE04}" dt="2023-11-27T16:35:56.342" v="897" actId="2696"/>
        <pc:sldMkLst>
          <pc:docMk/>
          <pc:sldMk cId="408523086" sldId="260"/>
        </pc:sldMkLst>
      </pc:sldChg>
      <pc:sldChg chg="modSp del mod">
        <pc:chgData name="Elijah Frechette" userId="996b4f79-afdc-431f-989d-345f026971c6" providerId="ADAL" clId="{683AD445-53D1-47AA-AACE-B6E68D25EE04}" dt="2023-11-27T16:33:41.431" v="872" actId="2696"/>
        <pc:sldMkLst>
          <pc:docMk/>
          <pc:sldMk cId="2779599719" sldId="262"/>
        </pc:sldMkLst>
        <pc:spChg chg="mod">
          <ac:chgData name="Elijah Frechette" userId="996b4f79-afdc-431f-989d-345f026971c6" providerId="ADAL" clId="{683AD445-53D1-47AA-AACE-B6E68D25EE04}" dt="2023-11-27T16:32:43.333" v="865" actId="5793"/>
          <ac:spMkLst>
            <pc:docMk/>
            <pc:sldMk cId="2779599719" sldId="262"/>
            <ac:spMk id="10" creationId="{6C2CD664-F2B0-BF98-649A-11EC6F03129D}"/>
          </ac:spMkLst>
        </pc:spChg>
      </pc:sldChg>
      <pc:sldChg chg="modSp del mod">
        <pc:chgData name="Elijah Frechette" userId="996b4f79-afdc-431f-989d-345f026971c6" providerId="ADAL" clId="{683AD445-53D1-47AA-AACE-B6E68D25EE04}" dt="2023-11-27T16:36:32.322" v="902" actId="2696"/>
        <pc:sldMkLst>
          <pc:docMk/>
          <pc:sldMk cId="9571415" sldId="263"/>
        </pc:sldMkLst>
        <pc:spChg chg="mod">
          <ac:chgData name="Elijah Frechette" userId="996b4f79-afdc-431f-989d-345f026971c6" providerId="ADAL" clId="{683AD445-53D1-47AA-AACE-B6E68D25EE04}" dt="2023-11-27T16:32:06.342" v="859" actId="20577"/>
          <ac:spMkLst>
            <pc:docMk/>
            <pc:sldMk cId="9571415" sldId="263"/>
            <ac:spMk id="10" creationId="{6C2CD664-F2B0-BF98-649A-11EC6F03129D}"/>
          </ac:spMkLst>
        </pc:spChg>
      </pc:sldChg>
      <pc:sldChg chg="modSp mod">
        <pc:chgData name="Elijah Frechette" userId="996b4f79-afdc-431f-989d-345f026971c6" providerId="ADAL" clId="{683AD445-53D1-47AA-AACE-B6E68D25EE04}" dt="2023-11-27T16:29:08.952" v="785" actId="14"/>
        <pc:sldMkLst>
          <pc:docMk/>
          <pc:sldMk cId="3408919445" sldId="264"/>
        </pc:sldMkLst>
        <pc:spChg chg="mod">
          <ac:chgData name="Elijah Frechette" userId="996b4f79-afdc-431f-989d-345f026971c6" providerId="ADAL" clId="{683AD445-53D1-47AA-AACE-B6E68D25EE04}" dt="2023-11-27T16:29:08.952" v="785" actId="14"/>
          <ac:spMkLst>
            <pc:docMk/>
            <pc:sldMk cId="3408919445" sldId="264"/>
            <ac:spMk id="3" creationId="{DAFDE306-959D-CC2E-08C2-4BD4B1117750}"/>
          </ac:spMkLst>
        </pc:spChg>
      </pc:sldChg>
      <pc:sldChg chg="modSp mod">
        <pc:chgData name="Elijah Frechette" userId="996b4f79-afdc-431f-989d-345f026971c6" providerId="ADAL" clId="{683AD445-53D1-47AA-AACE-B6E68D25EE04}" dt="2023-11-27T16:25:57.827" v="528" actId="14100"/>
        <pc:sldMkLst>
          <pc:docMk/>
          <pc:sldMk cId="3386573307" sldId="265"/>
        </pc:sldMkLst>
        <pc:spChg chg="mod">
          <ac:chgData name="Elijah Frechette" userId="996b4f79-afdc-431f-989d-345f026971c6" providerId="ADAL" clId="{683AD445-53D1-47AA-AACE-B6E68D25EE04}" dt="2023-11-27T16:25:57.827" v="528" actId="14100"/>
          <ac:spMkLst>
            <pc:docMk/>
            <pc:sldMk cId="3386573307" sldId="265"/>
            <ac:spMk id="3" creationId="{DAFDE306-959D-CC2E-08C2-4BD4B1117750}"/>
          </ac:spMkLst>
        </pc:spChg>
      </pc:sldChg>
      <pc:sldChg chg="addSp delSp modSp new mod">
        <pc:chgData name="Elijah Frechette" userId="996b4f79-afdc-431f-989d-345f026971c6" providerId="ADAL" clId="{683AD445-53D1-47AA-AACE-B6E68D25EE04}" dt="2023-12-01T13:44:45.331" v="916" actId="1076"/>
        <pc:sldMkLst>
          <pc:docMk/>
          <pc:sldMk cId="1855042536" sldId="266"/>
        </pc:sldMkLst>
        <pc:spChg chg="del mod">
          <ac:chgData name="Elijah Frechette" userId="996b4f79-afdc-431f-989d-345f026971c6" providerId="ADAL" clId="{683AD445-53D1-47AA-AACE-B6E68D25EE04}" dt="2023-11-28T17:08:16.850" v="911" actId="478"/>
          <ac:spMkLst>
            <pc:docMk/>
            <pc:sldMk cId="1855042536" sldId="266"/>
            <ac:spMk id="2" creationId="{2143D634-0CD7-2683-B412-EF0B2F4504C5}"/>
          </ac:spMkLst>
        </pc:spChg>
        <pc:spChg chg="del">
          <ac:chgData name="Elijah Frechette" userId="996b4f79-afdc-431f-989d-345f026971c6" providerId="ADAL" clId="{683AD445-53D1-47AA-AACE-B6E68D25EE04}" dt="2023-11-28T17:07:39.261" v="905" actId="21"/>
          <ac:spMkLst>
            <pc:docMk/>
            <pc:sldMk cId="1855042536" sldId="266"/>
            <ac:spMk id="3" creationId="{A9852059-A495-92D2-C96D-43D870306D43}"/>
          </ac:spMkLst>
        </pc:spChg>
        <pc:spChg chg="mod">
          <ac:chgData name="Elijah Frechette" userId="996b4f79-afdc-431f-989d-345f026971c6" providerId="ADAL" clId="{683AD445-53D1-47AA-AACE-B6E68D25EE04}" dt="2023-12-01T13:44:45.331" v="916" actId="1076"/>
          <ac:spMkLst>
            <pc:docMk/>
            <pc:sldMk cId="1855042536" sldId="266"/>
            <ac:spMk id="5" creationId="{54DB2F0D-787D-FFD9-CB9C-0DE2DE1145E1}"/>
          </ac:spMkLst>
        </pc:spChg>
        <pc:spChg chg="add del mod">
          <ac:chgData name="Elijah Frechette" userId="996b4f79-afdc-431f-989d-345f026971c6" providerId="ADAL" clId="{683AD445-53D1-47AA-AACE-B6E68D25EE04}" dt="2023-11-28T17:08:35.537" v="915" actId="21"/>
          <ac:spMkLst>
            <pc:docMk/>
            <pc:sldMk cId="1855042536" sldId="266"/>
            <ac:spMk id="5" creationId="{C8BE33AD-B42A-6A82-CC22-C82B984FF1E2}"/>
          </ac:spMkLst>
        </pc:spChg>
        <pc:picChg chg="add del mod">
          <ac:chgData name="Elijah Frechette" userId="996b4f79-afdc-431f-989d-345f026971c6" providerId="ADAL" clId="{683AD445-53D1-47AA-AACE-B6E68D25EE04}" dt="2023-11-28T17:08:27.442" v="913" actId="478"/>
          <ac:picMkLst>
            <pc:docMk/>
            <pc:sldMk cId="1855042536" sldId="266"/>
            <ac:picMk id="2050" creationId="{6D8E8CF1-8DC3-4B45-EB3C-1FDAE6DA02D8}"/>
          </ac:picMkLst>
        </pc:picChg>
      </pc:sldChg>
      <pc:sldChg chg="modSp new mod">
        <pc:chgData name="Elijah Frechette" userId="996b4f79-afdc-431f-989d-345f026971c6" providerId="ADAL" clId="{683AD445-53D1-47AA-AACE-B6E68D25EE04}" dt="2023-11-27T15:59:38.224" v="23" actId="20577"/>
        <pc:sldMkLst>
          <pc:docMk/>
          <pc:sldMk cId="1836973272" sldId="267"/>
        </pc:sldMkLst>
        <pc:spChg chg="mod">
          <ac:chgData name="Elijah Frechette" userId="996b4f79-afdc-431f-989d-345f026971c6" providerId="ADAL" clId="{683AD445-53D1-47AA-AACE-B6E68D25EE04}" dt="2023-11-27T15:59:38.224" v="23" actId="20577"/>
          <ac:spMkLst>
            <pc:docMk/>
            <pc:sldMk cId="1836973272" sldId="267"/>
            <ac:spMk id="2" creationId="{2B21A646-2DF4-3659-7DFA-32879293F655}"/>
          </ac:spMkLst>
        </pc:spChg>
      </pc:sldChg>
      <pc:sldChg chg="modSp new mod">
        <pc:chgData name="Elijah Frechette" userId="996b4f79-afdc-431f-989d-345f026971c6" providerId="ADAL" clId="{683AD445-53D1-47AA-AACE-B6E68D25EE04}" dt="2023-11-27T16:23:28.168" v="284" actId="20577"/>
        <pc:sldMkLst>
          <pc:docMk/>
          <pc:sldMk cId="742267218" sldId="268"/>
        </pc:sldMkLst>
        <pc:spChg chg="mod">
          <ac:chgData name="Elijah Frechette" userId="996b4f79-afdc-431f-989d-345f026971c6" providerId="ADAL" clId="{683AD445-53D1-47AA-AACE-B6E68D25EE04}" dt="2023-11-27T16:02:15.056" v="49" actId="20577"/>
          <ac:spMkLst>
            <pc:docMk/>
            <pc:sldMk cId="742267218" sldId="268"/>
            <ac:spMk id="2" creationId="{F1BF6E79-A7B7-AD83-CFD0-243DC1634806}"/>
          </ac:spMkLst>
        </pc:spChg>
        <pc:spChg chg="mod">
          <ac:chgData name="Elijah Frechette" userId="996b4f79-afdc-431f-989d-345f026971c6" providerId="ADAL" clId="{683AD445-53D1-47AA-AACE-B6E68D25EE04}" dt="2023-11-27T16:23:28.168" v="284" actId="20577"/>
          <ac:spMkLst>
            <pc:docMk/>
            <pc:sldMk cId="742267218" sldId="268"/>
            <ac:spMk id="3" creationId="{7A776D2D-7991-9239-5F63-7D00131EB8C1}"/>
          </ac:spMkLst>
        </pc:spChg>
      </pc:sldChg>
      <pc:sldChg chg="modSp new mod">
        <pc:chgData name="Elijah Frechette" userId="996b4f79-afdc-431f-989d-345f026971c6" providerId="ADAL" clId="{683AD445-53D1-47AA-AACE-B6E68D25EE04}" dt="2023-11-27T16:31:29.829" v="805" actId="20577"/>
        <pc:sldMkLst>
          <pc:docMk/>
          <pc:sldMk cId="3944946594" sldId="269"/>
        </pc:sldMkLst>
        <pc:spChg chg="mod">
          <ac:chgData name="Elijah Frechette" userId="996b4f79-afdc-431f-989d-345f026971c6" providerId="ADAL" clId="{683AD445-53D1-47AA-AACE-B6E68D25EE04}" dt="2023-11-27T16:23:54.841" v="286" actId="1076"/>
          <ac:spMkLst>
            <pc:docMk/>
            <pc:sldMk cId="3944946594" sldId="269"/>
            <ac:spMk id="2" creationId="{6B46E871-EFFB-78FA-6DAE-CD24E5E2D773}"/>
          </ac:spMkLst>
        </pc:spChg>
        <pc:spChg chg="mod">
          <ac:chgData name="Elijah Frechette" userId="996b4f79-afdc-431f-989d-345f026971c6" providerId="ADAL" clId="{683AD445-53D1-47AA-AACE-B6E68D25EE04}" dt="2023-11-27T16:31:29.829" v="805" actId="20577"/>
          <ac:spMkLst>
            <pc:docMk/>
            <pc:sldMk cId="3944946594" sldId="269"/>
            <ac:spMk id="3" creationId="{E70F03BE-AD64-B8A7-B4FD-EA074AE5A23C}"/>
          </ac:spMkLst>
        </pc:spChg>
      </pc:sldChg>
      <pc:sldChg chg="modSp add mod">
        <pc:chgData name="Elijah Frechette" userId="996b4f79-afdc-431f-989d-345f026971c6" providerId="ADAL" clId="{683AD445-53D1-47AA-AACE-B6E68D25EE04}" dt="2023-11-27T16:36:28.700" v="901" actId="14100"/>
        <pc:sldMkLst>
          <pc:docMk/>
          <pc:sldMk cId="4016360385" sldId="270"/>
        </pc:sldMkLst>
        <pc:spChg chg="mod">
          <ac:chgData name="Elijah Frechette" userId="996b4f79-afdc-431f-989d-345f026971c6" providerId="ADAL" clId="{683AD445-53D1-47AA-AACE-B6E68D25EE04}" dt="2023-11-27T16:36:28.700" v="901" actId="14100"/>
          <ac:spMkLst>
            <pc:docMk/>
            <pc:sldMk cId="4016360385" sldId="270"/>
            <ac:spMk id="10" creationId="{6C2CD664-F2B0-BF98-649A-11EC6F03129D}"/>
          </ac:spMkLst>
        </pc:spChg>
      </pc:sldChg>
      <pc:sldChg chg="modSp add mod">
        <pc:chgData name="Elijah Frechette" userId="996b4f79-afdc-431f-989d-345f026971c6" providerId="ADAL" clId="{683AD445-53D1-47AA-AACE-B6E68D25EE04}" dt="2023-11-27T16:35:47.622" v="896" actId="5793"/>
        <pc:sldMkLst>
          <pc:docMk/>
          <pc:sldMk cId="3614300723" sldId="271"/>
        </pc:sldMkLst>
        <pc:spChg chg="mod">
          <ac:chgData name="Elijah Frechette" userId="996b4f79-afdc-431f-989d-345f026971c6" providerId="ADAL" clId="{683AD445-53D1-47AA-AACE-B6E68D25EE04}" dt="2023-11-27T16:35:47.622" v="896" actId="5793"/>
          <ac:spMkLst>
            <pc:docMk/>
            <pc:sldMk cId="3614300723" sldId="271"/>
            <ac:spMk id="10" creationId="{6C2CD664-F2B0-BF98-649A-11EC6F03129D}"/>
          </ac:spMkLst>
        </pc:spChg>
      </pc:sldChg>
      <pc:sldChg chg="modSp modAnim">
        <pc:chgData name="Elijah Frechette" userId="996b4f79-afdc-431f-989d-345f026971c6" providerId="ADAL" clId="{683AD445-53D1-47AA-AACE-B6E68D25EE04}" dt="2023-12-04T16:05:11.904" v="955" actId="20577"/>
        <pc:sldMkLst>
          <pc:docMk/>
          <pc:sldMk cId="3739055467" sldId="280"/>
        </pc:sldMkLst>
        <pc:spChg chg="mod">
          <ac:chgData name="Elijah Frechette" userId="996b4f79-afdc-431f-989d-345f026971c6" providerId="ADAL" clId="{683AD445-53D1-47AA-AACE-B6E68D25EE04}" dt="2023-12-04T16:05:11.904" v="955" actId="20577"/>
          <ac:spMkLst>
            <pc:docMk/>
            <pc:sldMk cId="3739055467" sldId="280"/>
            <ac:spMk id="3" creationId="{0B4E475D-5D5C-0389-6078-F71367D7F8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02AE-6BF1-4B55-B2DE-7249E94A348F}" type="datetimeFigureOut"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A889E-FDC4-492D-A90A-7E71226090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Munir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1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Elijah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7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Elijah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Vladimir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Elijah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All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7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Munir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0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Munir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Vladimir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Elijah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A889E-FDC4-492D-A90A-7E71226090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04233" y="1446819"/>
            <a:ext cx="8383686" cy="3089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3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1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04294" y="4679789"/>
            <a:ext cx="8383686" cy="48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14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4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7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991185" y="1879295"/>
            <a:ext cx="8209903" cy="1255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88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58314" y="3433706"/>
            <a:ext cx="5075642" cy="1025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996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0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95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106017" y="622145"/>
            <a:ext cx="9980237" cy="873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2718931" y="2248359"/>
            <a:ext cx="1537368" cy="698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702742" y="3448765"/>
            <a:ext cx="3569746" cy="470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3175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702742" y="3907025"/>
            <a:ext cx="3569746" cy="79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14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7935914" y="2248359"/>
            <a:ext cx="1537368" cy="698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635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6919725" y="3448765"/>
            <a:ext cx="3569746" cy="470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3175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"/>
              <a:buNone/>
              <a:defRPr sz="2177">
                <a:solidFill>
                  <a:schemeClr val="dk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6919725" y="3907025"/>
            <a:ext cx="3569746" cy="79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14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52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149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982122" y="621601"/>
            <a:ext cx="10469088" cy="64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8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982122" y="1504402"/>
            <a:ext cx="5856299" cy="1471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14772" lvl="0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829544" lvl="1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2pPr>
            <a:lvl3pPr marL="1244316" lvl="2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3pPr>
            <a:lvl4pPr marL="1659087" lvl="3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4pPr>
            <a:lvl5pPr marL="2073859" lvl="4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5pPr>
            <a:lvl6pPr marL="2488631" lvl="5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6pPr>
            <a:lvl7pPr marL="2903403" lvl="6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</a:defRPr>
            </a:lvl7pPr>
            <a:lvl8pPr marL="3318175" lvl="7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</a:defRPr>
            </a:lvl8pPr>
            <a:lvl9pPr marL="3732947" lvl="8" indent="-28803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78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2611200" y="804696"/>
            <a:ext cx="6969813" cy="1290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1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71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2611200" y="2169800"/>
            <a:ext cx="6969813" cy="1739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2177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084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2611172" y="4902297"/>
            <a:ext cx="6969813" cy="56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9" tIns="82939" rIns="82939" bIns="8293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72"/>
              </a:spcBef>
              <a:spcAft>
                <a:spcPts val="0"/>
              </a:spcAft>
              <a:buNone/>
            </a:pPr>
            <a:r>
              <a:rPr lang="en" sz="1633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CREDITS: </a:t>
            </a:r>
            <a:r>
              <a:rPr lang="en" sz="16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This presentation template was created by </a:t>
            </a:r>
            <a:r>
              <a:rPr lang="en" sz="1633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633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633" b="1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33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6" name="Google Shape;66;p15"/>
          <p:cNvGrpSpPr/>
          <p:nvPr/>
        </p:nvGrpSpPr>
        <p:grpSpPr>
          <a:xfrm>
            <a:off x="-758285" y="-890673"/>
            <a:ext cx="13829326" cy="8416980"/>
            <a:chOff x="-664981" y="-981802"/>
            <a:chExt cx="12127671" cy="9278162"/>
          </a:xfrm>
        </p:grpSpPr>
        <p:grpSp>
          <p:nvGrpSpPr>
            <p:cNvPr id="67" name="Google Shape;67;p15"/>
            <p:cNvGrpSpPr/>
            <p:nvPr/>
          </p:nvGrpSpPr>
          <p:grpSpPr>
            <a:xfrm rot="1008573">
              <a:off x="-310894" y="5388682"/>
              <a:ext cx="1767653" cy="2709981"/>
              <a:chOff x="511091" y="4164294"/>
              <a:chExt cx="1767600" cy="2709900"/>
            </a:xfrm>
          </p:grpSpPr>
          <p:grpSp>
            <p:nvGrpSpPr>
              <p:cNvPr id="68" name="Google Shape;68;p15"/>
              <p:cNvGrpSpPr/>
              <p:nvPr/>
            </p:nvGrpSpPr>
            <p:grpSpPr>
              <a:xfrm>
                <a:off x="511091" y="4164294"/>
                <a:ext cx="1767600" cy="2709900"/>
                <a:chOff x="4141441" y="3663428"/>
                <a:chExt cx="1767600" cy="2709900"/>
              </a:xfrm>
            </p:grpSpPr>
            <p:sp>
              <p:nvSpPr>
                <p:cNvPr id="69" name="Google Shape;69;p15"/>
                <p:cNvSpPr/>
                <p:nvPr/>
              </p:nvSpPr>
              <p:spPr>
                <a:xfrm>
                  <a:off x="4141441" y="3663428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79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70" name="Google Shape;70;p15"/>
                <p:cNvGrpSpPr/>
                <p:nvPr/>
              </p:nvGrpSpPr>
              <p:grpSpPr>
                <a:xfrm>
                  <a:off x="4201815" y="3723801"/>
                  <a:ext cx="1646954" cy="2589157"/>
                  <a:chOff x="4201815" y="3723801"/>
                  <a:chExt cx="1646954" cy="2589157"/>
                </a:xfrm>
              </p:grpSpPr>
              <p:grpSp>
                <p:nvGrpSpPr>
                  <p:cNvPr id="71" name="Google Shape;71;p15"/>
                  <p:cNvGrpSpPr/>
                  <p:nvPr/>
                </p:nvGrpSpPr>
                <p:grpSpPr>
                  <a:xfrm>
                    <a:off x="4201815" y="3723801"/>
                    <a:ext cx="289500" cy="402250"/>
                    <a:chOff x="4201815" y="3723801"/>
                    <a:chExt cx="289500" cy="402250"/>
                  </a:xfrm>
                </p:grpSpPr>
                <p:sp>
                  <p:nvSpPr>
                    <p:cNvPr id="72" name="Google Shape;72;p15"/>
                    <p:cNvSpPr txBox="1"/>
                    <p:nvPr/>
                  </p:nvSpPr>
                  <p:spPr>
                    <a:xfrm>
                      <a:off x="4201815" y="3723801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J</a:t>
                      </a:r>
                      <a:endParaRPr sz="1542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73" name="Google Shape;73;p15"/>
                    <p:cNvGrpSpPr/>
                    <p:nvPr/>
                  </p:nvGrpSpPr>
                  <p:grpSpPr>
                    <a:xfrm>
                      <a:off x="4285515" y="3980599"/>
                      <a:ext cx="122123" cy="145452"/>
                      <a:chOff x="6755800" y="5036025"/>
                      <a:chExt cx="965400" cy="1150728"/>
                    </a:xfrm>
                  </p:grpSpPr>
                  <p:sp>
                    <p:nvSpPr>
                      <p:cNvPr id="74" name="Google Shape;74;p15"/>
                      <p:cNvSpPr/>
                      <p:nvPr/>
                    </p:nvSpPr>
                    <p:spPr>
                      <a:xfrm>
                        <a:off x="7119550" y="5701653"/>
                        <a:ext cx="237900" cy="4851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33"/>
                      </a:p>
                    </p:txBody>
                  </p:sp>
                  <p:sp>
                    <p:nvSpPr>
                      <p:cNvPr id="75" name="Google Shape;75;p15"/>
                      <p:cNvSpPr/>
                      <p:nvPr/>
                    </p:nvSpPr>
                    <p:spPr>
                      <a:xfrm rot="10800000">
                        <a:off x="6755800" y="5036025"/>
                        <a:ext cx="965400" cy="965400"/>
                      </a:xfrm>
                      <a:prstGeom prst="hear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33"/>
                      </a:p>
                    </p:txBody>
                  </p:sp>
                </p:grpSp>
              </p:grpSp>
              <p:grpSp>
                <p:nvGrpSpPr>
                  <p:cNvPr id="76" name="Google Shape;76;p15"/>
                  <p:cNvGrpSpPr/>
                  <p:nvPr/>
                </p:nvGrpSpPr>
                <p:grpSpPr>
                  <a:xfrm>
                    <a:off x="5559269" y="5910699"/>
                    <a:ext cx="289500" cy="402259"/>
                    <a:chOff x="5559269" y="5910699"/>
                    <a:chExt cx="289500" cy="402259"/>
                  </a:xfrm>
                </p:grpSpPr>
                <p:sp>
                  <p:nvSpPr>
                    <p:cNvPr id="77" name="Google Shape;77;p15"/>
                    <p:cNvSpPr txBox="1"/>
                    <p:nvPr/>
                  </p:nvSpPr>
                  <p:spPr>
                    <a:xfrm rot="10800000">
                      <a:off x="5559269" y="6056158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J</a:t>
                      </a:r>
                      <a:endParaRPr sz="1542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78" name="Google Shape;78;p15"/>
                    <p:cNvGrpSpPr/>
                    <p:nvPr/>
                  </p:nvGrpSpPr>
                  <p:grpSpPr>
                    <a:xfrm rot="10800000">
                      <a:off x="5635790" y="5910699"/>
                      <a:ext cx="122123" cy="145452"/>
                      <a:chOff x="6755800" y="5036025"/>
                      <a:chExt cx="965400" cy="1150728"/>
                    </a:xfrm>
                  </p:grpSpPr>
                  <p:sp>
                    <p:nvSpPr>
                      <p:cNvPr id="79" name="Google Shape;79;p15"/>
                      <p:cNvSpPr/>
                      <p:nvPr/>
                    </p:nvSpPr>
                    <p:spPr>
                      <a:xfrm>
                        <a:off x="7119550" y="5701653"/>
                        <a:ext cx="237900" cy="4851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33"/>
                      </a:p>
                    </p:txBody>
                  </p:sp>
                  <p:sp>
                    <p:nvSpPr>
                      <p:cNvPr id="80" name="Google Shape;80;p15"/>
                      <p:cNvSpPr/>
                      <p:nvPr/>
                    </p:nvSpPr>
                    <p:spPr>
                      <a:xfrm rot="10800000">
                        <a:off x="6755800" y="5036025"/>
                        <a:ext cx="965400" cy="965400"/>
                      </a:xfrm>
                      <a:prstGeom prst="heart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33"/>
                      </a:p>
                    </p:txBody>
                  </p:sp>
                </p:grpSp>
              </p:grpSp>
            </p:grpSp>
          </p:grpSp>
          <p:grpSp>
            <p:nvGrpSpPr>
              <p:cNvPr id="81" name="Google Shape;81;p15"/>
              <p:cNvGrpSpPr/>
              <p:nvPr/>
            </p:nvGrpSpPr>
            <p:grpSpPr>
              <a:xfrm>
                <a:off x="830551" y="5161481"/>
                <a:ext cx="1125896" cy="715525"/>
                <a:chOff x="830551" y="5175905"/>
                <a:chExt cx="1125896" cy="715525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1056550" y="5282933"/>
                  <a:ext cx="647808" cy="42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0" h="7889" extrusionOk="0">
                      <a:moveTo>
                        <a:pt x="6566" y="0"/>
                      </a:moveTo>
                      <a:cubicBezTo>
                        <a:pt x="6124" y="0"/>
                        <a:pt x="5710" y="349"/>
                        <a:pt x="5377" y="675"/>
                      </a:cubicBezTo>
                      <a:cubicBezTo>
                        <a:pt x="4958" y="1089"/>
                        <a:pt x="4537" y="1502"/>
                        <a:pt x="4116" y="1915"/>
                      </a:cubicBezTo>
                      <a:cubicBezTo>
                        <a:pt x="3374" y="2642"/>
                        <a:pt x="717" y="6239"/>
                        <a:pt x="161" y="7309"/>
                      </a:cubicBezTo>
                      <a:cubicBezTo>
                        <a:pt x="63" y="7499"/>
                        <a:pt x="0" y="7794"/>
                        <a:pt x="199" y="7871"/>
                      </a:cubicBezTo>
                      <a:cubicBezTo>
                        <a:pt x="244" y="7887"/>
                        <a:pt x="292" y="7888"/>
                        <a:pt x="338" y="7888"/>
                      </a:cubicBezTo>
                      <a:cubicBezTo>
                        <a:pt x="3934" y="7885"/>
                        <a:pt x="7530" y="7881"/>
                        <a:pt x="11127" y="7878"/>
                      </a:cubicBezTo>
                      <a:cubicBezTo>
                        <a:pt x="11447" y="7877"/>
                        <a:pt x="11793" y="7869"/>
                        <a:pt x="12050" y="7676"/>
                      </a:cubicBezTo>
                      <a:cubicBezTo>
                        <a:pt x="12041" y="7249"/>
                        <a:pt x="11704" y="6912"/>
                        <a:pt x="11478" y="6550"/>
                      </a:cubicBezTo>
                      <a:cubicBezTo>
                        <a:pt x="11221" y="6136"/>
                        <a:pt x="11209" y="5606"/>
                        <a:pt x="10944" y="5199"/>
                      </a:cubicBezTo>
                      <a:cubicBezTo>
                        <a:pt x="8031" y="716"/>
                        <a:pt x="6936" y="72"/>
                        <a:pt x="6783" y="29"/>
                      </a:cubicBezTo>
                      <a:cubicBezTo>
                        <a:pt x="6710" y="9"/>
                        <a:pt x="6638" y="0"/>
                        <a:pt x="65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846249" y="5583440"/>
                  <a:ext cx="1096758" cy="307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1" h="5729" extrusionOk="0">
                      <a:moveTo>
                        <a:pt x="8365" y="1"/>
                      </a:moveTo>
                      <a:cubicBezTo>
                        <a:pt x="5836" y="1"/>
                        <a:pt x="3314" y="135"/>
                        <a:pt x="820" y="545"/>
                      </a:cubicBezTo>
                      <a:cubicBezTo>
                        <a:pt x="455" y="605"/>
                        <a:pt x="1" y="771"/>
                        <a:pt x="1" y="1141"/>
                      </a:cubicBezTo>
                      <a:cubicBezTo>
                        <a:pt x="1" y="1327"/>
                        <a:pt x="128" y="1486"/>
                        <a:pt x="247" y="1629"/>
                      </a:cubicBezTo>
                      <a:cubicBezTo>
                        <a:pt x="1262" y="2855"/>
                        <a:pt x="2163" y="4175"/>
                        <a:pt x="2932" y="5568"/>
                      </a:cubicBezTo>
                      <a:cubicBezTo>
                        <a:pt x="4619" y="5191"/>
                        <a:pt x="6329" y="5055"/>
                        <a:pt x="8051" y="5055"/>
                      </a:cubicBezTo>
                      <a:cubicBezTo>
                        <a:pt x="10991" y="5055"/>
                        <a:pt x="13964" y="5451"/>
                        <a:pt x="16902" y="5718"/>
                      </a:cubicBezTo>
                      <a:cubicBezTo>
                        <a:pt x="16964" y="5723"/>
                        <a:pt x="17027" y="5728"/>
                        <a:pt x="17089" y="5728"/>
                      </a:cubicBezTo>
                      <a:cubicBezTo>
                        <a:pt x="17173" y="5728"/>
                        <a:pt x="17255" y="5719"/>
                        <a:pt x="17332" y="5685"/>
                      </a:cubicBezTo>
                      <a:cubicBezTo>
                        <a:pt x="17469" y="5626"/>
                        <a:pt x="17565" y="5503"/>
                        <a:pt x="17653" y="5384"/>
                      </a:cubicBezTo>
                      <a:cubicBezTo>
                        <a:pt x="18613" y="4101"/>
                        <a:pt x="19474" y="2742"/>
                        <a:pt x="20222" y="1324"/>
                      </a:cubicBezTo>
                      <a:cubicBezTo>
                        <a:pt x="20317" y="1143"/>
                        <a:pt x="20401" y="895"/>
                        <a:pt x="20248" y="759"/>
                      </a:cubicBezTo>
                      <a:cubicBezTo>
                        <a:pt x="18732" y="407"/>
                        <a:pt x="17169" y="327"/>
                        <a:pt x="15614" y="247"/>
                      </a:cubicBezTo>
                      <a:cubicBezTo>
                        <a:pt x="13203" y="123"/>
                        <a:pt x="10780" y="1"/>
                        <a:pt x="8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830551" y="5550809"/>
                  <a:ext cx="1125896" cy="218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3" h="4067" extrusionOk="0">
                      <a:moveTo>
                        <a:pt x="6530" y="0"/>
                      </a:moveTo>
                      <a:cubicBezTo>
                        <a:pt x="4268" y="0"/>
                        <a:pt x="388" y="658"/>
                        <a:pt x="195" y="941"/>
                      </a:cubicBezTo>
                      <a:cubicBezTo>
                        <a:pt x="0" y="1226"/>
                        <a:pt x="116" y="1612"/>
                        <a:pt x="324" y="1888"/>
                      </a:cubicBezTo>
                      <a:lnTo>
                        <a:pt x="324" y="1887"/>
                      </a:lnTo>
                      <a:cubicBezTo>
                        <a:pt x="581" y="2229"/>
                        <a:pt x="3007" y="3527"/>
                        <a:pt x="3255" y="3621"/>
                      </a:cubicBezTo>
                      <a:cubicBezTo>
                        <a:pt x="3341" y="3653"/>
                        <a:pt x="3415" y="3667"/>
                        <a:pt x="3480" y="3667"/>
                      </a:cubicBezTo>
                      <a:cubicBezTo>
                        <a:pt x="3824" y="3667"/>
                        <a:pt x="3890" y="3265"/>
                        <a:pt x="4005" y="3075"/>
                      </a:cubicBezTo>
                      <a:cubicBezTo>
                        <a:pt x="4466" y="2317"/>
                        <a:pt x="5046" y="1615"/>
                        <a:pt x="5461" y="1176"/>
                      </a:cubicBezTo>
                      <a:cubicBezTo>
                        <a:pt x="5481" y="1156"/>
                        <a:pt x="5506" y="1146"/>
                        <a:pt x="5532" y="1146"/>
                      </a:cubicBezTo>
                      <a:cubicBezTo>
                        <a:pt x="5548" y="1146"/>
                        <a:pt x="5564" y="1150"/>
                        <a:pt x="5580" y="1158"/>
                      </a:cubicBezTo>
                      <a:cubicBezTo>
                        <a:pt x="5923" y="1322"/>
                        <a:pt x="6602" y="1943"/>
                        <a:pt x="6741" y="2146"/>
                      </a:cubicBezTo>
                      <a:cubicBezTo>
                        <a:pt x="6939" y="2436"/>
                        <a:pt x="7313" y="2754"/>
                        <a:pt x="7557" y="3006"/>
                      </a:cubicBezTo>
                      <a:cubicBezTo>
                        <a:pt x="7641" y="3093"/>
                        <a:pt x="7742" y="3182"/>
                        <a:pt x="7861" y="3182"/>
                      </a:cubicBezTo>
                      <a:cubicBezTo>
                        <a:pt x="7866" y="3182"/>
                        <a:pt x="7872" y="3182"/>
                        <a:pt x="7877" y="3181"/>
                      </a:cubicBezTo>
                      <a:cubicBezTo>
                        <a:pt x="7994" y="3172"/>
                        <a:pt x="8082" y="3075"/>
                        <a:pt x="8157" y="2987"/>
                      </a:cubicBezTo>
                      <a:cubicBezTo>
                        <a:pt x="8612" y="2445"/>
                        <a:pt x="9511" y="1059"/>
                        <a:pt x="10027" y="1059"/>
                      </a:cubicBezTo>
                      <a:cubicBezTo>
                        <a:pt x="10035" y="1059"/>
                        <a:pt x="10043" y="1059"/>
                        <a:pt x="10050" y="1060"/>
                      </a:cubicBezTo>
                      <a:cubicBezTo>
                        <a:pt x="10459" y="1094"/>
                        <a:pt x="10527" y="1776"/>
                        <a:pt x="11450" y="3075"/>
                      </a:cubicBezTo>
                      <a:cubicBezTo>
                        <a:pt x="11500" y="3145"/>
                        <a:pt x="11548" y="3180"/>
                        <a:pt x="11607" y="3180"/>
                      </a:cubicBezTo>
                      <a:cubicBezTo>
                        <a:pt x="11760" y="3180"/>
                        <a:pt x="11980" y="2947"/>
                        <a:pt x="12474" y="2528"/>
                      </a:cubicBezTo>
                      <a:cubicBezTo>
                        <a:pt x="13151" y="1951"/>
                        <a:pt x="13513" y="1664"/>
                        <a:pt x="14204" y="1159"/>
                      </a:cubicBezTo>
                      <a:cubicBezTo>
                        <a:pt x="14234" y="1137"/>
                        <a:pt x="14270" y="1125"/>
                        <a:pt x="14306" y="1125"/>
                      </a:cubicBezTo>
                      <a:cubicBezTo>
                        <a:pt x="14333" y="1125"/>
                        <a:pt x="14360" y="1132"/>
                        <a:pt x="14384" y="1147"/>
                      </a:cubicBezTo>
                      <a:cubicBezTo>
                        <a:pt x="15080" y="1571"/>
                        <a:pt x="15295" y="2508"/>
                        <a:pt x="15821" y="3148"/>
                      </a:cubicBezTo>
                      <a:cubicBezTo>
                        <a:pt x="15904" y="3247"/>
                        <a:pt x="16004" y="3344"/>
                        <a:pt x="16131" y="3361"/>
                      </a:cubicBezTo>
                      <a:cubicBezTo>
                        <a:pt x="16143" y="3362"/>
                        <a:pt x="16156" y="3363"/>
                        <a:pt x="16168" y="3363"/>
                      </a:cubicBezTo>
                      <a:cubicBezTo>
                        <a:pt x="16303" y="3363"/>
                        <a:pt x="16427" y="3274"/>
                        <a:pt x="16535" y="3188"/>
                      </a:cubicBezTo>
                      <a:lnTo>
                        <a:pt x="18210" y="1869"/>
                      </a:lnTo>
                      <a:cubicBezTo>
                        <a:pt x="18234" y="1849"/>
                        <a:pt x="18263" y="1840"/>
                        <a:pt x="18291" y="1840"/>
                      </a:cubicBezTo>
                      <a:cubicBezTo>
                        <a:pt x="18336" y="1840"/>
                        <a:pt x="18379" y="1864"/>
                        <a:pt x="18401" y="1907"/>
                      </a:cubicBezTo>
                      <a:cubicBezTo>
                        <a:pt x="18796" y="2681"/>
                        <a:pt x="19186" y="4067"/>
                        <a:pt x="19316" y="4067"/>
                      </a:cubicBezTo>
                      <a:cubicBezTo>
                        <a:pt x="19323" y="4067"/>
                        <a:pt x="19329" y="4063"/>
                        <a:pt x="19334" y="4055"/>
                      </a:cubicBezTo>
                      <a:cubicBezTo>
                        <a:pt x="19880" y="3225"/>
                        <a:pt x="20284" y="2814"/>
                        <a:pt x="20703" y="1913"/>
                      </a:cubicBezTo>
                      <a:cubicBezTo>
                        <a:pt x="20943" y="1401"/>
                        <a:pt x="20629" y="1155"/>
                        <a:pt x="20560" y="1144"/>
                      </a:cubicBezTo>
                      <a:cubicBezTo>
                        <a:pt x="18040" y="718"/>
                        <a:pt x="11689" y="35"/>
                        <a:pt x="6601" y="1"/>
                      </a:cubicBezTo>
                      <a:cubicBezTo>
                        <a:pt x="6577" y="1"/>
                        <a:pt x="6554" y="0"/>
                        <a:pt x="65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1224597" y="5484687"/>
                  <a:ext cx="55373" cy="25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482" extrusionOk="0">
                      <a:moveTo>
                        <a:pt x="854" y="0"/>
                      </a:moveTo>
                      <a:cubicBezTo>
                        <a:pt x="777" y="0"/>
                        <a:pt x="683" y="54"/>
                        <a:pt x="621" y="90"/>
                      </a:cubicBezTo>
                      <a:cubicBezTo>
                        <a:pt x="453" y="190"/>
                        <a:pt x="256" y="276"/>
                        <a:pt x="72" y="344"/>
                      </a:cubicBezTo>
                      <a:cubicBezTo>
                        <a:pt x="0" y="372"/>
                        <a:pt x="8" y="480"/>
                        <a:pt x="91" y="481"/>
                      </a:cubicBezTo>
                      <a:lnTo>
                        <a:pt x="90" y="481"/>
                      </a:lnTo>
                      <a:cubicBezTo>
                        <a:pt x="100" y="482"/>
                        <a:pt x="111" y="482"/>
                        <a:pt x="122" y="482"/>
                      </a:cubicBezTo>
                      <a:cubicBezTo>
                        <a:pt x="287" y="482"/>
                        <a:pt x="455" y="472"/>
                        <a:pt x="612" y="418"/>
                      </a:cubicBezTo>
                      <a:cubicBezTo>
                        <a:pt x="730" y="378"/>
                        <a:pt x="1029" y="272"/>
                        <a:pt x="973" y="93"/>
                      </a:cubicBezTo>
                      <a:cubicBezTo>
                        <a:pt x="951" y="24"/>
                        <a:pt x="906" y="0"/>
                        <a:pt x="8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1277065" y="5435928"/>
                  <a:ext cx="32148" cy="3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" h="579" extrusionOk="0">
                      <a:moveTo>
                        <a:pt x="104" y="0"/>
                      </a:moveTo>
                      <a:cubicBezTo>
                        <a:pt x="46" y="0"/>
                        <a:pt x="1" y="76"/>
                        <a:pt x="30" y="132"/>
                      </a:cubicBezTo>
                      <a:cubicBezTo>
                        <a:pt x="86" y="239"/>
                        <a:pt x="138" y="337"/>
                        <a:pt x="220" y="425"/>
                      </a:cubicBezTo>
                      <a:cubicBezTo>
                        <a:pt x="313" y="524"/>
                        <a:pt x="370" y="578"/>
                        <a:pt x="506" y="578"/>
                      </a:cubicBezTo>
                      <a:cubicBezTo>
                        <a:pt x="509" y="578"/>
                        <a:pt x="511" y="578"/>
                        <a:pt x="514" y="578"/>
                      </a:cubicBezTo>
                      <a:cubicBezTo>
                        <a:pt x="571" y="577"/>
                        <a:pt x="598" y="528"/>
                        <a:pt x="590" y="478"/>
                      </a:cubicBezTo>
                      <a:cubicBezTo>
                        <a:pt x="572" y="349"/>
                        <a:pt x="519" y="308"/>
                        <a:pt x="424" y="219"/>
                      </a:cubicBezTo>
                      <a:cubicBezTo>
                        <a:pt x="338" y="141"/>
                        <a:pt x="243" y="81"/>
                        <a:pt x="148" y="15"/>
                      </a:cubicBezTo>
                      <a:cubicBezTo>
                        <a:pt x="133" y="5"/>
                        <a:pt x="118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1326254" y="5379160"/>
                  <a:ext cx="34621" cy="28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38" extrusionOk="0">
                      <a:moveTo>
                        <a:pt x="110" y="0"/>
                      </a:moveTo>
                      <a:cubicBezTo>
                        <a:pt x="51" y="0"/>
                        <a:pt x="0" y="77"/>
                        <a:pt x="37" y="129"/>
                      </a:cubicBezTo>
                      <a:cubicBezTo>
                        <a:pt x="166" y="313"/>
                        <a:pt x="307" y="485"/>
                        <a:pt x="535" y="536"/>
                      </a:cubicBezTo>
                      <a:cubicBezTo>
                        <a:pt x="541" y="537"/>
                        <a:pt x="547" y="538"/>
                        <a:pt x="553" y="538"/>
                      </a:cubicBezTo>
                      <a:cubicBezTo>
                        <a:pt x="602" y="538"/>
                        <a:pt x="644" y="494"/>
                        <a:pt x="629" y="441"/>
                      </a:cubicBezTo>
                      <a:cubicBezTo>
                        <a:pt x="560" y="203"/>
                        <a:pt x="357" y="81"/>
                        <a:pt x="134" y="4"/>
                      </a:cubicBezTo>
                      <a:cubicBezTo>
                        <a:pt x="126" y="1"/>
                        <a:pt x="118" y="0"/>
                        <a:pt x="1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1368185" y="5449690"/>
                  <a:ext cx="26772" cy="1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313" extrusionOk="0">
                      <a:moveTo>
                        <a:pt x="150" y="1"/>
                      </a:moveTo>
                      <a:cubicBezTo>
                        <a:pt x="39" y="1"/>
                        <a:pt x="1" y="180"/>
                        <a:pt x="123" y="208"/>
                      </a:cubicBezTo>
                      <a:cubicBezTo>
                        <a:pt x="223" y="231"/>
                        <a:pt x="315" y="313"/>
                        <a:pt x="416" y="313"/>
                      </a:cubicBezTo>
                      <a:cubicBezTo>
                        <a:pt x="419" y="313"/>
                        <a:pt x="422" y="313"/>
                        <a:pt x="424" y="313"/>
                      </a:cubicBezTo>
                      <a:cubicBezTo>
                        <a:pt x="459" y="310"/>
                        <a:pt x="497" y="282"/>
                        <a:pt x="494" y="243"/>
                      </a:cubicBezTo>
                      <a:cubicBezTo>
                        <a:pt x="478" y="94"/>
                        <a:pt x="307" y="39"/>
                        <a:pt x="180" y="5"/>
                      </a:cubicBezTo>
                      <a:cubicBezTo>
                        <a:pt x="169" y="2"/>
                        <a:pt x="159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329909" y="5499416"/>
                  <a:ext cx="49083" cy="32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" h="607" extrusionOk="0">
                      <a:moveTo>
                        <a:pt x="148" y="1"/>
                      </a:moveTo>
                      <a:cubicBezTo>
                        <a:pt x="63" y="1"/>
                        <a:pt x="0" y="101"/>
                        <a:pt x="71" y="178"/>
                      </a:cubicBezTo>
                      <a:cubicBezTo>
                        <a:pt x="154" y="268"/>
                        <a:pt x="253" y="346"/>
                        <a:pt x="355" y="413"/>
                      </a:cubicBezTo>
                      <a:cubicBezTo>
                        <a:pt x="452" y="477"/>
                        <a:pt x="577" y="566"/>
                        <a:pt x="687" y="599"/>
                      </a:cubicBezTo>
                      <a:cubicBezTo>
                        <a:pt x="704" y="604"/>
                        <a:pt x="720" y="606"/>
                        <a:pt x="735" y="606"/>
                      </a:cubicBezTo>
                      <a:cubicBezTo>
                        <a:pt x="849" y="606"/>
                        <a:pt x="912" y="473"/>
                        <a:pt x="864" y="368"/>
                      </a:cubicBezTo>
                      <a:cubicBezTo>
                        <a:pt x="757" y="131"/>
                        <a:pt x="407" y="110"/>
                        <a:pt x="199" y="13"/>
                      </a:cubicBezTo>
                      <a:cubicBezTo>
                        <a:pt x="182" y="5"/>
                        <a:pt x="165" y="1"/>
                        <a:pt x="1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390333" y="5360345"/>
                  <a:ext cx="38546" cy="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343" extrusionOk="0">
                      <a:moveTo>
                        <a:pt x="510" y="1"/>
                      </a:moveTo>
                      <a:cubicBezTo>
                        <a:pt x="342" y="1"/>
                        <a:pt x="176" y="93"/>
                        <a:pt x="58" y="210"/>
                      </a:cubicBezTo>
                      <a:cubicBezTo>
                        <a:pt x="1" y="268"/>
                        <a:pt x="54" y="342"/>
                        <a:pt x="119" y="342"/>
                      </a:cubicBezTo>
                      <a:cubicBezTo>
                        <a:pt x="131" y="342"/>
                        <a:pt x="143" y="340"/>
                        <a:pt x="155" y="335"/>
                      </a:cubicBezTo>
                      <a:cubicBezTo>
                        <a:pt x="332" y="256"/>
                        <a:pt x="545" y="316"/>
                        <a:pt x="681" y="149"/>
                      </a:cubicBezTo>
                      <a:cubicBezTo>
                        <a:pt x="717" y="104"/>
                        <a:pt x="705" y="40"/>
                        <a:pt x="647" y="23"/>
                      </a:cubicBezTo>
                      <a:cubicBezTo>
                        <a:pt x="602" y="8"/>
                        <a:pt x="556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365927" y="5313468"/>
                  <a:ext cx="35750" cy="26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97" extrusionOk="0">
                      <a:moveTo>
                        <a:pt x="506" y="1"/>
                      </a:moveTo>
                      <a:cubicBezTo>
                        <a:pt x="316" y="1"/>
                        <a:pt x="102" y="252"/>
                        <a:pt x="28" y="385"/>
                      </a:cubicBezTo>
                      <a:cubicBezTo>
                        <a:pt x="1" y="431"/>
                        <a:pt x="42" y="497"/>
                        <a:pt x="91" y="497"/>
                      </a:cubicBezTo>
                      <a:cubicBezTo>
                        <a:pt x="103" y="497"/>
                        <a:pt x="116" y="493"/>
                        <a:pt x="128" y="484"/>
                      </a:cubicBezTo>
                      <a:cubicBezTo>
                        <a:pt x="279" y="367"/>
                        <a:pt x="646" y="349"/>
                        <a:pt x="662" y="114"/>
                      </a:cubicBezTo>
                      <a:cubicBezTo>
                        <a:pt x="664" y="81"/>
                        <a:pt x="641" y="51"/>
                        <a:pt x="615" y="33"/>
                      </a:cubicBezTo>
                      <a:cubicBezTo>
                        <a:pt x="581" y="11"/>
                        <a:pt x="544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1467530" y="5363516"/>
                  <a:ext cx="24622" cy="29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" h="542" extrusionOk="0">
                      <a:moveTo>
                        <a:pt x="45" y="1"/>
                      </a:moveTo>
                      <a:cubicBezTo>
                        <a:pt x="22" y="1"/>
                        <a:pt x="1" y="19"/>
                        <a:pt x="9" y="45"/>
                      </a:cubicBezTo>
                      <a:cubicBezTo>
                        <a:pt x="44" y="160"/>
                        <a:pt x="83" y="255"/>
                        <a:pt x="142" y="361"/>
                      </a:cubicBezTo>
                      <a:cubicBezTo>
                        <a:pt x="170" y="409"/>
                        <a:pt x="210" y="452"/>
                        <a:pt x="246" y="494"/>
                      </a:cubicBezTo>
                      <a:cubicBezTo>
                        <a:pt x="280" y="532"/>
                        <a:pt x="327" y="521"/>
                        <a:pt x="370" y="538"/>
                      </a:cubicBezTo>
                      <a:cubicBezTo>
                        <a:pt x="377" y="540"/>
                        <a:pt x="383" y="541"/>
                        <a:pt x="389" y="541"/>
                      </a:cubicBezTo>
                      <a:cubicBezTo>
                        <a:pt x="426" y="541"/>
                        <a:pt x="449" y="499"/>
                        <a:pt x="443" y="464"/>
                      </a:cubicBezTo>
                      <a:cubicBezTo>
                        <a:pt x="437" y="424"/>
                        <a:pt x="457" y="391"/>
                        <a:pt x="432" y="351"/>
                      </a:cubicBezTo>
                      <a:cubicBezTo>
                        <a:pt x="401" y="302"/>
                        <a:pt x="370" y="257"/>
                        <a:pt x="333" y="213"/>
                      </a:cubicBezTo>
                      <a:cubicBezTo>
                        <a:pt x="255" y="118"/>
                        <a:pt x="173" y="56"/>
                        <a:pt x="63" y="5"/>
                      </a:cubicBezTo>
                      <a:cubicBezTo>
                        <a:pt x="57" y="2"/>
                        <a:pt x="51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1442102" y="5423403"/>
                  <a:ext cx="31235" cy="31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579" extrusionOk="0">
                      <a:moveTo>
                        <a:pt x="112" y="0"/>
                      </a:moveTo>
                      <a:cubicBezTo>
                        <a:pt x="55" y="0"/>
                        <a:pt x="0" y="65"/>
                        <a:pt x="37" y="125"/>
                      </a:cubicBezTo>
                      <a:cubicBezTo>
                        <a:pt x="131" y="280"/>
                        <a:pt x="252" y="408"/>
                        <a:pt x="372" y="544"/>
                      </a:cubicBezTo>
                      <a:cubicBezTo>
                        <a:pt x="392" y="567"/>
                        <a:pt x="424" y="578"/>
                        <a:pt x="455" y="578"/>
                      </a:cubicBezTo>
                      <a:cubicBezTo>
                        <a:pt x="466" y="578"/>
                        <a:pt x="477" y="577"/>
                        <a:pt x="487" y="574"/>
                      </a:cubicBezTo>
                      <a:cubicBezTo>
                        <a:pt x="520" y="566"/>
                        <a:pt x="543" y="553"/>
                        <a:pt x="557" y="520"/>
                      </a:cubicBezTo>
                      <a:cubicBezTo>
                        <a:pt x="580" y="468"/>
                        <a:pt x="579" y="419"/>
                        <a:pt x="539" y="375"/>
                      </a:cubicBezTo>
                      <a:cubicBezTo>
                        <a:pt x="423" y="250"/>
                        <a:pt x="283" y="149"/>
                        <a:pt x="166" y="25"/>
                      </a:cubicBezTo>
                      <a:cubicBezTo>
                        <a:pt x="150" y="8"/>
                        <a:pt x="131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1442264" y="5502803"/>
                  <a:ext cx="40051" cy="3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82" extrusionOk="0">
                      <a:moveTo>
                        <a:pt x="135" y="0"/>
                      </a:moveTo>
                      <a:cubicBezTo>
                        <a:pt x="51" y="0"/>
                        <a:pt x="0" y="121"/>
                        <a:pt x="64" y="184"/>
                      </a:cubicBezTo>
                      <a:cubicBezTo>
                        <a:pt x="158" y="275"/>
                        <a:pt x="247" y="361"/>
                        <a:pt x="349" y="445"/>
                      </a:cubicBezTo>
                      <a:cubicBezTo>
                        <a:pt x="431" y="511"/>
                        <a:pt x="511" y="582"/>
                        <a:pt x="614" y="582"/>
                      </a:cubicBezTo>
                      <a:cubicBezTo>
                        <a:pt x="634" y="582"/>
                        <a:pt x="654" y="579"/>
                        <a:pt x="675" y="574"/>
                      </a:cubicBezTo>
                      <a:cubicBezTo>
                        <a:pt x="716" y="563"/>
                        <a:pt x="743" y="525"/>
                        <a:pt x="744" y="484"/>
                      </a:cubicBezTo>
                      <a:cubicBezTo>
                        <a:pt x="745" y="347"/>
                        <a:pt x="637" y="274"/>
                        <a:pt x="536" y="201"/>
                      </a:cubicBezTo>
                      <a:cubicBezTo>
                        <a:pt x="419" y="116"/>
                        <a:pt x="303" y="56"/>
                        <a:pt x="167" y="6"/>
                      </a:cubicBezTo>
                      <a:cubicBezTo>
                        <a:pt x="156" y="2"/>
                        <a:pt x="145" y="0"/>
                        <a:pt x="1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513815" y="5432918"/>
                  <a:ext cx="21450" cy="43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815" extrusionOk="0">
                      <a:moveTo>
                        <a:pt x="201" y="1"/>
                      </a:moveTo>
                      <a:cubicBezTo>
                        <a:pt x="184" y="1"/>
                        <a:pt x="169" y="10"/>
                        <a:pt x="166" y="32"/>
                      </a:cubicBezTo>
                      <a:cubicBezTo>
                        <a:pt x="146" y="180"/>
                        <a:pt x="100" y="311"/>
                        <a:pt x="51" y="452"/>
                      </a:cubicBezTo>
                      <a:cubicBezTo>
                        <a:pt x="13" y="558"/>
                        <a:pt x="1" y="701"/>
                        <a:pt x="76" y="789"/>
                      </a:cubicBezTo>
                      <a:cubicBezTo>
                        <a:pt x="92" y="806"/>
                        <a:pt x="115" y="815"/>
                        <a:pt x="139" y="815"/>
                      </a:cubicBezTo>
                      <a:cubicBezTo>
                        <a:pt x="155" y="815"/>
                        <a:pt x="172" y="811"/>
                        <a:pt x="185" y="803"/>
                      </a:cubicBezTo>
                      <a:cubicBezTo>
                        <a:pt x="399" y="672"/>
                        <a:pt x="273" y="242"/>
                        <a:pt x="251" y="43"/>
                      </a:cubicBezTo>
                      <a:cubicBezTo>
                        <a:pt x="248" y="18"/>
                        <a:pt x="223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50801" y="5502265"/>
                  <a:ext cx="20536" cy="37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91" extrusionOk="0">
                      <a:moveTo>
                        <a:pt x="220" y="1"/>
                      </a:moveTo>
                      <a:cubicBezTo>
                        <a:pt x="175" y="1"/>
                        <a:pt x="133" y="27"/>
                        <a:pt x="122" y="87"/>
                      </a:cubicBezTo>
                      <a:cubicBezTo>
                        <a:pt x="89" y="260"/>
                        <a:pt x="0" y="563"/>
                        <a:pt x="173" y="683"/>
                      </a:cubicBezTo>
                      <a:cubicBezTo>
                        <a:pt x="181" y="688"/>
                        <a:pt x="192" y="691"/>
                        <a:pt x="204" y="691"/>
                      </a:cubicBezTo>
                      <a:cubicBezTo>
                        <a:pt x="215" y="691"/>
                        <a:pt x="225" y="688"/>
                        <a:pt x="233" y="683"/>
                      </a:cubicBezTo>
                      <a:cubicBezTo>
                        <a:pt x="382" y="568"/>
                        <a:pt x="326" y="319"/>
                        <a:pt x="351" y="151"/>
                      </a:cubicBezTo>
                      <a:cubicBezTo>
                        <a:pt x="365" y="61"/>
                        <a:pt x="28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004082" y="5758905"/>
                  <a:ext cx="57039" cy="50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" h="933" extrusionOk="0">
                      <a:moveTo>
                        <a:pt x="481" y="1"/>
                      </a:moveTo>
                      <a:cubicBezTo>
                        <a:pt x="228" y="1"/>
                        <a:pt x="1" y="194"/>
                        <a:pt x="1" y="467"/>
                      </a:cubicBezTo>
                      <a:cubicBezTo>
                        <a:pt x="1" y="740"/>
                        <a:pt x="228" y="933"/>
                        <a:pt x="481" y="933"/>
                      </a:cubicBezTo>
                      <a:cubicBezTo>
                        <a:pt x="518" y="933"/>
                        <a:pt x="556" y="929"/>
                        <a:pt x="595" y="920"/>
                      </a:cubicBezTo>
                      <a:cubicBezTo>
                        <a:pt x="661" y="903"/>
                        <a:pt x="723" y="878"/>
                        <a:pt x="780" y="842"/>
                      </a:cubicBezTo>
                      <a:cubicBezTo>
                        <a:pt x="1061" y="663"/>
                        <a:pt x="1061" y="271"/>
                        <a:pt x="780" y="92"/>
                      </a:cubicBezTo>
                      <a:cubicBezTo>
                        <a:pt x="723" y="55"/>
                        <a:pt x="661" y="29"/>
                        <a:pt x="595" y="14"/>
                      </a:cubicBezTo>
                      <a:cubicBezTo>
                        <a:pt x="556" y="5"/>
                        <a:pt x="51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1218523" y="5744283"/>
                  <a:ext cx="50051" cy="5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931" extrusionOk="0">
                      <a:moveTo>
                        <a:pt x="466" y="1"/>
                      </a:moveTo>
                      <a:cubicBezTo>
                        <a:pt x="212" y="1"/>
                        <a:pt x="0" y="212"/>
                        <a:pt x="0" y="465"/>
                      </a:cubicBezTo>
                      <a:cubicBezTo>
                        <a:pt x="0" y="720"/>
                        <a:pt x="211" y="931"/>
                        <a:pt x="466" y="931"/>
                      </a:cubicBezTo>
                      <a:cubicBezTo>
                        <a:pt x="718" y="931"/>
                        <a:pt x="930" y="720"/>
                        <a:pt x="930" y="465"/>
                      </a:cubicBezTo>
                      <a:cubicBezTo>
                        <a:pt x="930" y="212"/>
                        <a:pt x="718" y="1"/>
                        <a:pt x="4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1429899" y="5743961"/>
                  <a:ext cx="50481" cy="4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" h="785" extrusionOk="0">
                      <a:moveTo>
                        <a:pt x="492" y="0"/>
                      </a:moveTo>
                      <a:cubicBezTo>
                        <a:pt x="356" y="0"/>
                        <a:pt x="215" y="66"/>
                        <a:pt x="127" y="191"/>
                      </a:cubicBezTo>
                      <a:cubicBezTo>
                        <a:pt x="123" y="196"/>
                        <a:pt x="119" y="201"/>
                        <a:pt x="116" y="206"/>
                      </a:cubicBezTo>
                      <a:cubicBezTo>
                        <a:pt x="0" y="367"/>
                        <a:pt x="77" y="645"/>
                        <a:pt x="253" y="731"/>
                      </a:cubicBezTo>
                      <a:cubicBezTo>
                        <a:pt x="258" y="734"/>
                        <a:pt x="264" y="738"/>
                        <a:pt x="270" y="740"/>
                      </a:cubicBezTo>
                      <a:cubicBezTo>
                        <a:pt x="333" y="770"/>
                        <a:pt x="399" y="785"/>
                        <a:pt x="464" y="785"/>
                      </a:cubicBezTo>
                      <a:cubicBezTo>
                        <a:pt x="714" y="785"/>
                        <a:pt x="938" y="573"/>
                        <a:pt x="861" y="286"/>
                      </a:cubicBezTo>
                      <a:cubicBezTo>
                        <a:pt x="807" y="92"/>
                        <a:pt x="653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1675304" y="5765464"/>
                  <a:ext cx="48599" cy="44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826" extrusionOk="0">
                      <a:moveTo>
                        <a:pt x="421" y="1"/>
                      </a:moveTo>
                      <a:cubicBezTo>
                        <a:pt x="204" y="1"/>
                        <a:pt x="0" y="176"/>
                        <a:pt x="0" y="413"/>
                      </a:cubicBezTo>
                      <a:cubicBezTo>
                        <a:pt x="0" y="649"/>
                        <a:pt x="204" y="825"/>
                        <a:pt x="420" y="825"/>
                      </a:cubicBezTo>
                      <a:cubicBezTo>
                        <a:pt x="488" y="825"/>
                        <a:pt x="558" y="808"/>
                        <a:pt x="622" y="769"/>
                      </a:cubicBezTo>
                      <a:cubicBezTo>
                        <a:pt x="631" y="765"/>
                        <a:pt x="639" y="760"/>
                        <a:pt x="647" y="754"/>
                      </a:cubicBezTo>
                      <a:cubicBezTo>
                        <a:pt x="904" y="602"/>
                        <a:pt x="904" y="225"/>
                        <a:pt x="647" y="71"/>
                      </a:cubicBezTo>
                      <a:cubicBezTo>
                        <a:pt x="639" y="66"/>
                        <a:pt x="630" y="62"/>
                        <a:pt x="622" y="56"/>
                      </a:cubicBezTo>
                      <a:cubicBezTo>
                        <a:pt x="558" y="18"/>
                        <a:pt x="489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992094" y="5826318"/>
                  <a:ext cx="30912" cy="3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736" extrusionOk="0">
                      <a:moveTo>
                        <a:pt x="186" y="1"/>
                      </a:moveTo>
                      <a:cubicBezTo>
                        <a:pt x="91" y="1"/>
                        <a:pt x="0" y="104"/>
                        <a:pt x="64" y="203"/>
                      </a:cubicBezTo>
                      <a:cubicBezTo>
                        <a:pt x="145" y="328"/>
                        <a:pt x="178" y="474"/>
                        <a:pt x="213" y="616"/>
                      </a:cubicBezTo>
                      <a:cubicBezTo>
                        <a:pt x="233" y="700"/>
                        <a:pt x="297" y="736"/>
                        <a:pt x="365" y="736"/>
                      </a:cubicBezTo>
                      <a:cubicBezTo>
                        <a:pt x="467" y="736"/>
                        <a:pt x="574" y="652"/>
                        <a:pt x="537" y="527"/>
                      </a:cubicBezTo>
                      <a:cubicBezTo>
                        <a:pt x="481" y="341"/>
                        <a:pt x="416" y="178"/>
                        <a:pt x="277" y="40"/>
                      </a:cubicBezTo>
                      <a:cubicBezTo>
                        <a:pt x="250" y="12"/>
                        <a:pt x="218" y="1"/>
                        <a:pt x="1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035531" y="5817179"/>
                  <a:ext cx="25751" cy="3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" h="699" extrusionOk="0">
                      <a:moveTo>
                        <a:pt x="126" y="1"/>
                      </a:moveTo>
                      <a:cubicBezTo>
                        <a:pt x="63" y="1"/>
                        <a:pt x="0" y="53"/>
                        <a:pt x="26" y="127"/>
                      </a:cubicBezTo>
                      <a:cubicBezTo>
                        <a:pt x="85" y="301"/>
                        <a:pt x="135" y="471"/>
                        <a:pt x="227" y="633"/>
                      </a:cubicBezTo>
                      <a:cubicBezTo>
                        <a:pt x="249" y="671"/>
                        <a:pt x="295" y="698"/>
                        <a:pt x="340" y="698"/>
                      </a:cubicBezTo>
                      <a:cubicBezTo>
                        <a:pt x="351" y="698"/>
                        <a:pt x="363" y="696"/>
                        <a:pt x="374" y="693"/>
                      </a:cubicBezTo>
                      <a:cubicBezTo>
                        <a:pt x="397" y="684"/>
                        <a:pt x="412" y="674"/>
                        <a:pt x="431" y="659"/>
                      </a:cubicBezTo>
                      <a:cubicBezTo>
                        <a:pt x="478" y="620"/>
                        <a:pt x="474" y="551"/>
                        <a:pt x="451" y="502"/>
                      </a:cubicBezTo>
                      <a:cubicBezTo>
                        <a:pt x="379" y="345"/>
                        <a:pt x="303" y="195"/>
                        <a:pt x="213" y="48"/>
                      </a:cubicBezTo>
                      <a:cubicBezTo>
                        <a:pt x="192" y="15"/>
                        <a:pt x="159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077462" y="5806857"/>
                  <a:ext cx="34030" cy="48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96" extrusionOk="0">
                      <a:moveTo>
                        <a:pt x="200" y="1"/>
                      </a:moveTo>
                      <a:cubicBezTo>
                        <a:pt x="169" y="1"/>
                        <a:pt x="138" y="18"/>
                        <a:pt x="123" y="43"/>
                      </a:cubicBezTo>
                      <a:lnTo>
                        <a:pt x="123" y="44"/>
                      </a:lnTo>
                      <a:cubicBezTo>
                        <a:pt x="0" y="269"/>
                        <a:pt x="114" y="652"/>
                        <a:pt x="271" y="836"/>
                      </a:cubicBezTo>
                      <a:cubicBezTo>
                        <a:pt x="307" y="877"/>
                        <a:pt x="357" y="896"/>
                        <a:pt x="408" y="896"/>
                      </a:cubicBezTo>
                      <a:cubicBezTo>
                        <a:pt x="518" y="896"/>
                        <a:pt x="633" y="811"/>
                        <a:pt x="621" y="691"/>
                      </a:cubicBezTo>
                      <a:cubicBezTo>
                        <a:pt x="607" y="533"/>
                        <a:pt x="541" y="404"/>
                        <a:pt x="478" y="261"/>
                      </a:cubicBezTo>
                      <a:cubicBezTo>
                        <a:pt x="426" y="144"/>
                        <a:pt x="345" y="44"/>
                        <a:pt x="221" y="4"/>
                      </a:cubicBezTo>
                      <a:cubicBezTo>
                        <a:pt x="214" y="2"/>
                        <a:pt x="207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1127833" y="5805460"/>
                  <a:ext cx="21934" cy="44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833" extrusionOk="0">
                      <a:moveTo>
                        <a:pt x="124" y="0"/>
                      </a:moveTo>
                      <a:cubicBezTo>
                        <a:pt x="64" y="0"/>
                        <a:pt x="1" y="46"/>
                        <a:pt x="3" y="113"/>
                      </a:cubicBezTo>
                      <a:cubicBezTo>
                        <a:pt x="8" y="324"/>
                        <a:pt x="6" y="563"/>
                        <a:pt x="106" y="755"/>
                      </a:cubicBezTo>
                      <a:cubicBezTo>
                        <a:pt x="134" y="810"/>
                        <a:pt x="181" y="833"/>
                        <a:pt x="229" y="833"/>
                      </a:cubicBezTo>
                      <a:cubicBezTo>
                        <a:pt x="309" y="833"/>
                        <a:pt x="392" y="768"/>
                        <a:pt x="397" y="677"/>
                      </a:cubicBezTo>
                      <a:cubicBezTo>
                        <a:pt x="408" y="461"/>
                        <a:pt x="300" y="245"/>
                        <a:pt x="212" y="56"/>
                      </a:cubicBezTo>
                      <a:cubicBezTo>
                        <a:pt x="194" y="17"/>
                        <a:pt x="159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1173205" y="5798256"/>
                  <a:ext cx="25536" cy="4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897" extrusionOk="0">
                      <a:moveTo>
                        <a:pt x="149" y="1"/>
                      </a:moveTo>
                      <a:cubicBezTo>
                        <a:pt x="78" y="1"/>
                        <a:pt x="11" y="48"/>
                        <a:pt x="9" y="144"/>
                      </a:cubicBezTo>
                      <a:cubicBezTo>
                        <a:pt x="6" y="364"/>
                        <a:pt x="1" y="609"/>
                        <a:pt x="115" y="804"/>
                      </a:cubicBezTo>
                      <a:cubicBezTo>
                        <a:pt x="153" y="868"/>
                        <a:pt x="214" y="897"/>
                        <a:pt x="276" y="897"/>
                      </a:cubicBezTo>
                      <a:cubicBezTo>
                        <a:pt x="374" y="897"/>
                        <a:pt x="471" y="824"/>
                        <a:pt x="473" y="707"/>
                      </a:cubicBezTo>
                      <a:cubicBezTo>
                        <a:pt x="475" y="498"/>
                        <a:pt x="378" y="295"/>
                        <a:pt x="302" y="105"/>
                      </a:cubicBezTo>
                      <a:cubicBezTo>
                        <a:pt x="274" y="36"/>
                        <a:pt x="210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1217985" y="5802718"/>
                  <a:ext cx="21719" cy="4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767" extrusionOk="0">
                      <a:moveTo>
                        <a:pt x="179" y="1"/>
                      </a:moveTo>
                      <a:cubicBezTo>
                        <a:pt x="113" y="1"/>
                        <a:pt x="49" y="46"/>
                        <a:pt x="47" y="130"/>
                      </a:cubicBezTo>
                      <a:cubicBezTo>
                        <a:pt x="43" y="321"/>
                        <a:pt x="1" y="505"/>
                        <a:pt x="89" y="683"/>
                      </a:cubicBezTo>
                      <a:cubicBezTo>
                        <a:pt x="117" y="741"/>
                        <a:pt x="169" y="766"/>
                        <a:pt x="223" y="766"/>
                      </a:cubicBezTo>
                      <a:cubicBezTo>
                        <a:pt x="311" y="766"/>
                        <a:pt x="403" y="698"/>
                        <a:pt x="402" y="598"/>
                      </a:cubicBezTo>
                      <a:cubicBezTo>
                        <a:pt x="399" y="431"/>
                        <a:pt x="358" y="254"/>
                        <a:pt x="307" y="94"/>
                      </a:cubicBezTo>
                      <a:cubicBezTo>
                        <a:pt x="286" y="31"/>
                        <a:pt x="232" y="1"/>
                        <a:pt x="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64002" y="5798579"/>
                  <a:ext cx="28654" cy="43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814" extrusionOk="0">
                      <a:moveTo>
                        <a:pt x="209" y="0"/>
                      </a:moveTo>
                      <a:cubicBezTo>
                        <a:pt x="175" y="0"/>
                        <a:pt x="142" y="17"/>
                        <a:pt x="119" y="51"/>
                      </a:cubicBezTo>
                      <a:lnTo>
                        <a:pt x="120" y="51"/>
                      </a:lnTo>
                      <a:cubicBezTo>
                        <a:pt x="0" y="225"/>
                        <a:pt x="19" y="467"/>
                        <a:pt x="90" y="660"/>
                      </a:cubicBezTo>
                      <a:cubicBezTo>
                        <a:pt x="127" y="762"/>
                        <a:pt x="226" y="813"/>
                        <a:pt x="320" y="813"/>
                      </a:cubicBezTo>
                      <a:cubicBezTo>
                        <a:pt x="430" y="813"/>
                        <a:pt x="533" y="743"/>
                        <a:pt x="523" y="600"/>
                      </a:cubicBezTo>
                      <a:cubicBezTo>
                        <a:pt x="509" y="394"/>
                        <a:pt x="449" y="165"/>
                        <a:pt x="285" y="29"/>
                      </a:cubicBezTo>
                      <a:cubicBezTo>
                        <a:pt x="262" y="10"/>
                        <a:pt x="235" y="0"/>
                        <a:pt x="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316255" y="5803686"/>
                  <a:ext cx="18225" cy="3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689" extrusionOk="0">
                      <a:moveTo>
                        <a:pt x="149" y="1"/>
                      </a:moveTo>
                      <a:cubicBezTo>
                        <a:pt x="104" y="1"/>
                        <a:pt x="63" y="25"/>
                        <a:pt x="53" y="81"/>
                      </a:cubicBezTo>
                      <a:cubicBezTo>
                        <a:pt x="23" y="242"/>
                        <a:pt x="1" y="418"/>
                        <a:pt x="42" y="578"/>
                      </a:cubicBezTo>
                      <a:cubicBezTo>
                        <a:pt x="59" y="648"/>
                        <a:pt x="119" y="680"/>
                        <a:pt x="186" y="688"/>
                      </a:cubicBezTo>
                      <a:cubicBezTo>
                        <a:pt x="190" y="688"/>
                        <a:pt x="193" y="689"/>
                        <a:pt x="196" y="689"/>
                      </a:cubicBezTo>
                      <a:cubicBezTo>
                        <a:pt x="220" y="689"/>
                        <a:pt x="240" y="678"/>
                        <a:pt x="262" y="667"/>
                      </a:cubicBezTo>
                      <a:cubicBezTo>
                        <a:pt x="306" y="647"/>
                        <a:pt x="339" y="587"/>
                        <a:pt x="335" y="538"/>
                      </a:cubicBezTo>
                      <a:cubicBezTo>
                        <a:pt x="328" y="394"/>
                        <a:pt x="280" y="256"/>
                        <a:pt x="273" y="112"/>
                      </a:cubicBezTo>
                      <a:cubicBezTo>
                        <a:pt x="270" y="43"/>
                        <a:pt x="207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352810" y="5799493"/>
                  <a:ext cx="30751" cy="4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853" extrusionOk="0">
                      <a:moveTo>
                        <a:pt x="166" y="0"/>
                      </a:moveTo>
                      <a:cubicBezTo>
                        <a:pt x="83" y="0"/>
                        <a:pt x="1" y="58"/>
                        <a:pt x="6" y="156"/>
                      </a:cubicBezTo>
                      <a:cubicBezTo>
                        <a:pt x="11" y="290"/>
                        <a:pt x="2" y="421"/>
                        <a:pt x="9" y="555"/>
                      </a:cubicBezTo>
                      <a:cubicBezTo>
                        <a:pt x="14" y="669"/>
                        <a:pt x="80" y="853"/>
                        <a:pt x="214" y="853"/>
                      </a:cubicBezTo>
                      <a:cubicBezTo>
                        <a:pt x="232" y="853"/>
                        <a:pt x="251" y="849"/>
                        <a:pt x="271" y="842"/>
                      </a:cubicBezTo>
                      <a:cubicBezTo>
                        <a:pt x="571" y="737"/>
                        <a:pt x="413" y="270"/>
                        <a:pt x="301" y="76"/>
                      </a:cubicBezTo>
                      <a:cubicBezTo>
                        <a:pt x="271" y="24"/>
                        <a:pt x="218" y="0"/>
                        <a:pt x="1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1402751" y="5801697"/>
                  <a:ext cx="26772" cy="42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" h="794" extrusionOk="0">
                      <a:moveTo>
                        <a:pt x="260" y="1"/>
                      </a:moveTo>
                      <a:cubicBezTo>
                        <a:pt x="212" y="1"/>
                        <a:pt x="163" y="29"/>
                        <a:pt x="148" y="85"/>
                      </a:cubicBezTo>
                      <a:cubicBezTo>
                        <a:pt x="92" y="282"/>
                        <a:pt x="1" y="589"/>
                        <a:pt x="179" y="752"/>
                      </a:cubicBezTo>
                      <a:cubicBezTo>
                        <a:pt x="208" y="779"/>
                        <a:pt x="248" y="793"/>
                        <a:pt x="288" y="793"/>
                      </a:cubicBezTo>
                      <a:cubicBezTo>
                        <a:pt x="337" y="793"/>
                        <a:pt x="384" y="771"/>
                        <a:pt x="408" y="722"/>
                      </a:cubicBezTo>
                      <a:cubicBezTo>
                        <a:pt x="498" y="536"/>
                        <a:pt x="421" y="275"/>
                        <a:pt x="371" y="85"/>
                      </a:cubicBezTo>
                      <a:cubicBezTo>
                        <a:pt x="356" y="29"/>
                        <a:pt x="308" y="1"/>
                        <a:pt x="2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448016" y="5800514"/>
                  <a:ext cx="25590" cy="4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885" extrusionOk="0">
                      <a:moveTo>
                        <a:pt x="256" y="1"/>
                      </a:moveTo>
                      <a:cubicBezTo>
                        <a:pt x="218" y="1"/>
                        <a:pt x="181" y="21"/>
                        <a:pt x="156" y="70"/>
                      </a:cubicBezTo>
                      <a:cubicBezTo>
                        <a:pt x="45" y="296"/>
                        <a:pt x="1" y="630"/>
                        <a:pt x="166" y="841"/>
                      </a:cubicBezTo>
                      <a:cubicBezTo>
                        <a:pt x="190" y="871"/>
                        <a:pt x="220" y="884"/>
                        <a:pt x="251" y="884"/>
                      </a:cubicBezTo>
                      <a:cubicBezTo>
                        <a:pt x="313" y="884"/>
                        <a:pt x="378" y="834"/>
                        <a:pt x="401" y="777"/>
                      </a:cubicBezTo>
                      <a:cubicBezTo>
                        <a:pt x="476" y="595"/>
                        <a:pt x="371" y="366"/>
                        <a:pt x="399" y="172"/>
                      </a:cubicBezTo>
                      <a:cubicBezTo>
                        <a:pt x="411" y="81"/>
                        <a:pt x="332" y="1"/>
                        <a:pt x="2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489302" y="5804277"/>
                  <a:ext cx="24568" cy="4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" h="897" extrusionOk="0">
                      <a:moveTo>
                        <a:pt x="290" y="1"/>
                      </a:moveTo>
                      <a:cubicBezTo>
                        <a:pt x="223" y="1"/>
                        <a:pt x="155" y="46"/>
                        <a:pt x="149" y="135"/>
                      </a:cubicBezTo>
                      <a:cubicBezTo>
                        <a:pt x="137" y="319"/>
                        <a:pt x="0" y="897"/>
                        <a:pt x="322" y="897"/>
                      </a:cubicBezTo>
                      <a:cubicBezTo>
                        <a:pt x="457" y="897"/>
                        <a:pt x="445" y="702"/>
                        <a:pt x="444" y="617"/>
                      </a:cubicBezTo>
                      <a:cubicBezTo>
                        <a:pt x="442" y="457"/>
                        <a:pt x="434" y="294"/>
                        <a:pt x="428" y="135"/>
                      </a:cubicBezTo>
                      <a:cubicBezTo>
                        <a:pt x="423" y="46"/>
                        <a:pt x="357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523707" y="5807126"/>
                  <a:ext cx="33277" cy="50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946" extrusionOk="0">
                      <a:moveTo>
                        <a:pt x="420" y="1"/>
                      </a:moveTo>
                      <a:cubicBezTo>
                        <a:pt x="353" y="1"/>
                        <a:pt x="280" y="49"/>
                        <a:pt x="256" y="111"/>
                      </a:cubicBezTo>
                      <a:cubicBezTo>
                        <a:pt x="174" y="321"/>
                        <a:pt x="1" y="712"/>
                        <a:pt x="223" y="890"/>
                      </a:cubicBezTo>
                      <a:cubicBezTo>
                        <a:pt x="268" y="927"/>
                        <a:pt x="316" y="945"/>
                        <a:pt x="364" y="945"/>
                      </a:cubicBezTo>
                      <a:cubicBezTo>
                        <a:pt x="411" y="945"/>
                        <a:pt x="459" y="927"/>
                        <a:pt x="504" y="890"/>
                      </a:cubicBezTo>
                      <a:cubicBezTo>
                        <a:pt x="618" y="795"/>
                        <a:pt x="614" y="638"/>
                        <a:pt x="613" y="500"/>
                      </a:cubicBezTo>
                      <a:cubicBezTo>
                        <a:pt x="611" y="342"/>
                        <a:pt x="590" y="222"/>
                        <a:pt x="528" y="75"/>
                      </a:cubicBezTo>
                      <a:cubicBezTo>
                        <a:pt x="506" y="22"/>
                        <a:pt x="464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574132" y="5815244"/>
                  <a:ext cx="36664" cy="49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915" extrusionOk="0">
                      <a:moveTo>
                        <a:pt x="396" y="1"/>
                      </a:moveTo>
                      <a:cubicBezTo>
                        <a:pt x="346" y="1"/>
                        <a:pt x="293" y="25"/>
                        <a:pt x="263" y="66"/>
                      </a:cubicBezTo>
                      <a:cubicBezTo>
                        <a:pt x="119" y="270"/>
                        <a:pt x="0" y="730"/>
                        <a:pt x="258" y="890"/>
                      </a:cubicBezTo>
                      <a:cubicBezTo>
                        <a:pt x="285" y="906"/>
                        <a:pt x="318" y="915"/>
                        <a:pt x="351" y="915"/>
                      </a:cubicBezTo>
                      <a:cubicBezTo>
                        <a:pt x="383" y="915"/>
                        <a:pt x="415" y="907"/>
                        <a:pt x="440" y="890"/>
                      </a:cubicBezTo>
                      <a:cubicBezTo>
                        <a:pt x="682" y="731"/>
                        <a:pt x="561" y="335"/>
                        <a:pt x="518" y="100"/>
                      </a:cubicBezTo>
                      <a:cubicBezTo>
                        <a:pt x="505" y="31"/>
                        <a:pt x="452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1626223" y="5818254"/>
                  <a:ext cx="21504" cy="46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863" extrusionOk="0">
                      <a:moveTo>
                        <a:pt x="234" y="0"/>
                      </a:moveTo>
                      <a:cubicBezTo>
                        <a:pt x="185" y="0"/>
                        <a:pt x="135" y="28"/>
                        <a:pt x="123" y="83"/>
                      </a:cubicBezTo>
                      <a:cubicBezTo>
                        <a:pt x="76" y="282"/>
                        <a:pt x="21" y="469"/>
                        <a:pt x="8" y="676"/>
                      </a:cubicBezTo>
                      <a:cubicBezTo>
                        <a:pt x="0" y="800"/>
                        <a:pt x="96" y="863"/>
                        <a:pt x="194" y="863"/>
                      </a:cubicBezTo>
                      <a:cubicBezTo>
                        <a:pt x="292" y="863"/>
                        <a:pt x="391" y="801"/>
                        <a:pt x="394" y="676"/>
                      </a:cubicBezTo>
                      <a:cubicBezTo>
                        <a:pt x="399" y="472"/>
                        <a:pt x="389" y="282"/>
                        <a:pt x="346" y="83"/>
                      </a:cubicBezTo>
                      <a:cubicBezTo>
                        <a:pt x="333" y="28"/>
                        <a:pt x="28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1662618" y="5825780"/>
                  <a:ext cx="27041" cy="46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870" extrusionOk="0">
                      <a:moveTo>
                        <a:pt x="344" y="1"/>
                      </a:moveTo>
                      <a:cubicBezTo>
                        <a:pt x="330" y="1"/>
                        <a:pt x="316" y="4"/>
                        <a:pt x="304" y="11"/>
                      </a:cubicBezTo>
                      <a:cubicBezTo>
                        <a:pt x="66" y="133"/>
                        <a:pt x="0" y="550"/>
                        <a:pt x="103" y="773"/>
                      </a:cubicBezTo>
                      <a:cubicBezTo>
                        <a:pt x="134" y="841"/>
                        <a:pt x="190" y="869"/>
                        <a:pt x="248" y="869"/>
                      </a:cubicBezTo>
                      <a:cubicBezTo>
                        <a:pt x="334" y="869"/>
                        <a:pt x="425" y="810"/>
                        <a:pt x="456" y="726"/>
                      </a:cubicBezTo>
                      <a:cubicBezTo>
                        <a:pt x="503" y="598"/>
                        <a:pt x="484" y="458"/>
                        <a:pt x="491" y="323"/>
                      </a:cubicBezTo>
                      <a:cubicBezTo>
                        <a:pt x="497" y="214"/>
                        <a:pt x="469" y="102"/>
                        <a:pt x="396" y="23"/>
                      </a:cubicBezTo>
                      <a:cubicBezTo>
                        <a:pt x="382" y="7"/>
                        <a:pt x="363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1703742" y="5833736"/>
                  <a:ext cx="24353" cy="41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81" extrusionOk="0">
                      <a:moveTo>
                        <a:pt x="267" y="0"/>
                      </a:moveTo>
                      <a:cubicBezTo>
                        <a:pt x="224" y="0"/>
                        <a:pt x="180" y="24"/>
                        <a:pt x="162" y="71"/>
                      </a:cubicBezTo>
                      <a:cubicBezTo>
                        <a:pt x="92" y="242"/>
                        <a:pt x="1" y="490"/>
                        <a:pt x="56" y="673"/>
                      </a:cubicBezTo>
                      <a:cubicBezTo>
                        <a:pt x="78" y="745"/>
                        <a:pt x="136" y="781"/>
                        <a:pt x="197" y="781"/>
                      </a:cubicBezTo>
                      <a:cubicBezTo>
                        <a:pt x="247" y="781"/>
                        <a:pt x="298" y="757"/>
                        <a:pt x="333" y="710"/>
                      </a:cubicBezTo>
                      <a:cubicBezTo>
                        <a:pt x="452" y="542"/>
                        <a:pt x="365" y="289"/>
                        <a:pt x="363" y="99"/>
                      </a:cubicBezTo>
                      <a:cubicBezTo>
                        <a:pt x="362" y="33"/>
                        <a:pt x="315" y="0"/>
                        <a:pt x="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1737664" y="5833306"/>
                  <a:ext cx="34621" cy="51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965" extrusionOk="0">
                      <a:moveTo>
                        <a:pt x="450" y="1"/>
                      </a:moveTo>
                      <a:cubicBezTo>
                        <a:pt x="401" y="1"/>
                        <a:pt x="352" y="23"/>
                        <a:pt x="326" y="70"/>
                      </a:cubicBezTo>
                      <a:cubicBezTo>
                        <a:pt x="192" y="308"/>
                        <a:pt x="1" y="576"/>
                        <a:pt x="125" y="855"/>
                      </a:cubicBezTo>
                      <a:cubicBezTo>
                        <a:pt x="156" y="926"/>
                        <a:pt x="238" y="964"/>
                        <a:pt x="318" y="964"/>
                      </a:cubicBezTo>
                      <a:cubicBezTo>
                        <a:pt x="378" y="964"/>
                        <a:pt x="438" y="943"/>
                        <a:pt x="475" y="899"/>
                      </a:cubicBezTo>
                      <a:cubicBezTo>
                        <a:pt x="643" y="699"/>
                        <a:pt x="641" y="350"/>
                        <a:pt x="586" y="103"/>
                      </a:cubicBezTo>
                      <a:cubicBezTo>
                        <a:pt x="571" y="36"/>
                        <a:pt x="510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 rot="10800000">
                  <a:off x="1337456" y="5175905"/>
                  <a:ext cx="144000" cy="137700"/>
                </a:xfrm>
                <a:prstGeom prst="hear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</p:grpSp>
        </p:grpSp>
        <p:grpSp>
          <p:nvGrpSpPr>
            <p:cNvPr id="120" name="Google Shape;120;p15"/>
            <p:cNvGrpSpPr/>
            <p:nvPr/>
          </p:nvGrpSpPr>
          <p:grpSpPr>
            <a:xfrm>
              <a:off x="-600558" y="3315573"/>
              <a:ext cx="1767600" cy="2709900"/>
              <a:chOff x="4437480" y="685723"/>
              <a:chExt cx="1767600" cy="2709900"/>
            </a:xfrm>
          </p:grpSpPr>
          <p:grpSp>
            <p:nvGrpSpPr>
              <p:cNvPr id="121" name="Google Shape;121;p15"/>
              <p:cNvGrpSpPr/>
              <p:nvPr/>
            </p:nvGrpSpPr>
            <p:grpSpPr>
              <a:xfrm>
                <a:off x="4437480" y="685723"/>
                <a:ext cx="1767600" cy="2709900"/>
                <a:chOff x="4437480" y="685741"/>
                <a:chExt cx="1767600" cy="2709900"/>
              </a:xfrm>
            </p:grpSpPr>
            <p:sp>
              <p:nvSpPr>
                <p:cNvPr id="122" name="Google Shape;122;p15"/>
                <p:cNvSpPr/>
                <p:nvPr/>
              </p:nvSpPr>
              <p:spPr>
                <a:xfrm>
                  <a:off x="4437480" y="685741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79"/>
                </a:p>
              </p:txBody>
            </p:sp>
            <p:grpSp>
              <p:nvGrpSpPr>
                <p:cNvPr id="123" name="Google Shape;123;p15"/>
                <p:cNvGrpSpPr/>
                <p:nvPr/>
              </p:nvGrpSpPr>
              <p:grpSpPr>
                <a:xfrm>
                  <a:off x="4497853" y="746114"/>
                  <a:ext cx="1646954" cy="2589157"/>
                  <a:chOff x="801550" y="2108776"/>
                  <a:chExt cx="2078700" cy="3267900"/>
                </a:xfrm>
              </p:grpSpPr>
              <p:grpSp>
                <p:nvGrpSpPr>
                  <p:cNvPr id="124" name="Google Shape;124;p15"/>
                  <p:cNvGrpSpPr/>
                  <p:nvPr/>
                </p:nvGrpSpPr>
                <p:grpSpPr>
                  <a:xfrm>
                    <a:off x="801550" y="2108776"/>
                    <a:ext cx="365400" cy="545395"/>
                    <a:chOff x="993775" y="2585375"/>
                    <a:chExt cx="365400" cy="545395"/>
                  </a:xfrm>
                </p:grpSpPr>
                <p:sp>
                  <p:nvSpPr>
                    <p:cNvPr id="125" name="Google Shape;125;p15"/>
                    <p:cNvSpPr/>
                    <p:nvPr/>
                  </p:nvSpPr>
                  <p:spPr>
                    <a:xfrm>
                      <a:off x="1104825" y="2896470"/>
                      <a:ext cx="143400" cy="234300"/>
                    </a:xfrm>
                    <a:prstGeom prst="diamond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79"/>
                    </a:p>
                  </p:txBody>
                </p:sp>
                <p:sp>
                  <p:nvSpPr>
                    <p:cNvPr id="126" name="Google Shape;126;p15"/>
                    <p:cNvSpPr txBox="1"/>
                    <p:nvPr/>
                  </p:nvSpPr>
                  <p:spPr>
                    <a:xfrm>
                      <a:off x="993775" y="2585375"/>
                      <a:ext cx="365400" cy="32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1542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</p:grpSp>
              <p:grpSp>
                <p:nvGrpSpPr>
                  <p:cNvPr id="127" name="Google Shape;127;p15"/>
                  <p:cNvGrpSpPr/>
                  <p:nvPr/>
                </p:nvGrpSpPr>
                <p:grpSpPr>
                  <a:xfrm rot="10800000">
                    <a:off x="2514850" y="4831280"/>
                    <a:ext cx="365400" cy="545395"/>
                    <a:chOff x="993775" y="2585375"/>
                    <a:chExt cx="365400" cy="545395"/>
                  </a:xfrm>
                </p:grpSpPr>
                <p:sp>
                  <p:nvSpPr>
                    <p:cNvPr id="128" name="Google Shape;128;p15"/>
                    <p:cNvSpPr/>
                    <p:nvPr/>
                  </p:nvSpPr>
                  <p:spPr>
                    <a:xfrm>
                      <a:off x="1104825" y="2896470"/>
                      <a:ext cx="143400" cy="234300"/>
                    </a:xfrm>
                    <a:prstGeom prst="diamond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79"/>
                    </a:p>
                  </p:txBody>
                </p:sp>
                <p:sp>
                  <p:nvSpPr>
                    <p:cNvPr id="129" name="Google Shape;129;p15"/>
                    <p:cNvSpPr txBox="1"/>
                    <p:nvPr/>
                  </p:nvSpPr>
                  <p:spPr>
                    <a:xfrm>
                      <a:off x="993775" y="2585375"/>
                      <a:ext cx="365400" cy="32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</a:t>
                      </a:r>
                      <a:endParaRPr sz="1542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</p:grpSp>
            </p:grpSp>
          </p:grpSp>
          <p:grpSp>
            <p:nvGrpSpPr>
              <p:cNvPr id="130" name="Google Shape;130;p15"/>
              <p:cNvGrpSpPr/>
              <p:nvPr/>
            </p:nvGrpSpPr>
            <p:grpSpPr>
              <a:xfrm>
                <a:off x="4910786" y="1860048"/>
                <a:ext cx="821087" cy="361289"/>
                <a:chOff x="3657633" y="4439031"/>
                <a:chExt cx="1036334" cy="456000"/>
              </a:xfrm>
            </p:grpSpPr>
            <p:grpSp>
              <p:nvGrpSpPr>
                <p:cNvPr id="131" name="Google Shape;131;p15"/>
                <p:cNvGrpSpPr/>
                <p:nvPr/>
              </p:nvGrpSpPr>
              <p:grpSpPr>
                <a:xfrm>
                  <a:off x="3657633" y="4439031"/>
                  <a:ext cx="1036334" cy="456000"/>
                  <a:chOff x="1304400" y="3600756"/>
                  <a:chExt cx="1036334" cy="456000"/>
                </a:xfrm>
              </p:grpSpPr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1304400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79"/>
                  </a:p>
                </p:txBody>
              </p:sp>
              <p:sp>
                <p:nvSpPr>
                  <p:cNvPr id="133" name="Google Shape;133;p15"/>
                  <p:cNvSpPr/>
                  <p:nvPr/>
                </p:nvSpPr>
                <p:spPr>
                  <a:xfrm>
                    <a:off x="2062034" y="3600756"/>
                    <a:ext cx="278700" cy="456000"/>
                  </a:xfrm>
                  <a:prstGeom prst="diamond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79"/>
                  </a:p>
                </p:txBody>
              </p:sp>
            </p:grpSp>
            <p:sp>
              <p:nvSpPr>
                <p:cNvPr id="134" name="Google Shape;134;p15"/>
                <p:cNvSpPr/>
                <p:nvPr/>
              </p:nvSpPr>
              <p:spPr>
                <a:xfrm>
                  <a:off x="4036450" y="4439031"/>
                  <a:ext cx="278700" cy="456000"/>
                </a:xfrm>
                <a:prstGeom prst="diamond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79"/>
                </a:p>
              </p:txBody>
            </p:sp>
          </p:grpSp>
        </p:grpSp>
        <p:grpSp>
          <p:nvGrpSpPr>
            <p:cNvPr id="135" name="Google Shape;135;p15"/>
            <p:cNvGrpSpPr/>
            <p:nvPr/>
          </p:nvGrpSpPr>
          <p:grpSpPr>
            <a:xfrm rot="-1710153">
              <a:off x="9155620" y="-724278"/>
              <a:ext cx="1767608" cy="2709913"/>
              <a:chOff x="4405291" y="3954803"/>
              <a:chExt cx="1767600" cy="2709900"/>
            </a:xfrm>
          </p:grpSpPr>
          <p:grpSp>
            <p:nvGrpSpPr>
              <p:cNvPr id="136" name="Google Shape;136;p15"/>
              <p:cNvGrpSpPr/>
              <p:nvPr/>
            </p:nvGrpSpPr>
            <p:grpSpPr>
              <a:xfrm>
                <a:off x="4405291" y="3954803"/>
                <a:ext cx="1767600" cy="2709900"/>
                <a:chOff x="6246266" y="3663428"/>
                <a:chExt cx="1767600" cy="2709900"/>
              </a:xfrm>
            </p:grpSpPr>
            <p:sp>
              <p:nvSpPr>
                <p:cNvPr id="137" name="Google Shape;137;p15"/>
                <p:cNvSpPr/>
                <p:nvPr/>
              </p:nvSpPr>
              <p:spPr>
                <a:xfrm>
                  <a:off x="6246266" y="3663428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79"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138" name="Google Shape;138;p15"/>
                <p:cNvGrpSpPr/>
                <p:nvPr/>
              </p:nvGrpSpPr>
              <p:grpSpPr>
                <a:xfrm>
                  <a:off x="6306640" y="3723801"/>
                  <a:ext cx="1646954" cy="2589157"/>
                  <a:chOff x="6306640" y="3723801"/>
                  <a:chExt cx="1646954" cy="2589157"/>
                </a:xfrm>
              </p:grpSpPr>
              <p:grpSp>
                <p:nvGrpSpPr>
                  <p:cNvPr id="139" name="Google Shape;139;p15"/>
                  <p:cNvGrpSpPr/>
                  <p:nvPr/>
                </p:nvGrpSpPr>
                <p:grpSpPr>
                  <a:xfrm>
                    <a:off x="6306640" y="3723801"/>
                    <a:ext cx="289500" cy="396470"/>
                    <a:chOff x="6306640" y="3723801"/>
                    <a:chExt cx="289500" cy="396470"/>
                  </a:xfrm>
                </p:grpSpPr>
                <p:sp>
                  <p:nvSpPr>
                    <p:cNvPr id="140" name="Google Shape;140;p15"/>
                    <p:cNvSpPr txBox="1"/>
                    <p:nvPr/>
                  </p:nvSpPr>
                  <p:spPr>
                    <a:xfrm>
                      <a:off x="6306640" y="3723801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</a:t>
                      </a:r>
                      <a:endParaRPr sz="1542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141" name="Google Shape;141;p15"/>
                    <p:cNvGrpSpPr/>
                    <p:nvPr/>
                  </p:nvGrpSpPr>
                  <p:grpSpPr>
                    <a:xfrm>
                      <a:off x="6381898" y="3980589"/>
                      <a:ext cx="138998" cy="139683"/>
                      <a:chOff x="8278315" y="4619604"/>
                      <a:chExt cx="1311300" cy="1317762"/>
                    </a:xfrm>
                  </p:grpSpPr>
                  <p:sp>
                    <p:nvSpPr>
                      <p:cNvPr id="142" name="Google Shape;142;p15"/>
                      <p:cNvSpPr/>
                      <p:nvPr/>
                    </p:nvSpPr>
                    <p:spPr>
                      <a:xfrm>
                        <a:off x="8795675" y="5358366"/>
                        <a:ext cx="276600" cy="5790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33"/>
                      </a:p>
                    </p:txBody>
                  </p:sp>
                  <p:grpSp>
                    <p:nvGrpSpPr>
                      <p:cNvPr id="143" name="Google Shape;143;p15"/>
                      <p:cNvGrpSpPr/>
                      <p:nvPr/>
                    </p:nvGrpSpPr>
                    <p:grpSpPr>
                      <a:xfrm>
                        <a:off x="8278315" y="4619604"/>
                        <a:ext cx="1311300" cy="1167443"/>
                        <a:chOff x="8278315" y="4619604"/>
                        <a:chExt cx="1311300" cy="1167443"/>
                      </a:xfrm>
                    </p:grpSpPr>
                    <p:sp>
                      <p:nvSpPr>
                        <p:cNvPr id="144" name="Google Shape;144;p15"/>
                        <p:cNvSpPr/>
                        <p:nvPr/>
                      </p:nvSpPr>
                      <p:spPr>
                        <a:xfrm rot="8100000">
                          <a:off x="8656284" y="4734623"/>
                          <a:ext cx="555362" cy="555362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33"/>
                        </a:p>
                      </p:txBody>
                    </p:sp>
                    <p:sp>
                      <p:nvSpPr>
                        <p:cNvPr id="145" name="Google Shape;145;p15"/>
                        <p:cNvSpPr/>
                        <p:nvPr/>
                      </p:nvSpPr>
                      <p:spPr>
                        <a:xfrm rot="6499636" flipH="1">
                          <a:off x="83515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33"/>
                        </a:p>
                      </p:txBody>
                    </p:sp>
                    <p:sp>
                      <p:nvSpPr>
                        <p:cNvPr id="146" name="Google Shape;146;p15"/>
                        <p:cNvSpPr/>
                        <p:nvPr/>
                      </p:nvSpPr>
                      <p:spPr>
                        <a:xfrm rot="-6499636">
                          <a:off x="89611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33"/>
                        </a:p>
                      </p:txBody>
                    </p:sp>
                  </p:grpSp>
                </p:grpSp>
              </p:grpSp>
              <p:grpSp>
                <p:nvGrpSpPr>
                  <p:cNvPr id="147" name="Google Shape;147;p15"/>
                  <p:cNvGrpSpPr/>
                  <p:nvPr/>
                </p:nvGrpSpPr>
                <p:grpSpPr>
                  <a:xfrm>
                    <a:off x="7664094" y="5916464"/>
                    <a:ext cx="289500" cy="396495"/>
                    <a:chOff x="7664094" y="5916464"/>
                    <a:chExt cx="289500" cy="396495"/>
                  </a:xfrm>
                </p:grpSpPr>
                <p:sp>
                  <p:nvSpPr>
                    <p:cNvPr id="148" name="Google Shape;148;p15"/>
                    <p:cNvSpPr txBox="1"/>
                    <p:nvPr/>
                  </p:nvSpPr>
                  <p:spPr>
                    <a:xfrm rot="10800000">
                      <a:off x="7664094" y="6056158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1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</a:t>
                      </a:r>
                      <a:endParaRPr sz="1542">
                        <a:solidFill>
                          <a:schemeClr val="dk1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grpSp>
                  <p:nvGrpSpPr>
                    <p:cNvPr id="149" name="Google Shape;149;p15"/>
                    <p:cNvGrpSpPr/>
                    <p:nvPr/>
                  </p:nvGrpSpPr>
                  <p:grpSpPr>
                    <a:xfrm rot="10800000">
                      <a:off x="7739348" y="5916464"/>
                      <a:ext cx="138998" cy="139683"/>
                      <a:chOff x="8278315" y="4619604"/>
                      <a:chExt cx="1311300" cy="1317762"/>
                    </a:xfrm>
                  </p:grpSpPr>
                  <p:sp>
                    <p:nvSpPr>
                      <p:cNvPr id="150" name="Google Shape;150;p15"/>
                      <p:cNvSpPr/>
                      <p:nvPr/>
                    </p:nvSpPr>
                    <p:spPr>
                      <a:xfrm>
                        <a:off x="8795675" y="5358366"/>
                        <a:ext cx="276600" cy="57900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633"/>
                      </a:p>
                    </p:txBody>
                  </p:sp>
                  <p:grpSp>
                    <p:nvGrpSpPr>
                      <p:cNvPr id="151" name="Google Shape;151;p15"/>
                      <p:cNvGrpSpPr/>
                      <p:nvPr/>
                    </p:nvGrpSpPr>
                    <p:grpSpPr>
                      <a:xfrm>
                        <a:off x="8278315" y="4619604"/>
                        <a:ext cx="1311300" cy="1167443"/>
                        <a:chOff x="8278315" y="4619604"/>
                        <a:chExt cx="1311300" cy="1167443"/>
                      </a:xfrm>
                    </p:grpSpPr>
                    <p:sp>
                      <p:nvSpPr>
                        <p:cNvPr id="152" name="Google Shape;152;p15"/>
                        <p:cNvSpPr/>
                        <p:nvPr/>
                      </p:nvSpPr>
                      <p:spPr>
                        <a:xfrm rot="8100000">
                          <a:off x="8656284" y="4734623"/>
                          <a:ext cx="555362" cy="555362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33"/>
                        </a:p>
                      </p:txBody>
                    </p:sp>
                    <p:sp>
                      <p:nvSpPr>
                        <p:cNvPr id="153" name="Google Shape;153;p15"/>
                        <p:cNvSpPr/>
                        <p:nvPr/>
                      </p:nvSpPr>
                      <p:spPr>
                        <a:xfrm rot="6499636" flipH="1">
                          <a:off x="83515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33"/>
                        </a:p>
                      </p:txBody>
                    </p:sp>
                    <p:sp>
                      <p:nvSpPr>
                        <p:cNvPr id="154" name="Google Shape;154;p15"/>
                        <p:cNvSpPr/>
                        <p:nvPr/>
                      </p:nvSpPr>
                      <p:spPr>
                        <a:xfrm rot="-6499636">
                          <a:off x="8961132" y="5158565"/>
                          <a:ext cx="555265" cy="555265"/>
                        </a:xfrm>
                        <a:prstGeom prst="teardrop">
                          <a:avLst>
                            <a:gd name="adj" fmla="val 100000"/>
                          </a:avLst>
                        </a:pr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633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55" name="Google Shape;155;p15"/>
              <p:cNvGrpSpPr/>
              <p:nvPr/>
            </p:nvGrpSpPr>
            <p:grpSpPr>
              <a:xfrm>
                <a:off x="4636455" y="4585999"/>
                <a:ext cx="1305273" cy="1446915"/>
                <a:chOff x="4684129" y="4614369"/>
                <a:chExt cx="1228724" cy="1362059"/>
              </a:xfrm>
            </p:grpSpPr>
            <p:grpSp>
              <p:nvGrpSpPr>
                <p:cNvPr id="156" name="Google Shape;156;p15"/>
                <p:cNvGrpSpPr/>
                <p:nvPr/>
              </p:nvGrpSpPr>
              <p:grpSpPr>
                <a:xfrm>
                  <a:off x="4684129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57" name="Google Shape;157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58" name="Google Shape;158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59" name="Google Shape;159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60" name="Google Shape;160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61" name="Google Shape;161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62" name="Google Shape;162;p15"/>
                <p:cNvGrpSpPr/>
                <p:nvPr/>
              </p:nvGrpSpPr>
              <p:grpSpPr>
                <a:xfrm>
                  <a:off x="5127957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63" name="Google Shape;163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64" name="Google Shape;164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65" name="Google Shape;165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66" name="Google Shape;166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67" name="Google Shape;167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68" name="Google Shape;168;p15"/>
                <p:cNvGrpSpPr/>
                <p:nvPr/>
              </p:nvGrpSpPr>
              <p:grpSpPr>
                <a:xfrm>
                  <a:off x="5571784" y="52907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69" name="Google Shape;169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70" name="Google Shape;170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71" name="Google Shape;171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72" name="Google Shape;172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73" name="Google Shape;173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4906043" y="4952574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76" name="Google Shape;176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77" name="Google Shape;177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78" name="Google Shape;178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79" name="Google Shape;179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80" name="Google Shape;180;p15"/>
                <p:cNvGrpSpPr/>
                <p:nvPr/>
              </p:nvGrpSpPr>
              <p:grpSpPr>
                <a:xfrm>
                  <a:off x="5349871" y="4952574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81" name="Google Shape;181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82" name="Google Shape;182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83" name="Google Shape;183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84" name="Google Shape;184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85" name="Google Shape;185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86" name="Google Shape;186;p15"/>
                <p:cNvGrpSpPr/>
                <p:nvPr/>
              </p:nvGrpSpPr>
              <p:grpSpPr>
                <a:xfrm>
                  <a:off x="4906043" y="56336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87" name="Google Shape;187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88" name="Google Shape;188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89" name="Google Shape;189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90" name="Google Shape;190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91" name="Google Shape;191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92" name="Google Shape;192;p15"/>
                <p:cNvGrpSpPr/>
                <p:nvPr/>
              </p:nvGrpSpPr>
              <p:grpSpPr>
                <a:xfrm>
                  <a:off x="5349871" y="5633678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93" name="Google Shape;193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194" name="Google Shape;194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195" name="Google Shape;195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96" name="Google Shape;196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197" name="Google Shape;197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  <p:grpSp>
              <p:nvGrpSpPr>
                <p:cNvPr id="198" name="Google Shape;198;p15"/>
                <p:cNvGrpSpPr/>
                <p:nvPr/>
              </p:nvGrpSpPr>
              <p:grpSpPr>
                <a:xfrm>
                  <a:off x="5127957" y="4614369"/>
                  <a:ext cx="341069" cy="342750"/>
                  <a:chOff x="8278315" y="4619604"/>
                  <a:chExt cx="1311300" cy="1317762"/>
                </a:xfrm>
              </p:grpSpPr>
              <p:sp>
                <p:nvSpPr>
                  <p:cNvPr id="199" name="Google Shape;199;p15"/>
                  <p:cNvSpPr/>
                  <p:nvPr/>
                </p:nvSpPr>
                <p:spPr>
                  <a:xfrm>
                    <a:off x="8795675" y="5358366"/>
                    <a:ext cx="276600" cy="579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633"/>
                  </a:p>
                </p:txBody>
              </p:sp>
              <p:grpSp>
                <p:nvGrpSpPr>
                  <p:cNvPr id="200" name="Google Shape;200;p15"/>
                  <p:cNvGrpSpPr/>
                  <p:nvPr/>
                </p:nvGrpSpPr>
                <p:grpSpPr>
                  <a:xfrm>
                    <a:off x="8278315" y="4619604"/>
                    <a:ext cx="1311300" cy="1167443"/>
                    <a:chOff x="8278315" y="4619604"/>
                    <a:chExt cx="1311300" cy="1167443"/>
                  </a:xfrm>
                </p:grpSpPr>
                <p:sp>
                  <p:nvSpPr>
                    <p:cNvPr id="201" name="Google Shape;201;p15"/>
                    <p:cNvSpPr/>
                    <p:nvPr/>
                  </p:nvSpPr>
                  <p:spPr>
                    <a:xfrm rot="8100000">
                      <a:off x="8656284" y="4734623"/>
                      <a:ext cx="555362" cy="555362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202" name="Google Shape;202;p15"/>
                    <p:cNvSpPr/>
                    <p:nvPr/>
                  </p:nvSpPr>
                  <p:spPr>
                    <a:xfrm rot="6499636" flipH="1">
                      <a:off x="83515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  <p:sp>
                  <p:nvSpPr>
                    <p:cNvPr id="203" name="Google Shape;203;p15"/>
                    <p:cNvSpPr/>
                    <p:nvPr/>
                  </p:nvSpPr>
                  <p:spPr>
                    <a:xfrm rot="-6499636">
                      <a:off x="8961132" y="5158565"/>
                      <a:ext cx="555265" cy="555265"/>
                    </a:xfrm>
                    <a:prstGeom prst="teardrop">
                      <a:avLst>
                        <a:gd name="adj" fmla="val 100000"/>
                      </a:avLst>
                    </a:pr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</p:grpSp>
        </p:grpSp>
        <p:grpSp>
          <p:nvGrpSpPr>
            <p:cNvPr id="204" name="Google Shape;204;p15"/>
            <p:cNvGrpSpPr/>
            <p:nvPr/>
          </p:nvGrpSpPr>
          <p:grpSpPr>
            <a:xfrm>
              <a:off x="9155634" y="1598909"/>
              <a:ext cx="1767600" cy="2709900"/>
              <a:chOff x="2486196" y="4164233"/>
              <a:chExt cx="1767600" cy="2709900"/>
            </a:xfrm>
          </p:grpSpPr>
          <p:grpSp>
            <p:nvGrpSpPr>
              <p:cNvPr id="205" name="Google Shape;205;p15"/>
              <p:cNvGrpSpPr/>
              <p:nvPr/>
            </p:nvGrpSpPr>
            <p:grpSpPr>
              <a:xfrm>
                <a:off x="2486196" y="4164233"/>
                <a:ext cx="1767600" cy="2709900"/>
                <a:chOff x="2486196" y="4164233"/>
                <a:chExt cx="1767600" cy="2709900"/>
              </a:xfrm>
            </p:grpSpPr>
            <p:sp>
              <p:nvSpPr>
                <p:cNvPr id="206" name="Google Shape;206;p15"/>
                <p:cNvSpPr/>
                <p:nvPr/>
              </p:nvSpPr>
              <p:spPr>
                <a:xfrm>
                  <a:off x="2486196" y="4164233"/>
                  <a:ext cx="1767600" cy="2709900"/>
                </a:xfrm>
                <a:prstGeom prst="roundRect">
                  <a:avLst>
                    <a:gd name="adj" fmla="val 1184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79"/>
                </a:p>
              </p:txBody>
            </p:sp>
            <p:grpSp>
              <p:nvGrpSpPr>
                <p:cNvPr id="207" name="Google Shape;207;p15"/>
                <p:cNvGrpSpPr/>
                <p:nvPr/>
              </p:nvGrpSpPr>
              <p:grpSpPr>
                <a:xfrm>
                  <a:off x="2546569" y="4188945"/>
                  <a:ext cx="1646954" cy="2660478"/>
                  <a:chOff x="2546569" y="4188945"/>
                  <a:chExt cx="1646954" cy="2660478"/>
                </a:xfrm>
              </p:grpSpPr>
              <p:grpSp>
                <p:nvGrpSpPr>
                  <p:cNvPr id="208" name="Google Shape;208;p15"/>
                  <p:cNvGrpSpPr/>
                  <p:nvPr/>
                </p:nvGrpSpPr>
                <p:grpSpPr>
                  <a:xfrm>
                    <a:off x="2546569" y="4188945"/>
                    <a:ext cx="289500" cy="431405"/>
                    <a:chOff x="2546569" y="4188945"/>
                    <a:chExt cx="289500" cy="431405"/>
                  </a:xfrm>
                </p:grpSpPr>
                <p:sp>
                  <p:nvSpPr>
                    <p:cNvPr id="209" name="Google Shape;209;p15"/>
                    <p:cNvSpPr txBox="1"/>
                    <p:nvPr/>
                  </p:nvSpPr>
                  <p:spPr>
                    <a:xfrm>
                      <a:off x="2546569" y="4188945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Q</a:t>
                      </a:r>
                      <a:endParaRPr sz="1542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sp>
                  <p:nvSpPr>
                    <p:cNvPr id="210" name="Google Shape;210;p15"/>
                    <p:cNvSpPr/>
                    <p:nvPr/>
                  </p:nvSpPr>
                  <p:spPr>
                    <a:xfrm>
                      <a:off x="2610479" y="4482650"/>
                      <a:ext cx="144000" cy="1377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  <p:grpSp>
                <p:nvGrpSpPr>
                  <p:cNvPr id="211" name="Google Shape;211;p15"/>
                  <p:cNvGrpSpPr/>
                  <p:nvPr/>
                </p:nvGrpSpPr>
                <p:grpSpPr>
                  <a:xfrm>
                    <a:off x="3904023" y="6421314"/>
                    <a:ext cx="289500" cy="428109"/>
                    <a:chOff x="3904023" y="6421314"/>
                    <a:chExt cx="289500" cy="428109"/>
                  </a:xfrm>
                </p:grpSpPr>
                <p:sp>
                  <p:nvSpPr>
                    <p:cNvPr id="212" name="Google Shape;212;p15"/>
                    <p:cNvSpPr txBox="1"/>
                    <p:nvPr/>
                  </p:nvSpPr>
                  <p:spPr>
                    <a:xfrm rot="10800000">
                      <a:off x="3904023" y="6592623"/>
                      <a:ext cx="289500" cy="256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42">
                          <a:solidFill>
                            <a:schemeClr val="dk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Q</a:t>
                      </a:r>
                      <a:endParaRPr sz="1542">
                        <a:solidFill>
                          <a:schemeClr val="dk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p:txBody>
                </p:sp>
                <p:sp>
                  <p:nvSpPr>
                    <p:cNvPr id="213" name="Google Shape;213;p15"/>
                    <p:cNvSpPr/>
                    <p:nvPr/>
                  </p:nvSpPr>
                  <p:spPr>
                    <a:xfrm rot="10800000">
                      <a:off x="3985617" y="6421314"/>
                      <a:ext cx="144000" cy="137700"/>
                    </a:xfrm>
                    <a:prstGeom prst="hear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33"/>
                    </a:p>
                  </p:txBody>
                </p:sp>
              </p:grpSp>
            </p:grpSp>
          </p:grpSp>
          <p:grpSp>
            <p:nvGrpSpPr>
              <p:cNvPr id="214" name="Google Shape;214;p15"/>
              <p:cNvGrpSpPr/>
              <p:nvPr/>
            </p:nvGrpSpPr>
            <p:grpSpPr>
              <a:xfrm>
                <a:off x="2846030" y="4806885"/>
                <a:ext cx="1047656" cy="1413753"/>
                <a:chOff x="8069042" y="4520680"/>
                <a:chExt cx="1047656" cy="1413753"/>
              </a:xfrm>
            </p:grpSpPr>
            <p:sp>
              <p:nvSpPr>
                <p:cNvPr id="215" name="Google Shape;215;p15"/>
                <p:cNvSpPr/>
                <p:nvPr/>
              </p:nvSpPr>
              <p:spPr>
                <a:xfrm>
                  <a:off x="8526204" y="4782359"/>
                  <a:ext cx="465669" cy="102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2" h="19097" extrusionOk="0">
                      <a:moveTo>
                        <a:pt x="1827" y="1"/>
                      </a:moveTo>
                      <a:cubicBezTo>
                        <a:pt x="1284" y="1"/>
                        <a:pt x="746" y="63"/>
                        <a:pt x="244" y="195"/>
                      </a:cubicBezTo>
                      <a:cubicBezTo>
                        <a:pt x="139" y="222"/>
                        <a:pt x="148" y="362"/>
                        <a:pt x="95" y="457"/>
                      </a:cubicBezTo>
                      <a:cubicBezTo>
                        <a:pt x="1" y="629"/>
                        <a:pt x="177" y="820"/>
                        <a:pt x="328" y="947"/>
                      </a:cubicBezTo>
                      <a:lnTo>
                        <a:pt x="329" y="947"/>
                      </a:lnTo>
                      <a:cubicBezTo>
                        <a:pt x="1215" y="1680"/>
                        <a:pt x="1874" y="2695"/>
                        <a:pt x="2135" y="3816"/>
                      </a:cubicBezTo>
                      <a:cubicBezTo>
                        <a:pt x="2232" y="4233"/>
                        <a:pt x="2275" y="4661"/>
                        <a:pt x="2302" y="5087"/>
                      </a:cubicBezTo>
                      <a:cubicBezTo>
                        <a:pt x="2400" y="6631"/>
                        <a:pt x="2721" y="8142"/>
                        <a:pt x="2620" y="9684"/>
                      </a:cubicBezTo>
                      <a:cubicBezTo>
                        <a:pt x="2546" y="10812"/>
                        <a:pt x="2721" y="10954"/>
                        <a:pt x="2590" y="12076"/>
                      </a:cubicBezTo>
                      <a:cubicBezTo>
                        <a:pt x="2434" y="13396"/>
                        <a:pt x="2247" y="13552"/>
                        <a:pt x="2139" y="14096"/>
                      </a:cubicBezTo>
                      <a:cubicBezTo>
                        <a:pt x="2108" y="14249"/>
                        <a:pt x="2819" y="14778"/>
                        <a:pt x="2916" y="14902"/>
                      </a:cubicBezTo>
                      <a:cubicBezTo>
                        <a:pt x="3925" y="16192"/>
                        <a:pt x="4392" y="16378"/>
                        <a:pt x="5292" y="17248"/>
                      </a:cubicBezTo>
                      <a:cubicBezTo>
                        <a:pt x="6222" y="18146"/>
                        <a:pt x="7371" y="19026"/>
                        <a:pt x="8662" y="19097"/>
                      </a:cubicBezTo>
                      <a:cubicBezTo>
                        <a:pt x="6254" y="14328"/>
                        <a:pt x="8096" y="10332"/>
                        <a:pt x="7832" y="6194"/>
                      </a:cubicBezTo>
                      <a:cubicBezTo>
                        <a:pt x="7758" y="5022"/>
                        <a:pt x="7616" y="3822"/>
                        <a:pt x="7062" y="2788"/>
                      </a:cubicBezTo>
                      <a:cubicBezTo>
                        <a:pt x="6457" y="1655"/>
                        <a:pt x="5379" y="803"/>
                        <a:pt x="4164" y="386"/>
                      </a:cubicBezTo>
                      <a:cubicBezTo>
                        <a:pt x="3440" y="137"/>
                        <a:pt x="2628" y="1"/>
                        <a:pt x="1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16" name="Google Shape;216;p15"/>
                <p:cNvSpPr/>
                <p:nvPr/>
              </p:nvSpPr>
              <p:spPr>
                <a:xfrm>
                  <a:off x="8138018" y="4666134"/>
                  <a:ext cx="555341" cy="726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0" h="13506" extrusionOk="0">
                      <a:moveTo>
                        <a:pt x="4134" y="1"/>
                      </a:moveTo>
                      <a:cubicBezTo>
                        <a:pt x="3715" y="1050"/>
                        <a:pt x="3174" y="2623"/>
                        <a:pt x="2754" y="3672"/>
                      </a:cubicBezTo>
                      <a:cubicBezTo>
                        <a:pt x="2197" y="2844"/>
                        <a:pt x="1594" y="1607"/>
                        <a:pt x="759" y="1060"/>
                      </a:cubicBezTo>
                      <a:cubicBezTo>
                        <a:pt x="435" y="2940"/>
                        <a:pt x="0" y="3693"/>
                        <a:pt x="145" y="6157"/>
                      </a:cubicBezTo>
                      <a:cubicBezTo>
                        <a:pt x="159" y="6381"/>
                        <a:pt x="517" y="7729"/>
                        <a:pt x="738" y="7729"/>
                      </a:cubicBezTo>
                      <a:cubicBezTo>
                        <a:pt x="744" y="7729"/>
                        <a:pt x="749" y="7728"/>
                        <a:pt x="754" y="7727"/>
                      </a:cubicBezTo>
                      <a:cubicBezTo>
                        <a:pt x="815" y="7373"/>
                        <a:pt x="867" y="7012"/>
                        <a:pt x="1027" y="6692"/>
                      </a:cubicBezTo>
                      <a:cubicBezTo>
                        <a:pt x="1120" y="6505"/>
                        <a:pt x="1240" y="6316"/>
                        <a:pt x="1429" y="6229"/>
                      </a:cubicBezTo>
                      <a:cubicBezTo>
                        <a:pt x="1500" y="6197"/>
                        <a:pt x="1575" y="6183"/>
                        <a:pt x="1650" y="6183"/>
                      </a:cubicBezTo>
                      <a:cubicBezTo>
                        <a:pt x="1871" y="6183"/>
                        <a:pt x="2098" y="6308"/>
                        <a:pt x="2243" y="6486"/>
                      </a:cubicBezTo>
                      <a:cubicBezTo>
                        <a:pt x="2436" y="6723"/>
                        <a:pt x="2515" y="7030"/>
                        <a:pt x="2590" y="7327"/>
                      </a:cubicBezTo>
                      <a:cubicBezTo>
                        <a:pt x="2977" y="6539"/>
                        <a:pt x="3766" y="5972"/>
                        <a:pt x="4630" y="5822"/>
                      </a:cubicBezTo>
                      <a:cubicBezTo>
                        <a:pt x="4793" y="5794"/>
                        <a:pt x="4957" y="5780"/>
                        <a:pt x="5122" y="5780"/>
                      </a:cubicBezTo>
                      <a:cubicBezTo>
                        <a:pt x="5832" y="5780"/>
                        <a:pt x="6543" y="6036"/>
                        <a:pt x="7095" y="6486"/>
                      </a:cubicBezTo>
                      <a:cubicBezTo>
                        <a:pt x="8104" y="7308"/>
                        <a:pt x="8519" y="8637"/>
                        <a:pt x="8884" y="9885"/>
                      </a:cubicBezTo>
                      <a:cubicBezTo>
                        <a:pt x="9244" y="11114"/>
                        <a:pt x="9505" y="12277"/>
                        <a:pt x="9864" y="13505"/>
                      </a:cubicBezTo>
                      <a:cubicBezTo>
                        <a:pt x="10136" y="11473"/>
                        <a:pt x="10287" y="9425"/>
                        <a:pt x="10319" y="7375"/>
                      </a:cubicBezTo>
                      <a:cubicBezTo>
                        <a:pt x="10330" y="6666"/>
                        <a:pt x="10325" y="5949"/>
                        <a:pt x="10176" y="5255"/>
                      </a:cubicBezTo>
                      <a:cubicBezTo>
                        <a:pt x="10040" y="4628"/>
                        <a:pt x="9790" y="4033"/>
                        <a:pt x="9541" y="3441"/>
                      </a:cubicBezTo>
                      <a:cubicBezTo>
                        <a:pt x="9087" y="2359"/>
                        <a:pt x="8630" y="1277"/>
                        <a:pt x="8175" y="195"/>
                      </a:cubicBezTo>
                      <a:cubicBezTo>
                        <a:pt x="7361" y="1383"/>
                        <a:pt x="6567" y="2583"/>
                        <a:pt x="5795" y="3798"/>
                      </a:cubicBezTo>
                      <a:cubicBezTo>
                        <a:pt x="5482" y="2444"/>
                        <a:pt x="4915" y="1150"/>
                        <a:pt x="41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17" name="Google Shape;217;p15"/>
                <p:cNvSpPr/>
                <p:nvPr/>
              </p:nvSpPr>
              <p:spPr>
                <a:xfrm>
                  <a:off x="8183390" y="4832515"/>
                  <a:ext cx="47846" cy="12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295" extrusionOk="0">
                      <a:moveTo>
                        <a:pt x="405" y="0"/>
                      </a:moveTo>
                      <a:cubicBezTo>
                        <a:pt x="204" y="0"/>
                        <a:pt x="1" y="132"/>
                        <a:pt x="28" y="366"/>
                      </a:cubicBezTo>
                      <a:cubicBezTo>
                        <a:pt x="107" y="1024"/>
                        <a:pt x="332" y="1582"/>
                        <a:pt x="574" y="2191"/>
                      </a:cubicBezTo>
                      <a:cubicBezTo>
                        <a:pt x="603" y="2263"/>
                        <a:pt x="663" y="2295"/>
                        <a:pt x="722" y="2295"/>
                      </a:cubicBezTo>
                      <a:cubicBezTo>
                        <a:pt x="807" y="2295"/>
                        <a:pt x="890" y="2226"/>
                        <a:pt x="865" y="2111"/>
                      </a:cubicBezTo>
                      <a:cubicBezTo>
                        <a:pt x="793" y="1788"/>
                        <a:pt x="781" y="1436"/>
                        <a:pt x="763" y="1108"/>
                      </a:cubicBezTo>
                      <a:cubicBezTo>
                        <a:pt x="748" y="820"/>
                        <a:pt x="825" y="550"/>
                        <a:pt x="765" y="266"/>
                      </a:cubicBezTo>
                      <a:cubicBezTo>
                        <a:pt x="726" y="84"/>
                        <a:pt x="566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18" name="Google Shape;218;p15"/>
                <p:cNvSpPr/>
                <p:nvPr/>
              </p:nvSpPr>
              <p:spPr>
                <a:xfrm>
                  <a:off x="8330095" y="4800798"/>
                  <a:ext cx="51825" cy="13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2603" extrusionOk="0">
                      <a:moveTo>
                        <a:pt x="588" y="1"/>
                      </a:moveTo>
                      <a:cubicBezTo>
                        <a:pt x="513" y="1"/>
                        <a:pt x="439" y="31"/>
                        <a:pt x="381" y="105"/>
                      </a:cubicBezTo>
                      <a:cubicBezTo>
                        <a:pt x="166" y="376"/>
                        <a:pt x="206" y="658"/>
                        <a:pt x="189" y="990"/>
                      </a:cubicBezTo>
                      <a:cubicBezTo>
                        <a:pt x="164" y="1450"/>
                        <a:pt x="60" y="1910"/>
                        <a:pt x="16" y="2368"/>
                      </a:cubicBezTo>
                      <a:cubicBezTo>
                        <a:pt x="1" y="2522"/>
                        <a:pt x="122" y="2602"/>
                        <a:pt x="247" y="2602"/>
                      </a:cubicBezTo>
                      <a:cubicBezTo>
                        <a:pt x="351" y="2602"/>
                        <a:pt x="458" y="2547"/>
                        <a:pt x="492" y="2433"/>
                      </a:cubicBezTo>
                      <a:cubicBezTo>
                        <a:pt x="692" y="1765"/>
                        <a:pt x="964" y="1044"/>
                        <a:pt x="940" y="336"/>
                      </a:cubicBezTo>
                      <a:cubicBezTo>
                        <a:pt x="934" y="158"/>
                        <a:pt x="758" y="1"/>
                        <a:pt x="5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>
                  <a:off x="8515238" y="4811281"/>
                  <a:ext cx="82952" cy="151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" h="2825" extrusionOk="0">
                      <a:moveTo>
                        <a:pt x="1052" y="0"/>
                      </a:moveTo>
                      <a:cubicBezTo>
                        <a:pt x="861" y="0"/>
                        <a:pt x="657" y="119"/>
                        <a:pt x="581" y="316"/>
                      </a:cubicBezTo>
                      <a:cubicBezTo>
                        <a:pt x="284" y="1085"/>
                        <a:pt x="48" y="1812"/>
                        <a:pt x="7" y="2639"/>
                      </a:cubicBezTo>
                      <a:cubicBezTo>
                        <a:pt x="0" y="2762"/>
                        <a:pt x="95" y="2824"/>
                        <a:pt x="194" y="2824"/>
                      </a:cubicBezTo>
                      <a:cubicBezTo>
                        <a:pt x="244" y="2824"/>
                        <a:pt x="296" y="2808"/>
                        <a:pt x="336" y="2776"/>
                      </a:cubicBezTo>
                      <a:cubicBezTo>
                        <a:pt x="728" y="2463"/>
                        <a:pt x="837" y="2063"/>
                        <a:pt x="1047" y="1630"/>
                      </a:cubicBezTo>
                      <a:cubicBezTo>
                        <a:pt x="1254" y="1205"/>
                        <a:pt x="1542" y="808"/>
                        <a:pt x="1434" y="316"/>
                      </a:cubicBezTo>
                      <a:cubicBezTo>
                        <a:pt x="1385" y="96"/>
                        <a:pt x="1224" y="0"/>
                        <a:pt x="10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0" name="Google Shape;220;p15"/>
                <p:cNvSpPr/>
                <p:nvPr/>
              </p:nvSpPr>
              <p:spPr>
                <a:xfrm>
                  <a:off x="8724679" y="4850040"/>
                  <a:ext cx="17042" cy="25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478" extrusionOk="0">
                      <a:moveTo>
                        <a:pt x="128" y="1"/>
                      </a:moveTo>
                      <a:cubicBezTo>
                        <a:pt x="69" y="1"/>
                        <a:pt x="8" y="39"/>
                        <a:pt x="5" y="116"/>
                      </a:cubicBezTo>
                      <a:cubicBezTo>
                        <a:pt x="0" y="213"/>
                        <a:pt x="14" y="302"/>
                        <a:pt x="49" y="391"/>
                      </a:cubicBezTo>
                      <a:cubicBezTo>
                        <a:pt x="73" y="452"/>
                        <a:pt x="119" y="477"/>
                        <a:pt x="164" y="477"/>
                      </a:cubicBezTo>
                      <a:cubicBezTo>
                        <a:pt x="241" y="477"/>
                        <a:pt x="317" y="401"/>
                        <a:pt x="273" y="297"/>
                      </a:cubicBezTo>
                      <a:cubicBezTo>
                        <a:pt x="248" y="238"/>
                        <a:pt x="243" y="180"/>
                        <a:pt x="244" y="116"/>
                      </a:cubicBezTo>
                      <a:cubicBezTo>
                        <a:pt x="246" y="39"/>
                        <a:pt x="188" y="1"/>
                        <a:pt x="1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1" name="Google Shape;221;p15"/>
                <p:cNvSpPr/>
                <p:nvPr/>
              </p:nvSpPr>
              <p:spPr>
                <a:xfrm>
                  <a:off x="8819024" y="4953201"/>
                  <a:ext cx="23224" cy="3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27" extrusionOk="0">
                      <a:moveTo>
                        <a:pt x="157" y="0"/>
                      </a:moveTo>
                      <a:cubicBezTo>
                        <a:pt x="92" y="0"/>
                        <a:pt x="31" y="35"/>
                        <a:pt x="20" y="113"/>
                      </a:cubicBezTo>
                      <a:cubicBezTo>
                        <a:pt x="2" y="248"/>
                        <a:pt x="1" y="373"/>
                        <a:pt x="45" y="503"/>
                      </a:cubicBezTo>
                      <a:cubicBezTo>
                        <a:pt x="75" y="590"/>
                        <a:pt x="139" y="626"/>
                        <a:pt x="204" y="626"/>
                      </a:cubicBezTo>
                      <a:cubicBezTo>
                        <a:pt x="318" y="626"/>
                        <a:pt x="432" y="516"/>
                        <a:pt x="363" y="370"/>
                      </a:cubicBezTo>
                      <a:cubicBezTo>
                        <a:pt x="330" y="300"/>
                        <a:pt x="326" y="229"/>
                        <a:pt x="328" y="154"/>
                      </a:cubicBezTo>
                      <a:cubicBezTo>
                        <a:pt x="330" y="57"/>
                        <a:pt x="240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2" name="Google Shape;222;p15"/>
                <p:cNvSpPr/>
                <p:nvPr/>
              </p:nvSpPr>
              <p:spPr>
                <a:xfrm>
                  <a:off x="8737957" y="5085177"/>
                  <a:ext cx="25160" cy="3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648" extrusionOk="0">
                      <a:moveTo>
                        <a:pt x="198" y="1"/>
                      </a:moveTo>
                      <a:cubicBezTo>
                        <a:pt x="132" y="1"/>
                        <a:pt x="64" y="50"/>
                        <a:pt x="44" y="113"/>
                      </a:cubicBezTo>
                      <a:cubicBezTo>
                        <a:pt x="0" y="241"/>
                        <a:pt x="25" y="370"/>
                        <a:pt x="46" y="499"/>
                      </a:cubicBezTo>
                      <a:cubicBezTo>
                        <a:pt x="63" y="603"/>
                        <a:pt x="136" y="648"/>
                        <a:pt x="215" y="648"/>
                      </a:cubicBezTo>
                      <a:cubicBezTo>
                        <a:pt x="335" y="648"/>
                        <a:pt x="468" y="546"/>
                        <a:pt x="441" y="391"/>
                      </a:cubicBezTo>
                      <a:cubicBezTo>
                        <a:pt x="418" y="262"/>
                        <a:pt x="379" y="148"/>
                        <a:pt x="295" y="47"/>
                      </a:cubicBezTo>
                      <a:cubicBezTo>
                        <a:pt x="268" y="15"/>
                        <a:pt x="23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3" name="Google Shape;223;p15"/>
                <p:cNvSpPr/>
                <p:nvPr/>
              </p:nvSpPr>
              <p:spPr>
                <a:xfrm>
                  <a:off x="8901919" y="5094101"/>
                  <a:ext cx="20590" cy="3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598" extrusionOk="0">
                      <a:moveTo>
                        <a:pt x="156" y="1"/>
                      </a:moveTo>
                      <a:cubicBezTo>
                        <a:pt x="109" y="1"/>
                        <a:pt x="62" y="34"/>
                        <a:pt x="44" y="82"/>
                      </a:cubicBezTo>
                      <a:cubicBezTo>
                        <a:pt x="1" y="198"/>
                        <a:pt x="33" y="360"/>
                        <a:pt x="49" y="480"/>
                      </a:cubicBezTo>
                      <a:cubicBezTo>
                        <a:pt x="61" y="562"/>
                        <a:pt x="119" y="597"/>
                        <a:pt x="182" y="597"/>
                      </a:cubicBezTo>
                      <a:cubicBezTo>
                        <a:pt x="276" y="597"/>
                        <a:pt x="382" y="518"/>
                        <a:pt x="362" y="394"/>
                      </a:cubicBezTo>
                      <a:cubicBezTo>
                        <a:pt x="341" y="273"/>
                        <a:pt x="316" y="125"/>
                        <a:pt x="229" y="33"/>
                      </a:cubicBezTo>
                      <a:cubicBezTo>
                        <a:pt x="207" y="10"/>
                        <a:pt x="182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4" name="Google Shape;224;p15"/>
                <p:cNvSpPr/>
                <p:nvPr/>
              </p:nvSpPr>
              <p:spPr>
                <a:xfrm>
                  <a:off x="8838861" y="5227582"/>
                  <a:ext cx="17257" cy="34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" h="650" extrusionOk="0">
                      <a:moveTo>
                        <a:pt x="177" y="0"/>
                      </a:moveTo>
                      <a:cubicBezTo>
                        <a:pt x="129" y="0"/>
                        <a:pt x="80" y="25"/>
                        <a:pt x="59" y="82"/>
                      </a:cubicBezTo>
                      <a:cubicBezTo>
                        <a:pt x="0" y="242"/>
                        <a:pt x="8" y="446"/>
                        <a:pt x="94" y="596"/>
                      </a:cubicBezTo>
                      <a:cubicBezTo>
                        <a:pt x="115" y="633"/>
                        <a:pt x="153" y="649"/>
                        <a:pt x="192" y="649"/>
                      </a:cubicBezTo>
                      <a:cubicBezTo>
                        <a:pt x="252" y="649"/>
                        <a:pt x="311" y="609"/>
                        <a:pt x="305" y="539"/>
                      </a:cubicBezTo>
                      <a:cubicBezTo>
                        <a:pt x="292" y="399"/>
                        <a:pt x="241" y="285"/>
                        <a:pt x="289" y="145"/>
                      </a:cubicBezTo>
                      <a:cubicBezTo>
                        <a:pt x="321" y="57"/>
                        <a:pt x="250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5" name="Google Shape;225;p15"/>
                <p:cNvSpPr/>
                <p:nvPr/>
              </p:nvSpPr>
              <p:spPr>
                <a:xfrm>
                  <a:off x="8708121" y="5310261"/>
                  <a:ext cx="24192" cy="39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736" extrusionOk="0">
                      <a:moveTo>
                        <a:pt x="190" y="0"/>
                      </a:moveTo>
                      <a:cubicBezTo>
                        <a:pt x="141" y="0"/>
                        <a:pt x="94" y="46"/>
                        <a:pt x="89" y="98"/>
                      </a:cubicBezTo>
                      <a:cubicBezTo>
                        <a:pt x="71" y="268"/>
                        <a:pt x="1" y="432"/>
                        <a:pt x="65" y="606"/>
                      </a:cubicBezTo>
                      <a:cubicBezTo>
                        <a:pt x="95" y="685"/>
                        <a:pt x="184" y="736"/>
                        <a:pt x="266" y="736"/>
                      </a:cubicBezTo>
                      <a:cubicBezTo>
                        <a:pt x="337" y="736"/>
                        <a:pt x="403" y="697"/>
                        <a:pt x="417" y="606"/>
                      </a:cubicBezTo>
                      <a:cubicBezTo>
                        <a:pt x="450" y="392"/>
                        <a:pt x="390" y="192"/>
                        <a:pt x="251" y="30"/>
                      </a:cubicBezTo>
                      <a:cubicBezTo>
                        <a:pt x="233" y="9"/>
                        <a:pt x="211" y="0"/>
                        <a:pt x="1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6" name="Google Shape;226;p15"/>
                <p:cNvSpPr/>
                <p:nvPr/>
              </p:nvSpPr>
              <p:spPr>
                <a:xfrm>
                  <a:off x="8811605" y="5441753"/>
                  <a:ext cx="23601" cy="3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698" extrusionOk="0">
                      <a:moveTo>
                        <a:pt x="190" y="1"/>
                      </a:moveTo>
                      <a:cubicBezTo>
                        <a:pt x="144" y="1"/>
                        <a:pt x="97" y="32"/>
                        <a:pt x="84" y="78"/>
                      </a:cubicBezTo>
                      <a:cubicBezTo>
                        <a:pt x="41" y="239"/>
                        <a:pt x="0" y="404"/>
                        <a:pt x="45" y="570"/>
                      </a:cubicBezTo>
                      <a:cubicBezTo>
                        <a:pt x="67" y="655"/>
                        <a:pt x="142" y="698"/>
                        <a:pt x="216" y="698"/>
                      </a:cubicBezTo>
                      <a:cubicBezTo>
                        <a:pt x="290" y="698"/>
                        <a:pt x="365" y="655"/>
                        <a:pt x="388" y="570"/>
                      </a:cubicBezTo>
                      <a:cubicBezTo>
                        <a:pt x="439" y="375"/>
                        <a:pt x="384" y="183"/>
                        <a:pt x="258" y="32"/>
                      </a:cubicBezTo>
                      <a:cubicBezTo>
                        <a:pt x="240" y="10"/>
                        <a:pt x="215" y="1"/>
                        <a:pt x="1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7" name="Google Shape;227;p15"/>
                <p:cNvSpPr/>
                <p:nvPr/>
              </p:nvSpPr>
              <p:spPr>
                <a:xfrm>
                  <a:off x="8679307" y="5544000"/>
                  <a:ext cx="22848" cy="33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626" extrusionOk="0">
                      <a:moveTo>
                        <a:pt x="122" y="0"/>
                      </a:moveTo>
                      <a:cubicBezTo>
                        <a:pt x="80" y="0"/>
                        <a:pt x="40" y="21"/>
                        <a:pt x="32" y="71"/>
                      </a:cubicBezTo>
                      <a:cubicBezTo>
                        <a:pt x="8" y="214"/>
                        <a:pt x="1" y="335"/>
                        <a:pt x="25" y="480"/>
                      </a:cubicBezTo>
                      <a:cubicBezTo>
                        <a:pt x="39" y="570"/>
                        <a:pt x="134" y="625"/>
                        <a:pt x="221" y="625"/>
                      </a:cubicBezTo>
                      <a:cubicBezTo>
                        <a:pt x="238" y="625"/>
                        <a:pt x="254" y="623"/>
                        <a:pt x="269" y="619"/>
                      </a:cubicBezTo>
                      <a:cubicBezTo>
                        <a:pt x="385" y="588"/>
                        <a:pt x="425" y="481"/>
                        <a:pt x="410" y="373"/>
                      </a:cubicBezTo>
                      <a:cubicBezTo>
                        <a:pt x="388" y="227"/>
                        <a:pt x="315" y="117"/>
                        <a:pt x="201" y="27"/>
                      </a:cubicBezTo>
                      <a:cubicBezTo>
                        <a:pt x="180" y="10"/>
                        <a:pt x="150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8" name="Google Shape;228;p15"/>
                <p:cNvSpPr/>
                <p:nvPr/>
              </p:nvSpPr>
              <p:spPr>
                <a:xfrm>
                  <a:off x="8907295" y="5366653"/>
                  <a:ext cx="17580" cy="3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73" extrusionOk="0">
                      <a:moveTo>
                        <a:pt x="187" y="0"/>
                      </a:moveTo>
                      <a:cubicBezTo>
                        <a:pt x="116" y="0"/>
                        <a:pt x="41" y="45"/>
                        <a:pt x="34" y="136"/>
                      </a:cubicBezTo>
                      <a:cubicBezTo>
                        <a:pt x="22" y="287"/>
                        <a:pt x="1" y="409"/>
                        <a:pt x="89" y="541"/>
                      </a:cubicBezTo>
                      <a:cubicBezTo>
                        <a:pt x="102" y="562"/>
                        <a:pt x="122" y="572"/>
                        <a:pt x="142" y="572"/>
                      </a:cubicBezTo>
                      <a:cubicBezTo>
                        <a:pt x="163" y="572"/>
                        <a:pt x="185" y="561"/>
                        <a:pt x="200" y="541"/>
                      </a:cubicBezTo>
                      <a:cubicBezTo>
                        <a:pt x="292" y="417"/>
                        <a:pt x="300" y="286"/>
                        <a:pt x="317" y="136"/>
                      </a:cubicBezTo>
                      <a:cubicBezTo>
                        <a:pt x="326" y="46"/>
                        <a:pt x="258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29" name="Google Shape;229;p15"/>
                <p:cNvSpPr/>
                <p:nvPr/>
              </p:nvSpPr>
              <p:spPr>
                <a:xfrm>
                  <a:off x="8879179" y="5638722"/>
                  <a:ext cx="22257" cy="42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789" extrusionOk="0">
                      <a:moveTo>
                        <a:pt x="144" y="1"/>
                      </a:moveTo>
                      <a:cubicBezTo>
                        <a:pt x="80" y="1"/>
                        <a:pt x="16" y="58"/>
                        <a:pt x="35" y="136"/>
                      </a:cubicBezTo>
                      <a:cubicBezTo>
                        <a:pt x="81" y="316"/>
                        <a:pt x="1" y="515"/>
                        <a:pt x="65" y="687"/>
                      </a:cubicBezTo>
                      <a:cubicBezTo>
                        <a:pt x="90" y="756"/>
                        <a:pt x="144" y="789"/>
                        <a:pt x="199" y="789"/>
                      </a:cubicBezTo>
                      <a:cubicBezTo>
                        <a:pt x="255" y="789"/>
                        <a:pt x="312" y="754"/>
                        <a:pt x="339" y="687"/>
                      </a:cubicBezTo>
                      <a:cubicBezTo>
                        <a:pt x="414" y="499"/>
                        <a:pt x="331" y="219"/>
                        <a:pt x="232" y="52"/>
                      </a:cubicBezTo>
                      <a:cubicBezTo>
                        <a:pt x="211" y="16"/>
                        <a:pt x="177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0" name="Google Shape;230;p15"/>
                <p:cNvSpPr/>
                <p:nvPr/>
              </p:nvSpPr>
              <p:spPr>
                <a:xfrm>
                  <a:off x="8162155" y="5015829"/>
                  <a:ext cx="21343" cy="16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08" extrusionOk="0">
                      <a:moveTo>
                        <a:pt x="198" y="1"/>
                      </a:moveTo>
                      <a:cubicBezTo>
                        <a:pt x="0" y="1"/>
                        <a:pt x="0" y="307"/>
                        <a:pt x="198" y="307"/>
                      </a:cubicBezTo>
                      <a:cubicBezTo>
                        <a:pt x="396" y="307"/>
                        <a:pt x="396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8182153" y="4981801"/>
                  <a:ext cx="23009" cy="17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32" extrusionOk="0">
                      <a:moveTo>
                        <a:pt x="214" y="1"/>
                      </a:moveTo>
                      <a:cubicBezTo>
                        <a:pt x="0" y="1"/>
                        <a:pt x="0" y="331"/>
                        <a:pt x="214" y="331"/>
                      </a:cubicBezTo>
                      <a:cubicBezTo>
                        <a:pt x="428" y="331"/>
                        <a:pt x="42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2" name="Google Shape;232;p15"/>
                <p:cNvSpPr/>
                <p:nvPr/>
              </p:nvSpPr>
              <p:spPr>
                <a:xfrm>
                  <a:off x="8221128" y="4966103"/>
                  <a:ext cx="26880" cy="2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388" extrusionOk="0">
                      <a:moveTo>
                        <a:pt x="251" y="0"/>
                      </a:moveTo>
                      <a:cubicBezTo>
                        <a:pt x="1" y="0"/>
                        <a:pt x="1" y="387"/>
                        <a:pt x="251" y="387"/>
                      </a:cubicBezTo>
                      <a:cubicBezTo>
                        <a:pt x="500" y="387"/>
                        <a:pt x="500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3" name="Google Shape;233;p15"/>
                <p:cNvSpPr/>
                <p:nvPr/>
              </p:nvSpPr>
              <p:spPr>
                <a:xfrm>
                  <a:off x="8255318" y="4971640"/>
                  <a:ext cx="31987" cy="2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461" extrusionOk="0">
                      <a:moveTo>
                        <a:pt x="298" y="1"/>
                      </a:moveTo>
                      <a:cubicBezTo>
                        <a:pt x="2" y="1"/>
                        <a:pt x="1" y="461"/>
                        <a:pt x="298" y="461"/>
                      </a:cubicBezTo>
                      <a:cubicBezTo>
                        <a:pt x="594" y="461"/>
                        <a:pt x="594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4" name="Google Shape;234;p15"/>
                <p:cNvSpPr/>
                <p:nvPr/>
              </p:nvSpPr>
              <p:spPr>
                <a:xfrm>
                  <a:off x="8267252" y="5005669"/>
                  <a:ext cx="28170" cy="2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07" extrusionOk="0">
                      <a:moveTo>
                        <a:pt x="262" y="0"/>
                      </a:moveTo>
                      <a:cubicBezTo>
                        <a:pt x="1" y="0"/>
                        <a:pt x="1" y="406"/>
                        <a:pt x="262" y="406"/>
                      </a:cubicBezTo>
                      <a:cubicBezTo>
                        <a:pt x="524" y="406"/>
                        <a:pt x="524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5" name="Google Shape;235;p15"/>
                <p:cNvSpPr/>
                <p:nvPr/>
              </p:nvSpPr>
              <p:spPr>
                <a:xfrm>
                  <a:off x="8296066" y="4980134"/>
                  <a:ext cx="27310" cy="21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394" extrusionOk="0">
                      <a:moveTo>
                        <a:pt x="254" y="0"/>
                      </a:moveTo>
                      <a:cubicBezTo>
                        <a:pt x="1" y="0"/>
                        <a:pt x="1" y="394"/>
                        <a:pt x="254" y="394"/>
                      </a:cubicBezTo>
                      <a:cubicBezTo>
                        <a:pt x="507" y="394"/>
                        <a:pt x="507" y="0"/>
                        <a:pt x="2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6" name="Google Shape;236;p15"/>
                <p:cNvSpPr/>
                <p:nvPr/>
              </p:nvSpPr>
              <p:spPr>
                <a:xfrm>
                  <a:off x="8327945" y="4957610"/>
                  <a:ext cx="33708" cy="26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486" extrusionOk="0">
                      <a:moveTo>
                        <a:pt x="313" y="1"/>
                      </a:moveTo>
                      <a:cubicBezTo>
                        <a:pt x="0" y="1"/>
                        <a:pt x="1" y="486"/>
                        <a:pt x="313" y="486"/>
                      </a:cubicBezTo>
                      <a:cubicBezTo>
                        <a:pt x="627" y="486"/>
                        <a:pt x="627" y="1"/>
                        <a:pt x="3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7" name="Google Shape;237;p15"/>
                <p:cNvSpPr/>
                <p:nvPr/>
              </p:nvSpPr>
              <p:spPr>
                <a:xfrm>
                  <a:off x="8368102" y="4948901"/>
                  <a:ext cx="30267" cy="23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37" extrusionOk="0">
                      <a:moveTo>
                        <a:pt x="281" y="1"/>
                      </a:moveTo>
                      <a:cubicBezTo>
                        <a:pt x="0" y="1"/>
                        <a:pt x="0" y="437"/>
                        <a:pt x="281" y="437"/>
                      </a:cubicBezTo>
                      <a:cubicBezTo>
                        <a:pt x="563" y="437"/>
                        <a:pt x="563" y="1"/>
                        <a:pt x="2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8" name="Google Shape;238;p15"/>
                <p:cNvSpPr/>
                <p:nvPr/>
              </p:nvSpPr>
              <p:spPr>
                <a:xfrm>
                  <a:off x="8409173" y="4941751"/>
                  <a:ext cx="31503" cy="24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55" extrusionOk="0">
                      <a:moveTo>
                        <a:pt x="293" y="1"/>
                      </a:moveTo>
                      <a:cubicBezTo>
                        <a:pt x="1" y="1"/>
                        <a:pt x="1" y="454"/>
                        <a:pt x="293" y="454"/>
                      </a:cubicBezTo>
                      <a:cubicBezTo>
                        <a:pt x="586" y="454"/>
                        <a:pt x="586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39" name="Google Shape;239;p15"/>
                <p:cNvSpPr/>
                <p:nvPr/>
              </p:nvSpPr>
              <p:spPr>
                <a:xfrm>
                  <a:off x="8449868" y="4950621"/>
                  <a:ext cx="30267" cy="23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436" extrusionOk="0">
                      <a:moveTo>
                        <a:pt x="282" y="0"/>
                      </a:moveTo>
                      <a:cubicBezTo>
                        <a:pt x="2" y="0"/>
                        <a:pt x="1" y="435"/>
                        <a:pt x="282" y="435"/>
                      </a:cubicBezTo>
                      <a:cubicBezTo>
                        <a:pt x="563" y="435"/>
                        <a:pt x="563" y="0"/>
                        <a:pt x="2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0" name="Google Shape;240;p15"/>
                <p:cNvSpPr/>
                <p:nvPr/>
              </p:nvSpPr>
              <p:spPr>
                <a:xfrm>
                  <a:off x="8486746" y="4962287"/>
                  <a:ext cx="36664" cy="28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530" extrusionOk="0">
                      <a:moveTo>
                        <a:pt x="341" y="1"/>
                      </a:moveTo>
                      <a:cubicBezTo>
                        <a:pt x="1" y="1"/>
                        <a:pt x="1" y="529"/>
                        <a:pt x="341" y="529"/>
                      </a:cubicBezTo>
                      <a:cubicBezTo>
                        <a:pt x="681" y="529"/>
                        <a:pt x="681" y="1"/>
                        <a:pt x="3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>
                  <a:off x="8524592" y="4983843"/>
                  <a:ext cx="32847" cy="2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473" extrusionOk="0">
                      <a:moveTo>
                        <a:pt x="305" y="1"/>
                      </a:moveTo>
                      <a:cubicBezTo>
                        <a:pt x="0" y="1"/>
                        <a:pt x="0" y="473"/>
                        <a:pt x="305" y="473"/>
                      </a:cubicBezTo>
                      <a:cubicBezTo>
                        <a:pt x="610" y="473"/>
                        <a:pt x="610" y="1"/>
                        <a:pt x="3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8556578" y="5017012"/>
                  <a:ext cx="28977" cy="22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" h="420" extrusionOk="0">
                      <a:moveTo>
                        <a:pt x="270" y="0"/>
                      </a:moveTo>
                      <a:cubicBezTo>
                        <a:pt x="0" y="0"/>
                        <a:pt x="0" y="419"/>
                        <a:pt x="270" y="419"/>
                      </a:cubicBezTo>
                      <a:cubicBezTo>
                        <a:pt x="538" y="419"/>
                        <a:pt x="538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8577651" y="5050288"/>
                  <a:ext cx="25213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363" extrusionOk="0">
                      <a:moveTo>
                        <a:pt x="234" y="0"/>
                      </a:moveTo>
                      <a:cubicBezTo>
                        <a:pt x="1" y="0"/>
                        <a:pt x="1" y="362"/>
                        <a:pt x="234" y="362"/>
                      </a:cubicBezTo>
                      <a:cubicBezTo>
                        <a:pt x="468" y="362"/>
                        <a:pt x="468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4" name="Google Shape;244;p15"/>
                <p:cNvSpPr/>
                <p:nvPr/>
              </p:nvSpPr>
              <p:spPr>
                <a:xfrm>
                  <a:off x="8592703" y="5088026"/>
                  <a:ext cx="26880" cy="2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387" extrusionOk="0">
                      <a:moveTo>
                        <a:pt x="250" y="1"/>
                      </a:moveTo>
                      <a:cubicBezTo>
                        <a:pt x="0" y="1"/>
                        <a:pt x="0" y="387"/>
                        <a:pt x="250" y="387"/>
                      </a:cubicBezTo>
                      <a:cubicBezTo>
                        <a:pt x="499" y="387"/>
                        <a:pt x="499" y="1"/>
                        <a:pt x="25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5" name="Google Shape;245;p15"/>
                <p:cNvSpPr/>
                <p:nvPr/>
              </p:nvSpPr>
              <p:spPr>
                <a:xfrm>
                  <a:off x="8604207" y="5121786"/>
                  <a:ext cx="28547" cy="22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412" extrusionOk="0">
                      <a:moveTo>
                        <a:pt x="266" y="0"/>
                      </a:moveTo>
                      <a:cubicBezTo>
                        <a:pt x="0" y="0"/>
                        <a:pt x="0" y="411"/>
                        <a:pt x="266" y="411"/>
                      </a:cubicBezTo>
                      <a:cubicBezTo>
                        <a:pt x="531" y="411"/>
                        <a:pt x="531" y="0"/>
                        <a:pt x="2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8616733" y="5163448"/>
                  <a:ext cx="23869" cy="18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" h="346" extrusionOk="0">
                      <a:moveTo>
                        <a:pt x="222" y="0"/>
                      </a:moveTo>
                      <a:cubicBezTo>
                        <a:pt x="1" y="0"/>
                        <a:pt x="0" y="345"/>
                        <a:pt x="222" y="345"/>
                      </a:cubicBezTo>
                      <a:cubicBezTo>
                        <a:pt x="444" y="345"/>
                        <a:pt x="444" y="0"/>
                        <a:pt x="2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8629258" y="5202369"/>
                  <a:ext cx="20536" cy="15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296" extrusionOk="0">
                      <a:moveTo>
                        <a:pt x="191" y="1"/>
                      </a:moveTo>
                      <a:cubicBezTo>
                        <a:pt x="1" y="1"/>
                        <a:pt x="1" y="295"/>
                        <a:pt x="191" y="295"/>
                      </a:cubicBezTo>
                      <a:cubicBezTo>
                        <a:pt x="381" y="295"/>
                        <a:pt x="381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8" name="Google Shape;248;p15"/>
                <p:cNvSpPr/>
                <p:nvPr/>
              </p:nvSpPr>
              <p:spPr>
                <a:xfrm>
                  <a:off x="8636892" y="5239677"/>
                  <a:ext cx="31933" cy="24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461" extrusionOk="0">
                      <a:moveTo>
                        <a:pt x="297" y="0"/>
                      </a:moveTo>
                      <a:cubicBezTo>
                        <a:pt x="0" y="0"/>
                        <a:pt x="0" y="460"/>
                        <a:pt x="297" y="460"/>
                      </a:cubicBezTo>
                      <a:cubicBezTo>
                        <a:pt x="594" y="460"/>
                        <a:pt x="594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49" name="Google Shape;249;p15"/>
                <p:cNvSpPr/>
                <p:nvPr/>
              </p:nvSpPr>
              <p:spPr>
                <a:xfrm>
                  <a:off x="8651998" y="5279028"/>
                  <a:ext cx="25160" cy="1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363" extrusionOk="0">
                      <a:moveTo>
                        <a:pt x="234" y="0"/>
                      </a:moveTo>
                      <a:cubicBezTo>
                        <a:pt x="1" y="0"/>
                        <a:pt x="1" y="362"/>
                        <a:pt x="234" y="362"/>
                      </a:cubicBezTo>
                      <a:cubicBezTo>
                        <a:pt x="467" y="362"/>
                        <a:pt x="46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50" name="Google Shape;250;p15"/>
                <p:cNvSpPr/>
                <p:nvPr/>
              </p:nvSpPr>
              <p:spPr>
                <a:xfrm>
                  <a:off x="8284815" y="4526197"/>
                  <a:ext cx="144000" cy="137700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51" name="Google Shape;251;p15"/>
                <p:cNvSpPr/>
                <p:nvPr/>
              </p:nvSpPr>
              <p:spPr>
                <a:xfrm rot="750176">
                  <a:off x="8518390" y="4534658"/>
                  <a:ext cx="144118" cy="137642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52" name="Google Shape;252;p15"/>
                <p:cNvSpPr/>
                <p:nvPr/>
              </p:nvSpPr>
              <p:spPr>
                <a:xfrm rot="-868218">
                  <a:off x="8084007" y="4580681"/>
                  <a:ext cx="144070" cy="137595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  <p:sp>
              <p:nvSpPr>
                <p:cNvPr id="253" name="Google Shape;253;p15"/>
                <p:cNvSpPr/>
                <p:nvPr/>
              </p:nvSpPr>
              <p:spPr>
                <a:xfrm rot="-2694937">
                  <a:off x="8944930" y="5765890"/>
                  <a:ext cx="144038" cy="137886"/>
                </a:xfrm>
                <a:prstGeom prst="hear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33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4405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02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7"/>
          <p:cNvGrpSpPr/>
          <p:nvPr/>
        </p:nvGrpSpPr>
        <p:grpSpPr>
          <a:xfrm flipH="1">
            <a:off x="708365" y="122060"/>
            <a:ext cx="293975" cy="235025"/>
            <a:chOff x="8278315" y="4619604"/>
            <a:chExt cx="1311300" cy="1317762"/>
          </a:xfrm>
        </p:grpSpPr>
        <p:sp>
          <p:nvSpPr>
            <p:cNvPr id="257" name="Google Shape;25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258" name="Google Shape;25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59" name="Google Shape;25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262" name="Google Shape;262;p17"/>
          <p:cNvSpPr/>
          <p:nvPr/>
        </p:nvSpPr>
        <p:spPr>
          <a:xfrm>
            <a:off x="741120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263" name="Google Shape;263;p17"/>
          <p:cNvGrpSpPr/>
          <p:nvPr/>
        </p:nvGrpSpPr>
        <p:grpSpPr>
          <a:xfrm flipH="1">
            <a:off x="708365" y="2068089"/>
            <a:ext cx="293975" cy="235025"/>
            <a:chOff x="8278315" y="4619604"/>
            <a:chExt cx="1311300" cy="1317762"/>
          </a:xfrm>
        </p:grpSpPr>
        <p:sp>
          <p:nvSpPr>
            <p:cNvPr id="264" name="Google Shape;26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66" name="Google Shape;26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67" name="Google Shape;267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269" name="Google Shape;269;p17"/>
          <p:cNvSpPr/>
          <p:nvPr/>
        </p:nvSpPr>
        <p:spPr>
          <a:xfrm rot="10800000">
            <a:off x="765135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270" name="Google Shape;270;p17"/>
          <p:cNvGrpSpPr/>
          <p:nvPr/>
        </p:nvGrpSpPr>
        <p:grpSpPr>
          <a:xfrm>
            <a:off x="758675" y="1137331"/>
            <a:ext cx="194301" cy="184043"/>
            <a:chOff x="6755800" y="5036025"/>
            <a:chExt cx="965400" cy="1150728"/>
          </a:xfrm>
        </p:grpSpPr>
        <p:sp>
          <p:nvSpPr>
            <p:cNvPr id="271" name="Google Shape;27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272" name="Google Shape;27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758675" y="2571624"/>
            <a:ext cx="194301" cy="184043"/>
            <a:chOff x="6755800" y="5036025"/>
            <a:chExt cx="965400" cy="1150728"/>
          </a:xfrm>
        </p:grpSpPr>
        <p:sp>
          <p:nvSpPr>
            <p:cNvPr id="274" name="Google Shape;27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275" name="Google Shape;27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276" name="Google Shape;276;p17"/>
          <p:cNvSpPr/>
          <p:nvPr/>
        </p:nvSpPr>
        <p:spPr>
          <a:xfrm>
            <a:off x="741120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277" name="Google Shape;277;p17"/>
          <p:cNvGrpSpPr/>
          <p:nvPr/>
        </p:nvGrpSpPr>
        <p:grpSpPr>
          <a:xfrm flipH="1">
            <a:off x="708365" y="4945830"/>
            <a:ext cx="293975" cy="235025"/>
            <a:chOff x="8278315" y="4619604"/>
            <a:chExt cx="1311300" cy="1317762"/>
          </a:xfrm>
        </p:grpSpPr>
        <p:sp>
          <p:nvSpPr>
            <p:cNvPr id="278" name="Google Shape;27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279" name="Google Shape;27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80" name="Google Shape;28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283" name="Google Shape;283;p17"/>
          <p:cNvSpPr/>
          <p:nvPr/>
        </p:nvSpPr>
        <p:spPr>
          <a:xfrm rot="10800000">
            <a:off x="765135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758675" y="4018296"/>
            <a:ext cx="194301" cy="184043"/>
            <a:chOff x="6755800" y="5036025"/>
            <a:chExt cx="965400" cy="1150728"/>
          </a:xfrm>
        </p:grpSpPr>
        <p:sp>
          <p:nvSpPr>
            <p:cNvPr id="285" name="Google Shape;28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286" name="Google Shape;28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758675" y="5441090"/>
            <a:ext cx="194301" cy="184043"/>
            <a:chOff x="6755800" y="5036025"/>
            <a:chExt cx="965400" cy="1150728"/>
          </a:xfrm>
        </p:grpSpPr>
        <p:sp>
          <p:nvSpPr>
            <p:cNvPr id="288" name="Google Shape;28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289" name="Google Shape;28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290" name="Google Shape;290;p17"/>
          <p:cNvSpPr/>
          <p:nvPr/>
        </p:nvSpPr>
        <p:spPr>
          <a:xfrm rot="10800000">
            <a:off x="1346939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291" name="Google Shape;291;p17"/>
          <p:cNvGrpSpPr/>
          <p:nvPr/>
        </p:nvGrpSpPr>
        <p:grpSpPr>
          <a:xfrm>
            <a:off x="1340480" y="147552"/>
            <a:ext cx="194301" cy="184043"/>
            <a:chOff x="6755800" y="5036025"/>
            <a:chExt cx="965400" cy="1150728"/>
          </a:xfrm>
        </p:grpSpPr>
        <p:sp>
          <p:nvSpPr>
            <p:cNvPr id="292" name="Google Shape;29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293" name="Google Shape;29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294" name="Google Shape;294;p17"/>
          <p:cNvGrpSpPr/>
          <p:nvPr/>
        </p:nvGrpSpPr>
        <p:grpSpPr>
          <a:xfrm flipH="1">
            <a:off x="1290170" y="1111840"/>
            <a:ext cx="293975" cy="235025"/>
            <a:chOff x="8278315" y="4619604"/>
            <a:chExt cx="1311300" cy="1317762"/>
          </a:xfrm>
        </p:grpSpPr>
        <p:sp>
          <p:nvSpPr>
            <p:cNvPr id="295" name="Google Shape;29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296" name="Google Shape;29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297" name="Google Shape;29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00" name="Google Shape;300;p17"/>
          <p:cNvSpPr/>
          <p:nvPr/>
        </p:nvSpPr>
        <p:spPr>
          <a:xfrm rot="10800000">
            <a:off x="1346939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01" name="Google Shape;301;p17"/>
          <p:cNvGrpSpPr/>
          <p:nvPr/>
        </p:nvGrpSpPr>
        <p:grpSpPr>
          <a:xfrm>
            <a:off x="1340480" y="2093581"/>
            <a:ext cx="194301" cy="184043"/>
            <a:chOff x="6755800" y="5036025"/>
            <a:chExt cx="965400" cy="1150728"/>
          </a:xfrm>
        </p:grpSpPr>
        <p:sp>
          <p:nvSpPr>
            <p:cNvPr id="302" name="Google Shape;30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03" name="Google Shape;30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04" name="Google Shape;304;p17"/>
          <p:cNvSpPr/>
          <p:nvPr/>
        </p:nvSpPr>
        <p:spPr>
          <a:xfrm>
            <a:off x="1322926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305" name="Google Shape;305;p17"/>
          <p:cNvSpPr/>
          <p:nvPr/>
        </p:nvSpPr>
        <p:spPr>
          <a:xfrm rot="10800000">
            <a:off x="134693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06" name="Google Shape;306;p17"/>
          <p:cNvGrpSpPr/>
          <p:nvPr/>
        </p:nvGrpSpPr>
        <p:grpSpPr>
          <a:xfrm flipH="1">
            <a:off x="1290170" y="3992804"/>
            <a:ext cx="293975" cy="235025"/>
            <a:chOff x="8278315" y="4619604"/>
            <a:chExt cx="1311300" cy="1317762"/>
          </a:xfrm>
        </p:grpSpPr>
        <p:sp>
          <p:nvSpPr>
            <p:cNvPr id="307" name="Google Shape;30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08" name="Google Shape;30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09" name="Google Shape;30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12" name="Google Shape;312;p17"/>
          <p:cNvSpPr/>
          <p:nvPr/>
        </p:nvSpPr>
        <p:spPr>
          <a:xfrm rot="10800000">
            <a:off x="1346939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13" name="Google Shape;313;p17"/>
          <p:cNvGrpSpPr/>
          <p:nvPr/>
        </p:nvGrpSpPr>
        <p:grpSpPr>
          <a:xfrm>
            <a:off x="1340480" y="4970970"/>
            <a:ext cx="194301" cy="184043"/>
            <a:chOff x="6755800" y="5036025"/>
            <a:chExt cx="965400" cy="1150728"/>
          </a:xfrm>
        </p:grpSpPr>
        <p:sp>
          <p:nvSpPr>
            <p:cNvPr id="314" name="Google Shape;31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15" name="Google Shape;31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16" name="Google Shape;316;p17"/>
          <p:cNvSpPr/>
          <p:nvPr/>
        </p:nvSpPr>
        <p:spPr>
          <a:xfrm>
            <a:off x="1322926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317" name="Google Shape;317;p17"/>
          <p:cNvGrpSpPr/>
          <p:nvPr/>
        </p:nvGrpSpPr>
        <p:grpSpPr>
          <a:xfrm flipH="1">
            <a:off x="1871976" y="122060"/>
            <a:ext cx="293975" cy="235025"/>
            <a:chOff x="8278315" y="4619604"/>
            <a:chExt cx="1311300" cy="1317762"/>
          </a:xfrm>
        </p:grpSpPr>
        <p:sp>
          <p:nvSpPr>
            <p:cNvPr id="318" name="Google Shape;31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19" name="Google Shape;31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20" name="Google Shape;32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23" name="Google Shape;323;p17"/>
          <p:cNvSpPr/>
          <p:nvPr/>
        </p:nvSpPr>
        <p:spPr>
          <a:xfrm>
            <a:off x="1904731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324" name="Google Shape;324;p17"/>
          <p:cNvGrpSpPr/>
          <p:nvPr/>
        </p:nvGrpSpPr>
        <p:grpSpPr>
          <a:xfrm flipH="1">
            <a:off x="1871976" y="2068089"/>
            <a:ext cx="293975" cy="235025"/>
            <a:chOff x="8278315" y="4619604"/>
            <a:chExt cx="1311300" cy="1317762"/>
          </a:xfrm>
        </p:grpSpPr>
        <p:sp>
          <p:nvSpPr>
            <p:cNvPr id="325" name="Google Shape;3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27" name="Google Shape;3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30" name="Google Shape;330;p17"/>
          <p:cNvSpPr/>
          <p:nvPr/>
        </p:nvSpPr>
        <p:spPr>
          <a:xfrm rot="10800000">
            <a:off x="1928744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31" name="Google Shape;331;p17"/>
          <p:cNvGrpSpPr/>
          <p:nvPr/>
        </p:nvGrpSpPr>
        <p:grpSpPr>
          <a:xfrm>
            <a:off x="1922286" y="1137331"/>
            <a:ext cx="194301" cy="184043"/>
            <a:chOff x="6755800" y="5036025"/>
            <a:chExt cx="965400" cy="1150728"/>
          </a:xfrm>
        </p:grpSpPr>
        <p:sp>
          <p:nvSpPr>
            <p:cNvPr id="332" name="Google Shape;33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33" name="Google Shape;33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1922286" y="2571624"/>
            <a:ext cx="194301" cy="184043"/>
            <a:chOff x="6755800" y="5036025"/>
            <a:chExt cx="965400" cy="1150728"/>
          </a:xfrm>
        </p:grpSpPr>
        <p:sp>
          <p:nvSpPr>
            <p:cNvPr id="335" name="Google Shape;33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36" name="Google Shape;33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37" name="Google Shape;337;p17"/>
          <p:cNvSpPr/>
          <p:nvPr/>
        </p:nvSpPr>
        <p:spPr>
          <a:xfrm>
            <a:off x="1904731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338" name="Google Shape;338;p17"/>
          <p:cNvGrpSpPr/>
          <p:nvPr/>
        </p:nvGrpSpPr>
        <p:grpSpPr>
          <a:xfrm flipH="1">
            <a:off x="1871976" y="4945830"/>
            <a:ext cx="293975" cy="235025"/>
            <a:chOff x="8278315" y="4619604"/>
            <a:chExt cx="1311300" cy="1317762"/>
          </a:xfrm>
        </p:grpSpPr>
        <p:sp>
          <p:nvSpPr>
            <p:cNvPr id="339" name="Google Shape;33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40" name="Google Shape;34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41" name="Google Shape;34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44" name="Google Shape;344;p17"/>
          <p:cNvSpPr/>
          <p:nvPr/>
        </p:nvSpPr>
        <p:spPr>
          <a:xfrm rot="10800000">
            <a:off x="1928744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922286" y="4018296"/>
            <a:ext cx="194301" cy="184043"/>
            <a:chOff x="6755800" y="5036025"/>
            <a:chExt cx="965400" cy="1150728"/>
          </a:xfrm>
        </p:grpSpPr>
        <p:sp>
          <p:nvSpPr>
            <p:cNvPr id="346" name="Google Shape;34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47" name="Google Shape;34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348" name="Google Shape;348;p17"/>
          <p:cNvGrpSpPr/>
          <p:nvPr/>
        </p:nvGrpSpPr>
        <p:grpSpPr>
          <a:xfrm>
            <a:off x="1922286" y="5441090"/>
            <a:ext cx="194301" cy="184043"/>
            <a:chOff x="6755800" y="5036025"/>
            <a:chExt cx="965400" cy="1150728"/>
          </a:xfrm>
        </p:grpSpPr>
        <p:sp>
          <p:nvSpPr>
            <p:cNvPr id="349" name="Google Shape;34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50" name="Google Shape;35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51" name="Google Shape;351;p17"/>
          <p:cNvSpPr/>
          <p:nvPr/>
        </p:nvSpPr>
        <p:spPr>
          <a:xfrm rot="10800000">
            <a:off x="2510550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52" name="Google Shape;352;p17"/>
          <p:cNvGrpSpPr/>
          <p:nvPr/>
        </p:nvGrpSpPr>
        <p:grpSpPr>
          <a:xfrm>
            <a:off x="2504092" y="147552"/>
            <a:ext cx="194301" cy="184043"/>
            <a:chOff x="6755800" y="5036025"/>
            <a:chExt cx="965400" cy="1150728"/>
          </a:xfrm>
        </p:grpSpPr>
        <p:sp>
          <p:nvSpPr>
            <p:cNvPr id="353" name="Google Shape;35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54" name="Google Shape;35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355" name="Google Shape;355;p17"/>
          <p:cNvGrpSpPr/>
          <p:nvPr/>
        </p:nvGrpSpPr>
        <p:grpSpPr>
          <a:xfrm flipH="1">
            <a:off x="2453781" y="1111840"/>
            <a:ext cx="293975" cy="235025"/>
            <a:chOff x="8278315" y="4619604"/>
            <a:chExt cx="1311300" cy="1317762"/>
          </a:xfrm>
        </p:grpSpPr>
        <p:sp>
          <p:nvSpPr>
            <p:cNvPr id="356" name="Google Shape;35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57" name="Google Shape;35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58" name="Google Shape;35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61" name="Google Shape;361;p17"/>
          <p:cNvSpPr/>
          <p:nvPr/>
        </p:nvSpPr>
        <p:spPr>
          <a:xfrm rot="10800000">
            <a:off x="2510550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62" name="Google Shape;362;p17"/>
          <p:cNvGrpSpPr/>
          <p:nvPr/>
        </p:nvGrpSpPr>
        <p:grpSpPr>
          <a:xfrm>
            <a:off x="2504092" y="2093581"/>
            <a:ext cx="194301" cy="184043"/>
            <a:chOff x="6755800" y="5036025"/>
            <a:chExt cx="965400" cy="1150728"/>
          </a:xfrm>
        </p:grpSpPr>
        <p:sp>
          <p:nvSpPr>
            <p:cNvPr id="363" name="Google Shape;36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64" name="Google Shape;36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65" name="Google Shape;365;p17"/>
          <p:cNvSpPr/>
          <p:nvPr/>
        </p:nvSpPr>
        <p:spPr>
          <a:xfrm>
            <a:off x="2486536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366" name="Google Shape;366;p17"/>
          <p:cNvSpPr/>
          <p:nvPr/>
        </p:nvSpPr>
        <p:spPr>
          <a:xfrm rot="10800000">
            <a:off x="2510550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67" name="Google Shape;367;p17"/>
          <p:cNvGrpSpPr/>
          <p:nvPr/>
        </p:nvGrpSpPr>
        <p:grpSpPr>
          <a:xfrm flipH="1">
            <a:off x="2453781" y="3992804"/>
            <a:ext cx="293975" cy="235025"/>
            <a:chOff x="8278315" y="4619604"/>
            <a:chExt cx="1311300" cy="1317762"/>
          </a:xfrm>
        </p:grpSpPr>
        <p:sp>
          <p:nvSpPr>
            <p:cNvPr id="368" name="Google Shape;36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69" name="Google Shape;36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70" name="Google Shape;37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73" name="Google Shape;373;p17"/>
          <p:cNvSpPr/>
          <p:nvPr/>
        </p:nvSpPr>
        <p:spPr>
          <a:xfrm rot="10800000">
            <a:off x="2510550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74" name="Google Shape;374;p17"/>
          <p:cNvGrpSpPr/>
          <p:nvPr/>
        </p:nvGrpSpPr>
        <p:grpSpPr>
          <a:xfrm>
            <a:off x="2504092" y="4970970"/>
            <a:ext cx="194301" cy="184043"/>
            <a:chOff x="6755800" y="5036025"/>
            <a:chExt cx="965400" cy="1150728"/>
          </a:xfrm>
        </p:grpSpPr>
        <p:sp>
          <p:nvSpPr>
            <p:cNvPr id="375" name="Google Shape;37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77" name="Google Shape;377;p17"/>
          <p:cNvSpPr/>
          <p:nvPr/>
        </p:nvSpPr>
        <p:spPr>
          <a:xfrm>
            <a:off x="2486536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378" name="Google Shape;378;p17"/>
          <p:cNvGrpSpPr/>
          <p:nvPr/>
        </p:nvGrpSpPr>
        <p:grpSpPr>
          <a:xfrm flipH="1">
            <a:off x="3035634" y="122060"/>
            <a:ext cx="293975" cy="235025"/>
            <a:chOff x="8278315" y="4619604"/>
            <a:chExt cx="1311300" cy="1317762"/>
          </a:xfrm>
        </p:grpSpPr>
        <p:sp>
          <p:nvSpPr>
            <p:cNvPr id="379" name="Google Shape;37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80" name="Google Shape;38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81" name="Google Shape;38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84" name="Google Shape;384;p17"/>
          <p:cNvSpPr/>
          <p:nvPr/>
        </p:nvSpPr>
        <p:spPr>
          <a:xfrm>
            <a:off x="3068391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385" name="Google Shape;385;p17"/>
          <p:cNvGrpSpPr/>
          <p:nvPr/>
        </p:nvGrpSpPr>
        <p:grpSpPr>
          <a:xfrm flipH="1">
            <a:off x="3035634" y="2068089"/>
            <a:ext cx="293975" cy="235025"/>
            <a:chOff x="8278315" y="4619604"/>
            <a:chExt cx="1311300" cy="1317762"/>
          </a:xfrm>
        </p:grpSpPr>
        <p:sp>
          <p:nvSpPr>
            <p:cNvPr id="386" name="Google Shape;3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387" name="Google Shape;3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388" name="Google Shape;3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391" name="Google Shape;391;p17"/>
          <p:cNvSpPr/>
          <p:nvPr/>
        </p:nvSpPr>
        <p:spPr>
          <a:xfrm rot="10800000">
            <a:off x="3092404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392" name="Google Shape;392;p17"/>
          <p:cNvGrpSpPr/>
          <p:nvPr/>
        </p:nvGrpSpPr>
        <p:grpSpPr>
          <a:xfrm>
            <a:off x="3085945" y="1137331"/>
            <a:ext cx="194301" cy="184043"/>
            <a:chOff x="6755800" y="5036025"/>
            <a:chExt cx="965400" cy="1150728"/>
          </a:xfrm>
        </p:grpSpPr>
        <p:sp>
          <p:nvSpPr>
            <p:cNvPr id="393" name="Google Shape;39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94" name="Google Shape;39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3085945" y="2571624"/>
            <a:ext cx="194301" cy="184043"/>
            <a:chOff x="6755800" y="5036025"/>
            <a:chExt cx="965400" cy="1150728"/>
          </a:xfrm>
        </p:grpSpPr>
        <p:sp>
          <p:nvSpPr>
            <p:cNvPr id="396" name="Google Shape;39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397" name="Google Shape;39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398" name="Google Shape;398;p17"/>
          <p:cNvSpPr/>
          <p:nvPr/>
        </p:nvSpPr>
        <p:spPr>
          <a:xfrm rot="10800000">
            <a:off x="3092404" y="3051524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sp>
        <p:nvSpPr>
          <p:cNvPr id="399" name="Google Shape;399;p17"/>
          <p:cNvSpPr/>
          <p:nvPr/>
        </p:nvSpPr>
        <p:spPr>
          <a:xfrm>
            <a:off x="3068391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400" name="Google Shape;400;p17"/>
          <p:cNvGrpSpPr/>
          <p:nvPr/>
        </p:nvGrpSpPr>
        <p:grpSpPr>
          <a:xfrm flipH="1">
            <a:off x="3035634" y="4945830"/>
            <a:ext cx="293975" cy="235025"/>
            <a:chOff x="8278315" y="4619604"/>
            <a:chExt cx="1311300" cy="1317762"/>
          </a:xfrm>
        </p:grpSpPr>
        <p:sp>
          <p:nvSpPr>
            <p:cNvPr id="401" name="Google Shape;40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02" name="Google Shape;40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03" name="Google Shape;40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06" name="Google Shape;406;p17"/>
          <p:cNvSpPr/>
          <p:nvPr/>
        </p:nvSpPr>
        <p:spPr>
          <a:xfrm rot="10800000">
            <a:off x="3092404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3085945" y="4018296"/>
            <a:ext cx="194301" cy="184043"/>
            <a:chOff x="6755800" y="5036025"/>
            <a:chExt cx="965400" cy="1150728"/>
          </a:xfrm>
        </p:grpSpPr>
        <p:sp>
          <p:nvSpPr>
            <p:cNvPr id="408" name="Google Shape;40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09" name="Google Shape;40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410" name="Google Shape;410;p17"/>
          <p:cNvGrpSpPr/>
          <p:nvPr/>
        </p:nvGrpSpPr>
        <p:grpSpPr>
          <a:xfrm>
            <a:off x="3085945" y="5441090"/>
            <a:ext cx="194301" cy="184043"/>
            <a:chOff x="6755800" y="5036025"/>
            <a:chExt cx="965400" cy="1150728"/>
          </a:xfrm>
        </p:grpSpPr>
        <p:sp>
          <p:nvSpPr>
            <p:cNvPr id="411" name="Google Shape;41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12" name="Google Shape;41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413" name="Google Shape;413;p17"/>
          <p:cNvSpPr/>
          <p:nvPr/>
        </p:nvSpPr>
        <p:spPr>
          <a:xfrm rot="10800000">
            <a:off x="3674209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14" name="Google Shape;414;p17"/>
          <p:cNvGrpSpPr/>
          <p:nvPr/>
        </p:nvGrpSpPr>
        <p:grpSpPr>
          <a:xfrm>
            <a:off x="3667751" y="147552"/>
            <a:ext cx="194301" cy="184043"/>
            <a:chOff x="6755800" y="5036025"/>
            <a:chExt cx="965400" cy="1150728"/>
          </a:xfrm>
        </p:grpSpPr>
        <p:sp>
          <p:nvSpPr>
            <p:cNvPr id="415" name="Google Shape;41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16" name="Google Shape;41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417" name="Google Shape;417;p17"/>
          <p:cNvGrpSpPr/>
          <p:nvPr/>
        </p:nvGrpSpPr>
        <p:grpSpPr>
          <a:xfrm flipH="1">
            <a:off x="3617439" y="1111840"/>
            <a:ext cx="293975" cy="235025"/>
            <a:chOff x="8278315" y="4619604"/>
            <a:chExt cx="1311300" cy="1317762"/>
          </a:xfrm>
        </p:grpSpPr>
        <p:sp>
          <p:nvSpPr>
            <p:cNvPr id="418" name="Google Shape;41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19" name="Google Shape;41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20" name="Google Shape;42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23" name="Google Shape;423;p17"/>
          <p:cNvSpPr/>
          <p:nvPr/>
        </p:nvSpPr>
        <p:spPr>
          <a:xfrm rot="10800000">
            <a:off x="3674209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24" name="Google Shape;424;p17"/>
          <p:cNvGrpSpPr/>
          <p:nvPr/>
        </p:nvGrpSpPr>
        <p:grpSpPr>
          <a:xfrm>
            <a:off x="3667751" y="2093581"/>
            <a:ext cx="194301" cy="184043"/>
            <a:chOff x="6755800" y="5036025"/>
            <a:chExt cx="965400" cy="1150728"/>
          </a:xfrm>
        </p:grpSpPr>
        <p:sp>
          <p:nvSpPr>
            <p:cNvPr id="425" name="Google Shape;42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26" name="Google Shape;42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3650195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428" name="Google Shape;428;p17"/>
          <p:cNvSpPr/>
          <p:nvPr/>
        </p:nvSpPr>
        <p:spPr>
          <a:xfrm rot="10800000">
            <a:off x="367420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29" name="Google Shape;429;p17"/>
          <p:cNvGrpSpPr/>
          <p:nvPr/>
        </p:nvGrpSpPr>
        <p:grpSpPr>
          <a:xfrm flipH="1">
            <a:off x="3617439" y="3992804"/>
            <a:ext cx="293975" cy="235025"/>
            <a:chOff x="8278315" y="4619604"/>
            <a:chExt cx="1311300" cy="1317762"/>
          </a:xfrm>
        </p:grpSpPr>
        <p:sp>
          <p:nvSpPr>
            <p:cNvPr id="430" name="Google Shape;43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31" name="Google Shape;43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32" name="Google Shape;43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35" name="Google Shape;435;p17"/>
          <p:cNvSpPr/>
          <p:nvPr/>
        </p:nvSpPr>
        <p:spPr>
          <a:xfrm rot="10800000">
            <a:off x="3674209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3667751" y="4970970"/>
            <a:ext cx="194301" cy="184043"/>
            <a:chOff x="6755800" y="5036025"/>
            <a:chExt cx="965400" cy="1150728"/>
          </a:xfrm>
        </p:grpSpPr>
        <p:sp>
          <p:nvSpPr>
            <p:cNvPr id="437" name="Google Shape;4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38" name="Google Shape;4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439" name="Google Shape;439;p17"/>
          <p:cNvSpPr/>
          <p:nvPr/>
        </p:nvSpPr>
        <p:spPr>
          <a:xfrm>
            <a:off x="3650195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440" name="Google Shape;440;p17"/>
          <p:cNvGrpSpPr/>
          <p:nvPr/>
        </p:nvGrpSpPr>
        <p:grpSpPr>
          <a:xfrm flipH="1">
            <a:off x="4199245" y="122060"/>
            <a:ext cx="293975" cy="235025"/>
            <a:chOff x="8278315" y="4619604"/>
            <a:chExt cx="1311300" cy="1317762"/>
          </a:xfrm>
        </p:grpSpPr>
        <p:sp>
          <p:nvSpPr>
            <p:cNvPr id="441" name="Google Shape;44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43" name="Google Shape;44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46" name="Google Shape;446;p17"/>
          <p:cNvSpPr/>
          <p:nvPr/>
        </p:nvSpPr>
        <p:spPr>
          <a:xfrm>
            <a:off x="4232000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447" name="Google Shape;447;p17"/>
          <p:cNvGrpSpPr/>
          <p:nvPr/>
        </p:nvGrpSpPr>
        <p:grpSpPr>
          <a:xfrm flipH="1">
            <a:off x="4199245" y="2068089"/>
            <a:ext cx="293975" cy="235025"/>
            <a:chOff x="8278315" y="4619604"/>
            <a:chExt cx="1311300" cy="1317762"/>
          </a:xfrm>
        </p:grpSpPr>
        <p:sp>
          <p:nvSpPr>
            <p:cNvPr id="448" name="Google Shape;44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49" name="Google Shape;44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50" name="Google Shape;45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53" name="Google Shape;453;p17"/>
          <p:cNvSpPr/>
          <p:nvPr/>
        </p:nvSpPr>
        <p:spPr>
          <a:xfrm rot="10800000">
            <a:off x="4256014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54" name="Google Shape;454;p17"/>
          <p:cNvGrpSpPr/>
          <p:nvPr/>
        </p:nvGrpSpPr>
        <p:grpSpPr>
          <a:xfrm>
            <a:off x="4249556" y="1137331"/>
            <a:ext cx="194301" cy="184043"/>
            <a:chOff x="6755800" y="5036025"/>
            <a:chExt cx="965400" cy="1150728"/>
          </a:xfrm>
        </p:grpSpPr>
        <p:sp>
          <p:nvSpPr>
            <p:cNvPr id="455" name="Google Shape;45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56" name="Google Shape;45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4249556" y="2571624"/>
            <a:ext cx="194301" cy="184043"/>
            <a:chOff x="6755800" y="5036025"/>
            <a:chExt cx="965400" cy="1150728"/>
          </a:xfrm>
        </p:grpSpPr>
        <p:sp>
          <p:nvSpPr>
            <p:cNvPr id="458" name="Google Shape;45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59" name="Google Shape;45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460" name="Google Shape;460;p17"/>
          <p:cNvSpPr/>
          <p:nvPr/>
        </p:nvSpPr>
        <p:spPr>
          <a:xfrm>
            <a:off x="4232000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461" name="Google Shape;461;p17"/>
          <p:cNvGrpSpPr/>
          <p:nvPr/>
        </p:nvGrpSpPr>
        <p:grpSpPr>
          <a:xfrm flipH="1">
            <a:off x="4199245" y="4945830"/>
            <a:ext cx="293975" cy="235025"/>
            <a:chOff x="8278315" y="4619604"/>
            <a:chExt cx="1311300" cy="1317762"/>
          </a:xfrm>
        </p:grpSpPr>
        <p:sp>
          <p:nvSpPr>
            <p:cNvPr id="462" name="Google Shape;46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63" name="Google Shape;46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64" name="Google Shape;46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67" name="Google Shape;467;p17"/>
          <p:cNvSpPr/>
          <p:nvPr/>
        </p:nvSpPr>
        <p:spPr>
          <a:xfrm rot="10800000">
            <a:off x="4256014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68" name="Google Shape;468;p17"/>
          <p:cNvGrpSpPr/>
          <p:nvPr/>
        </p:nvGrpSpPr>
        <p:grpSpPr>
          <a:xfrm>
            <a:off x="4249556" y="4018296"/>
            <a:ext cx="194301" cy="184043"/>
            <a:chOff x="6755800" y="5036025"/>
            <a:chExt cx="965400" cy="1150728"/>
          </a:xfrm>
        </p:grpSpPr>
        <p:sp>
          <p:nvSpPr>
            <p:cNvPr id="469" name="Google Shape;46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70" name="Google Shape;47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4249556" y="5441090"/>
            <a:ext cx="194301" cy="184043"/>
            <a:chOff x="6755800" y="5036025"/>
            <a:chExt cx="965400" cy="1150728"/>
          </a:xfrm>
        </p:grpSpPr>
        <p:sp>
          <p:nvSpPr>
            <p:cNvPr id="472" name="Google Shape;47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73" name="Google Shape;47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474" name="Google Shape;474;p17"/>
          <p:cNvSpPr/>
          <p:nvPr/>
        </p:nvSpPr>
        <p:spPr>
          <a:xfrm rot="10800000">
            <a:off x="4837821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75" name="Google Shape;475;p17"/>
          <p:cNvGrpSpPr/>
          <p:nvPr/>
        </p:nvGrpSpPr>
        <p:grpSpPr>
          <a:xfrm>
            <a:off x="4831361" y="147552"/>
            <a:ext cx="194301" cy="184043"/>
            <a:chOff x="6755800" y="5036025"/>
            <a:chExt cx="965400" cy="1150728"/>
          </a:xfrm>
        </p:grpSpPr>
        <p:sp>
          <p:nvSpPr>
            <p:cNvPr id="476" name="Google Shape;4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77" name="Google Shape;4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478" name="Google Shape;478;p17"/>
          <p:cNvGrpSpPr/>
          <p:nvPr/>
        </p:nvGrpSpPr>
        <p:grpSpPr>
          <a:xfrm flipH="1">
            <a:off x="4781051" y="1111840"/>
            <a:ext cx="293975" cy="235025"/>
            <a:chOff x="8278315" y="4619604"/>
            <a:chExt cx="1311300" cy="1317762"/>
          </a:xfrm>
        </p:grpSpPr>
        <p:sp>
          <p:nvSpPr>
            <p:cNvPr id="479" name="Google Shape;47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80" name="Google Shape;48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81" name="Google Shape;48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83" name="Google Shape;48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84" name="Google Shape;484;p17"/>
          <p:cNvSpPr/>
          <p:nvPr/>
        </p:nvSpPr>
        <p:spPr>
          <a:xfrm rot="10800000">
            <a:off x="4837821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85" name="Google Shape;485;p17"/>
          <p:cNvGrpSpPr/>
          <p:nvPr/>
        </p:nvGrpSpPr>
        <p:grpSpPr>
          <a:xfrm>
            <a:off x="4831361" y="2093581"/>
            <a:ext cx="194301" cy="184043"/>
            <a:chOff x="6755800" y="5036025"/>
            <a:chExt cx="965400" cy="1150728"/>
          </a:xfrm>
        </p:grpSpPr>
        <p:sp>
          <p:nvSpPr>
            <p:cNvPr id="486" name="Google Shape;48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87" name="Google Shape;48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488" name="Google Shape;488;p17"/>
          <p:cNvSpPr/>
          <p:nvPr/>
        </p:nvSpPr>
        <p:spPr>
          <a:xfrm>
            <a:off x="4813807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489" name="Google Shape;489;p17"/>
          <p:cNvSpPr/>
          <p:nvPr/>
        </p:nvSpPr>
        <p:spPr>
          <a:xfrm rot="10800000">
            <a:off x="4837821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90" name="Google Shape;490;p17"/>
          <p:cNvGrpSpPr/>
          <p:nvPr/>
        </p:nvGrpSpPr>
        <p:grpSpPr>
          <a:xfrm flipH="1">
            <a:off x="4781051" y="3992804"/>
            <a:ext cx="293975" cy="235025"/>
            <a:chOff x="8278315" y="4619604"/>
            <a:chExt cx="1311300" cy="1317762"/>
          </a:xfrm>
        </p:grpSpPr>
        <p:sp>
          <p:nvSpPr>
            <p:cNvPr id="491" name="Google Shape;49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492" name="Google Shape;49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493" name="Google Shape;49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496" name="Google Shape;496;p17"/>
          <p:cNvSpPr/>
          <p:nvPr/>
        </p:nvSpPr>
        <p:spPr>
          <a:xfrm rot="10800000">
            <a:off x="4837821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497" name="Google Shape;497;p17"/>
          <p:cNvGrpSpPr/>
          <p:nvPr/>
        </p:nvGrpSpPr>
        <p:grpSpPr>
          <a:xfrm>
            <a:off x="4831361" y="4970970"/>
            <a:ext cx="194301" cy="184043"/>
            <a:chOff x="6755800" y="5036025"/>
            <a:chExt cx="965400" cy="1150728"/>
          </a:xfrm>
        </p:grpSpPr>
        <p:sp>
          <p:nvSpPr>
            <p:cNvPr id="498" name="Google Shape;49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499" name="Google Shape;49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00" name="Google Shape;500;p17"/>
          <p:cNvSpPr/>
          <p:nvPr/>
        </p:nvSpPr>
        <p:spPr>
          <a:xfrm>
            <a:off x="4813807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501" name="Google Shape;501;p17"/>
          <p:cNvGrpSpPr/>
          <p:nvPr/>
        </p:nvGrpSpPr>
        <p:grpSpPr>
          <a:xfrm flipH="1">
            <a:off x="5362904" y="122060"/>
            <a:ext cx="293975" cy="235025"/>
            <a:chOff x="8278315" y="4619604"/>
            <a:chExt cx="1311300" cy="1317762"/>
          </a:xfrm>
        </p:grpSpPr>
        <p:sp>
          <p:nvSpPr>
            <p:cNvPr id="502" name="Google Shape;50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03" name="Google Shape;50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04" name="Google Shape;50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07" name="Google Shape;507;p17"/>
          <p:cNvSpPr/>
          <p:nvPr/>
        </p:nvSpPr>
        <p:spPr>
          <a:xfrm>
            <a:off x="5395660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508" name="Google Shape;508;p17"/>
          <p:cNvGrpSpPr/>
          <p:nvPr/>
        </p:nvGrpSpPr>
        <p:grpSpPr>
          <a:xfrm flipH="1">
            <a:off x="5362904" y="2068089"/>
            <a:ext cx="293975" cy="235025"/>
            <a:chOff x="8278315" y="4619604"/>
            <a:chExt cx="1311300" cy="1317762"/>
          </a:xfrm>
        </p:grpSpPr>
        <p:sp>
          <p:nvSpPr>
            <p:cNvPr id="509" name="Google Shape;50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10" name="Google Shape;51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11" name="Google Shape;51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14" name="Google Shape;514;p17"/>
          <p:cNvSpPr/>
          <p:nvPr/>
        </p:nvSpPr>
        <p:spPr>
          <a:xfrm rot="10800000">
            <a:off x="5419674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15" name="Google Shape;515;p17"/>
          <p:cNvGrpSpPr/>
          <p:nvPr/>
        </p:nvGrpSpPr>
        <p:grpSpPr>
          <a:xfrm>
            <a:off x="5413216" y="1137331"/>
            <a:ext cx="194301" cy="184043"/>
            <a:chOff x="6755800" y="5036025"/>
            <a:chExt cx="965400" cy="1150728"/>
          </a:xfrm>
        </p:grpSpPr>
        <p:sp>
          <p:nvSpPr>
            <p:cNvPr id="516" name="Google Shape;51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17" name="Google Shape;51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518" name="Google Shape;518;p17"/>
          <p:cNvGrpSpPr/>
          <p:nvPr/>
        </p:nvGrpSpPr>
        <p:grpSpPr>
          <a:xfrm>
            <a:off x="5413216" y="2571624"/>
            <a:ext cx="194301" cy="184043"/>
            <a:chOff x="6755800" y="5036025"/>
            <a:chExt cx="965400" cy="1150728"/>
          </a:xfrm>
        </p:grpSpPr>
        <p:sp>
          <p:nvSpPr>
            <p:cNvPr id="519" name="Google Shape;51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20" name="Google Shape;52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21" name="Google Shape;521;p17"/>
          <p:cNvSpPr/>
          <p:nvPr/>
        </p:nvSpPr>
        <p:spPr>
          <a:xfrm>
            <a:off x="5395660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522" name="Google Shape;522;p17"/>
          <p:cNvGrpSpPr/>
          <p:nvPr/>
        </p:nvGrpSpPr>
        <p:grpSpPr>
          <a:xfrm flipH="1">
            <a:off x="5362904" y="4945830"/>
            <a:ext cx="293975" cy="235025"/>
            <a:chOff x="8278315" y="4619604"/>
            <a:chExt cx="1311300" cy="1317762"/>
          </a:xfrm>
        </p:grpSpPr>
        <p:sp>
          <p:nvSpPr>
            <p:cNvPr id="523" name="Google Shape;52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24" name="Google Shape;52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25" name="Google Shape;52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28" name="Google Shape;528;p17"/>
          <p:cNvSpPr/>
          <p:nvPr/>
        </p:nvSpPr>
        <p:spPr>
          <a:xfrm rot="10800000">
            <a:off x="5419674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29" name="Google Shape;529;p17"/>
          <p:cNvGrpSpPr/>
          <p:nvPr/>
        </p:nvGrpSpPr>
        <p:grpSpPr>
          <a:xfrm>
            <a:off x="5413216" y="4018296"/>
            <a:ext cx="194301" cy="184043"/>
            <a:chOff x="6755800" y="5036025"/>
            <a:chExt cx="965400" cy="1150728"/>
          </a:xfrm>
        </p:grpSpPr>
        <p:sp>
          <p:nvSpPr>
            <p:cNvPr id="530" name="Google Shape;53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31" name="Google Shape;53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532" name="Google Shape;532;p17"/>
          <p:cNvGrpSpPr/>
          <p:nvPr/>
        </p:nvGrpSpPr>
        <p:grpSpPr>
          <a:xfrm>
            <a:off x="5413216" y="5441090"/>
            <a:ext cx="194301" cy="184043"/>
            <a:chOff x="6755800" y="5036025"/>
            <a:chExt cx="965400" cy="1150728"/>
          </a:xfrm>
        </p:grpSpPr>
        <p:sp>
          <p:nvSpPr>
            <p:cNvPr id="533" name="Google Shape;53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34" name="Google Shape;53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35" name="Google Shape;535;p17"/>
          <p:cNvSpPr/>
          <p:nvPr/>
        </p:nvSpPr>
        <p:spPr>
          <a:xfrm rot="10800000">
            <a:off x="6001479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36" name="Google Shape;536;p17"/>
          <p:cNvGrpSpPr/>
          <p:nvPr/>
        </p:nvGrpSpPr>
        <p:grpSpPr>
          <a:xfrm>
            <a:off x="5995020" y="147552"/>
            <a:ext cx="194301" cy="184043"/>
            <a:chOff x="6755800" y="5036025"/>
            <a:chExt cx="965400" cy="1150728"/>
          </a:xfrm>
        </p:grpSpPr>
        <p:sp>
          <p:nvSpPr>
            <p:cNvPr id="537" name="Google Shape;5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38" name="Google Shape;5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539" name="Google Shape;539;p17"/>
          <p:cNvGrpSpPr/>
          <p:nvPr/>
        </p:nvGrpSpPr>
        <p:grpSpPr>
          <a:xfrm flipH="1">
            <a:off x="5944710" y="1111840"/>
            <a:ext cx="293975" cy="235025"/>
            <a:chOff x="8278315" y="4619604"/>
            <a:chExt cx="1311300" cy="1317762"/>
          </a:xfrm>
        </p:grpSpPr>
        <p:sp>
          <p:nvSpPr>
            <p:cNvPr id="540" name="Google Shape;54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41" name="Google Shape;54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42" name="Google Shape;54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45" name="Google Shape;545;p17"/>
          <p:cNvSpPr/>
          <p:nvPr/>
        </p:nvSpPr>
        <p:spPr>
          <a:xfrm rot="10800000">
            <a:off x="6001479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46" name="Google Shape;546;p17"/>
          <p:cNvGrpSpPr/>
          <p:nvPr/>
        </p:nvGrpSpPr>
        <p:grpSpPr>
          <a:xfrm>
            <a:off x="5995020" y="2093581"/>
            <a:ext cx="194301" cy="184043"/>
            <a:chOff x="6755800" y="5036025"/>
            <a:chExt cx="965400" cy="1150728"/>
          </a:xfrm>
        </p:grpSpPr>
        <p:sp>
          <p:nvSpPr>
            <p:cNvPr id="547" name="Google Shape;54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48" name="Google Shape;54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5977465" y="3080926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550" name="Google Shape;550;p17"/>
          <p:cNvSpPr/>
          <p:nvPr/>
        </p:nvSpPr>
        <p:spPr>
          <a:xfrm>
            <a:off x="5977465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551" name="Google Shape;551;p17"/>
          <p:cNvSpPr/>
          <p:nvPr/>
        </p:nvSpPr>
        <p:spPr>
          <a:xfrm rot="10800000">
            <a:off x="600147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52" name="Google Shape;552;p17"/>
          <p:cNvGrpSpPr/>
          <p:nvPr/>
        </p:nvGrpSpPr>
        <p:grpSpPr>
          <a:xfrm flipH="1">
            <a:off x="5944710" y="3992804"/>
            <a:ext cx="293975" cy="235025"/>
            <a:chOff x="8278315" y="4619604"/>
            <a:chExt cx="1311300" cy="1317762"/>
          </a:xfrm>
        </p:grpSpPr>
        <p:sp>
          <p:nvSpPr>
            <p:cNvPr id="553" name="Google Shape;55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54" name="Google Shape;55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55" name="Google Shape;55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58" name="Google Shape;558;p17"/>
          <p:cNvSpPr/>
          <p:nvPr/>
        </p:nvSpPr>
        <p:spPr>
          <a:xfrm rot="10800000">
            <a:off x="6001479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59" name="Google Shape;559;p17"/>
          <p:cNvGrpSpPr/>
          <p:nvPr/>
        </p:nvGrpSpPr>
        <p:grpSpPr>
          <a:xfrm>
            <a:off x="5995020" y="4970970"/>
            <a:ext cx="194301" cy="184043"/>
            <a:chOff x="6755800" y="5036025"/>
            <a:chExt cx="965400" cy="1150728"/>
          </a:xfrm>
        </p:grpSpPr>
        <p:sp>
          <p:nvSpPr>
            <p:cNvPr id="560" name="Google Shape;56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61" name="Google Shape;56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62" name="Google Shape;562;p17"/>
          <p:cNvSpPr/>
          <p:nvPr/>
        </p:nvSpPr>
        <p:spPr>
          <a:xfrm>
            <a:off x="5977465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563" name="Google Shape;563;p17"/>
          <p:cNvGrpSpPr/>
          <p:nvPr/>
        </p:nvGrpSpPr>
        <p:grpSpPr>
          <a:xfrm flipH="1">
            <a:off x="6526781" y="122060"/>
            <a:ext cx="293975" cy="235025"/>
            <a:chOff x="8278315" y="4619604"/>
            <a:chExt cx="1311300" cy="1317762"/>
          </a:xfrm>
        </p:grpSpPr>
        <p:sp>
          <p:nvSpPr>
            <p:cNvPr id="564" name="Google Shape;56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65" name="Google Shape;56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66" name="Google Shape;56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69" name="Google Shape;569;p17"/>
          <p:cNvSpPr/>
          <p:nvPr/>
        </p:nvSpPr>
        <p:spPr>
          <a:xfrm>
            <a:off x="6559536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570" name="Google Shape;570;p17"/>
          <p:cNvGrpSpPr/>
          <p:nvPr/>
        </p:nvGrpSpPr>
        <p:grpSpPr>
          <a:xfrm flipH="1">
            <a:off x="6526781" y="2068089"/>
            <a:ext cx="293975" cy="235025"/>
            <a:chOff x="8278315" y="4619604"/>
            <a:chExt cx="1311300" cy="1317762"/>
          </a:xfrm>
        </p:grpSpPr>
        <p:sp>
          <p:nvSpPr>
            <p:cNvPr id="571" name="Google Shape;57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72" name="Google Shape;57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73" name="Google Shape;57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76" name="Google Shape;576;p17"/>
          <p:cNvSpPr/>
          <p:nvPr/>
        </p:nvSpPr>
        <p:spPr>
          <a:xfrm rot="10800000">
            <a:off x="6583550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77" name="Google Shape;577;p17"/>
          <p:cNvGrpSpPr/>
          <p:nvPr/>
        </p:nvGrpSpPr>
        <p:grpSpPr>
          <a:xfrm>
            <a:off x="6577092" y="1137331"/>
            <a:ext cx="194301" cy="184043"/>
            <a:chOff x="6755800" y="5036025"/>
            <a:chExt cx="965400" cy="1150728"/>
          </a:xfrm>
        </p:grpSpPr>
        <p:sp>
          <p:nvSpPr>
            <p:cNvPr id="578" name="Google Shape;57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79" name="Google Shape;57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580" name="Google Shape;580;p17"/>
          <p:cNvGrpSpPr/>
          <p:nvPr/>
        </p:nvGrpSpPr>
        <p:grpSpPr>
          <a:xfrm>
            <a:off x="6577092" y="2571624"/>
            <a:ext cx="194301" cy="184043"/>
            <a:chOff x="6755800" y="5036025"/>
            <a:chExt cx="965400" cy="1150728"/>
          </a:xfrm>
        </p:grpSpPr>
        <p:sp>
          <p:nvSpPr>
            <p:cNvPr id="581" name="Google Shape;58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82" name="Google Shape;58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83" name="Google Shape;583;p17"/>
          <p:cNvSpPr/>
          <p:nvPr/>
        </p:nvSpPr>
        <p:spPr>
          <a:xfrm>
            <a:off x="6559536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584" name="Google Shape;584;p17"/>
          <p:cNvGrpSpPr/>
          <p:nvPr/>
        </p:nvGrpSpPr>
        <p:grpSpPr>
          <a:xfrm flipH="1">
            <a:off x="6526781" y="4945830"/>
            <a:ext cx="293975" cy="235025"/>
            <a:chOff x="8278315" y="4619604"/>
            <a:chExt cx="1311300" cy="1317762"/>
          </a:xfrm>
        </p:grpSpPr>
        <p:sp>
          <p:nvSpPr>
            <p:cNvPr id="585" name="Google Shape;58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586" name="Google Shape;58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587" name="Google Shape;58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590" name="Google Shape;590;p17"/>
          <p:cNvSpPr/>
          <p:nvPr/>
        </p:nvSpPr>
        <p:spPr>
          <a:xfrm rot="10800000">
            <a:off x="6583550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91" name="Google Shape;591;p17"/>
          <p:cNvGrpSpPr/>
          <p:nvPr/>
        </p:nvGrpSpPr>
        <p:grpSpPr>
          <a:xfrm>
            <a:off x="6577092" y="4018296"/>
            <a:ext cx="194301" cy="184043"/>
            <a:chOff x="6755800" y="5036025"/>
            <a:chExt cx="965400" cy="1150728"/>
          </a:xfrm>
        </p:grpSpPr>
        <p:sp>
          <p:nvSpPr>
            <p:cNvPr id="592" name="Google Shape;59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93" name="Google Shape;59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594" name="Google Shape;594;p17"/>
          <p:cNvGrpSpPr/>
          <p:nvPr/>
        </p:nvGrpSpPr>
        <p:grpSpPr>
          <a:xfrm>
            <a:off x="6577092" y="5441090"/>
            <a:ext cx="194301" cy="184043"/>
            <a:chOff x="6755800" y="5036025"/>
            <a:chExt cx="965400" cy="1150728"/>
          </a:xfrm>
        </p:grpSpPr>
        <p:sp>
          <p:nvSpPr>
            <p:cNvPr id="595" name="Google Shape;59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596" name="Google Shape;59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597" name="Google Shape;597;p17"/>
          <p:cNvSpPr/>
          <p:nvPr/>
        </p:nvSpPr>
        <p:spPr>
          <a:xfrm rot="10800000">
            <a:off x="7165361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598" name="Google Shape;598;p17"/>
          <p:cNvGrpSpPr/>
          <p:nvPr/>
        </p:nvGrpSpPr>
        <p:grpSpPr>
          <a:xfrm>
            <a:off x="7158903" y="147552"/>
            <a:ext cx="194301" cy="184043"/>
            <a:chOff x="6755800" y="5036025"/>
            <a:chExt cx="965400" cy="1150728"/>
          </a:xfrm>
        </p:grpSpPr>
        <p:sp>
          <p:nvSpPr>
            <p:cNvPr id="599" name="Google Shape;59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00" name="Google Shape;60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601" name="Google Shape;601;p17"/>
          <p:cNvGrpSpPr/>
          <p:nvPr/>
        </p:nvGrpSpPr>
        <p:grpSpPr>
          <a:xfrm flipH="1">
            <a:off x="7108592" y="1111840"/>
            <a:ext cx="293975" cy="235025"/>
            <a:chOff x="8278315" y="4619604"/>
            <a:chExt cx="1311300" cy="1317762"/>
          </a:xfrm>
        </p:grpSpPr>
        <p:sp>
          <p:nvSpPr>
            <p:cNvPr id="602" name="Google Shape;60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03" name="Google Shape;60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04" name="Google Shape;60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07" name="Google Shape;607;p17"/>
          <p:cNvSpPr/>
          <p:nvPr/>
        </p:nvSpPr>
        <p:spPr>
          <a:xfrm rot="10800000">
            <a:off x="7165361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08" name="Google Shape;608;p17"/>
          <p:cNvGrpSpPr/>
          <p:nvPr/>
        </p:nvGrpSpPr>
        <p:grpSpPr>
          <a:xfrm>
            <a:off x="7158903" y="2093581"/>
            <a:ext cx="194301" cy="184043"/>
            <a:chOff x="6755800" y="5036025"/>
            <a:chExt cx="965400" cy="1150728"/>
          </a:xfrm>
        </p:grpSpPr>
        <p:sp>
          <p:nvSpPr>
            <p:cNvPr id="609" name="Google Shape;60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10" name="Google Shape;61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611" name="Google Shape;611;p17"/>
          <p:cNvSpPr/>
          <p:nvPr/>
        </p:nvSpPr>
        <p:spPr>
          <a:xfrm>
            <a:off x="7141348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612" name="Google Shape;612;p17"/>
          <p:cNvSpPr/>
          <p:nvPr/>
        </p:nvSpPr>
        <p:spPr>
          <a:xfrm rot="10800000">
            <a:off x="7165361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13" name="Google Shape;613;p17"/>
          <p:cNvGrpSpPr/>
          <p:nvPr/>
        </p:nvGrpSpPr>
        <p:grpSpPr>
          <a:xfrm flipH="1">
            <a:off x="7108592" y="3992804"/>
            <a:ext cx="293975" cy="235025"/>
            <a:chOff x="8278315" y="4619604"/>
            <a:chExt cx="1311300" cy="1317762"/>
          </a:xfrm>
        </p:grpSpPr>
        <p:sp>
          <p:nvSpPr>
            <p:cNvPr id="614" name="Google Shape;614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15" name="Google Shape;615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16" name="Google Shape;616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19" name="Google Shape;619;p17"/>
          <p:cNvSpPr/>
          <p:nvPr/>
        </p:nvSpPr>
        <p:spPr>
          <a:xfrm rot="10800000">
            <a:off x="7165361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20" name="Google Shape;620;p17"/>
          <p:cNvGrpSpPr/>
          <p:nvPr/>
        </p:nvGrpSpPr>
        <p:grpSpPr>
          <a:xfrm>
            <a:off x="7158903" y="4970970"/>
            <a:ext cx="194301" cy="184043"/>
            <a:chOff x="6755800" y="5036025"/>
            <a:chExt cx="965400" cy="1150728"/>
          </a:xfrm>
        </p:grpSpPr>
        <p:sp>
          <p:nvSpPr>
            <p:cNvPr id="621" name="Google Shape;621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22" name="Google Shape;622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623" name="Google Shape;623;p17"/>
          <p:cNvSpPr/>
          <p:nvPr/>
        </p:nvSpPr>
        <p:spPr>
          <a:xfrm>
            <a:off x="7141348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624" name="Google Shape;624;p17"/>
          <p:cNvGrpSpPr/>
          <p:nvPr/>
        </p:nvGrpSpPr>
        <p:grpSpPr>
          <a:xfrm flipH="1">
            <a:off x="7690403" y="122060"/>
            <a:ext cx="293975" cy="235025"/>
            <a:chOff x="8278315" y="4619604"/>
            <a:chExt cx="1311300" cy="1317762"/>
          </a:xfrm>
        </p:grpSpPr>
        <p:sp>
          <p:nvSpPr>
            <p:cNvPr id="625" name="Google Shape;6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26" name="Google Shape;6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27" name="Google Shape;6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30" name="Google Shape;630;p17"/>
          <p:cNvSpPr/>
          <p:nvPr/>
        </p:nvSpPr>
        <p:spPr>
          <a:xfrm>
            <a:off x="7723159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631" name="Google Shape;631;p17"/>
          <p:cNvGrpSpPr/>
          <p:nvPr/>
        </p:nvGrpSpPr>
        <p:grpSpPr>
          <a:xfrm flipH="1">
            <a:off x="7690403" y="2068089"/>
            <a:ext cx="293975" cy="235025"/>
            <a:chOff x="8278315" y="4619604"/>
            <a:chExt cx="1311300" cy="1317762"/>
          </a:xfrm>
        </p:grpSpPr>
        <p:sp>
          <p:nvSpPr>
            <p:cNvPr id="632" name="Google Shape;63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33" name="Google Shape;63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34" name="Google Shape;63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37" name="Google Shape;637;p17"/>
          <p:cNvSpPr/>
          <p:nvPr/>
        </p:nvSpPr>
        <p:spPr>
          <a:xfrm rot="10800000">
            <a:off x="7747172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38" name="Google Shape;638;p17"/>
          <p:cNvGrpSpPr/>
          <p:nvPr/>
        </p:nvGrpSpPr>
        <p:grpSpPr>
          <a:xfrm>
            <a:off x="7740714" y="1137331"/>
            <a:ext cx="194301" cy="184043"/>
            <a:chOff x="6755800" y="5036025"/>
            <a:chExt cx="965400" cy="1150728"/>
          </a:xfrm>
        </p:grpSpPr>
        <p:sp>
          <p:nvSpPr>
            <p:cNvPr id="639" name="Google Shape;63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40" name="Google Shape;64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641" name="Google Shape;641;p17"/>
          <p:cNvGrpSpPr/>
          <p:nvPr/>
        </p:nvGrpSpPr>
        <p:grpSpPr>
          <a:xfrm>
            <a:off x="7740714" y="2571624"/>
            <a:ext cx="194301" cy="184043"/>
            <a:chOff x="6755800" y="5036025"/>
            <a:chExt cx="965400" cy="1150728"/>
          </a:xfrm>
        </p:grpSpPr>
        <p:sp>
          <p:nvSpPr>
            <p:cNvPr id="642" name="Google Shape;64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43" name="Google Shape;64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644" name="Google Shape;644;p17"/>
          <p:cNvSpPr/>
          <p:nvPr/>
        </p:nvSpPr>
        <p:spPr>
          <a:xfrm>
            <a:off x="7723159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645" name="Google Shape;645;p17"/>
          <p:cNvGrpSpPr/>
          <p:nvPr/>
        </p:nvGrpSpPr>
        <p:grpSpPr>
          <a:xfrm flipH="1">
            <a:off x="7690403" y="4945830"/>
            <a:ext cx="293975" cy="235025"/>
            <a:chOff x="8278315" y="4619604"/>
            <a:chExt cx="1311300" cy="1317762"/>
          </a:xfrm>
        </p:grpSpPr>
        <p:sp>
          <p:nvSpPr>
            <p:cNvPr id="646" name="Google Shape;64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47" name="Google Shape;64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48" name="Google Shape;64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49" name="Google Shape;64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50" name="Google Shape;65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51" name="Google Shape;651;p17"/>
          <p:cNvSpPr/>
          <p:nvPr/>
        </p:nvSpPr>
        <p:spPr>
          <a:xfrm rot="10800000">
            <a:off x="7747172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52" name="Google Shape;652;p17"/>
          <p:cNvGrpSpPr/>
          <p:nvPr/>
        </p:nvGrpSpPr>
        <p:grpSpPr>
          <a:xfrm>
            <a:off x="7740714" y="4018296"/>
            <a:ext cx="194301" cy="184043"/>
            <a:chOff x="6755800" y="5036025"/>
            <a:chExt cx="965400" cy="1150728"/>
          </a:xfrm>
        </p:grpSpPr>
        <p:sp>
          <p:nvSpPr>
            <p:cNvPr id="653" name="Google Shape;65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54" name="Google Shape;65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655" name="Google Shape;655;p17"/>
          <p:cNvGrpSpPr/>
          <p:nvPr/>
        </p:nvGrpSpPr>
        <p:grpSpPr>
          <a:xfrm>
            <a:off x="7740714" y="5441090"/>
            <a:ext cx="194301" cy="184043"/>
            <a:chOff x="6755800" y="5036025"/>
            <a:chExt cx="965400" cy="1150728"/>
          </a:xfrm>
        </p:grpSpPr>
        <p:sp>
          <p:nvSpPr>
            <p:cNvPr id="656" name="Google Shape;65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57" name="Google Shape;65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658" name="Google Shape;658;p17"/>
          <p:cNvSpPr/>
          <p:nvPr/>
        </p:nvSpPr>
        <p:spPr>
          <a:xfrm rot="10800000">
            <a:off x="8328983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59" name="Google Shape;659;p17"/>
          <p:cNvGrpSpPr/>
          <p:nvPr/>
        </p:nvGrpSpPr>
        <p:grpSpPr>
          <a:xfrm>
            <a:off x="8322525" y="147552"/>
            <a:ext cx="194301" cy="184043"/>
            <a:chOff x="6755800" y="5036025"/>
            <a:chExt cx="965400" cy="1150728"/>
          </a:xfrm>
        </p:grpSpPr>
        <p:sp>
          <p:nvSpPr>
            <p:cNvPr id="660" name="Google Shape;66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61" name="Google Shape;66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662" name="Google Shape;662;p17"/>
          <p:cNvGrpSpPr/>
          <p:nvPr/>
        </p:nvGrpSpPr>
        <p:grpSpPr>
          <a:xfrm flipH="1">
            <a:off x="8272215" y="1111840"/>
            <a:ext cx="293975" cy="235025"/>
            <a:chOff x="8278315" y="4619604"/>
            <a:chExt cx="1311300" cy="1317762"/>
          </a:xfrm>
        </p:grpSpPr>
        <p:sp>
          <p:nvSpPr>
            <p:cNvPr id="663" name="Google Shape;66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64" name="Google Shape;66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65" name="Google Shape;66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66" name="Google Shape;66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67" name="Google Shape;66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68" name="Google Shape;668;p17"/>
          <p:cNvSpPr/>
          <p:nvPr/>
        </p:nvSpPr>
        <p:spPr>
          <a:xfrm rot="10800000">
            <a:off x="8328983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69" name="Google Shape;669;p17"/>
          <p:cNvGrpSpPr/>
          <p:nvPr/>
        </p:nvGrpSpPr>
        <p:grpSpPr>
          <a:xfrm>
            <a:off x="8322525" y="2093581"/>
            <a:ext cx="194301" cy="184043"/>
            <a:chOff x="6755800" y="5036025"/>
            <a:chExt cx="965400" cy="1150728"/>
          </a:xfrm>
        </p:grpSpPr>
        <p:sp>
          <p:nvSpPr>
            <p:cNvPr id="670" name="Google Shape;67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71" name="Google Shape;67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672" name="Google Shape;672;p17"/>
          <p:cNvSpPr/>
          <p:nvPr/>
        </p:nvSpPr>
        <p:spPr>
          <a:xfrm>
            <a:off x="8304970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673" name="Google Shape;673;p17"/>
          <p:cNvSpPr/>
          <p:nvPr/>
        </p:nvSpPr>
        <p:spPr>
          <a:xfrm rot="10800000">
            <a:off x="8328983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74" name="Google Shape;674;p17"/>
          <p:cNvGrpSpPr/>
          <p:nvPr/>
        </p:nvGrpSpPr>
        <p:grpSpPr>
          <a:xfrm flipH="1">
            <a:off x="8272215" y="3992804"/>
            <a:ext cx="293975" cy="235025"/>
            <a:chOff x="8278315" y="4619604"/>
            <a:chExt cx="1311300" cy="1317762"/>
          </a:xfrm>
        </p:grpSpPr>
        <p:sp>
          <p:nvSpPr>
            <p:cNvPr id="675" name="Google Shape;67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76" name="Google Shape;67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77" name="Google Shape;67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80" name="Google Shape;680;p17"/>
          <p:cNvSpPr/>
          <p:nvPr/>
        </p:nvSpPr>
        <p:spPr>
          <a:xfrm rot="10800000">
            <a:off x="8328983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81" name="Google Shape;681;p17"/>
          <p:cNvGrpSpPr/>
          <p:nvPr/>
        </p:nvGrpSpPr>
        <p:grpSpPr>
          <a:xfrm>
            <a:off x="8322525" y="4970970"/>
            <a:ext cx="194301" cy="184043"/>
            <a:chOff x="6755800" y="5036025"/>
            <a:chExt cx="965400" cy="1150728"/>
          </a:xfrm>
        </p:grpSpPr>
        <p:sp>
          <p:nvSpPr>
            <p:cNvPr id="682" name="Google Shape;68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683" name="Google Shape;68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684" name="Google Shape;684;p17"/>
          <p:cNvSpPr/>
          <p:nvPr/>
        </p:nvSpPr>
        <p:spPr>
          <a:xfrm>
            <a:off x="8304970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685" name="Google Shape;685;p17"/>
          <p:cNvGrpSpPr/>
          <p:nvPr/>
        </p:nvGrpSpPr>
        <p:grpSpPr>
          <a:xfrm flipH="1">
            <a:off x="8854026" y="122060"/>
            <a:ext cx="293975" cy="235025"/>
            <a:chOff x="8278315" y="4619604"/>
            <a:chExt cx="1311300" cy="1317762"/>
          </a:xfrm>
        </p:grpSpPr>
        <p:sp>
          <p:nvSpPr>
            <p:cNvPr id="686" name="Google Shape;6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87" name="Google Shape;6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88" name="Google Shape;6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91" name="Google Shape;691;p17"/>
          <p:cNvSpPr/>
          <p:nvPr/>
        </p:nvSpPr>
        <p:spPr>
          <a:xfrm>
            <a:off x="8886781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692" name="Google Shape;692;p17"/>
          <p:cNvGrpSpPr/>
          <p:nvPr/>
        </p:nvGrpSpPr>
        <p:grpSpPr>
          <a:xfrm flipH="1">
            <a:off x="8854026" y="2068089"/>
            <a:ext cx="293975" cy="235025"/>
            <a:chOff x="8278315" y="4619604"/>
            <a:chExt cx="1311300" cy="1317762"/>
          </a:xfrm>
        </p:grpSpPr>
        <p:sp>
          <p:nvSpPr>
            <p:cNvPr id="693" name="Google Shape;69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694" name="Google Shape;69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695" name="Google Shape;69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698" name="Google Shape;698;p17"/>
          <p:cNvSpPr/>
          <p:nvPr/>
        </p:nvSpPr>
        <p:spPr>
          <a:xfrm rot="10800000">
            <a:off x="8910795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699" name="Google Shape;699;p17"/>
          <p:cNvGrpSpPr/>
          <p:nvPr/>
        </p:nvGrpSpPr>
        <p:grpSpPr>
          <a:xfrm>
            <a:off x="8904336" y="1137331"/>
            <a:ext cx="194301" cy="184043"/>
            <a:chOff x="6755800" y="5036025"/>
            <a:chExt cx="965400" cy="1150728"/>
          </a:xfrm>
        </p:grpSpPr>
        <p:sp>
          <p:nvSpPr>
            <p:cNvPr id="700" name="Google Shape;70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01" name="Google Shape;70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702" name="Google Shape;702;p17"/>
          <p:cNvGrpSpPr/>
          <p:nvPr/>
        </p:nvGrpSpPr>
        <p:grpSpPr>
          <a:xfrm>
            <a:off x="8904336" y="2571624"/>
            <a:ext cx="194301" cy="184043"/>
            <a:chOff x="6755800" y="5036025"/>
            <a:chExt cx="965400" cy="1150728"/>
          </a:xfrm>
        </p:grpSpPr>
        <p:sp>
          <p:nvSpPr>
            <p:cNvPr id="703" name="Google Shape;70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04" name="Google Shape;70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05" name="Google Shape;705;p17"/>
          <p:cNvSpPr/>
          <p:nvPr/>
        </p:nvSpPr>
        <p:spPr>
          <a:xfrm rot="10800000">
            <a:off x="8910795" y="3051524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sp>
        <p:nvSpPr>
          <p:cNvPr id="706" name="Google Shape;706;p17"/>
          <p:cNvSpPr/>
          <p:nvPr/>
        </p:nvSpPr>
        <p:spPr>
          <a:xfrm>
            <a:off x="8886781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707" name="Google Shape;707;p17"/>
          <p:cNvGrpSpPr/>
          <p:nvPr/>
        </p:nvGrpSpPr>
        <p:grpSpPr>
          <a:xfrm flipH="1">
            <a:off x="8854026" y="4945830"/>
            <a:ext cx="293975" cy="235025"/>
            <a:chOff x="8278315" y="4619604"/>
            <a:chExt cx="1311300" cy="1317762"/>
          </a:xfrm>
        </p:grpSpPr>
        <p:sp>
          <p:nvSpPr>
            <p:cNvPr id="708" name="Google Shape;70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09" name="Google Shape;70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10" name="Google Shape;71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13" name="Google Shape;713;p17"/>
          <p:cNvSpPr/>
          <p:nvPr/>
        </p:nvSpPr>
        <p:spPr>
          <a:xfrm rot="10800000">
            <a:off x="8910795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14" name="Google Shape;714;p17"/>
          <p:cNvGrpSpPr/>
          <p:nvPr/>
        </p:nvGrpSpPr>
        <p:grpSpPr>
          <a:xfrm>
            <a:off x="8904336" y="4018296"/>
            <a:ext cx="194301" cy="184043"/>
            <a:chOff x="6755800" y="5036025"/>
            <a:chExt cx="965400" cy="1150728"/>
          </a:xfrm>
        </p:grpSpPr>
        <p:sp>
          <p:nvSpPr>
            <p:cNvPr id="715" name="Google Shape;71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16" name="Google Shape;71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8904336" y="5441090"/>
            <a:ext cx="194301" cy="184043"/>
            <a:chOff x="6755800" y="5036025"/>
            <a:chExt cx="965400" cy="1150728"/>
          </a:xfrm>
        </p:grpSpPr>
        <p:sp>
          <p:nvSpPr>
            <p:cNvPr id="718" name="Google Shape;71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19" name="Google Shape;71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20" name="Google Shape;720;p17"/>
          <p:cNvSpPr/>
          <p:nvPr/>
        </p:nvSpPr>
        <p:spPr>
          <a:xfrm rot="10800000">
            <a:off x="9492606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21" name="Google Shape;721;p17"/>
          <p:cNvGrpSpPr/>
          <p:nvPr/>
        </p:nvGrpSpPr>
        <p:grpSpPr>
          <a:xfrm>
            <a:off x="9486147" y="147552"/>
            <a:ext cx="194301" cy="184043"/>
            <a:chOff x="6755800" y="5036025"/>
            <a:chExt cx="965400" cy="1150728"/>
          </a:xfrm>
        </p:grpSpPr>
        <p:sp>
          <p:nvSpPr>
            <p:cNvPr id="722" name="Google Shape;72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23" name="Google Shape;72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724" name="Google Shape;724;p17"/>
          <p:cNvGrpSpPr/>
          <p:nvPr/>
        </p:nvGrpSpPr>
        <p:grpSpPr>
          <a:xfrm flipH="1">
            <a:off x="9435837" y="1111840"/>
            <a:ext cx="293975" cy="235025"/>
            <a:chOff x="8278315" y="4619604"/>
            <a:chExt cx="1311300" cy="1317762"/>
          </a:xfrm>
        </p:grpSpPr>
        <p:sp>
          <p:nvSpPr>
            <p:cNvPr id="725" name="Google Shape;72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26" name="Google Shape;72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27" name="Google Shape;72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30" name="Google Shape;730;p17"/>
          <p:cNvSpPr/>
          <p:nvPr/>
        </p:nvSpPr>
        <p:spPr>
          <a:xfrm rot="10800000">
            <a:off x="9492606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31" name="Google Shape;731;p17"/>
          <p:cNvGrpSpPr/>
          <p:nvPr/>
        </p:nvGrpSpPr>
        <p:grpSpPr>
          <a:xfrm>
            <a:off x="9486147" y="2093581"/>
            <a:ext cx="194301" cy="184043"/>
            <a:chOff x="6755800" y="5036025"/>
            <a:chExt cx="965400" cy="1150728"/>
          </a:xfrm>
        </p:grpSpPr>
        <p:sp>
          <p:nvSpPr>
            <p:cNvPr id="732" name="Google Shape;73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33" name="Google Shape;73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34" name="Google Shape;734;p17"/>
          <p:cNvSpPr/>
          <p:nvPr/>
        </p:nvSpPr>
        <p:spPr>
          <a:xfrm>
            <a:off x="9468592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735" name="Google Shape;735;p17"/>
          <p:cNvSpPr/>
          <p:nvPr/>
        </p:nvSpPr>
        <p:spPr>
          <a:xfrm rot="10800000">
            <a:off x="9492606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36" name="Google Shape;736;p17"/>
          <p:cNvGrpSpPr/>
          <p:nvPr/>
        </p:nvGrpSpPr>
        <p:grpSpPr>
          <a:xfrm flipH="1">
            <a:off x="9435837" y="3992804"/>
            <a:ext cx="293975" cy="235025"/>
            <a:chOff x="8278315" y="4619604"/>
            <a:chExt cx="1311300" cy="1317762"/>
          </a:xfrm>
        </p:grpSpPr>
        <p:sp>
          <p:nvSpPr>
            <p:cNvPr id="737" name="Google Shape;73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38" name="Google Shape;73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39" name="Google Shape;73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42" name="Google Shape;742;p17"/>
          <p:cNvSpPr/>
          <p:nvPr/>
        </p:nvSpPr>
        <p:spPr>
          <a:xfrm rot="10800000">
            <a:off x="9492606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43" name="Google Shape;743;p17"/>
          <p:cNvGrpSpPr/>
          <p:nvPr/>
        </p:nvGrpSpPr>
        <p:grpSpPr>
          <a:xfrm>
            <a:off x="9486147" y="4970970"/>
            <a:ext cx="194301" cy="184043"/>
            <a:chOff x="6755800" y="5036025"/>
            <a:chExt cx="965400" cy="1150728"/>
          </a:xfrm>
        </p:grpSpPr>
        <p:sp>
          <p:nvSpPr>
            <p:cNvPr id="744" name="Google Shape;74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45" name="Google Shape;74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46" name="Google Shape;746;p17"/>
          <p:cNvSpPr/>
          <p:nvPr/>
        </p:nvSpPr>
        <p:spPr>
          <a:xfrm>
            <a:off x="9468592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747" name="Google Shape;747;p17"/>
          <p:cNvGrpSpPr/>
          <p:nvPr/>
        </p:nvGrpSpPr>
        <p:grpSpPr>
          <a:xfrm flipH="1">
            <a:off x="10017648" y="122060"/>
            <a:ext cx="293975" cy="235025"/>
            <a:chOff x="8278315" y="4619604"/>
            <a:chExt cx="1311300" cy="1317762"/>
          </a:xfrm>
        </p:grpSpPr>
        <p:sp>
          <p:nvSpPr>
            <p:cNvPr id="748" name="Google Shape;74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49" name="Google Shape;74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50" name="Google Shape;75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53" name="Google Shape;753;p17"/>
          <p:cNvSpPr/>
          <p:nvPr/>
        </p:nvSpPr>
        <p:spPr>
          <a:xfrm>
            <a:off x="10050403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754" name="Google Shape;754;p17"/>
          <p:cNvGrpSpPr/>
          <p:nvPr/>
        </p:nvGrpSpPr>
        <p:grpSpPr>
          <a:xfrm flipH="1">
            <a:off x="10017648" y="2068089"/>
            <a:ext cx="293975" cy="235025"/>
            <a:chOff x="8278315" y="4619604"/>
            <a:chExt cx="1311300" cy="1317762"/>
          </a:xfrm>
        </p:grpSpPr>
        <p:sp>
          <p:nvSpPr>
            <p:cNvPr id="755" name="Google Shape;75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56" name="Google Shape;75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57" name="Google Shape;75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60" name="Google Shape;760;p17"/>
          <p:cNvSpPr/>
          <p:nvPr/>
        </p:nvSpPr>
        <p:spPr>
          <a:xfrm rot="10800000">
            <a:off x="10074417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61" name="Google Shape;761;p17"/>
          <p:cNvGrpSpPr/>
          <p:nvPr/>
        </p:nvGrpSpPr>
        <p:grpSpPr>
          <a:xfrm>
            <a:off x="10067959" y="1137331"/>
            <a:ext cx="194301" cy="184043"/>
            <a:chOff x="6755800" y="5036025"/>
            <a:chExt cx="965400" cy="1150728"/>
          </a:xfrm>
        </p:grpSpPr>
        <p:sp>
          <p:nvSpPr>
            <p:cNvPr id="762" name="Google Shape;76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63" name="Google Shape;76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764" name="Google Shape;764;p17"/>
          <p:cNvGrpSpPr/>
          <p:nvPr/>
        </p:nvGrpSpPr>
        <p:grpSpPr>
          <a:xfrm>
            <a:off x="10067959" y="2571624"/>
            <a:ext cx="194301" cy="184043"/>
            <a:chOff x="6755800" y="5036025"/>
            <a:chExt cx="965400" cy="1150728"/>
          </a:xfrm>
        </p:grpSpPr>
        <p:sp>
          <p:nvSpPr>
            <p:cNvPr id="765" name="Google Shape;76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66" name="Google Shape;76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67" name="Google Shape;767;p17"/>
          <p:cNvSpPr/>
          <p:nvPr/>
        </p:nvSpPr>
        <p:spPr>
          <a:xfrm>
            <a:off x="10050403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768" name="Google Shape;768;p17"/>
          <p:cNvGrpSpPr/>
          <p:nvPr/>
        </p:nvGrpSpPr>
        <p:grpSpPr>
          <a:xfrm flipH="1">
            <a:off x="10017648" y="4945830"/>
            <a:ext cx="293975" cy="235025"/>
            <a:chOff x="8278315" y="4619604"/>
            <a:chExt cx="1311300" cy="1317762"/>
          </a:xfrm>
        </p:grpSpPr>
        <p:sp>
          <p:nvSpPr>
            <p:cNvPr id="769" name="Google Shape;76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70" name="Google Shape;77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71" name="Google Shape;77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74" name="Google Shape;774;p17"/>
          <p:cNvSpPr/>
          <p:nvPr/>
        </p:nvSpPr>
        <p:spPr>
          <a:xfrm rot="10800000">
            <a:off x="10074417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75" name="Google Shape;775;p17"/>
          <p:cNvGrpSpPr/>
          <p:nvPr/>
        </p:nvGrpSpPr>
        <p:grpSpPr>
          <a:xfrm>
            <a:off x="10067959" y="4018296"/>
            <a:ext cx="194301" cy="184043"/>
            <a:chOff x="6755800" y="5036025"/>
            <a:chExt cx="965400" cy="1150728"/>
          </a:xfrm>
        </p:grpSpPr>
        <p:sp>
          <p:nvSpPr>
            <p:cNvPr id="776" name="Google Shape;7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77" name="Google Shape;7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778" name="Google Shape;778;p17"/>
          <p:cNvGrpSpPr/>
          <p:nvPr/>
        </p:nvGrpSpPr>
        <p:grpSpPr>
          <a:xfrm>
            <a:off x="10067959" y="5441090"/>
            <a:ext cx="194301" cy="184043"/>
            <a:chOff x="6755800" y="5036025"/>
            <a:chExt cx="965400" cy="1150728"/>
          </a:xfrm>
        </p:grpSpPr>
        <p:sp>
          <p:nvSpPr>
            <p:cNvPr id="779" name="Google Shape;77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80" name="Google Shape;78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81" name="Google Shape;781;p17"/>
          <p:cNvSpPr/>
          <p:nvPr/>
        </p:nvSpPr>
        <p:spPr>
          <a:xfrm rot="10800000">
            <a:off x="10656228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82" name="Google Shape;782;p17"/>
          <p:cNvGrpSpPr/>
          <p:nvPr/>
        </p:nvGrpSpPr>
        <p:grpSpPr>
          <a:xfrm>
            <a:off x="10649770" y="147552"/>
            <a:ext cx="194301" cy="184043"/>
            <a:chOff x="6755800" y="5036025"/>
            <a:chExt cx="965400" cy="1150728"/>
          </a:xfrm>
        </p:grpSpPr>
        <p:sp>
          <p:nvSpPr>
            <p:cNvPr id="783" name="Google Shape;78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84" name="Google Shape;78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10599459" y="1111840"/>
            <a:ext cx="293975" cy="235025"/>
            <a:chOff x="8278315" y="4619604"/>
            <a:chExt cx="1311300" cy="1317762"/>
          </a:xfrm>
        </p:grpSpPr>
        <p:sp>
          <p:nvSpPr>
            <p:cNvPr id="786" name="Google Shape;78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87" name="Google Shape;78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788" name="Google Shape;78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791" name="Google Shape;791;p17"/>
          <p:cNvSpPr/>
          <p:nvPr/>
        </p:nvSpPr>
        <p:spPr>
          <a:xfrm rot="10800000">
            <a:off x="10656228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10649770" y="2093581"/>
            <a:ext cx="194301" cy="184043"/>
            <a:chOff x="6755800" y="5036025"/>
            <a:chExt cx="965400" cy="1150728"/>
          </a:xfrm>
        </p:grpSpPr>
        <p:sp>
          <p:nvSpPr>
            <p:cNvPr id="793" name="Google Shape;79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794" name="Google Shape;79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795" name="Google Shape;795;p17"/>
          <p:cNvSpPr/>
          <p:nvPr/>
        </p:nvSpPr>
        <p:spPr>
          <a:xfrm>
            <a:off x="10632214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796" name="Google Shape;796;p17"/>
          <p:cNvSpPr/>
          <p:nvPr/>
        </p:nvSpPr>
        <p:spPr>
          <a:xfrm rot="10800000">
            <a:off x="10656228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797" name="Google Shape;797;p17"/>
          <p:cNvGrpSpPr/>
          <p:nvPr/>
        </p:nvGrpSpPr>
        <p:grpSpPr>
          <a:xfrm flipH="1">
            <a:off x="10599459" y="3992804"/>
            <a:ext cx="293975" cy="235025"/>
            <a:chOff x="8278315" y="4619604"/>
            <a:chExt cx="1311300" cy="1317762"/>
          </a:xfrm>
        </p:grpSpPr>
        <p:sp>
          <p:nvSpPr>
            <p:cNvPr id="798" name="Google Shape;79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799" name="Google Shape;79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00" name="Google Shape;80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03" name="Google Shape;803;p17"/>
          <p:cNvSpPr/>
          <p:nvPr/>
        </p:nvSpPr>
        <p:spPr>
          <a:xfrm rot="10800000">
            <a:off x="10656228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04" name="Google Shape;804;p17"/>
          <p:cNvGrpSpPr/>
          <p:nvPr/>
        </p:nvGrpSpPr>
        <p:grpSpPr>
          <a:xfrm>
            <a:off x="10649770" y="4970970"/>
            <a:ext cx="194301" cy="184043"/>
            <a:chOff x="6755800" y="5036025"/>
            <a:chExt cx="965400" cy="1150728"/>
          </a:xfrm>
        </p:grpSpPr>
        <p:sp>
          <p:nvSpPr>
            <p:cNvPr id="805" name="Google Shape;80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06" name="Google Shape;80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07" name="Google Shape;807;p17"/>
          <p:cNvSpPr/>
          <p:nvPr/>
        </p:nvSpPr>
        <p:spPr>
          <a:xfrm>
            <a:off x="10632214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808" name="Google Shape;808;p17"/>
          <p:cNvGrpSpPr/>
          <p:nvPr/>
        </p:nvGrpSpPr>
        <p:grpSpPr>
          <a:xfrm flipH="1">
            <a:off x="11181270" y="122060"/>
            <a:ext cx="293975" cy="235025"/>
            <a:chOff x="8278315" y="4619604"/>
            <a:chExt cx="1311300" cy="1317762"/>
          </a:xfrm>
        </p:grpSpPr>
        <p:sp>
          <p:nvSpPr>
            <p:cNvPr id="809" name="Google Shape;809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10" name="Google Shape;810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11" name="Google Shape;811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14" name="Google Shape;814;p17"/>
          <p:cNvSpPr/>
          <p:nvPr/>
        </p:nvSpPr>
        <p:spPr>
          <a:xfrm>
            <a:off x="11214025" y="643693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815" name="Google Shape;815;p17"/>
          <p:cNvGrpSpPr/>
          <p:nvPr/>
        </p:nvGrpSpPr>
        <p:grpSpPr>
          <a:xfrm flipH="1">
            <a:off x="11181270" y="2068089"/>
            <a:ext cx="293975" cy="235025"/>
            <a:chOff x="8278315" y="4619604"/>
            <a:chExt cx="1311300" cy="1317762"/>
          </a:xfrm>
        </p:grpSpPr>
        <p:sp>
          <p:nvSpPr>
            <p:cNvPr id="816" name="Google Shape;816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17" name="Google Shape;817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18" name="Google Shape;818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21" name="Google Shape;821;p17"/>
          <p:cNvSpPr/>
          <p:nvPr/>
        </p:nvSpPr>
        <p:spPr>
          <a:xfrm rot="10800000">
            <a:off x="11238039" y="1597007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22" name="Google Shape;822;p17"/>
          <p:cNvGrpSpPr/>
          <p:nvPr/>
        </p:nvGrpSpPr>
        <p:grpSpPr>
          <a:xfrm>
            <a:off x="11231581" y="1137331"/>
            <a:ext cx="194301" cy="184043"/>
            <a:chOff x="6755800" y="5036025"/>
            <a:chExt cx="965400" cy="1150728"/>
          </a:xfrm>
        </p:grpSpPr>
        <p:sp>
          <p:nvSpPr>
            <p:cNvPr id="823" name="Google Shape;823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24" name="Google Shape;824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11231581" y="2571624"/>
            <a:ext cx="194301" cy="184043"/>
            <a:chOff x="6755800" y="5036025"/>
            <a:chExt cx="965400" cy="1150728"/>
          </a:xfrm>
        </p:grpSpPr>
        <p:sp>
          <p:nvSpPr>
            <p:cNvPr id="826" name="Google Shape;82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27" name="Google Shape;82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28" name="Google Shape;828;p17"/>
          <p:cNvSpPr/>
          <p:nvPr/>
        </p:nvSpPr>
        <p:spPr>
          <a:xfrm>
            <a:off x="11214025" y="3517240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829" name="Google Shape;829;p17"/>
          <p:cNvGrpSpPr/>
          <p:nvPr/>
        </p:nvGrpSpPr>
        <p:grpSpPr>
          <a:xfrm flipH="1">
            <a:off x="11181270" y="4945830"/>
            <a:ext cx="293975" cy="235025"/>
            <a:chOff x="8278315" y="4619604"/>
            <a:chExt cx="1311300" cy="1317762"/>
          </a:xfrm>
        </p:grpSpPr>
        <p:sp>
          <p:nvSpPr>
            <p:cNvPr id="830" name="Google Shape;83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31" name="Google Shape;83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32" name="Google Shape;83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35" name="Google Shape;835;p17"/>
          <p:cNvSpPr/>
          <p:nvPr/>
        </p:nvSpPr>
        <p:spPr>
          <a:xfrm rot="10800000">
            <a:off x="11238039" y="4472293"/>
            <a:ext cx="180967" cy="235142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36" name="Google Shape;836;p17"/>
          <p:cNvGrpSpPr/>
          <p:nvPr/>
        </p:nvGrpSpPr>
        <p:grpSpPr>
          <a:xfrm>
            <a:off x="11231581" y="4018296"/>
            <a:ext cx="194301" cy="184043"/>
            <a:chOff x="6755800" y="5036025"/>
            <a:chExt cx="965400" cy="1150728"/>
          </a:xfrm>
        </p:grpSpPr>
        <p:sp>
          <p:nvSpPr>
            <p:cNvPr id="837" name="Google Shape;83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38" name="Google Shape;83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11231581" y="5441090"/>
            <a:ext cx="194301" cy="184043"/>
            <a:chOff x="6755800" y="5036025"/>
            <a:chExt cx="965400" cy="1150728"/>
          </a:xfrm>
        </p:grpSpPr>
        <p:sp>
          <p:nvSpPr>
            <p:cNvPr id="840" name="Google Shape;84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41" name="Google Shape;84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42" name="Google Shape;842;p17"/>
          <p:cNvSpPr/>
          <p:nvPr/>
        </p:nvSpPr>
        <p:spPr>
          <a:xfrm rot="10800000">
            <a:off x="11819850" y="61433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43" name="Google Shape;843;p17"/>
          <p:cNvGrpSpPr/>
          <p:nvPr/>
        </p:nvGrpSpPr>
        <p:grpSpPr>
          <a:xfrm>
            <a:off x="11813392" y="147552"/>
            <a:ext cx="194301" cy="184043"/>
            <a:chOff x="6755800" y="5036025"/>
            <a:chExt cx="965400" cy="1150728"/>
          </a:xfrm>
        </p:grpSpPr>
        <p:sp>
          <p:nvSpPr>
            <p:cNvPr id="844" name="Google Shape;84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45" name="Google Shape;84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846" name="Google Shape;846;p17"/>
          <p:cNvGrpSpPr/>
          <p:nvPr/>
        </p:nvGrpSpPr>
        <p:grpSpPr>
          <a:xfrm flipH="1">
            <a:off x="11763081" y="1111840"/>
            <a:ext cx="293975" cy="235025"/>
            <a:chOff x="8278315" y="4619604"/>
            <a:chExt cx="1311300" cy="1317762"/>
          </a:xfrm>
        </p:grpSpPr>
        <p:sp>
          <p:nvSpPr>
            <p:cNvPr id="847" name="Google Shape;847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48" name="Google Shape;848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49" name="Google Shape;849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52" name="Google Shape;852;p17"/>
          <p:cNvSpPr/>
          <p:nvPr/>
        </p:nvSpPr>
        <p:spPr>
          <a:xfrm rot="10800000">
            <a:off x="11819850" y="2546075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53" name="Google Shape;853;p17"/>
          <p:cNvGrpSpPr/>
          <p:nvPr/>
        </p:nvGrpSpPr>
        <p:grpSpPr>
          <a:xfrm>
            <a:off x="11813392" y="2093581"/>
            <a:ext cx="194301" cy="184043"/>
            <a:chOff x="6755800" y="5036025"/>
            <a:chExt cx="965400" cy="1150728"/>
          </a:xfrm>
        </p:grpSpPr>
        <p:sp>
          <p:nvSpPr>
            <p:cNvPr id="854" name="Google Shape;854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55" name="Google Shape;855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56" name="Google Shape;856;p17"/>
          <p:cNvSpPr/>
          <p:nvPr/>
        </p:nvSpPr>
        <p:spPr>
          <a:xfrm>
            <a:off x="11795837" y="3080926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857" name="Google Shape;857;p17"/>
          <p:cNvSpPr/>
          <p:nvPr/>
        </p:nvSpPr>
        <p:spPr>
          <a:xfrm>
            <a:off x="11795837" y="1626469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858" name="Google Shape;858;p17"/>
          <p:cNvSpPr/>
          <p:nvPr/>
        </p:nvSpPr>
        <p:spPr>
          <a:xfrm rot="10800000">
            <a:off x="11819850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59" name="Google Shape;859;p17"/>
          <p:cNvGrpSpPr/>
          <p:nvPr/>
        </p:nvGrpSpPr>
        <p:grpSpPr>
          <a:xfrm flipH="1">
            <a:off x="11763081" y="3992804"/>
            <a:ext cx="293975" cy="235025"/>
            <a:chOff x="8278315" y="4619604"/>
            <a:chExt cx="1311300" cy="1317762"/>
          </a:xfrm>
        </p:grpSpPr>
        <p:sp>
          <p:nvSpPr>
            <p:cNvPr id="860" name="Google Shape;86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61" name="Google Shape;86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62" name="Google Shape;86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65" name="Google Shape;865;p17"/>
          <p:cNvSpPr/>
          <p:nvPr/>
        </p:nvSpPr>
        <p:spPr>
          <a:xfrm rot="10800000">
            <a:off x="11819850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66" name="Google Shape;866;p17"/>
          <p:cNvGrpSpPr/>
          <p:nvPr/>
        </p:nvGrpSpPr>
        <p:grpSpPr>
          <a:xfrm>
            <a:off x="11813392" y="4937250"/>
            <a:ext cx="194301" cy="184043"/>
            <a:chOff x="6755800" y="5036025"/>
            <a:chExt cx="965400" cy="1150728"/>
          </a:xfrm>
        </p:grpSpPr>
        <p:sp>
          <p:nvSpPr>
            <p:cNvPr id="867" name="Google Shape;86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68" name="Google Shape;86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69" name="Google Shape;869;p17"/>
          <p:cNvSpPr/>
          <p:nvPr/>
        </p:nvSpPr>
        <p:spPr>
          <a:xfrm>
            <a:off x="11795837" y="4490015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870" name="Google Shape;870;p17"/>
          <p:cNvSpPr/>
          <p:nvPr/>
        </p:nvSpPr>
        <p:spPr>
          <a:xfrm rot="10800000">
            <a:off x="183329" y="61433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71" name="Google Shape;871;p17"/>
          <p:cNvGrpSpPr/>
          <p:nvPr/>
        </p:nvGrpSpPr>
        <p:grpSpPr>
          <a:xfrm>
            <a:off x="176870" y="147552"/>
            <a:ext cx="194301" cy="184043"/>
            <a:chOff x="6755800" y="5036025"/>
            <a:chExt cx="965400" cy="1150728"/>
          </a:xfrm>
        </p:grpSpPr>
        <p:sp>
          <p:nvSpPr>
            <p:cNvPr id="872" name="Google Shape;87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73" name="Google Shape;87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874" name="Google Shape;874;p17"/>
          <p:cNvGrpSpPr/>
          <p:nvPr/>
        </p:nvGrpSpPr>
        <p:grpSpPr>
          <a:xfrm flipH="1">
            <a:off x="126560" y="1111840"/>
            <a:ext cx="293975" cy="235025"/>
            <a:chOff x="8278315" y="4619604"/>
            <a:chExt cx="1311300" cy="1317762"/>
          </a:xfrm>
        </p:grpSpPr>
        <p:sp>
          <p:nvSpPr>
            <p:cNvPr id="875" name="Google Shape;875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76" name="Google Shape;876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77" name="Google Shape;877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80" name="Google Shape;880;p17"/>
          <p:cNvSpPr/>
          <p:nvPr/>
        </p:nvSpPr>
        <p:spPr>
          <a:xfrm rot="10800000">
            <a:off x="183329" y="2546075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81" name="Google Shape;881;p17"/>
          <p:cNvGrpSpPr/>
          <p:nvPr/>
        </p:nvGrpSpPr>
        <p:grpSpPr>
          <a:xfrm>
            <a:off x="176870" y="2093581"/>
            <a:ext cx="194301" cy="184043"/>
            <a:chOff x="6755800" y="5036025"/>
            <a:chExt cx="965400" cy="1150728"/>
          </a:xfrm>
        </p:grpSpPr>
        <p:sp>
          <p:nvSpPr>
            <p:cNvPr id="882" name="Google Shape;882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83" name="Google Shape;883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84" name="Google Shape;884;p17"/>
          <p:cNvSpPr/>
          <p:nvPr/>
        </p:nvSpPr>
        <p:spPr>
          <a:xfrm>
            <a:off x="159315" y="3080926"/>
            <a:ext cx="229203" cy="174179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885" name="Google Shape;885;p17"/>
          <p:cNvSpPr/>
          <p:nvPr/>
        </p:nvSpPr>
        <p:spPr>
          <a:xfrm>
            <a:off x="159315" y="1626469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886" name="Google Shape;886;p17"/>
          <p:cNvSpPr/>
          <p:nvPr/>
        </p:nvSpPr>
        <p:spPr>
          <a:xfrm rot="10800000">
            <a:off x="18332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87" name="Google Shape;887;p17"/>
          <p:cNvGrpSpPr/>
          <p:nvPr/>
        </p:nvGrpSpPr>
        <p:grpSpPr>
          <a:xfrm flipH="1">
            <a:off x="126560" y="3992804"/>
            <a:ext cx="293975" cy="235025"/>
            <a:chOff x="8278315" y="4619604"/>
            <a:chExt cx="1311300" cy="1317762"/>
          </a:xfrm>
        </p:grpSpPr>
        <p:sp>
          <p:nvSpPr>
            <p:cNvPr id="888" name="Google Shape;888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889" name="Google Shape;889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890" name="Google Shape;890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893" name="Google Shape;893;p17"/>
          <p:cNvSpPr/>
          <p:nvPr/>
        </p:nvSpPr>
        <p:spPr>
          <a:xfrm rot="10800000">
            <a:off x="183329" y="5421724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94" name="Google Shape;894;p17"/>
          <p:cNvGrpSpPr/>
          <p:nvPr/>
        </p:nvGrpSpPr>
        <p:grpSpPr>
          <a:xfrm>
            <a:off x="176870" y="4962135"/>
            <a:ext cx="194301" cy="184043"/>
            <a:chOff x="6755800" y="5036025"/>
            <a:chExt cx="965400" cy="1150728"/>
          </a:xfrm>
        </p:grpSpPr>
        <p:sp>
          <p:nvSpPr>
            <p:cNvPr id="895" name="Google Shape;895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896" name="Google Shape;896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897" name="Google Shape;897;p17"/>
          <p:cNvSpPr/>
          <p:nvPr/>
        </p:nvSpPr>
        <p:spPr>
          <a:xfrm>
            <a:off x="159315" y="4512411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898" name="Google Shape;898;p17"/>
          <p:cNvSpPr/>
          <p:nvPr/>
        </p:nvSpPr>
        <p:spPr>
          <a:xfrm rot="10800000">
            <a:off x="183329" y="639199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899" name="Google Shape;899;p17"/>
          <p:cNvGrpSpPr/>
          <p:nvPr/>
        </p:nvGrpSpPr>
        <p:grpSpPr>
          <a:xfrm>
            <a:off x="176870" y="5936128"/>
            <a:ext cx="194301" cy="184043"/>
            <a:chOff x="6755800" y="5036025"/>
            <a:chExt cx="965400" cy="1150728"/>
          </a:xfrm>
        </p:grpSpPr>
        <p:sp>
          <p:nvSpPr>
            <p:cNvPr id="900" name="Google Shape;90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01" name="Google Shape;90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02" name="Google Shape;902;p17"/>
          <p:cNvGrpSpPr/>
          <p:nvPr/>
        </p:nvGrpSpPr>
        <p:grpSpPr>
          <a:xfrm flipH="1">
            <a:off x="708365" y="5910637"/>
            <a:ext cx="293975" cy="235025"/>
            <a:chOff x="8278315" y="4619604"/>
            <a:chExt cx="1311300" cy="1317762"/>
          </a:xfrm>
        </p:grpSpPr>
        <p:sp>
          <p:nvSpPr>
            <p:cNvPr id="903" name="Google Shape;90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04" name="Google Shape;90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05" name="Google Shape;90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08" name="Google Shape;908;p17"/>
          <p:cNvGrpSpPr/>
          <p:nvPr/>
        </p:nvGrpSpPr>
        <p:grpSpPr>
          <a:xfrm>
            <a:off x="1340480" y="5936128"/>
            <a:ext cx="194301" cy="184043"/>
            <a:chOff x="6755800" y="5036025"/>
            <a:chExt cx="965400" cy="1150728"/>
          </a:xfrm>
        </p:grpSpPr>
        <p:sp>
          <p:nvSpPr>
            <p:cNvPr id="909" name="Google Shape;90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10" name="Google Shape;91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11" name="Google Shape;911;p17"/>
          <p:cNvGrpSpPr/>
          <p:nvPr/>
        </p:nvGrpSpPr>
        <p:grpSpPr>
          <a:xfrm flipH="1">
            <a:off x="1871976" y="5910637"/>
            <a:ext cx="293975" cy="235025"/>
            <a:chOff x="8278315" y="4619604"/>
            <a:chExt cx="1311300" cy="1317762"/>
          </a:xfrm>
        </p:grpSpPr>
        <p:sp>
          <p:nvSpPr>
            <p:cNvPr id="912" name="Google Shape;91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13" name="Google Shape;91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14" name="Google Shape;91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17" name="Google Shape;917;p17"/>
          <p:cNvGrpSpPr/>
          <p:nvPr/>
        </p:nvGrpSpPr>
        <p:grpSpPr>
          <a:xfrm>
            <a:off x="2504092" y="5936128"/>
            <a:ext cx="194301" cy="184043"/>
            <a:chOff x="6755800" y="5036025"/>
            <a:chExt cx="965400" cy="1150728"/>
          </a:xfrm>
        </p:grpSpPr>
        <p:sp>
          <p:nvSpPr>
            <p:cNvPr id="918" name="Google Shape;91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19" name="Google Shape;91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20" name="Google Shape;920;p17"/>
          <p:cNvGrpSpPr/>
          <p:nvPr/>
        </p:nvGrpSpPr>
        <p:grpSpPr>
          <a:xfrm flipH="1">
            <a:off x="3035634" y="5910637"/>
            <a:ext cx="293975" cy="235025"/>
            <a:chOff x="8278315" y="4619604"/>
            <a:chExt cx="1311300" cy="1317762"/>
          </a:xfrm>
        </p:grpSpPr>
        <p:sp>
          <p:nvSpPr>
            <p:cNvPr id="921" name="Google Shape;92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22" name="Google Shape;92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23" name="Google Shape;92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26" name="Google Shape;926;p17"/>
          <p:cNvGrpSpPr/>
          <p:nvPr/>
        </p:nvGrpSpPr>
        <p:grpSpPr>
          <a:xfrm>
            <a:off x="3085945" y="6417401"/>
            <a:ext cx="194301" cy="184043"/>
            <a:chOff x="6755800" y="5036025"/>
            <a:chExt cx="965400" cy="1150728"/>
          </a:xfrm>
        </p:grpSpPr>
        <p:sp>
          <p:nvSpPr>
            <p:cNvPr id="927" name="Google Shape;92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28" name="Google Shape;92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29" name="Google Shape;929;p17"/>
          <p:cNvGrpSpPr/>
          <p:nvPr/>
        </p:nvGrpSpPr>
        <p:grpSpPr>
          <a:xfrm>
            <a:off x="3667751" y="5936128"/>
            <a:ext cx="194301" cy="184043"/>
            <a:chOff x="6755800" y="5036025"/>
            <a:chExt cx="965400" cy="1150728"/>
          </a:xfrm>
        </p:grpSpPr>
        <p:sp>
          <p:nvSpPr>
            <p:cNvPr id="930" name="Google Shape;930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31" name="Google Shape;931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flipH="1">
            <a:off x="4199245" y="5910637"/>
            <a:ext cx="293975" cy="235025"/>
            <a:chOff x="8278315" y="4619604"/>
            <a:chExt cx="1311300" cy="1317762"/>
          </a:xfrm>
        </p:grpSpPr>
        <p:sp>
          <p:nvSpPr>
            <p:cNvPr id="933" name="Google Shape;933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34" name="Google Shape;934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35" name="Google Shape;935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38" name="Google Shape;938;p17"/>
          <p:cNvGrpSpPr/>
          <p:nvPr/>
        </p:nvGrpSpPr>
        <p:grpSpPr>
          <a:xfrm>
            <a:off x="4831361" y="5936128"/>
            <a:ext cx="194301" cy="184043"/>
            <a:chOff x="6755800" y="5036025"/>
            <a:chExt cx="965400" cy="1150728"/>
          </a:xfrm>
        </p:grpSpPr>
        <p:sp>
          <p:nvSpPr>
            <p:cNvPr id="939" name="Google Shape;93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40" name="Google Shape;94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41" name="Google Shape;941;p17"/>
          <p:cNvGrpSpPr/>
          <p:nvPr/>
        </p:nvGrpSpPr>
        <p:grpSpPr>
          <a:xfrm flipH="1">
            <a:off x="5362904" y="5910637"/>
            <a:ext cx="293975" cy="235025"/>
            <a:chOff x="8278315" y="4619604"/>
            <a:chExt cx="1311300" cy="1317762"/>
          </a:xfrm>
        </p:grpSpPr>
        <p:sp>
          <p:nvSpPr>
            <p:cNvPr id="942" name="Google Shape;94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43" name="Google Shape;94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44" name="Google Shape;94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947" name="Google Shape;947;p17"/>
          <p:cNvSpPr/>
          <p:nvPr/>
        </p:nvSpPr>
        <p:spPr>
          <a:xfrm rot="10800000">
            <a:off x="6001479" y="639199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948" name="Google Shape;948;p17"/>
          <p:cNvGrpSpPr/>
          <p:nvPr/>
        </p:nvGrpSpPr>
        <p:grpSpPr>
          <a:xfrm>
            <a:off x="5995020" y="5936128"/>
            <a:ext cx="194301" cy="184043"/>
            <a:chOff x="6755800" y="5036025"/>
            <a:chExt cx="965400" cy="1150728"/>
          </a:xfrm>
        </p:grpSpPr>
        <p:sp>
          <p:nvSpPr>
            <p:cNvPr id="949" name="Google Shape;94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50" name="Google Shape;95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51" name="Google Shape;951;p17"/>
          <p:cNvGrpSpPr/>
          <p:nvPr/>
        </p:nvGrpSpPr>
        <p:grpSpPr>
          <a:xfrm flipH="1">
            <a:off x="6526781" y="5910637"/>
            <a:ext cx="293975" cy="235025"/>
            <a:chOff x="8278315" y="4619604"/>
            <a:chExt cx="1311300" cy="1317762"/>
          </a:xfrm>
        </p:grpSpPr>
        <p:sp>
          <p:nvSpPr>
            <p:cNvPr id="952" name="Google Shape;95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53" name="Google Shape;95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54" name="Google Shape;95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57" name="Google Shape;957;p17"/>
          <p:cNvGrpSpPr/>
          <p:nvPr/>
        </p:nvGrpSpPr>
        <p:grpSpPr>
          <a:xfrm>
            <a:off x="7158903" y="5936128"/>
            <a:ext cx="194301" cy="184043"/>
            <a:chOff x="6755800" y="5036025"/>
            <a:chExt cx="965400" cy="1150728"/>
          </a:xfrm>
        </p:grpSpPr>
        <p:sp>
          <p:nvSpPr>
            <p:cNvPr id="958" name="Google Shape;95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59" name="Google Shape;95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60" name="Google Shape;960;p17"/>
          <p:cNvGrpSpPr/>
          <p:nvPr/>
        </p:nvGrpSpPr>
        <p:grpSpPr>
          <a:xfrm flipH="1">
            <a:off x="7690403" y="5910637"/>
            <a:ext cx="293975" cy="235025"/>
            <a:chOff x="8278315" y="4619604"/>
            <a:chExt cx="1311300" cy="1317762"/>
          </a:xfrm>
        </p:grpSpPr>
        <p:sp>
          <p:nvSpPr>
            <p:cNvPr id="961" name="Google Shape;96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62" name="Google Shape;96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63" name="Google Shape;96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66" name="Google Shape;966;p17"/>
          <p:cNvGrpSpPr/>
          <p:nvPr/>
        </p:nvGrpSpPr>
        <p:grpSpPr>
          <a:xfrm>
            <a:off x="8322525" y="5936128"/>
            <a:ext cx="194301" cy="184043"/>
            <a:chOff x="6755800" y="5036025"/>
            <a:chExt cx="965400" cy="1150728"/>
          </a:xfrm>
        </p:grpSpPr>
        <p:sp>
          <p:nvSpPr>
            <p:cNvPr id="967" name="Google Shape;967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68" name="Google Shape;968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69" name="Google Shape;969;p17"/>
          <p:cNvGrpSpPr/>
          <p:nvPr/>
        </p:nvGrpSpPr>
        <p:grpSpPr>
          <a:xfrm flipH="1">
            <a:off x="8854026" y="5910637"/>
            <a:ext cx="293975" cy="235025"/>
            <a:chOff x="8278315" y="4619604"/>
            <a:chExt cx="1311300" cy="1317762"/>
          </a:xfrm>
        </p:grpSpPr>
        <p:sp>
          <p:nvSpPr>
            <p:cNvPr id="970" name="Google Shape;970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71" name="Google Shape;971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72" name="Google Shape;972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75" name="Google Shape;975;p17"/>
          <p:cNvGrpSpPr/>
          <p:nvPr/>
        </p:nvGrpSpPr>
        <p:grpSpPr>
          <a:xfrm>
            <a:off x="8904336" y="6417401"/>
            <a:ext cx="194301" cy="184043"/>
            <a:chOff x="6755800" y="5036025"/>
            <a:chExt cx="965400" cy="1150728"/>
          </a:xfrm>
        </p:grpSpPr>
        <p:sp>
          <p:nvSpPr>
            <p:cNvPr id="976" name="Google Shape;976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77" name="Google Shape;977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78" name="Google Shape;978;p17"/>
          <p:cNvGrpSpPr/>
          <p:nvPr/>
        </p:nvGrpSpPr>
        <p:grpSpPr>
          <a:xfrm>
            <a:off x="9486147" y="5936128"/>
            <a:ext cx="194301" cy="184043"/>
            <a:chOff x="6755800" y="5036025"/>
            <a:chExt cx="965400" cy="1150728"/>
          </a:xfrm>
        </p:grpSpPr>
        <p:sp>
          <p:nvSpPr>
            <p:cNvPr id="979" name="Google Shape;979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80" name="Google Shape;980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81" name="Google Shape;981;p17"/>
          <p:cNvGrpSpPr/>
          <p:nvPr/>
        </p:nvGrpSpPr>
        <p:grpSpPr>
          <a:xfrm flipH="1">
            <a:off x="10017648" y="5910637"/>
            <a:ext cx="293975" cy="235025"/>
            <a:chOff x="8278315" y="4619604"/>
            <a:chExt cx="1311300" cy="1317762"/>
          </a:xfrm>
        </p:grpSpPr>
        <p:sp>
          <p:nvSpPr>
            <p:cNvPr id="982" name="Google Shape;982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83" name="Google Shape;983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84" name="Google Shape;984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85" name="Google Shape;985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86" name="Google Shape;986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987" name="Google Shape;987;p17"/>
          <p:cNvGrpSpPr/>
          <p:nvPr/>
        </p:nvGrpSpPr>
        <p:grpSpPr>
          <a:xfrm>
            <a:off x="10649770" y="5936128"/>
            <a:ext cx="194301" cy="184043"/>
            <a:chOff x="6755800" y="5036025"/>
            <a:chExt cx="965400" cy="1150728"/>
          </a:xfrm>
        </p:grpSpPr>
        <p:sp>
          <p:nvSpPr>
            <p:cNvPr id="988" name="Google Shape;98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89" name="Google Shape;98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990" name="Google Shape;990;p17"/>
          <p:cNvGrpSpPr/>
          <p:nvPr/>
        </p:nvGrpSpPr>
        <p:grpSpPr>
          <a:xfrm flipH="1">
            <a:off x="11181270" y="5910637"/>
            <a:ext cx="293975" cy="235025"/>
            <a:chOff x="8278315" y="4619604"/>
            <a:chExt cx="1311300" cy="1317762"/>
          </a:xfrm>
        </p:grpSpPr>
        <p:sp>
          <p:nvSpPr>
            <p:cNvPr id="991" name="Google Shape;991;p17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992" name="Google Shape;992;p17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993" name="Google Shape;993;p17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94" name="Google Shape;994;p17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996" name="Google Shape;996;p17"/>
          <p:cNvSpPr/>
          <p:nvPr/>
        </p:nvSpPr>
        <p:spPr>
          <a:xfrm rot="10800000">
            <a:off x="11819850" y="639199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997" name="Google Shape;997;p17"/>
          <p:cNvGrpSpPr/>
          <p:nvPr/>
        </p:nvGrpSpPr>
        <p:grpSpPr>
          <a:xfrm>
            <a:off x="11813392" y="5936128"/>
            <a:ext cx="194301" cy="184043"/>
            <a:chOff x="6755800" y="5036025"/>
            <a:chExt cx="965400" cy="1150728"/>
          </a:xfrm>
        </p:grpSpPr>
        <p:sp>
          <p:nvSpPr>
            <p:cNvPr id="998" name="Google Shape;998;p17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999" name="Google Shape;999;p17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</p:spTree>
    <p:extLst>
      <p:ext uri="{BB962C8B-B14F-4D97-AF65-F5344CB8AC3E}">
        <p14:creationId xmlns:p14="http://schemas.microsoft.com/office/powerpoint/2010/main" val="1257570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18"/>
          <p:cNvGrpSpPr/>
          <p:nvPr/>
        </p:nvGrpSpPr>
        <p:grpSpPr>
          <a:xfrm flipH="1">
            <a:off x="708365" y="122060"/>
            <a:ext cx="293975" cy="235025"/>
            <a:chOff x="8278315" y="4619604"/>
            <a:chExt cx="1311300" cy="1317762"/>
          </a:xfrm>
        </p:grpSpPr>
        <p:sp>
          <p:nvSpPr>
            <p:cNvPr id="1002" name="Google Shape;100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03" name="Google Shape;100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04" name="Google Shape;100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05" name="Google Shape;100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06" name="Google Shape;100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07" name="Google Shape;1007;p18"/>
          <p:cNvSpPr/>
          <p:nvPr/>
        </p:nvSpPr>
        <p:spPr>
          <a:xfrm>
            <a:off x="741120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008" name="Google Shape;1008;p18"/>
          <p:cNvGrpSpPr/>
          <p:nvPr/>
        </p:nvGrpSpPr>
        <p:grpSpPr>
          <a:xfrm flipH="1">
            <a:off x="708365" y="2068089"/>
            <a:ext cx="293975" cy="235025"/>
            <a:chOff x="8278315" y="4619604"/>
            <a:chExt cx="1311300" cy="1317762"/>
          </a:xfrm>
        </p:grpSpPr>
        <p:sp>
          <p:nvSpPr>
            <p:cNvPr id="1009" name="Google Shape;100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10" name="Google Shape;101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11" name="Google Shape;101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14" name="Google Shape;1014;p18"/>
          <p:cNvSpPr/>
          <p:nvPr/>
        </p:nvSpPr>
        <p:spPr>
          <a:xfrm rot="10800000">
            <a:off x="765135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15" name="Google Shape;1015;p18"/>
          <p:cNvGrpSpPr/>
          <p:nvPr/>
        </p:nvGrpSpPr>
        <p:grpSpPr>
          <a:xfrm>
            <a:off x="758675" y="1137331"/>
            <a:ext cx="194301" cy="184043"/>
            <a:chOff x="6755800" y="5036025"/>
            <a:chExt cx="965400" cy="1150728"/>
          </a:xfrm>
        </p:grpSpPr>
        <p:sp>
          <p:nvSpPr>
            <p:cNvPr id="1016" name="Google Shape;101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17" name="Google Shape;101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018" name="Google Shape;1018;p18"/>
          <p:cNvGrpSpPr/>
          <p:nvPr/>
        </p:nvGrpSpPr>
        <p:grpSpPr>
          <a:xfrm>
            <a:off x="758675" y="2571624"/>
            <a:ext cx="194301" cy="184043"/>
            <a:chOff x="6755800" y="5036025"/>
            <a:chExt cx="965400" cy="1150728"/>
          </a:xfrm>
        </p:grpSpPr>
        <p:sp>
          <p:nvSpPr>
            <p:cNvPr id="1019" name="Google Shape;101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20" name="Google Shape;102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021" name="Google Shape;1021;p18"/>
          <p:cNvSpPr/>
          <p:nvPr/>
        </p:nvSpPr>
        <p:spPr>
          <a:xfrm>
            <a:off x="741120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022" name="Google Shape;1022;p18"/>
          <p:cNvGrpSpPr/>
          <p:nvPr/>
        </p:nvGrpSpPr>
        <p:grpSpPr>
          <a:xfrm flipH="1">
            <a:off x="708365" y="4945830"/>
            <a:ext cx="293975" cy="235025"/>
            <a:chOff x="8278315" y="4619604"/>
            <a:chExt cx="1311300" cy="1317762"/>
          </a:xfrm>
        </p:grpSpPr>
        <p:sp>
          <p:nvSpPr>
            <p:cNvPr id="1023" name="Google Shape;102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24" name="Google Shape;102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25" name="Google Shape;102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28" name="Google Shape;1028;p18"/>
          <p:cNvSpPr/>
          <p:nvPr/>
        </p:nvSpPr>
        <p:spPr>
          <a:xfrm rot="10800000">
            <a:off x="765135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29" name="Google Shape;1029;p18"/>
          <p:cNvGrpSpPr/>
          <p:nvPr/>
        </p:nvGrpSpPr>
        <p:grpSpPr>
          <a:xfrm>
            <a:off x="758675" y="4018296"/>
            <a:ext cx="194301" cy="184043"/>
            <a:chOff x="6755800" y="5036025"/>
            <a:chExt cx="965400" cy="1150728"/>
          </a:xfrm>
        </p:grpSpPr>
        <p:sp>
          <p:nvSpPr>
            <p:cNvPr id="1030" name="Google Shape;103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31" name="Google Shape;103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032" name="Google Shape;1032;p18"/>
          <p:cNvGrpSpPr/>
          <p:nvPr/>
        </p:nvGrpSpPr>
        <p:grpSpPr>
          <a:xfrm>
            <a:off x="758675" y="5441090"/>
            <a:ext cx="194301" cy="184043"/>
            <a:chOff x="6755800" y="5036025"/>
            <a:chExt cx="965400" cy="1150728"/>
          </a:xfrm>
        </p:grpSpPr>
        <p:sp>
          <p:nvSpPr>
            <p:cNvPr id="1033" name="Google Shape;103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34" name="Google Shape;103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035" name="Google Shape;1035;p18"/>
          <p:cNvSpPr/>
          <p:nvPr/>
        </p:nvSpPr>
        <p:spPr>
          <a:xfrm rot="10800000">
            <a:off x="1346939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36" name="Google Shape;1036;p18"/>
          <p:cNvGrpSpPr/>
          <p:nvPr/>
        </p:nvGrpSpPr>
        <p:grpSpPr>
          <a:xfrm>
            <a:off x="1340480" y="147552"/>
            <a:ext cx="194301" cy="184043"/>
            <a:chOff x="6755800" y="5036025"/>
            <a:chExt cx="965400" cy="1150728"/>
          </a:xfrm>
        </p:grpSpPr>
        <p:sp>
          <p:nvSpPr>
            <p:cNvPr id="1037" name="Google Shape;103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38" name="Google Shape;103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039" name="Google Shape;1039;p18"/>
          <p:cNvGrpSpPr/>
          <p:nvPr/>
        </p:nvGrpSpPr>
        <p:grpSpPr>
          <a:xfrm flipH="1">
            <a:off x="1290170" y="1111840"/>
            <a:ext cx="293975" cy="235025"/>
            <a:chOff x="8278315" y="4619604"/>
            <a:chExt cx="1311300" cy="1317762"/>
          </a:xfrm>
        </p:grpSpPr>
        <p:sp>
          <p:nvSpPr>
            <p:cNvPr id="1040" name="Google Shape;104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41" name="Google Shape;104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42" name="Google Shape;104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45" name="Google Shape;1045;p18"/>
          <p:cNvSpPr/>
          <p:nvPr/>
        </p:nvSpPr>
        <p:spPr>
          <a:xfrm rot="10800000">
            <a:off x="1346939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46" name="Google Shape;1046;p18"/>
          <p:cNvGrpSpPr/>
          <p:nvPr/>
        </p:nvGrpSpPr>
        <p:grpSpPr>
          <a:xfrm>
            <a:off x="1340480" y="2093581"/>
            <a:ext cx="194301" cy="184043"/>
            <a:chOff x="6755800" y="5036025"/>
            <a:chExt cx="965400" cy="1150728"/>
          </a:xfrm>
        </p:grpSpPr>
        <p:sp>
          <p:nvSpPr>
            <p:cNvPr id="1047" name="Google Shape;104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48" name="Google Shape;104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049" name="Google Shape;1049;p18"/>
          <p:cNvSpPr/>
          <p:nvPr/>
        </p:nvSpPr>
        <p:spPr>
          <a:xfrm>
            <a:off x="1322926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050" name="Google Shape;1050;p18"/>
          <p:cNvSpPr/>
          <p:nvPr/>
        </p:nvSpPr>
        <p:spPr>
          <a:xfrm rot="10800000">
            <a:off x="134693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51" name="Google Shape;1051;p18"/>
          <p:cNvGrpSpPr/>
          <p:nvPr/>
        </p:nvGrpSpPr>
        <p:grpSpPr>
          <a:xfrm flipH="1">
            <a:off x="1290170" y="3992804"/>
            <a:ext cx="293975" cy="235025"/>
            <a:chOff x="8278315" y="4619604"/>
            <a:chExt cx="1311300" cy="1317762"/>
          </a:xfrm>
        </p:grpSpPr>
        <p:sp>
          <p:nvSpPr>
            <p:cNvPr id="1052" name="Google Shape;105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53" name="Google Shape;105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54" name="Google Shape;105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56" name="Google Shape;105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57" name="Google Shape;1057;p18"/>
          <p:cNvSpPr/>
          <p:nvPr/>
        </p:nvSpPr>
        <p:spPr>
          <a:xfrm rot="10800000">
            <a:off x="1346939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58" name="Google Shape;1058;p18"/>
          <p:cNvGrpSpPr/>
          <p:nvPr/>
        </p:nvGrpSpPr>
        <p:grpSpPr>
          <a:xfrm>
            <a:off x="1340480" y="4970970"/>
            <a:ext cx="194301" cy="184043"/>
            <a:chOff x="6755800" y="5036025"/>
            <a:chExt cx="965400" cy="1150728"/>
          </a:xfrm>
        </p:grpSpPr>
        <p:sp>
          <p:nvSpPr>
            <p:cNvPr id="1059" name="Google Shape;105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60" name="Google Shape;106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061" name="Google Shape;1061;p18"/>
          <p:cNvSpPr/>
          <p:nvPr/>
        </p:nvSpPr>
        <p:spPr>
          <a:xfrm>
            <a:off x="1322926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062" name="Google Shape;1062;p18"/>
          <p:cNvGrpSpPr/>
          <p:nvPr/>
        </p:nvGrpSpPr>
        <p:grpSpPr>
          <a:xfrm flipH="1">
            <a:off x="1871976" y="122060"/>
            <a:ext cx="293975" cy="235025"/>
            <a:chOff x="8278315" y="4619604"/>
            <a:chExt cx="1311300" cy="1317762"/>
          </a:xfrm>
        </p:grpSpPr>
        <p:sp>
          <p:nvSpPr>
            <p:cNvPr id="1063" name="Google Shape;106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64" name="Google Shape;106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65" name="Google Shape;106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68" name="Google Shape;1068;p18"/>
          <p:cNvSpPr/>
          <p:nvPr/>
        </p:nvSpPr>
        <p:spPr>
          <a:xfrm>
            <a:off x="1904731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069" name="Google Shape;1069;p18"/>
          <p:cNvGrpSpPr/>
          <p:nvPr/>
        </p:nvGrpSpPr>
        <p:grpSpPr>
          <a:xfrm flipH="1">
            <a:off x="1871976" y="2068089"/>
            <a:ext cx="293975" cy="235025"/>
            <a:chOff x="8278315" y="4619604"/>
            <a:chExt cx="1311300" cy="1317762"/>
          </a:xfrm>
        </p:grpSpPr>
        <p:sp>
          <p:nvSpPr>
            <p:cNvPr id="1070" name="Google Shape;10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71" name="Google Shape;10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72" name="Google Shape;10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75" name="Google Shape;1075;p18"/>
          <p:cNvSpPr/>
          <p:nvPr/>
        </p:nvSpPr>
        <p:spPr>
          <a:xfrm rot="10800000">
            <a:off x="1928744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1922286" y="1137331"/>
            <a:ext cx="194301" cy="184043"/>
            <a:chOff x="6755800" y="5036025"/>
            <a:chExt cx="965400" cy="1150728"/>
          </a:xfrm>
        </p:grpSpPr>
        <p:sp>
          <p:nvSpPr>
            <p:cNvPr id="1077" name="Google Shape;107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78" name="Google Shape;107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079" name="Google Shape;1079;p18"/>
          <p:cNvGrpSpPr/>
          <p:nvPr/>
        </p:nvGrpSpPr>
        <p:grpSpPr>
          <a:xfrm>
            <a:off x="1922286" y="2571624"/>
            <a:ext cx="194301" cy="184043"/>
            <a:chOff x="6755800" y="5036025"/>
            <a:chExt cx="965400" cy="1150728"/>
          </a:xfrm>
        </p:grpSpPr>
        <p:sp>
          <p:nvSpPr>
            <p:cNvPr id="1080" name="Google Shape;108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81" name="Google Shape;108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082" name="Google Shape;1082;p18"/>
          <p:cNvSpPr/>
          <p:nvPr/>
        </p:nvSpPr>
        <p:spPr>
          <a:xfrm>
            <a:off x="1904731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083" name="Google Shape;1083;p18"/>
          <p:cNvGrpSpPr/>
          <p:nvPr/>
        </p:nvGrpSpPr>
        <p:grpSpPr>
          <a:xfrm flipH="1">
            <a:off x="1871976" y="4945830"/>
            <a:ext cx="293975" cy="235025"/>
            <a:chOff x="8278315" y="4619604"/>
            <a:chExt cx="1311300" cy="1317762"/>
          </a:xfrm>
        </p:grpSpPr>
        <p:sp>
          <p:nvSpPr>
            <p:cNvPr id="1084" name="Google Shape;108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085" name="Google Shape;108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086" name="Google Shape;108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089" name="Google Shape;1089;p18"/>
          <p:cNvSpPr/>
          <p:nvPr/>
        </p:nvSpPr>
        <p:spPr>
          <a:xfrm rot="10800000">
            <a:off x="1928744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90" name="Google Shape;1090;p18"/>
          <p:cNvGrpSpPr/>
          <p:nvPr/>
        </p:nvGrpSpPr>
        <p:grpSpPr>
          <a:xfrm>
            <a:off x="1922286" y="4018296"/>
            <a:ext cx="194301" cy="184043"/>
            <a:chOff x="6755800" y="5036025"/>
            <a:chExt cx="965400" cy="1150728"/>
          </a:xfrm>
        </p:grpSpPr>
        <p:sp>
          <p:nvSpPr>
            <p:cNvPr id="1091" name="Google Shape;109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92" name="Google Shape;109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093" name="Google Shape;1093;p18"/>
          <p:cNvGrpSpPr/>
          <p:nvPr/>
        </p:nvGrpSpPr>
        <p:grpSpPr>
          <a:xfrm>
            <a:off x="1922286" y="5441090"/>
            <a:ext cx="194301" cy="184043"/>
            <a:chOff x="6755800" y="5036025"/>
            <a:chExt cx="965400" cy="1150728"/>
          </a:xfrm>
        </p:grpSpPr>
        <p:sp>
          <p:nvSpPr>
            <p:cNvPr id="1094" name="Google Shape;109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95" name="Google Shape;109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096" name="Google Shape;1096;p18"/>
          <p:cNvSpPr/>
          <p:nvPr/>
        </p:nvSpPr>
        <p:spPr>
          <a:xfrm rot="10800000">
            <a:off x="2510550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097" name="Google Shape;1097;p18"/>
          <p:cNvGrpSpPr/>
          <p:nvPr/>
        </p:nvGrpSpPr>
        <p:grpSpPr>
          <a:xfrm>
            <a:off x="2504092" y="147552"/>
            <a:ext cx="194301" cy="184043"/>
            <a:chOff x="6755800" y="5036025"/>
            <a:chExt cx="965400" cy="1150728"/>
          </a:xfrm>
        </p:grpSpPr>
        <p:sp>
          <p:nvSpPr>
            <p:cNvPr id="1098" name="Google Shape;109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099" name="Google Shape;109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100" name="Google Shape;1100;p18"/>
          <p:cNvGrpSpPr/>
          <p:nvPr/>
        </p:nvGrpSpPr>
        <p:grpSpPr>
          <a:xfrm flipH="1">
            <a:off x="2453781" y="1111840"/>
            <a:ext cx="293975" cy="235025"/>
            <a:chOff x="8278315" y="4619604"/>
            <a:chExt cx="1311300" cy="1317762"/>
          </a:xfrm>
        </p:grpSpPr>
        <p:sp>
          <p:nvSpPr>
            <p:cNvPr id="1101" name="Google Shape;110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02" name="Google Shape;110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03" name="Google Shape;110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05" name="Google Shape;110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06" name="Google Shape;1106;p18"/>
          <p:cNvSpPr/>
          <p:nvPr/>
        </p:nvSpPr>
        <p:spPr>
          <a:xfrm rot="10800000">
            <a:off x="2510550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07" name="Google Shape;1107;p18"/>
          <p:cNvGrpSpPr/>
          <p:nvPr/>
        </p:nvGrpSpPr>
        <p:grpSpPr>
          <a:xfrm>
            <a:off x="2504092" y="2093581"/>
            <a:ext cx="194301" cy="184043"/>
            <a:chOff x="6755800" y="5036025"/>
            <a:chExt cx="965400" cy="1150728"/>
          </a:xfrm>
        </p:grpSpPr>
        <p:sp>
          <p:nvSpPr>
            <p:cNvPr id="1108" name="Google Shape;110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09" name="Google Shape;110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110" name="Google Shape;1110;p18"/>
          <p:cNvSpPr/>
          <p:nvPr/>
        </p:nvSpPr>
        <p:spPr>
          <a:xfrm>
            <a:off x="2486536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111" name="Google Shape;1111;p18"/>
          <p:cNvSpPr/>
          <p:nvPr/>
        </p:nvSpPr>
        <p:spPr>
          <a:xfrm rot="10800000">
            <a:off x="2510550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12" name="Google Shape;1112;p18"/>
          <p:cNvGrpSpPr/>
          <p:nvPr/>
        </p:nvGrpSpPr>
        <p:grpSpPr>
          <a:xfrm flipH="1">
            <a:off x="2453781" y="3992804"/>
            <a:ext cx="293975" cy="235025"/>
            <a:chOff x="8278315" y="4619604"/>
            <a:chExt cx="1311300" cy="1317762"/>
          </a:xfrm>
        </p:grpSpPr>
        <p:sp>
          <p:nvSpPr>
            <p:cNvPr id="1113" name="Google Shape;111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14" name="Google Shape;111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15" name="Google Shape;111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18" name="Google Shape;1118;p18"/>
          <p:cNvSpPr/>
          <p:nvPr/>
        </p:nvSpPr>
        <p:spPr>
          <a:xfrm rot="10800000">
            <a:off x="2510550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19" name="Google Shape;1119;p18"/>
          <p:cNvGrpSpPr/>
          <p:nvPr/>
        </p:nvGrpSpPr>
        <p:grpSpPr>
          <a:xfrm>
            <a:off x="2504092" y="4970970"/>
            <a:ext cx="194301" cy="184043"/>
            <a:chOff x="6755800" y="5036025"/>
            <a:chExt cx="965400" cy="1150728"/>
          </a:xfrm>
        </p:grpSpPr>
        <p:sp>
          <p:nvSpPr>
            <p:cNvPr id="1120" name="Google Shape;112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21" name="Google Shape;112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122" name="Google Shape;1122;p18"/>
          <p:cNvSpPr/>
          <p:nvPr/>
        </p:nvSpPr>
        <p:spPr>
          <a:xfrm>
            <a:off x="2486536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123" name="Google Shape;1123;p18"/>
          <p:cNvGrpSpPr/>
          <p:nvPr/>
        </p:nvGrpSpPr>
        <p:grpSpPr>
          <a:xfrm flipH="1">
            <a:off x="3035634" y="122060"/>
            <a:ext cx="293975" cy="235025"/>
            <a:chOff x="8278315" y="4619604"/>
            <a:chExt cx="1311300" cy="1317762"/>
          </a:xfrm>
        </p:grpSpPr>
        <p:sp>
          <p:nvSpPr>
            <p:cNvPr id="1124" name="Google Shape;112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25" name="Google Shape;112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26" name="Google Shape;112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27" name="Google Shape;112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28" name="Google Shape;112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29" name="Google Shape;1129;p18"/>
          <p:cNvSpPr/>
          <p:nvPr/>
        </p:nvSpPr>
        <p:spPr>
          <a:xfrm>
            <a:off x="3068391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130" name="Google Shape;1130;p18"/>
          <p:cNvGrpSpPr/>
          <p:nvPr/>
        </p:nvGrpSpPr>
        <p:grpSpPr>
          <a:xfrm flipH="1">
            <a:off x="3035634" y="2068089"/>
            <a:ext cx="293975" cy="235025"/>
            <a:chOff x="8278315" y="4619604"/>
            <a:chExt cx="1311300" cy="1317762"/>
          </a:xfrm>
        </p:grpSpPr>
        <p:sp>
          <p:nvSpPr>
            <p:cNvPr id="1131" name="Google Shape;11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32" name="Google Shape;11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33" name="Google Shape;11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34" name="Google Shape;113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35" name="Google Shape;11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36" name="Google Shape;1136;p18"/>
          <p:cNvSpPr/>
          <p:nvPr/>
        </p:nvSpPr>
        <p:spPr>
          <a:xfrm rot="10800000">
            <a:off x="3092404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37" name="Google Shape;1137;p18"/>
          <p:cNvGrpSpPr/>
          <p:nvPr/>
        </p:nvGrpSpPr>
        <p:grpSpPr>
          <a:xfrm>
            <a:off x="3085945" y="1137331"/>
            <a:ext cx="194301" cy="184043"/>
            <a:chOff x="6755800" y="5036025"/>
            <a:chExt cx="965400" cy="1150728"/>
          </a:xfrm>
        </p:grpSpPr>
        <p:sp>
          <p:nvSpPr>
            <p:cNvPr id="1138" name="Google Shape;113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39" name="Google Shape;113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140" name="Google Shape;1140;p18"/>
          <p:cNvGrpSpPr/>
          <p:nvPr/>
        </p:nvGrpSpPr>
        <p:grpSpPr>
          <a:xfrm>
            <a:off x="3085945" y="2571624"/>
            <a:ext cx="194301" cy="184043"/>
            <a:chOff x="6755800" y="5036025"/>
            <a:chExt cx="965400" cy="1150728"/>
          </a:xfrm>
        </p:grpSpPr>
        <p:sp>
          <p:nvSpPr>
            <p:cNvPr id="1141" name="Google Shape;114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42" name="Google Shape;114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143" name="Google Shape;1143;p18"/>
          <p:cNvSpPr/>
          <p:nvPr/>
        </p:nvSpPr>
        <p:spPr>
          <a:xfrm rot="10800000">
            <a:off x="3092404" y="3051524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sp>
        <p:nvSpPr>
          <p:cNvPr id="1144" name="Google Shape;1144;p18"/>
          <p:cNvSpPr/>
          <p:nvPr/>
        </p:nvSpPr>
        <p:spPr>
          <a:xfrm>
            <a:off x="3068391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145" name="Google Shape;1145;p18"/>
          <p:cNvGrpSpPr/>
          <p:nvPr/>
        </p:nvGrpSpPr>
        <p:grpSpPr>
          <a:xfrm flipH="1">
            <a:off x="3035634" y="4945830"/>
            <a:ext cx="293975" cy="235025"/>
            <a:chOff x="8278315" y="4619604"/>
            <a:chExt cx="1311300" cy="1317762"/>
          </a:xfrm>
        </p:grpSpPr>
        <p:sp>
          <p:nvSpPr>
            <p:cNvPr id="1146" name="Google Shape;114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47" name="Google Shape;114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48" name="Google Shape;114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49" name="Google Shape;114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50" name="Google Shape;115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51" name="Google Shape;1151;p18"/>
          <p:cNvSpPr/>
          <p:nvPr/>
        </p:nvSpPr>
        <p:spPr>
          <a:xfrm rot="10800000">
            <a:off x="3092404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52" name="Google Shape;1152;p18"/>
          <p:cNvGrpSpPr/>
          <p:nvPr/>
        </p:nvGrpSpPr>
        <p:grpSpPr>
          <a:xfrm>
            <a:off x="3085945" y="4018296"/>
            <a:ext cx="194301" cy="184043"/>
            <a:chOff x="6755800" y="5036025"/>
            <a:chExt cx="965400" cy="1150728"/>
          </a:xfrm>
        </p:grpSpPr>
        <p:sp>
          <p:nvSpPr>
            <p:cNvPr id="1153" name="Google Shape;115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54" name="Google Shape;115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155" name="Google Shape;1155;p18"/>
          <p:cNvGrpSpPr/>
          <p:nvPr/>
        </p:nvGrpSpPr>
        <p:grpSpPr>
          <a:xfrm>
            <a:off x="3085945" y="5441090"/>
            <a:ext cx="194301" cy="184043"/>
            <a:chOff x="6755800" y="5036025"/>
            <a:chExt cx="965400" cy="1150728"/>
          </a:xfrm>
        </p:grpSpPr>
        <p:sp>
          <p:nvSpPr>
            <p:cNvPr id="1156" name="Google Shape;115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57" name="Google Shape;115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158" name="Google Shape;1158;p18"/>
          <p:cNvSpPr/>
          <p:nvPr/>
        </p:nvSpPr>
        <p:spPr>
          <a:xfrm rot="10800000">
            <a:off x="3674209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59" name="Google Shape;1159;p18"/>
          <p:cNvGrpSpPr/>
          <p:nvPr/>
        </p:nvGrpSpPr>
        <p:grpSpPr>
          <a:xfrm>
            <a:off x="3667751" y="147552"/>
            <a:ext cx="194301" cy="184043"/>
            <a:chOff x="6755800" y="5036025"/>
            <a:chExt cx="965400" cy="1150728"/>
          </a:xfrm>
        </p:grpSpPr>
        <p:sp>
          <p:nvSpPr>
            <p:cNvPr id="1160" name="Google Shape;116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61" name="Google Shape;116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3617439" y="1111840"/>
            <a:ext cx="293975" cy="235025"/>
            <a:chOff x="8278315" y="4619604"/>
            <a:chExt cx="1311300" cy="1317762"/>
          </a:xfrm>
        </p:grpSpPr>
        <p:sp>
          <p:nvSpPr>
            <p:cNvPr id="1163" name="Google Shape;116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64" name="Google Shape;116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65" name="Google Shape;116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66" name="Google Shape;116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68" name="Google Shape;1168;p18"/>
          <p:cNvSpPr/>
          <p:nvPr/>
        </p:nvSpPr>
        <p:spPr>
          <a:xfrm rot="10800000">
            <a:off x="3674209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69" name="Google Shape;1169;p18"/>
          <p:cNvGrpSpPr/>
          <p:nvPr/>
        </p:nvGrpSpPr>
        <p:grpSpPr>
          <a:xfrm>
            <a:off x="3667751" y="2093581"/>
            <a:ext cx="194301" cy="184043"/>
            <a:chOff x="6755800" y="5036025"/>
            <a:chExt cx="965400" cy="1150728"/>
          </a:xfrm>
        </p:grpSpPr>
        <p:sp>
          <p:nvSpPr>
            <p:cNvPr id="1170" name="Google Shape;117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71" name="Google Shape;117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172" name="Google Shape;1172;p18"/>
          <p:cNvSpPr/>
          <p:nvPr/>
        </p:nvSpPr>
        <p:spPr>
          <a:xfrm>
            <a:off x="3650195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173" name="Google Shape;1173;p18"/>
          <p:cNvSpPr/>
          <p:nvPr/>
        </p:nvSpPr>
        <p:spPr>
          <a:xfrm rot="10800000">
            <a:off x="367420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74" name="Google Shape;1174;p18"/>
          <p:cNvGrpSpPr/>
          <p:nvPr/>
        </p:nvGrpSpPr>
        <p:grpSpPr>
          <a:xfrm flipH="1">
            <a:off x="3617439" y="3992804"/>
            <a:ext cx="293975" cy="235025"/>
            <a:chOff x="8278315" y="4619604"/>
            <a:chExt cx="1311300" cy="1317762"/>
          </a:xfrm>
        </p:grpSpPr>
        <p:sp>
          <p:nvSpPr>
            <p:cNvPr id="1175" name="Google Shape;117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76" name="Google Shape;117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77" name="Google Shape;117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79" name="Google Shape;117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80" name="Google Shape;1180;p18"/>
          <p:cNvSpPr/>
          <p:nvPr/>
        </p:nvSpPr>
        <p:spPr>
          <a:xfrm rot="10800000">
            <a:off x="3674209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81" name="Google Shape;1181;p18"/>
          <p:cNvGrpSpPr/>
          <p:nvPr/>
        </p:nvGrpSpPr>
        <p:grpSpPr>
          <a:xfrm>
            <a:off x="3667751" y="4970970"/>
            <a:ext cx="194301" cy="184043"/>
            <a:chOff x="6755800" y="5036025"/>
            <a:chExt cx="965400" cy="1150728"/>
          </a:xfrm>
        </p:grpSpPr>
        <p:sp>
          <p:nvSpPr>
            <p:cNvPr id="1182" name="Google Shape;11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183" name="Google Shape;11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184" name="Google Shape;1184;p18"/>
          <p:cNvSpPr/>
          <p:nvPr/>
        </p:nvSpPr>
        <p:spPr>
          <a:xfrm>
            <a:off x="3650195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185" name="Google Shape;1185;p18"/>
          <p:cNvGrpSpPr/>
          <p:nvPr/>
        </p:nvGrpSpPr>
        <p:grpSpPr>
          <a:xfrm flipH="1">
            <a:off x="4199245" y="122060"/>
            <a:ext cx="293975" cy="235025"/>
            <a:chOff x="8278315" y="4619604"/>
            <a:chExt cx="1311300" cy="1317762"/>
          </a:xfrm>
        </p:grpSpPr>
        <p:sp>
          <p:nvSpPr>
            <p:cNvPr id="1186" name="Google Shape;118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87" name="Google Shape;118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88" name="Google Shape;118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91" name="Google Shape;1191;p18"/>
          <p:cNvSpPr/>
          <p:nvPr/>
        </p:nvSpPr>
        <p:spPr>
          <a:xfrm>
            <a:off x="4232000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192" name="Google Shape;1192;p18"/>
          <p:cNvGrpSpPr/>
          <p:nvPr/>
        </p:nvGrpSpPr>
        <p:grpSpPr>
          <a:xfrm flipH="1">
            <a:off x="4199245" y="2068089"/>
            <a:ext cx="293975" cy="235025"/>
            <a:chOff x="8278315" y="4619604"/>
            <a:chExt cx="1311300" cy="1317762"/>
          </a:xfrm>
        </p:grpSpPr>
        <p:sp>
          <p:nvSpPr>
            <p:cNvPr id="1193" name="Google Shape;119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194" name="Google Shape;119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195" name="Google Shape;119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198" name="Google Shape;1198;p18"/>
          <p:cNvSpPr/>
          <p:nvPr/>
        </p:nvSpPr>
        <p:spPr>
          <a:xfrm rot="10800000">
            <a:off x="4256014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199" name="Google Shape;1199;p18"/>
          <p:cNvGrpSpPr/>
          <p:nvPr/>
        </p:nvGrpSpPr>
        <p:grpSpPr>
          <a:xfrm>
            <a:off x="4249556" y="1137331"/>
            <a:ext cx="194301" cy="184043"/>
            <a:chOff x="6755800" y="5036025"/>
            <a:chExt cx="965400" cy="1150728"/>
          </a:xfrm>
        </p:grpSpPr>
        <p:sp>
          <p:nvSpPr>
            <p:cNvPr id="1200" name="Google Shape;120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01" name="Google Shape;120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202" name="Google Shape;1202;p18"/>
          <p:cNvGrpSpPr/>
          <p:nvPr/>
        </p:nvGrpSpPr>
        <p:grpSpPr>
          <a:xfrm>
            <a:off x="4249556" y="2571624"/>
            <a:ext cx="194301" cy="184043"/>
            <a:chOff x="6755800" y="5036025"/>
            <a:chExt cx="965400" cy="1150728"/>
          </a:xfrm>
        </p:grpSpPr>
        <p:sp>
          <p:nvSpPr>
            <p:cNvPr id="1203" name="Google Shape;120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04" name="Google Shape;120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05" name="Google Shape;1205;p18"/>
          <p:cNvSpPr/>
          <p:nvPr/>
        </p:nvSpPr>
        <p:spPr>
          <a:xfrm>
            <a:off x="4232000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206" name="Google Shape;1206;p18"/>
          <p:cNvGrpSpPr/>
          <p:nvPr/>
        </p:nvGrpSpPr>
        <p:grpSpPr>
          <a:xfrm flipH="1">
            <a:off x="4199245" y="4945830"/>
            <a:ext cx="293975" cy="235025"/>
            <a:chOff x="8278315" y="4619604"/>
            <a:chExt cx="1311300" cy="1317762"/>
          </a:xfrm>
        </p:grpSpPr>
        <p:sp>
          <p:nvSpPr>
            <p:cNvPr id="1207" name="Google Shape;120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08" name="Google Shape;120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09" name="Google Shape;120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12" name="Google Shape;1212;p18"/>
          <p:cNvSpPr/>
          <p:nvPr/>
        </p:nvSpPr>
        <p:spPr>
          <a:xfrm rot="10800000">
            <a:off x="4256014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13" name="Google Shape;1213;p18"/>
          <p:cNvGrpSpPr/>
          <p:nvPr/>
        </p:nvGrpSpPr>
        <p:grpSpPr>
          <a:xfrm>
            <a:off x="4249556" y="4018296"/>
            <a:ext cx="194301" cy="184043"/>
            <a:chOff x="6755800" y="5036025"/>
            <a:chExt cx="965400" cy="1150728"/>
          </a:xfrm>
        </p:grpSpPr>
        <p:sp>
          <p:nvSpPr>
            <p:cNvPr id="1214" name="Google Shape;121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15" name="Google Shape;121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216" name="Google Shape;1216;p18"/>
          <p:cNvGrpSpPr/>
          <p:nvPr/>
        </p:nvGrpSpPr>
        <p:grpSpPr>
          <a:xfrm>
            <a:off x="4249556" y="5441090"/>
            <a:ext cx="194301" cy="184043"/>
            <a:chOff x="6755800" y="5036025"/>
            <a:chExt cx="965400" cy="1150728"/>
          </a:xfrm>
        </p:grpSpPr>
        <p:sp>
          <p:nvSpPr>
            <p:cNvPr id="1217" name="Google Shape;121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18" name="Google Shape;121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19" name="Google Shape;1219;p18"/>
          <p:cNvSpPr/>
          <p:nvPr/>
        </p:nvSpPr>
        <p:spPr>
          <a:xfrm rot="10800000">
            <a:off x="4837821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20" name="Google Shape;1220;p18"/>
          <p:cNvGrpSpPr/>
          <p:nvPr/>
        </p:nvGrpSpPr>
        <p:grpSpPr>
          <a:xfrm>
            <a:off x="4831361" y="147552"/>
            <a:ext cx="194301" cy="184043"/>
            <a:chOff x="6755800" y="5036025"/>
            <a:chExt cx="965400" cy="1150728"/>
          </a:xfrm>
        </p:grpSpPr>
        <p:sp>
          <p:nvSpPr>
            <p:cNvPr id="1221" name="Google Shape;12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22" name="Google Shape;12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223" name="Google Shape;1223;p18"/>
          <p:cNvGrpSpPr/>
          <p:nvPr/>
        </p:nvGrpSpPr>
        <p:grpSpPr>
          <a:xfrm flipH="1">
            <a:off x="4781051" y="1111840"/>
            <a:ext cx="293975" cy="235025"/>
            <a:chOff x="8278315" y="4619604"/>
            <a:chExt cx="1311300" cy="1317762"/>
          </a:xfrm>
        </p:grpSpPr>
        <p:sp>
          <p:nvSpPr>
            <p:cNvPr id="1224" name="Google Shape;122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25" name="Google Shape;122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26" name="Google Shape;122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29" name="Google Shape;1229;p18"/>
          <p:cNvSpPr/>
          <p:nvPr/>
        </p:nvSpPr>
        <p:spPr>
          <a:xfrm rot="10800000">
            <a:off x="4837821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30" name="Google Shape;1230;p18"/>
          <p:cNvGrpSpPr/>
          <p:nvPr/>
        </p:nvGrpSpPr>
        <p:grpSpPr>
          <a:xfrm>
            <a:off x="4831361" y="2093581"/>
            <a:ext cx="194301" cy="184043"/>
            <a:chOff x="6755800" y="5036025"/>
            <a:chExt cx="965400" cy="1150728"/>
          </a:xfrm>
        </p:grpSpPr>
        <p:sp>
          <p:nvSpPr>
            <p:cNvPr id="1231" name="Google Shape;123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32" name="Google Shape;123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33" name="Google Shape;1233;p18"/>
          <p:cNvSpPr/>
          <p:nvPr/>
        </p:nvSpPr>
        <p:spPr>
          <a:xfrm>
            <a:off x="4813807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234" name="Google Shape;1234;p18"/>
          <p:cNvSpPr/>
          <p:nvPr/>
        </p:nvSpPr>
        <p:spPr>
          <a:xfrm rot="10800000">
            <a:off x="4837821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35" name="Google Shape;1235;p18"/>
          <p:cNvGrpSpPr/>
          <p:nvPr/>
        </p:nvGrpSpPr>
        <p:grpSpPr>
          <a:xfrm flipH="1">
            <a:off x="4781051" y="3992804"/>
            <a:ext cx="293975" cy="235025"/>
            <a:chOff x="8278315" y="4619604"/>
            <a:chExt cx="1311300" cy="1317762"/>
          </a:xfrm>
        </p:grpSpPr>
        <p:sp>
          <p:nvSpPr>
            <p:cNvPr id="1236" name="Google Shape;123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37" name="Google Shape;123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38" name="Google Shape;123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39" name="Google Shape;123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41" name="Google Shape;1241;p18"/>
          <p:cNvSpPr/>
          <p:nvPr/>
        </p:nvSpPr>
        <p:spPr>
          <a:xfrm rot="10800000">
            <a:off x="4837821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42" name="Google Shape;1242;p18"/>
          <p:cNvGrpSpPr/>
          <p:nvPr/>
        </p:nvGrpSpPr>
        <p:grpSpPr>
          <a:xfrm>
            <a:off x="4831361" y="4970970"/>
            <a:ext cx="194301" cy="184043"/>
            <a:chOff x="6755800" y="5036025"/>
            <a:chExt cx="965400" cy="1150728"/>
          </a:xfrm>
        </p:grpSpPr>
        <p:sp>
          <p:nvSpPr>
            <p:cNvPr id="1243" name="Google Shape;124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44" name="Google Shape;124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45" name="Google Shape;1245;p18"/>
          <p:cNvSpPr/>
          <p:nvPr/>
        </p:nvSpPr>
        <p:spPr>
          <a:xfrm>
            <a:off x="4813807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246" name="Google Shape;1246;p18"/>
          <p:cNvGrpSpPr/>
          <p:nvPr/>
        </p:nvGrpSpPr>
        <p:grpSpPr>
          <a:xfrm flipH="1">
            <a:off x="5362904" y="122060"/>
            <a:ext cx="293975" cy="235025"/>
            <a:chOff x="8278315" y="4619604"/>
            <a:chExt cx="1311300" cy="1317762"/>
          </a:xfrm>
        </p:grpSpPr>
        <p:sp>
          <p:nvSpPr>
            <p:cNvPr id="1247" name="Google Shape;124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48" name="Google Shape;124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49" name="Google Shape;124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52" name="Google Shape;1252;p18"/>
          <p:cNvSpPr/>
          <p:nvPr/>
        </p:nvSpPr>
        <p:spPr>
          <a:xfrm>
            <a:off x="5395660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253" name="Google Shape;1253;p18"/>
          <p:cNvGrpSpPr/>
          <p:nvPr/>
        </p:nvGrpSpPr>
        <p:grpSpPr>
          <a:xfrm flipH="1">
            <a:off x="5362904" y="2068089"/>
            <a:ext cx="293975" cy="235025"/>
            <a:chOff x="8278315" y="4619604"/>
            <a:chExt cx="1311300" cy="1317762"/>
          </a:xfrm>
        </p:grpSpPr>
        <p:sp>
          <p:nvSpPr>
            <p:cNvPr id="1254" name="Google Shape;125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55" name="Google Shape;125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56" name="Google Shape;125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59" name="Google Shape;1259;p18"/>
          <p:cNvSpPr/>
          <p:nvPr/>
        </p:nvSpPr>
        <p:spPr>
          <a:xfrm rot="10800000">
            <a:off x="5419674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60" name="Google Shape;1260;p18"/>
          <p:cNvGrpSpPr/>
          <p:nvPr/>
        </p:nvGrpSpPr>
        <p:grpSpPr>
          <a:xfrm>
            <a:off x="5413216" y="1137331"/>
            <a:ext cx="194301" cy="184043"/>
            <a:chOff x="6755800" y="5036025"/>
            <a:chExt cx="965400" cy="1150728"/>
          </a:xfrm>
        </p:grpSpPr>
        <p:sp>
          <p:nvSpPr>
            <p:cNvPr id="1261" name="Google Shape;126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62" name="Google Shape;126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263" name="Google Shape;1263;p18"/>
          <p:cNvGrpSpPr/>
          <p:nvPr/>
        </p:nvGrpSpPr>
        <p:grpSpPr>
          <a:xfrm>
            <a:off x="5413216" y="2571624"/>
            <a:ext cx="194301" cy="184043"/>
            <a:chOff x="6755800" y="5036025"/>
            <a:chExt cx="965400" cy="1150728"/>
          </a:xfrm>
        </p:grpSpPr>
        <p:sp>
          <p:nvSpPr>
            <p:cNvPr id="1264" name="Google Shape;126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65" name="Google Shape;126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66" name="Google Shape;1266;p18"/>
          <p:cNvSpPr/>
          <p:nvPr/>
        </p:nvSpPr>
        <p:spPr>
          <a:xfrm>
            <a:off x="5395660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267" name="Google Shape;1267;p18"/>
          <p:cNvGrpSpPr/>
          <p:nvPr/>
        </p:nvGrpSpPr>
        <p:grpSpPr>
          <a:xfrm flipH="1">
            <a:off x="5362904" y="4945830"/>
            <a:ext cx="293975" cy="235025"/>
            <a:chOff x="8278315" y="4619604"/>
            <a:chExt cx="1311300" cy="1317762"/>
          </a:xfrm>
        </p:grpSpPr>
        <p:sp>
          <p:nvSpPr>
            <p:cNvPr id="1268" name="Google Shape;126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69" name="Google Shape;126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70" name="Google Shape;127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73" name="Google Shape;1273;p18"/>
          <p:cNvSpPr/>
          <p:nvPr/>
        </p:nvSpPr>
        <p:spPr>
          <a:xfrm rot="10800000">
            <a:off x="5419674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74" name="Google Shape;1274;p18"/>
          <p:cNvGrpSpPr/>
          <p:nvPr/>
        </p:nvGrpSpPr>
        <p:grpSpPr>
          <a:xfrm>
            <a:off x="5413216" y="4018296"/>
            <a:ext cx="194301" cy="184043"/>
            <a:chOff x="6755800" y="5036025"/>
            <a:chExt cx="965400" cy="1150728"/>
          </a:xfrm>
        </p:grpSpPr>
        <p:sp>
          <p:nvSpPr>
            <p:cNvPr id="1275" name="Google Shape;127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76" name="Google Shape;127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277" name="Google Shape;1277;p18"/>
          <p:cNvGrpSpPr/>
          <p:nvPr/>
        </p:nvGrpSpPr>
        <p:grpSpPr>
          <a:xfrm>
            <a:off x="5413216" y="5441090"/>
            <a:ext cx="194301" cy="184043"/>
            <a:chOff x="6755800" y="5036025"/>
            <a:chExt cx="965400" cy="1150728"/>
          </a:xfrm>
        </p:grpSpPr>
        <p:sp>
          <p:nvSpPr>
            <p:cNvPr id="1278" name="Google Shape;127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79" name="Google Shape;127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80" name="Google Shape;1280;p18"/>
          <p:cNvSpPr/>
          <p:nvPr/>
        </p:nvSpPr>
        <p:spPr>
          <a:xfrm rot="10800000">
            <a:off x="6001479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81" name="Google Shape;1281;p18"/>
          <p:cNvGrpSpPr/>
          <p:nvPr/>
        </p:nvGrpSpPr>
        <p:grpSpPr>
          <a:xfrm>
            <a:off x="5995020" y="147552"/>
            <a:ext cx="194301" cy="184043"/>
            <a:chOff x="6755800" y="5036025"/>
            <a:chExt cx="965400" cy="1150728"/>
          </a:xfrm>
        </p:grpSpPr>
        <p:sp>
          <p:nvSpPr>
            <p:cNvPr id="1282" name="Google Shape;12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83" name="Google Shape;12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284" name="Google Shape;1284;p18"/>
          <p:cNvGrpSpPr/>
          <p:nvPr/>
        </p:nvGrpSpPr>
        <p:grpSpPr>
          <a:xfrm flipH="1">
            <a:off x="5944710" y="1111840"/>
            <a:ext cx="293975" cy="235025"/>
            <a:chOff x="8278315" y="4619604"/>
            <a:chExt cx="1311300" cy="1317762"/>
          </a:xfrm>
        </p:grpSpPr>
        <p:sp>
          <p:nvSpPr>
            <p:cNvPr id="1285" name="Google Shape;128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86" name="Google Shape;128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287" name="Google Shape;128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290" name="Google Shape;1290;p18"/>
          <p:cNvSpPr/>
          <p:nvPr/>
        </p:nvSpPr>
        <p:spPr>
          <a:xfrm rot="10800000">
            <a:off x="6001479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91" name="Google Shape;1291;p18"/>
          <p:cNvGrpSpPr/>
          <p:nvPr/>
        </p:nvGrpSpPr>
        <p:grpSpPr>
          <a:xfrm>
            <a:off x="5995020" y="2093581"/>
            <a:ext cx="194301" cy="184043"/>
            <a:chOff x="6755800" y="5036025"/>
            <a:chExt cx="965400" cy="1150728"/>
          </a:xfrm>
        </p:grpSpPr>
        <p:sp>
          <p:nvSpPr>
            <p:cNvPr id="1292" name="Google Shape;129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293" name="Google Shape;129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294" name="Google Shape;1294;p18"/>
          <p:cNvSpPr/>
          <p:nvPr/>
        </p:nvSpPr>
        <p:spPr>
          <a:xfrm>
            <a:off x="5977465" y="3080926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295" name="Google Shape;1295;p18"/>
          <p:cNvSpPr/>
          <p:nvPr/>
        </p:nvSpPr>
        <p:spPr>
          <a:xfrm>
            <a:off x="5977465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296" name="Google Shape;1296;p18"/>
          <p:cNvSpPr/>
          <p:nvPr/>
        </p:nvSpPr>
        <p:spPr>
          <a:xfrm rot="10800000">
            <a:off x="600147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297" name="Google Shape;1297;p18"/>
          <p:cNvGrpSpPr/>
          <p:nvPr/>
        </p:nvGrpSpPr>
        <p:grpSpPr>
          <a:xfrm flipH="1">
            <a:off x="5944710" y="3992804"/>
            <a:ext cx="293975" cy="235025"/>
            <a:chOff x="8278315" y="4619604"/>
            <a:chExt cx="1311300" cy="1317762"/>
          </a:xfrm>
        </p:grpSpPr>
        <p:sp>
          <p:nvSpPr>
            <p:cNvPr id="1298" name="Google Shape;129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299" name="Google Shape;129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00" name="Google Shape;130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01" name="Google Shape;130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02" name="Google Shape;130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03" name="Google Shape;1303;p18"/>
          <p:cNvSpPr/>
          <p:nvPr/>
        </p:nvSpPr>
        <p:spPr>
          <a:xfrm rot="10800000">
            <a:off x="6001479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04" name="Google Shape;1304;p18"/>
          <p:cNvGrpSpPr/>
          <p:nvPr/>
        </p:nvGrpSpPr>
        <p:grpSpPr>
          <a:xfrm>
            <a:off x="5995020" y="4970970"/>
            <a:ext cx="194301" cy="184043"/>
            <a:chOff x="6755800" y="5036025"/>
            <a:chExt cx="965400" cy="1150728"/>
          </a:xfrm>
        </p:grpSpPr>
        <p:sp>
          <p:nvSpPr>
            <p:cNvPr id="1305" name="Google Shape;130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06" name="Google Shape;130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307" name="Google Shape;1307;p18"/>
          <p:cNvSpPr/>
          <p:nvPr/>
        </p:nvSpPr>
        <p:spPr>
          <a:xfrm>
            <a:off x="5977465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308" name="Google Shape;1308;p18"/>
          <p:cNvGrpSpPr/>
          <p:nvPr/>
        </p:nvGrpSpPr>
        <p:grpSpPr>
          <a:xfrm flipH="1">
            <a:off x="6526781" y="122060"/>
            <a:ext cx="293975" cy="235025"/>
            <a:chOff x="8278315" y="4619604"/>
            <a:chExt cx="1311300" cy="1317762"/>
          </a:xfrm>
        </p:grpSpPr>
        <p:sp>
          <p:nvSpPr>
            <p:cNvPr id="1309" name="Google Shape;130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10" name="Google Shape;131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11" name="Google Shape;131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12" name="Google Shape;1312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13" name="Google Shape;131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14" name="Google Shape;1314;p18"/>
          <p:cNvSpPr/>
          <p:nvPr/>
        </p:nvSpPr>
        <p:spPr>
          <a:xfrm>
            <a:off x="6559536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315" name="Google Shape;1315;p18"/>
          <p:cNvGrpSpPr/>
          <p:nvPr/>
        </p:nvGrpSpPr>
        <p:grpSpPr>
          <a:xfrm flipH="1">
            <a:off x="6526781" y="2068089"/>
            <a:ext cx="293975" cy="235025"/>
            <a:chOff x="8278315" y="4619604"/>
            <a:chExt cx="1311300" cy="1317762"/>
          </a:xfrm>
        </p:grpSpPr>
        <p:sp>
          <p:nvSpPr>
            <p:cNvPr id="1316" name="Google Shape;131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17" name="Google Shape;131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18" name="Google Shape;131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19" name="Google Shape;131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20" name="Google Shape;132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21" name="Google Shape;1321;p18"/>
          <p:cNvSpPr/>
          <p:nvPr/>
        </p:nvSpPr>
        <p:spPr>
          <a:xfrm rot="10800000">
            <a:off x="6583550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22" name="Google Shape;1322;p18"/>
          <p:cNvGrpSpPr/>
          <p:nvPr/>
        </p:nvGrpSpPr>
        <p:grpSpPr>
          <a:xfrm>
            <a:off x="6577092" y="1137331"/>
            <a:ext cx="194301" cy="184043"/>
            <a:chOff x="6755800" y="5036025"/>
            <a:chExt cx="965400" cy="1150728"/>
          </a:xfrm>
        </p:grpSpPr>
        <p:sp>
          <p:nvSpPr>
            <p:cNvPr id="1323" name="Google Shape;132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24" name="Google Shape;132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325" name="Google Shape;1325;p18"/>
          <p:cNvGrpSpPr/>
          <p:nvPr/>
        </p:nvGrpSpPr>
        <p:grpSpPr>
          <a:xfrm>
            <a:off x="6577092" y="2571624"/>
            <a:ext cx="194301" cy="184043"/>
            <a:chOff x="6755800" y="5036025"/>
            <a:chExt cx="965400" cy="1150728"/>
          </a:xfrm>
        </p:grpSpPr>
        <p:sp>
          <p:nvSpPr>
            <p:cNvPr id="1326" name="Google Shape;132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27" name="Google Shape;132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328" name="Google Shape;1328;p18"/>
          <p:cNvSpPr/>
          <p:nvPr/>
        </p:nvSpPr>
        <p:spPr>
          <a:xfrm>
            <a:off x="6559536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329" name="Google Shape;1329;p18"/>
          <p:cNvGrpSpPr/>
          <p:nvPr/>
        </p:nvGrpSpPr>
        <p:grpSpPr>
          <a:xfrm flipH="1">
            <a:off x="6526781" y="4945830"/>
            <a:ext cx="293975" cy="235025"/>
            <a:chOff x="8278315" y="4619604"/>
            <a:chExt cx="1311300" cy="1317762"/>
          </a:xfrm>
        </p:grpSpPr>
        <p:sp>
          <p:nvSpPr>
            <p:cNvPr id="1330" name="Google Shape;133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31" name="Google Shape;133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32" name="Google Shape;133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33" name="Google Shape;133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34" name="Google Shape;133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35" name="Google Shape;1335;p18"/>
          <p:cNvSpPr/>
          <p:nvPr/>
        </p:nvSpPr>
        <p:spPr>
          <a:xfrm rot="10800000">
            <a:off x="6583550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36" name="Google Shape;1336;p18"/>
          <p:cNvGrpSpPr/>
          <p:nvPr/>
        </p:nvGrpSpPr>
        <p:grpSpPr>
          <a:xfrm>
            <a:off x="6577092" y="4018296"/>
            <a:ext cx="194301" cy="184043"/>
            <a:chOff x="6755800" y="5036025"/>
            <a:chExt cx="965400" cy="1150728"/>
          </a:xfrm>
        </p:grpSpPr>
        <p:sp>
          <p:nvSpPr>
            <p:cNvPr id="1337" name="Google Shape;133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38" name="Google Shape;133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339" name="Google Shape;1339;p18"/>
          <p:cNvGrpSpPr/>
          <p:nvPr/>
        </p:nvGrpSpPr>
        <p:grpSpPr>
          <a:xfrm>
            <a:off x="6577092" y="5441090"/>
            <a:ext cx="194301" cy="184043"/>
            <a:chOff x="6755800" y="5036025"/>
            <a:chExt cx="965400" cy="1150728"/>
          </a:xfrm>
        </p:grpSpPr>
        <p:sp>
          <p:nvSpPr>
            <p:cNvPr id="1340" name="Google Shape;134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41" name="Google Shape;134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342" name="Google Shape;1342;p18"/>
          <p:cNvSpPr/>
          <p:nvPr/>
        </p:nvSpPr>
        <p:spPr>
          <a:xfrm rot="10800000">
            <a:off x="7165361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43" name="Google Shape;1343;p18"/>
          <p:cNvGrpSpPr/>
          <p:nvPr/>
        </p:nvGrpSpPr>
        <p:grpSpPr>
          <a:xfrm>
            <a:off x="7158903" y="147552"/>
            <a:ext cx="194301" cy="184043"/>
            <a:chOff x="6755800" y="5036025"/>
            <a:chExt cx="965400" cy="1150728"/>
          </a:xfrm>
        </p:grpSpPr>
        <p:sp>
          <p:nvSpPr>
            <p:cNvPr id="1344" name="Google Shape;134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45" name="Google Shape;134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346" name="Google Shape;1346;p18"/>
          <p:cNvGrpSpPr/>
          <p:nvPr/>
        </p:nvGrpSpPr>
        <p:grpSpPr>
          <a:xfrm flipH="1">
            <a:off x="7108592" y="1111840"/>
            <a:ext cx="293975" cy="235025"/>
            <a:chOff x="8278315" y="4619604"/>
            <a:chExt cx="1311300" cy="1317762"/>
          </a:xfrm>
        </p:grpSpPr>
        <p:sp>
          <p:nvSpPr>
            <p:cNvPr id="1347" name="Google Shape;134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48" name="Google Shape;134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49" name="Google Shape;134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52" name="Google Shape;1352;p18"/>
          <p:cNvSpPr/>
          <p:nvPr/>
        </p:nvSpPr>
        <p:spPr>
          <a:xfrm rot="10800000">
            <a:off x="7165361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53" name="Google Shape;1353;p18"/>
          <p:cNvGrpSpPr/>
          <p:nvPr/>
        </p:nvGrpSpPr>
        <p:grpSpPr>
          <a:xfrm>
            <a:off x="7158903" y="2093581"/>
            <a:ext cx="194301" cy="184043"/>
            <a:chOff x="6755800" y="5036025"/>
            <a:chExt cx="965400" cy="1150728"/>
          </a:xfrm>
        </p:grpSpPr>
        <p:sp>
          <p:nvSpPr>
            <p:cNvPr id="1354" name="Google Shape;135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55" name="Google Shape;135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356" name="Google Shape;1356;p18"/>
          <p:cNvSpPr/>
          <p:nvPr/>
        </p:nvSpPr>
        <p:spPr>
          <a:xfrm>
            <a:off x="7141348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357" name="Google Shape;1357;p18"/>
          <p:cNvSpPr/>
          <p:nvPr/>
        </p:nvSpPr>
        <p:spPr>
          <a:xfrm rot="10800000">
            <a:off x="7165361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58" name="Google Shape;1358;p18"/>
          <p:cNvGrpSpPr/>
          <p:nvPr/>
        </p:nvGrpSpPr>
        <p:grpSpPr>
          <a:xfrm flipH="1">
            <a:off x="7108592" y="3992804"/>
            <a:ext cx="293975" cy="235025"/>
            <a:chOff x="8278315" y="4619604"/>
            <a:chExt cx="1311300" cy="1317762"/>
          </a:xfrm>
        </p:grpSpPr>
        <p:sp>
          <p:nvSpPr>
            <p:cNvPr id="1359" name="Google Shape;1359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60" name="Google Shape;1360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61" name="Google Shape;1361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64" name="Google Shape;1364;p18"/>
          <p:cNvSpPr/>
          <p:nvPr/>
        </p:nvSpPr>
        <p:spPr>
          <a:xfrm rot="10800000">
            <a:off x="7165361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65" name="Google Shape;1365;p18"/>
          <p:cNvGrpSpPr/>
          <p:nvPr/>
        </p:nvGrpSpPr>
        <p:grpSpPr>
          <a:xfrm>
            <a:off x="7158903" y="4970970"/>
            <a:ext cx="194301" cy="184043"/>
            <a:chOff x="6755800" y="5036025"/>
            <a:chExt cx="965400" cy="1150728"/>
          </a:xfrm>
        </p:grpSpPr>
        <p:sp>
          <p:nvSpPr>
            <p:cNvPr id="1366" name="Google Shape;1366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67" name="Google Shape;1367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368" name="Google Shape;1368;p18"/>
          <p:cNvSpPr/>
          <p:nvPr/>
        </p:nvSpPr>
        <p:spPr>
          <a:xfrm>
            <a:off x="7141348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369" name="Google Shape;1369;p18"/>
          <p:cNvGrpSpPr/>
          <p:nvPr/>
        </p:nvGrpSpPr>
        <p:grpSpPr>
          <a:xfrm flipH="1">
            <a:off x="7690403" y="122060"/>
            <a:ext cx="293975" cy="235025"/>
            <a:chOff x="8278315" y="4619604"/>
            <a:chExt cx="1311300" cy="1317762"/>
          </a:xfrm>
        </p:grpSpPr>
        <p:sp>
          <p:nvSpPr>
            <p:cNvPr id="1370" name="Google Shape;13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71" name="Google Shape;13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72" name="Google Shape;13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75" name="Google Shape;1375;p18"/>
          <p:cNvSpPr/>
          <p:nvPr/>
        </p:nvSpPr>
        <p:spPr>
          <a:xfrm>
            <a:off x="7723159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376" name="Google Shape;1376;p18"/>
          <p:cNvGrpSpPr/>
          <p:nvPr/>
        </p:nvGrpSpPr>
        <p:grpSpPr>
          <a:xfrm flipH="1">
            <a:off x="7690403" y="2068089"/>
            <a:ext cx="293975" cy="235025"/>
            <a:chOff x="8278315" y="4619604"/>
            <a:chExt cx="1311300" cy="1317762"/>
          </a:xfrm>
        </p:grpSpPr>
        <p:sp>
          <p:nvSpPr>
            <p:cNvPr id="1377" name="Google Shape;137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78" name="Google Shape;137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79" name="Google Shape;137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82" name="Google Shape;1382;p18"/>
          <p:cNvSpPr/>
          <p:nvPr/>
        </p:nvSpPr>
        <p:spPr>
          <a:xfrm rot="10800000">
            <a:off x="7747172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83" name="Google Shape;1383;p18"/>
          <p:cNvGrpSpPr/>
          <p:nvPr/>
        </p:nvGrpSpPr>
        <p:grpSpPr>
          <a:xfrm>
            <a:off x="7740714" y="1137331"/>
            <a:ext cx="194301" cy="184043"/>
            <a:chOff x="6755800" y="5036025"/>
            <a:chExt cx="965400" cy="1150728"/>
          </a:xfrm>
        </p:grpSpPr>
        <p:sp>
          <p:nvSpPr>
            <p:cNvPr id="1384" name="Google Shape;138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85" name="Google Shape;138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386" name="Google Shape;1386;p18"/>
          <p:cNvGrpSpPr/>
          <p:nvPr/>
        </p:nvGrpSpPr>
        <p:grpSpPr>
          <a:xfrm>
            <a:off x="7740714" y="2571624"/>
            <a:ext cx="194301" cy="184043"/>
            <a:chOff x="6755800" y="5036025"/>
            <a:chExt cx="965400" cy="1150728"/>
          </a:xfrm>
        </p:grpSpPr>
        <p:sp>
          <p:nvSpPr>
            <p:cNvPr id="1387" name="Google Shape;138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88" name="Google Shape;138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389" name="Google Shape;1389;p18"/>
          <p:cNvSpPr/>
          <p:nvPr/>
        </p:nvSpPr>
        <p:spPr>
          <a:xfrm>
            <a:off x="7723159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390" name="Google Shape;1390;p18"/>
          <p:cNvGrpSpPr/>
          <p:nvPr/>
        </p:nvGrpSpPr>
        <p:grpSpPr>
          <a:xfrm flipH="1">
            <a:off x="7690403" y="4945830"/>
            <a:ext cx="293975" cy="235025"/>
            <a:chOff x="8278315" y="4619604"/>
            <a:chExt cx="1311300" cy="1317762"/>
          </a:xfrm>
        </p:grpSpPr>
        <p:sp>
          <p:nvSpPr>
            <p:cNvPr id="1391" name="Google Shape;139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392" name="Google Shape;139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393" name="Google Shape;139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396" name="Google Shape;1396;p18"/>
          <p:cNvSpPr/>
          <p:nvPr/>
        </p:nvSpPr>
        <p:spPr>
          <a:xfrm rot="10800000">
            <a:off x="7747172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397" name="Google Shape;1397;p18"/>
          <p:cNvGrpSpPr/>
          <p:nvPr/>
        </p:nvGrpSpPr>
        <p:grpSpPr>
          <a:xfrm>
            <a:off x="7740714" y="4018296"/>
            <a:ext cx="194301" cy="184043"/>
            <a:chOff x="6755800" y="5036025"/>
            <a:chExt cx="965400" cy="1150728"/>
          </a:xfrm>
        </p:grpSpPr>
        <p:sp>
          <p:nvSpPr>
            <p:cNvPr id="1398" name="Google Shape;139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399" name="Google Shape;139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400" name="Google Shape;1400;p18"/>
          <p:cNvGrpSpPr/>
          <p:nvPr/>
        </p:nvGrpSpPr>
        <p:grpSpPr>
          <a:xfrm>
            <a:off x="7740714" y="5441090"/>
            <a:ext cx="194301" cy="184043"/>
            <a:chOff x="6755800" y="5036025"/>
            <a:chExt cx="965400" cy="1150728"/>
          </a:xfrm>
        </p:grpSpPr>
        <p:sp>
          <p:nvSpPr>
            <p:cNvPr id="1401" name="Google Shape;140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02" name="Google Shape;140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03" name="Google Shape;1403;p18"/>
          <p:cNvSpPr/>
          <p:nvPr/>
        </p:nvSpPr>
        <p:spPr>
          <a:xfrm rot="10800000">
            <a:off x="8328983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04" name="Google Shape;1404;p18"/>
          <p:cNvGrpSpPr/>
          <p:nvPr/>
        </p:nvGrpSpPr>
        <p:grpSpPr>
          <a:xfrm>
            <a:off x="8322525" y="147552"/>
            <a:ext cx="194301" cy="184043"/>
            <a:chOff x="6755800" y="5036025"/>
            <a:chExt cx="965400" cy="1150728"/>
          </a:xfrm>
        </p:grpSpPr>
        <p:sp>
          <p:nvSpPr>
            <p:cNvPr id="1405" name="Google Shape;140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06" name="Google Shape;140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407" name="Google Shape;1407;p18"/>
          <p:cNvGrpSpPr/>
          <p:nvPr/>
        </p:nvGrpSpPr>
        <p:grpSpPr>
          <a:xfrm flipH="1">
            <a:off x="8272215" y="1111840"/>
            <a:ext cx="293975" cy="235025"/>
            <a:chOff x="8278315" y="4619604"/>
            <a:chExt cx="1311300" cy="1317762"/>
          </a:xfrm>
        </p:grpSpPr>
        <p:sp>
          <p:nvSpPr>
            <p:cNvPr id="1408" name="Google Shape;140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09" name="Google Shape;140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10" name="Google Shape;141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13" name="Google Shape;1413;p18"/>
          <p:cNvSpPr/>
          <p:nvPr/>
        </p:nvSpPr>
        <p:spPr>
          <a:xfrm rot="10800000">
            <a:off x="8328983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14" name="Google Shape;1414;p18"/>
          <p:cNvGrpSpPr/>
          <p:nvPr/>
        </p:nvGrpSpPr>
        <p:grpSpPr>
          <a:xfrm>
            <a:off x="8322525" y="2093581"/>
            <a:ext cx="194301" cy="184043"/>
            <a:chOff x="6755800" y="5036025"/>
            <a:chExt cx="965400" cy="1150728"/>
          </a:xfrm>
        </p:grpSpPr>
        <p:sp>
          <p:nvSpPr>
            <p:cNvPr id="1415" name="Google Shape;141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16" name="Google Shape;141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17" name="Google Shape;1417;p18"/>
          <p:cNvSpPr/>
          <p:nvPr/>
        </p:nvSpPr>
        <p:spPr>
          <a:xfrm>
            <a:off x="8304970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418" name="Google Shape;1418;p18"/>
          <p:cNvSpPr/>
          <p:nvPr/>
        </p:nvSpPr>
        <p:spPr>
          <a:xfrm rot="10800000">
            <a:off x="8328983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19" name="Google Shape;1419;p18"/>
          <p:cNvGrpSpPr/>
          <p:nvPr/>
        </p:nvGrpSpPr>
        <p:grpSpPr>
          <a:xfrm flipH="1">
            <a:off x="8272215" y="3992804"/>
            <a:ext cx="293975" cy="235025"/>
            <a:chOff x="8278315" y="4619604"/>
            <a:chExt cx="1311300" cy="1317762"/>
          </a:xfrm>
        </p:grpSpPr>
        <p:sp>
          <p:nvSpPr>
            <p:cNvPr id="1420" name="Google Shape;142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21" name="Google Shape;142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22" name="Google Shape;142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25" name="Google Shape;1425;p18"/>
          <p:cNvSpPr/>
          <p:nvPr/>
        </p:nvSpPr>
        <p:spPr>
          <a:xfrm rot="10800000">
            <a:off x="8328983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26" name="Google Shape;1426;p18"/>
          <p:cNvGrpSpPr/>
          <p:nvPr/>
        </p:nvGrpSpPr>
        <p:grpSpPr>
          <a:xfrm>
            <a:off x="8322525" y="4970970"/>
            <a:ext cx="194301" cy="184043"/>
            <a:chOff x="6755800" y="5036025"/>
            <a:chExt cx="965400" cy="1150728"/>
          </a:xfrm>
        </p:grpSpPr>
        <p:sp>
          <p:nvSpPr>
            <p:cNvPr id="1427" name="Google Shape;142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28" name="Google Shape;142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29" name="Google Shape;1429;p18"/>
          <p:cNvSpPr/>
          <p:nvPr/>
        </p:nvSpPr>
        <p:spPr>
          <a:xfrm>
            <a:off x="8304970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430" name="Google Shape;1430;p18"/>
          <p:cNvGrpSpPr/>
          <p:nvPr/>
        </p:nvGrpSpPr>
        <p:grpSpPr>
          <a:xfrm flipH="1">
            <a:off x="8854026" y="122060"/>
            <a:ext cx="293975" cy="235025"/>
            <a:chOff x="8278315" y="4619604"/>
            <a:chExt cx="1311300" cy="1317762"/>
          </a:xfrm>
        </p:grpSpPr>
        <p:sp>
          <p:nvSpPr>
            <p:cNvPr id="1431" name="Google Shape;14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32" name="Google Shape;14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33" name="Google Shape;14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36" name="Google Shape;1436;p18"/>
          <p:cNvSpPr/>
          <p:nvPr/>
        </p:nvSpPr>
        <p:spPr>
          <a:xfrm>
            <a:off x="8886781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437" name="Google Shape;1437;p18"/>
          <p:cNvGrpSpPr/>
          <p:nvPr/>
        </p:nvGrpSpPr>
        <p:grpSpPr>
          <a:xfrm flipH="1">
            <a:off x="8854026" y="2068089"/>
            <a:ext cx="293975" cy="235025"/>
            <a:chOff x="8278315" y="4619604"/>
            <a:chExt cx="1311300" cy="1317762"/>
          </a:xfrm>
        </p:grpSpPr>
        <p:sp>
          <p:nvSpPr>
            <p:cNvPr id="1438" name="Google Shape;143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39" name="Google Shape;143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40" name="Google Shape;144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43" name="Google Shape;1443;p18"/>
          <p:cNvSpPr/>
          <p:nvPr/>
        </p:nvSpPr>
        <p:spPr>
          <a:xfrm rot="10800000">
            <a:off x="8910795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44" name="Google Shape;1444;p18"/>
          <p:cNvGrpSpPr/>
          <p:nvPr/>
        </p:nvGrpSpPr>
        <p:grpSpPr>
          <a:xfrm>
            <a:off x="8904336" y="1137331"/>
            <a:ext cx="194301" cy="184043"/>
            <a:chOff x="6755800" y="5036025"/>
            <a:chExt cx="965400" cy="1150728"/>
          </a:xfrm>
        </p:grpSpPr>
        <p:sp>
          <p:nvSpPr>
            <p:cNvPr id="1445" name="Google Shape;144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46" name="Google Shape;144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447" name="Google Shape;1447;p18"/>
          <p:cNvGrpSpPr/>
          <p:nvPr/>
        </p:nvGrpSpPr>
        <p:grpSpPr>
          <a:xfrm>
            <a:off x="8904336" y="2571624"/>
            <a:ext cx="194301" cy="184043"/>
            <a:chOff x="6755800" y="5036025"/>
            <a:chExt cx="965400" cy="1150728"/>
          </a:xfrm>
        </p:grpSpPr>
        <p:sp>
          <p:nvSpPr>
            <p:cNvPr id="1448" name="Google Shape;144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49" name="Google Shape;144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50" name="Google Shape;1450;p18"/>
          <p:cNvSpPr/>
          <p:nvPr/>
        </p:nvSpPr>
        <p:spPr>
          <a:xfrm rot="10800000">
            <a:off x="8910795" y="3051524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sp>
        <p:nvSpPr>
          <p:cNvPr id="1451" name="Google Shape;1451;p18"/>
          <p:cNvSpPr/>
          <p:nvPr/>
        </p:nvSpPr>
        <p:spPr>
          <a:xfrm>
            <a:off x="8886781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452" name="Google Shape;1452;p18"/>
          <p:cNvGrpSpPr/>
          <p:nvPr/>
        </p:nvGrpSpPr>
        <p:grpSpPr>
          <a:xfrm flipH="1">
            <a:off x="8854026" y="4945830"/>
            <a:ext cx="293975" cy="235025"/>
            <a:chOff x="8278315" y="4619604"/>
            <a:chExt cx="1311300" cy="1317762"/>
          </a:xfrm>
        </p:grpSpPr>
        <p:sp>
          <p:nvSpPr>
            <p:cNvPr id="1453" name="Google Shape;145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54" name="Google Shape;145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55" name="Google Shape;145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56" name="Google Shape;145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57" name="Google Shape;145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58" name="Google Shape;1458;p18"/>
          <p:cNvSpPr/>
          <p:nvPr/>
        </p:nvSpPr>
        <p:spPr>
          <a:xfrm rot="10800000">
            <a:off x="8910795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59" name="Google Shape;1459;p18"/>
          <p:cNvGrpSpPr/>
          <p:nvPr/>
        </p:nvGrpSpPr>
        <p:grpSpPr>
          <a:xfrm>
            <a:off x="8904336" y="4018296"/>
            <a:ext cx="194301" cy="184043"/>
            <a:chOff x="6755800" y="5036025"/>
            <a:chExt cx="965400" cy="1150728"/>
          </a:xfrm>
        </p:grpSpPr>
        <p:sp>
          <p:nvSpPr>
            <p:cNvPr id="1460" name="Google Shape;146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61" name="Google Shape;146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462" name="Google Shape;1462;p18"/>
          <p:cNvGrpSpPr/>
          <p:nvPr/>
        </p:nvGrpSpPr>
        <p:grpSpPr>
          <a:xfrm>
            <a:off x="8904336" y="5441090"/>
            <a:ext cx="194301" cy="184043"/>
            <a:chOff x="6755800" y="5036025"/>
            <a:chExt cx="965400" cy="1150728"/>
          </a:xfrm>
        </p:grpSpPr>
        <p:sp>
          <p:nvSpPr>
            <p:cNvPr id="1463" name="Google Shape;146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64" name="Google Shape;146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65" name="Google Shape;1465;p18"/>
          <p:cNvSpPr/>
          <p:nvPr/>
        </p:nvSpPr>
        <p:spPr>
          <a:xfrm rot="10800000">
            <a:off x="9492606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66" name="Google Shape;1466;p18"/>
          <p:cNvGrpSpPr/>
          <p:nvPr/>
        </p:nvGrpSpPr>
        <p:grpSpPr>
          <a:xfrm>
            <a:off x="9486147" y="147552"/>
            <a:ext cx="194301" cy="184043"/>
            <a:chOff x="6755800" y="5036025"/>
            <a:chExt cx="965400" cy="1150728"/>
          </a:xfrm>
        </p:grpSpPr>
        <p:sp>
          <p:nvSpPr>
            <p:cNvPr id="1467" name="Google Shape;146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68" name="Google Shape;146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469" name="Google Shape;1469;p18"/>
          <p:cNvGrpSpPr/>
          <p:nvPr/>
        </p:nvGrpSpPr>
        <p:grpSpPr>
          <a:xfrm flipH="1">
            <a:off x="9435837" y="1111840"/>
            <a:ext cx="293975" cy="235025"/>
            <a:chOff x="8278315" y="4619604"/>
            <a:chExt cx="1311300" cy="1317762"/>
          </a:xfrm>
        </p:grpSpPr>
        <p:sp>
          <p:nvSpPr>
            <p:cNvPr id="1470" name="Google Shape;147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71" name="Google Shape;147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72" name="Google Shape;147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75" name="Google Shape;1475;p18"/>
          <p:cNvSpPr/>
          <p:nvPr/>
        </p:nvSpPr>
        <p:spPr>
          <a:xfrm rot="10800000">
            <a:off x="9492606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76" name="Google Shape;1476;p18"/>
          <p:cNvGrpSpPr/>
          <p:nvPr/>
        </p:nvGrpSpPr>
        <p:grpSpPr>
          <a:xfrm>
            <a:off x="9486147" y="2093581"/>
            <a:ext cx="194301" cy="184043"/>
            <a:chOff x="6755800" y="5036025"/>
            <a:chExt cx="965400" cy="1150728"/>
          </a:xfrm>
        </p:grpSpPr>
        <p:sp>
          <p:nvSpPr>
            <p:cNvPr id="1477" name="Google Shape;147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78" name="Google Shape;147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79" name="Google Shape;1479;p18"/>
          <p:cNvSpPr/>
          <p:nvPr/>
        </p:nvSpPr>
        <p:spPr>
          <a:xfrm>
            <a:off x="9468592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480" name="Google Shape;1480;p18"/>
          <p:cNvSpPr/>
          <p:nvPr/>
        </p:nvSpPr>
        <p:spPr>
          <a:xfrm rot="10800000">
            <a:off x="9492606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81" name="Google Shape;1481;p18"/>
          <p:cNvGrpSpPr/>
          <p:nvPr/>
        </p:nvGrpSpPr>
        <p:grpSpPr>
          <a:xfrm flipH="1">
            <a:off x="9435837" y="3992804"/>
            <a:ext cx="293975" cy="235025"/>
            <a:chOff x="8278315" y="4619604"/>
            <a:chExt cx="1311300" cy="1317762"/>
          </a:xfrm>
        </p:grpSpPr>
        <p:sp>
          <p:nvSpPr>
            <p:cNvPr id="1482" name="Google Shape;148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83" name="Google Shape;148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84" name="Google Shape;148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87" name="Google Shape;1487;p18"/>
          <p:cNvSpPr/>
          <p:nvPr/>
        </p:nvSpPr>
        <p:spPr>
          <a:xfrm rot="10800000">
            <a:off x="9492606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488" name="Google Shape;1488;p18"/>
          <p:cNvGrpSpPr/>
          <p:nvPr/>
        </p:nvGrpSpPr>
        <p:grpSpPr>
          <a:xfrm>
            <a:off x="9486147" y="4970970"/>
            <a:ext cx="194301" cy="184043"/>
            <a:chOff x="6755800" y="5036025"/>
            <a:chExt cx="965400" cy="1150728"/>
          </a:xfrm>
        </p:grpSpPr>
        <p:sp>
          <p:nvSpPr>
            <p:cNvPr id="1489" name="Google Shape;148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490" name="Google Shape;149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9468592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492" name="Google Shape;1492;p18"/>
          <p:cNvGrpSpPr/>
          <p:nvPr/>
        </p:nvGrpSpPr>
        <p:grpSpPr>
          <a:xfrm flipH="1">
            <a:off x="10017648" y="122060"/>
            <a:ext cx="293975" cy="235025"/>
            <a:chOff x="8278315" y="4619604"/>
            <a:chExt cx="1311300" cy="1317762"/>
          </a:xfrm>
        </p:grpSpPr>
        <p:sp>
          <p:nvSpPr>
            <p:cNvPr id="1493" name="Google Shape;149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494" name="Google Shape;149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495" name="Google Shape;149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498" name="Google Shape;1498;p18"/>
          <p:cNvSpPr/>
          <p:nvPr/>
        </p:nvSpPr>
        <p:spPr>
          <a:xfrm>
            <a:off x="10050403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499" name="Google Shape;1499;p18"/>
          <p:cNvGrpSpPr/>
          <p:nvPr/>
        </p:nvGrpSpPr>
        <p:grpSpPr>
          <a:xfrm flipH="1">
            <a:off x="10017648" y="2068089"/>
            <a:ext cx="293975" cy="235025"/>
            <a:chOff x="8278315" y="4619604"/>
            <a:chExt cx="1311300" cy="1317762"/>
          </a:xfrm>
        </p:grpSpPr>
        <p:sp>
          <p:nvSpPr>
            <p:cNvPr id="1500" name="Google Shape;150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01" name="Google Shape;150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02" name="Google Shape;150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05" name="Google Shape;1505;p18"/>
          <p:cNvSpPr/>
          <p:nvPr/>
        </p:nvSpPr>
        <p:spPr>
          <a:xfrm rot="10800000">
            <a:off x="10074417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06" name="Google Shape;1506;p18"/>
          <p:cNvGrpSpPr/>
          <p:nvPr/>
        </p:nvGrpSpPr>
        <p:grpSpPr>
          <a:xfrm>
            <a:off x="10067959" y="1137331"/>
            <a:ext cx="194301" cy="184043"/>
            <a:chOff x="6755800" y="5036025"/>
            <a:chExt cx="965400" cy="1150728"/>
          </a:xfrm>
        </p:grpSpPr>
        <p:sp>
          <p:nvSpPr>
            <p:cNvPr id="1507" name="Google Shape;150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08" name="Google Shape;150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509" name="Google Shape;1509;p18"/>
          <p:cNvGrpSpPr/>
          <p:nvPr/>
        </p:nvGrpSpPr>
        <p:grpSpPr>
          <a:xfrm>
            <a:off x="10067959" y="2571624"/>
            <a:ext cx="194301" cy="184043"/>
            <a:chOff x="6755800" y="5036025"/>
            <a:chExt cx="965400" cy="1150728"/>
          </a:xfrm>
        </p:grpSpPr>
        <p:sp>
          <p:nvSpPr>
            <p:cNvPr id="1510" name="Google Shape;151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11" name="Google Shape;151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512" name="Google Shape;1512;p18"/>
          <p:cNvSpPr/>
          <p:nvPr/>
        </p:nvSpPr>
        <p:spPr>
          <a:xfrm>
            <a:off x="10050403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513" name="Google Shape;1513;p18"/>
          <p:cNvGrpSpPr/>
          <p:nvPr/>
        </p:nvGrpSpPr>
        <p:grpSpPr>
          <a:xfrm flipH="1">
            <a:off x="10017648" y="4945830"/>
            <a:ext cx="293975" cy="235025"/>
            <a:chOff x="8278315" y="4619604"/>
            <a:chExt cx="1311300" cy="1317762"/>
          </a:xfrm>
        </p:grpSpPr>
        <p:sp>
          <p:nvSpPr>
            <p:cNvPr id="1514" name="Google Shape;151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15" name="Google Shape;151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16" name="Google Shape;151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18" name="Google Shape;151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19" name="Google Shape;1519;p18"/>
          <p:cNvSpPr/>
          <p:nvPr/>
        </p:nvSpPr>
        <p:spPr>
          <a:xfrm rot="10800000">
            <a:off x="10074417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20" name="Google Shape;1520;p18"/>
          <p:cNvGrpSpPr/>
          <p:nvPr/>
        </p:nvGrpSpPr>
        <p:grpSpPr>
          <a:xfrm>
            <a:off x="10067959" y="4018296"/>
            <a:ext cx="194301" cy="184043"/>
            <a:chOff x="6755800" y="5036025"/>
            <a:chExt cx="965400" cy="1150728"/>
          </a:xfrm>
        </p:grpSpPr>
        <p:sp>
          <p:nvSpPr>
            <p:cNvPr id="1521" name="Google Shape;15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22" name="Google Shape;15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523" name="Google Shape;1523;p18"/>
          <p:cNvGrpSpPr/>
          <p:nvPr/>
        </p:nvGrpSpPr>
        <p:grpSpPr>
          <a:xfrm>
            <a:off x="10067959" y="5441090"/>
            <a:ext cx="194301" cy="184043"/>
            <a:chOff x="6755800" y="5036025"/>
            <a:chExt cx="965400" cy="1150728"/>
          </a:xfrm>
        </p:grpSpPr>
        <p:sp>
          <p:nvSpPr>
            <p:cNvPr id="1524" name="Google Shape;152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25" name="Google Shape;152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526" name="Google Shape;1526;p18"/>
          <p:cNvSpPr/>
          <p:nvPr/>
        </p:nvSpPr>
        <p:spPr>
          <a:xfrm rot="10800000">
            <a:off x="10656228" y="614280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27" name="Google Shape;1527;p18"/>
          <p:cNvGrpSpPr/>
          <p:nvPr/>
        </p:nvGrpSpPr>
        <p:grpSpPr>
          <a:xfrm>
            <a:off x="10649770" y="147552"/>
            <a:ext cx="194301" cy="184043"/>
            <a:chOff x="6755800" y="5036025"/>
            <a:chExt cx="965400" cy="1150728"/>
          </a:xfrm>
        </p:grpSpPr>
        <p:sp>
          <p:nvSpPr>
            <p:cNvPr id="1528" name="Google Shape;152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29" name="Google Shape;152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530" name="Google Shape;1530;p18"/>
          <p:cNvGrpSpPr/>
          <p:nvPr/>
        </p:nvGrpSpPr>
        <p:grpSpPr>
          <a:xfrm flipH="1">
            <a:off x="10599459" y="1111840"/>
            <a:ext cx="293975" cy="235025"/>
            <a:chOff x="8278315" y="4619604"/>
            <a:chExt cx="1311300" cy="1317762"/>
          </a:xfrm>
        </p:grpSpPr>
        <p:sp>
          <p:nvSpPr>
            <p:cNvPr id="1531" name="Google Shape;153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32" name="Google Shape;153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33" name="Google Shape;153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36" name="Google Shape;1536;p18"/>
          <p:cNvSpPr/>
          <p:nvPr/>
        </p:nvSpPr>
        <p:spPr>
          <a:xfrm rot="10800000">
            <a:off x="10656228" y="2546016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37" name="Google Shape;1537;p18"/>
          <p:cNvGrpSpPr/>
          <p:nvPr/>
        </p:nvGrpSpPr>
        <p:grpSpPr>
          <a:xfrm>
            <a:off x="10649770" y="2093581"/>
            <a:ext cx="194301" cy="184043"/>
            <a:chOff x="6755800" y="5036025"/>
            <a:chExt cx="965400" cy="1150728"/>
          </a:xfrm>
        </p:grpSpPr>
        <p:sp>
          <p:nvSpPr>
            <p:cNvPr id="1538" name="Google Shape;153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39" name="Google Shape;153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540" name="Google Shape;1540;p18"/>
          <p:cNvSpPr/>
          <p:nvPr/>
        </p:nvSpPr>
        <p:spPr>
          <a:xfrm>
            <a:off x="10632214" y="1626420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541" name="Google Shape;1541;p18"/>
          <p:cNvSpPr/>
          <p:nvPr/>
        </p:nvSpPr>
        <p:spPr>
          <a:xfrm rot="10800000">
            <a:off x="10656228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42" name="Google Shape;1542;p18"/>
          <p:cNvGrpSpPr/>
          <p:nvPr/>
        </p:nvGrpSpPr>
        <p:grpSpPr>
          <a:xfrm flipH="1">
            <a:off x="10599459" y="3992804"/>
            <a:ext cx="293975" cy="235025"/>
            <a:chOff x="8278315" y="4619604"/>
            <a:chExt cx="1311300" cy="1317762"/>
          </a:xfrm>
        </p:grpSpPr>
        <p:sp>
          <p:nvSpPr>
            <p:cNvPr id="1543" name="Google Shape;154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44" name="Google Shape;154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45" name="Google Shape;154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48" name="Google Shape;1548;p18"/>
          <p:cNvSpPr/>
          <p:nvPr/>
        </p:nvSpPr>
        <p:spPr>
          <a:xfrm rot="10800000">
            <a:off x="10656228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49" name="Google Shape;1549;p18"/>
          <p:cNvGrpSpPr/>
          <p:nvPr/>
        </p:nvGrpSpPr>
        <p:grpSpPr>
          <a:xfrm>
            <a:off x="10649770" y="4970970"/>
            <a:ext cx="194301" cy="184043"/>
            <a:chOff x="6755800" y="5036025"/>
            <a:chExt cx="965400" cy="1150728"/>
          </a:xfrm>
        </p:grpSpPr>
        <p:sp>
          <p:nvSpPr>
            <p:cNvPr id="1550" name="Google Shape;155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552" name="Google Shape;1552;p18"/>
          <p:cNvSpPr/>
          <p:nvPr/>
        </p:nvSpPr>
        <p:spPr>
          <a:xfrm>
            <a:off x="10632214" y="4501706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553" name="Google Shape;1553;p18"/>
          <p:cNvGrpSpPr/>
          <p:nvPr/>
        </p:nvGrpSpPr>
        <p:grpSpPr>
          <a:xfrm flipH="1">
            <a:off x="11181270" y="122060"/>
            <a:ext cx="293975" cy="235025"/>
            <a:chOff x="8278315" y="4619604"/>
            <a:chExt cx="1311300" cy="1317762"/>
          </a:xfrm>
        </p:grpSpPr>
        <p:sp>
          <p:nvSpPr>
            <p:cNvPr id="1554" name="Google Shape;1554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55" name="Google Shape;1555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56" name="Google Shape;1556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59" name="Google Shape;1559;p18"/>
          <p:cNvSpPr/>
          <p:nvPr/>
        </p:nvSpPr>
        <p:spPr>
          <a:xfrm>
            <a:off x="11214025" y="643693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560" name="Google Shape;1560;p18"/>
          <p:cNvGrpSpPr/>
          <p:nvPr/>
        </p:nvGrpSpPr>
        <p:grpSpPr>
          <a:xfrm flipH="1">
            <a:off x="11181270" y="2068089"/>
            <a:ext cx="293975" cy="235025"/>
            <a:chOff x="8278315" y="4619604"/>
            <a:chExt cx="1311300" cy="1317762"/>
          </a:xfrm>
        </p:grpSpPr>
        <p:sp>
          <p:nvSpPr>
            <p:cNvPr id="1561" name="Google Shape;1561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62" name="Google Shape;1562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63" name="Google Shape;1563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64" name="Google Shape;1564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65" name="Google Shape;1565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66" name="Google Shape;1566;p18"/>
          <p:cNvSpPr/>
          <p:nvPr/>
        </p:nvSpPr>
        <p:spPr>
          <a:xfrm rot="10800000">
            <a:off x="11238039" y="1597007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67" name="Google Shape;1567;p18"/>
          <p:cNvGrpSpPr/>
          <p:nvPr/>
        </p:nvGrpSpPr>
        <p:grpSpPr>
          <a:xfrm>
            <a:off x="11231581" y="1137331"/>
            <a:ext cx="194301" cy="184043"/>
            <a:chOff x="6755800" y="5036025"/>
            <a:chExt cx="965400" cy="1150728"/>
          </a:xfrm>
        </p:grpSpPr>
        <p:sp>
          <p:nvSpPr>
            <p:cNvPr id="1568" name="Google Shape;1568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570" name="Google Shape;1570;p18"/>
          <p:cNvGrpSpPr/>
          <p:nvPr/>
        </p:nvGrpSpPr>
        <p:grpSpPr>
          <a:xfrm>
            <a:off x="11231581" y="2571624"/>
            <a:ext cx="194301" cy="184043"/>
            <a:chOff x="6755800" y="5036025"/>
            <a:chExt cx="965400" cy="1150728"/>
          </a:xfrm>
        </p:grpSpPr>
        <p:sp>
          <p:nvSpPr>
            <p:cNvPr id="1571" name="Google Shape;157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573" name="Google Shape;1573;p18"/>
          <p:cNvSpPr/>
          <p:nvPr/>
        </p:nvSpPr>
        <p:spPr>
          <a:xfrm>
            <a:off x="11214025" y="3517240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grpSp>
        <p:nvGrpSpPr>
          <p:cNvPr id="1574" name="Google Shape;1574;p18"/>
          <p:cNvGrpSpPr/>
          <p:nvPr/>
        </p:nvGrpSpPr>
        <p:grpSpPr>
          <a:xfrm flipH="1">
            <a:off x="11181270" y="4945830"/>
            <a:ext cx="293975" cy="235025"/>
            <a:chOff x="8278315" y="4619604"/>
            <a:chExt cx="1311300" cy="1317762"/>
          </a:xfrm>
        </p:grpSpPr>
        <p:sp>
          <p:nvSpPr>
            <p:cNvPr id="1575" name="Google Shape;157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76" name="Google Shape;157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77" name="Google Shape;157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78" name="Google Shape;157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79" name="Google Shape;157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80" name="Google Shape;1580;p18"/>
          <p:cNvSpPr/>
          <p:nvPr/>
        </p:nvSpPr>
        <p:spPr>
          <a:xfrm rot="10800000">
            <a:off x="11238039" y="4472293"/>
            <a:ext cx="180967" cy="235142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81" name="Google Shape;1581;p18"/>
          <p:cNvGrpSpPr/>
          <p:nvPr/>
        </p:nvGrpSpPr>
        <p:grpSpPr>
          <a:xfrm>
            <a:off x="11231581" y="4018296"/>
            <a:ext cx="194301" cy="184043"/>
            <a:chOff x="6755800" y="5036025"/>
            <a:chExt cx="965400" cy="1150728"/>
          </a:xfrm>
        </p:grpSpPr>
        <p:sp>
          <p:nvSpPr>
            <p:cNvPr id="1582" name="Google Shape;158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83" name="Google Shape;158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584" name="Google Shape;1584;p18"/>
          <p:cNvGrpSpPr/>
          <p:nvPr/>
        </p:nvGrpSpPr>
        <p:grpSpPr>
          <a:xfrm>
            <a:off x="11231581" y="5441090"/>
            <a:ext cx="194301" cy="184043"/>
            <a:chOff x="6755800" y="5036025"/>
            <a:chExt cx="965400" cy="1150728"/>
          </a:xfrm>
        </p:grpSpPr>
        <p:sp>
          <p:nvSpPr>
            <p:cNvPr id="1585" name="Google Shape;158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86" name="Google Shape;158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587" name="Google Shape;1587;p18"/>
          <p:cNvSpPr/>
          <p:nvPr/>
        </p:nvSpPr>
        <p:spPr>
          <a:xfrm rot="10800000">
            <a:off x="11819850" y="61433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88" name="Google Shape;1588;p18"/>
          <p:cNvGrpSpPr/>
          <p:nvPr/>
        </p:nvGrpSpPr>
        <p:grpSpPr>
          <a:xfrm>
            <a:off x="11813392" y="147552"/>
            <a:ext cx="194301" cy="184043"/>
            <a:chOff x="6755800" y="5036025"/>
            <a:chExt cx="965400" cy="1150728"/>
          </a:xfrm>
        </p:grpSpPr>
        <p:sp>
          <p:nvSpPr>
            <p:cNvPr id="1589" name="Google Shape;158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590" name="Google Shape;159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591" name="Google Shape;1591;p18"/>
          <p:cNvGrpSpPr/>
          <p:nvPr/>
        </p:nvGrpSpPr>
        <p:grpSpPr>
          <a:xfrm flipH="1">
            <a:off x="11763081" y="1111840"/>
            <a:ext cx="293975" cy="235025"/>
            <a:chOff x="8278315" y="4619604"/>
            <a:chExt cx="1311300" cy="1317762"/>
          </a:xfrm>
        </p:grpSpPr>
        <p:sp>
          <p:nvSpPr>
            <p:cNvPr id="1592" name="Google Shape;1592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593" name="Google Shape;1593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594" name="Google Shape;1594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95" name="Google Shape;1595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596" name="Google Shape;1596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597" name="Google Shape;1597;p18"/>
          <p:cNvSpPr/>
          <p:nvPr/>
        </p:nvSpPr>
        <p:spPr>
          <a:xfrm rot="10800000">
            <a:off x="11819850" y="2546075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598" name="Google Shape;1598;p18"/>
          <p:cNvGrpSpPr/>
          <p:nvPr/>
        </p:nvGrpSpPr>
        <p:grpSpPr>
          <a:xfrm>
            <a:off x="11813392" y="2093581"/>
            <a:ext cx="194301" cy="184043"/>
            <a:chOff x="6755800" y="5036025"/>
            <a:chExt cx="965400" cy="1150728"/>
          </a:xfrm>
        </p:grpSpPr>
        <p:sp>
          <p:nvSpPr>
            <p:cNvPr id="1599" name="Google Shape;1599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00" name="Google Shape;1600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601" name="Google Shape;1601;p18"/>
          <p:cNvSpPr/>
          <p:nvPr/>
        </p:nvSpPr>
        <p:spPr>
          <a:xfrm>
            <a:off x="11795837" y="3080926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602" name="Google Shape;1602;p18"/>
          <p:cNvSpPr/>
          <p:nvPr/>
        </p:nvSpPr>
        <p:spPr>
          <a:xfrm>
            <a:off x="11795837" y="1626469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603" name="Google Shape;1603;p18"/>
          <p:cNvSpPr/>
          <p:nvPr/>
        </p:nvSpPr>
        <p:spPr>
          <a:xfrm rot="10800000">
            <a:off x="11819850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04" name="Google Shape;1604;p18"/>
          <p:cNvGrpSpPr/>
          <p:nvPr/>
        </p:nvGrpSpPr>
        <p:grpSpPr>
          <a:xfrm flipH="1">
            <a:off x="11763081" y="3992804"/>
            <a:ext cx="293975" cy="235025"/>
            <a:chOff x="8278315" y="4619604"/>
            <a:chExt cx="1311300" cy="1317762"/>
          </a:xfrm>
        </p:grpSpPr>
        <p:sp>
          <p:nvSpPr>
            <p:cNvPr id="1605" name="Google Shape;160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06" name="Google Shape;160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07" name="Google Shape;160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08" name="Google Shape;160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09" name="Google Shape;160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610" name="Google Shape;1610;p18"/>
          <p:cNvSpPr/>
          <p:nvPr/>
        </p:nvSpPr>
        <p:spPr>
          <a:xfrm rot="10800000">
            <a:off x="11819850" y="5415541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11" name="Google Shape;1611;p18"/>
          <p:cNvGrpSpPr/>
          <p:nvPr/>
        </p:nvGrpSpPr>
        <p:grpSpPr>
          <a:xfrm>
            <a:off x="11813392" y="4937250"/>
            <a:ext cx="194301" cy="184043"/>
            <a:chOff x="6755800" y="5036025"/>
            <a:chExt cx="965400" cy="1150728"/>
          </a:xfrm>
        </p:grpSpPr>
        <p:sp>
          <p:nvSpPr>
            <p:cNvPr id="1612" name="Google Shape;161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13" name="Google Shape;161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614" name="Google Shape;1614;p18"/>
          <p:cNvSpPr/>
          <p:nvPr/>
        </p:nvSpPr>
        <p:spPr>
          <a:xfrm>
            <a:off x="11795837" y="4490015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615" name="Google Shape;1615;p18"/>
          <p:cNvSpPr/>
          <p:nvPr/>
        </p:nvSpPr>
        <p:spPr>
          <a:xfrm rot="10800000">
            <a:off x="183329" y="61433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16" name="Google Shape;1616;p18"/>
          <p:cNvGrpSpPr/>
          <p:nvPr/>
        </p:nvGrpSpPr>
        <p:grpSpPr>
          <a:xfrm>
            <a:off x="176870" y="147552"/>
            <a:ext cx="194301" cy="184043"/>
            <a:chOff x="6755800" y="5036025"/>
            <a:chExt cx="965400" cy="1150728"/>
          </a:xfrm>
        </p:grpSpPr>
        <p:sp>
          <p:nvSpPr>
            <p:cNvPr id="1617" name="Google Shape;161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18" name="Google Shape;161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19" name="Google Shape;1619;p18"/>
          <p:cNvGrpSpPr/>
          <p:nvPr/>
        </p:nvGrpSpPr>
        <p:grpSpPr>
          <a:xfrm flipH="1">
            <a:off x="126560" y="1111840"/>
            <a:ext cx="293975" cy="235025"/>
            <a:chOff x="8278315" y="4619604"/>
            <a:chExt cx="1311300" cy="1317762"/>
          </a:xfrm>
        </p:grpSpPr>
        <p:sp>
          <p:nvSpPr>
            <p:cNvPr id="1620" name="Google Shape;1620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21" name="Google Shape;1621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22" name="Google Shape;1622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23" name="Google Shape;1623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24" name="Google Shape;1624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625" name="Google Shape;1625;p18"/>
          <p:cNvSpPr/>
          <p:nvPr/>
        </p:nvSpPr>
        <p:spPr>
          <a:xfrm rot="10800000">
            <a:off x="183329" y="2546075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26" name="Google Shape;1626;p18"/>
          <p:cNvGrpSpPr/>
          <p:nvPr/>
        </p:nvGrpSpPr>
        <p:grpSpPr>
          <a:xfrm>
            <a:off x="176870" y="2093581"/>
            <a:ext cx="194301" cy="184043"/>
            <a:chOff x="6755800" y="5036025"/>
            <a:chExt cx="965400" cy="1150728"/>
          </a:xfrm>
        </p:grpSpPr>
        <p:sp>
          <p:nvSpPr>
            <p:cNvPr id="1627" name="Google Shape;1627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28" name="Google Shape;1628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629" name="Google Shape;1629;p18"/>
          <p:cNvSpPr/>
          <p:nvPr/>
        </p:nvSpPr>
        <p:spPr>
          <a:xfrm>
            <a:off x="159315" y="3080926"/>
            <a:ext cx="229203" cy="174179"/>
          </a:xfrm>
          <a:prstGeom prst="hear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630" name="Google Shape;1630;p18"/>
          <p:cNvSpPr/>
          <p:nvPr/>
        </p:nvSpPr>
        <p:spPr>
          <a:xfrm>
            <a:off x="159315" y="1626469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631" name="Google Shape;1631;p18"/>
          <p:cNvSpPr/>
          <p:nvPr/>
        </p:nvSpPr>
        <p:spPr>
          <a:xfrm rot="10800000">
            <a:off x="183329" y="3487837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32" name="Google Shape;1632;p18"/>
          <p:cNvGrpSpPr/>
          <p:nvPr/>
        </p:nvGrpSpPr>
        <p:grpSpPr>
          <a:xfrm flipH="1">
            <a:off x="126560" y="3992804"/>
            <a:ext cx="293975" cy="235025"/>
            <a:chOff x="8278315" y="4619604"/>
            <a:chExt cx="1311300" cy="1317762"/>
          </a:xfrm>
        </p:grpSpPr>
        <p:sp>
          <p:nvSpPr>
            <p:cNvPr id="1633" name="Google Shape;1633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34" name="Google Shape;1634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35" name="Google Shape;1635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36" name="Google Shape;1636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37" name="Google Shape;1637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638" name="Google Shape;1638;p18"/>
          <p:cNvSpPr/>
          <p:nvPr/>
        </p:nvSpPr>
        <p:spPr>
          <a:xfrm rot="10800000">
            <a:off x="183329" y="5421724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39" name="Google Shape;1639;p18"/>
          <p:cNvGrpSpPr/>
          <p:nvPr/>
        </p:nvGrpSpPr>
        <p:grpSpPr>
          <a:xfrm>
            <a:off x="176870" y="4962135"/>
            <a:ext cx="194301" cy="184043"/>
            <a:chOff x="6755800" y="5036025"/>
            <a:chExt cx="965400" cy="1150728"/>
          </a:xfrm>
        </p:grpSpPr>
        <p:sp>
          <p:nvSpPr>
            <p:cNvPr id="1640" name="Google Shape;1640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41" name="Google Shape;1641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sp>
        <p:nvSpPr>
          <p:cNvPr id="1642" name="Google Shape;1642;p18"/>
          <p:cNvSpPr/>
          <p:nvPr/>
        </p:nvSpPr>
        <p:spPr>
          <a:xfrm>
            <a:off x="159315" y="4512411"/>
            <a:ext cx="229203" cy="174179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643" name="Google Shape;1643;p18"/>
          <p:cNvSpPr/>
          <p:nvPr/>
        </p:nvSpPr>
        <p:spPr>
          <a:xfrm rot="10800000">
            <a:off x="183329" y="639199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44" name="Google Shape;1644;p18"/>
          <p:cNvGrpSpPr/>
          <p:nvPr/>
        </p:nvGrpSpPr>
        <p:grpSpPr>
          <a:xfrm>
            <a:off x="176870" y="5936128"/>
            <a:ext cx="194301" cy="184043"/>
            <a:chOff x="6755800" y="5036025"/>
            <a:chExt cx="965400" cy="1150728"/>
          </a:xfrm>
        </p:grpSpPr>
        <p:sp>
          <p:nvSpPr>
            <p:cNvPr id="1645" name="Google Shape;164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46" name="Google Shape;164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47" name="Google Shape;1647;p18"/>
          <p:cNvGrpSpPr/>
          <p:nvPr/>
        </p:nvGrpSpPr>
        <p:grpSpPr>
          <a:xfrm flipH="1">
            <a:off x="708365" y="5910637"/>
            <a:ext cx="293975" cy="235025"/>
            <a:chOff x="8278315" y="4619604"/>
            <a:chExt cx="1311300" cy="1317762"/>
          </a:xfrm>
        </p:grpSpPr>
        <p:sp>
          <p:nvSpPr>
            <p:cNvPr id="1648" name="Google Shape;164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49" name="Google Shape;164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50" name="Google Shape;165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51" name="Google Shape;165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52" name="Google Shape;165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653" name="Google Shape;1653;p18"/>
          <p:cNvGrpSpPr/>
          <p:nvPr/>
        </p:nvGrpSpPr>
        <p:grpSpPr>
          <a:xfrm>
            <a:off x="1340480" y="5936128"/>
            <a:ext cx="194301" cy="184043"/>
            <a:chOff x="6755800" y="5036025"/>
            <a:chExt cx="965400" cy="1150728"/>
          </a:xfrm>
        </p:grpSpPr>
        <p:sp>
          <p:nvSpPr>
            <p:cNvPr id="1654" name="Google Shape;165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55" name="Google Shape;165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56" name="Google Shape;1656;p18"/>
          <p:cNvGrpSpPr/>
          <p:nvPr/>
        </p:nvGrpSpPr>
        <p:grpSpPr>
          <a:xfrm flipH="1">
            <a:off x="1871976" y="5910637"/>
            <a:ext cx="293975" cy="235025"/>
            <a:chOff x="8278315" y="4619604"/>
            <a:chExt cx="1311300" cy="1317762"/>
          </a:xfrm>
        </p:grpSpPr>
        <p:sp>
          <p:nvSpPr>
            <p:cNvPr id="1657" name="Google Shape;165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58" name="Google Shape;165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59" name="Google Shape;165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60" name="Google Shape;166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61" name="Google Shape;166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662" name="Google Shape;1662;p18"/>
          <p:cNvGrpSpPr/>
          <p:nvPr/>
        </p:nvGrpSpPr>
        <p:grpSpPr>
          <a:xfrm>
            <a:off x="2504092" y="5936128"/>
            <a:ext cx="194301" cy="184043"/>
            <a:chOff x="6755800" y="5036025"/>
            <a:chExt cx="965400" cy="1150728"/>
          </a:xfrm>
        </p:grpSpPr>
        <p:sp>
          <p:nvSpPr>
            <p:cNvPr id="1663" name="Google Shape;166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64" name="Google Shape;166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65" name="Google Shape;1665;p18"/>
          <p:cNvGrpSpPr/>
          <p:nvPr/>
        </p:nvGrpSpPr>
        <p:grpSpPr>
          <a:xfrm flipH="1">
            <a:off x="3035634" y="5910637"/>
            <a:ext cx="293975" cy="235025"/>
            <a:chOff x="8278315" y="4619604"/>
            <a:chExt cx="1311300" cy="1317762"/>
          </a:xfrm>
        </p:grpSpPr>
        <p:sp>
          <p:nvSpPr>
            <p:cNvPr id="1666" name="Google Shape;166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67" name="Google Shape;166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68" name="Google Shape;166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69" name="Google Shape;166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70" name="Google Shape;167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671" name="Google Shape;1671;p18"/>
          <p:cNvGrpSpPr/>
          <p:nvPr/>
        </p:nvGrpSpPr>
        <p:grpSpPr>
          <a:xfrm>
            <a:off x="3085945" y="6417401"/>
            <a:ext cx="194301" cy="184043"/>
            <a:chOff x="6755800" y="5036025"/>
            <a:chExt cx="965400" cy="1150728"/>
          </a:xfrm>
        </p:grpSpPr>
        <p:sp>
          <p:nvSpPr>
            <p:cNvPr id="1672" name="Google Shape;167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73" name="Google Shape;167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74" name="Google Shape;1674;p18"/>
          <p:cNvGrpSpPr/>
          <p:nvPr/>
        </p:nvGrpSpPr>
        <p:grpSpPr>
          <a:xfrm>
            <a:off x="3667751" y="5936128"/>
            <a:ext cx="194301" cy="184043"/>
            <a:chOff x="6755800" y="5036025"/>
            <a:chExt cx="965400" cy="1150728"/>
          </a:xfrm>
        </p:grpSpPr>
        <p:sp>
          <p:nvSpPr>
            <p:cNvPr id="1675" name="Google Shape;1675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76" name="Google Shape;1676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77" name="Google Shape;1677;p18"/>
          <p:cNvGrpSpPr/>
          <p:nvPr/>
        </p:nvGrpSpPr>
        <p:grpSpPr>
          <a:xfrm flipH="1">
            <a:off x="4199245" y="5910637"/>
            <a:ext cx="293975" cy="235025"/>
            <a:chOff x="8278315" y="4619604"/>
            <a:chExt cx="1311300" cy="1317762"/>
          </a:xfrm>
        </p:grpSpPr>
        <p:sp>
          <p:nvSpPr>
            <p:cNvPr id="1678" name="Google Shape;1678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79" name="Google Shape;1679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80" name="Google Shape;1680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81" name="Google Shape;1681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82" name="Google Shape;1682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683" name="Google Shape;1683;p18"/>
          <p:cNvGrpSpPr/>
          <p:nvPr/>
        </p:nvGrpSpPr>
        <p:grpSpPr>
          <a:xfrm>
            <a:off x="4831361" y="5936128"/>
            <a:ext cx="194301" cy="184043"/>
            <a:chOff x="6755800" y="5036025"/>
            <a:chExt cx="965400" cy="1150728"/>
          </a:xfrm>
        </p:grpSpPr>
        <p:sp>
          <p:nvSpPr>
            <p:cNvPr id="1684" name="Google Shape;168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85" name="Google Shape;168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86" name="Google Shape;1686;p18"/>
          <p:cNvGrpSpPr/>
          <p:nvPr/>
        </p:nvGrpSpPr>
        <p:grpSpPr>
          <a:xfrm flipH="1">
            <a:off x="5362904" y="5910637"/>
            <a:ext cx="293975" cy="235025"/>
            <a:chOff x="8278315" y="4619604"/>
            <a:chExt cx="1311300" cy="1317762"/>
          </a:xfrm>
        </p:grpSpPr>
        <p:sp>
          <p:nvSpPr>
            <p:cNvPr id="1687" name="Google Shape;168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88" name="Google Shape;168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89" name="Google Shape;168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90" name="Google Shape;169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691" name="Google Shape;169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692" name="Google Shape;1692;p18"/>
          <p:cNvSpPr/>
          <p:nvPr/>
        </p:nvSpPr>
        <p:spPr>
          <a:xfrm rot="10800000">
            <a:off x="6001479" y="639199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693" name="Google Shape;1693;p18"/>
          <p:cNvGrpSpPr/>
          <p:nvPr/>
        </p:nvGrpSpPr>
        <p:grpSpPr>
          <a:xfrm>
            <a:off x="5995020" y="5936128"/>
            <a:ext cx="194301" cy="184043"/>
            <a:chOff x="6755800" y="5036025"/>
            <a:chExt cx="965400" cy="1150728"/>
          </a:xfrm>
        </p:grpSpPr>
        <p:sp>
          <p:nvSpPr>
            <p:cNvPr id="1694" name="Google Shape;169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695" name="Google Shape;169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696" name="Google Shape;1696;p18"/>
          <p:cNvGrpSpPr/>
          <p:nvPr/>
        </p:nvGrpSpPr>
        <p:grpSpPr>
          <a:xfrm flipH="1">
            <a:off x="6526781" y="5910637"/>
            <a:ext cx="293975" cy="235025"/>
            <a:chOff x="8278315" y="4619604"/>
            <a:chExt cx="1311300" cy="1317762"/>
          </a:xfrm>
        </p:grpSpPr>
        <p:sp>
          <p:nvSpPr>
            <p:cNvPr id="1697" name="Google Shape;169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698" name="Google Shape;169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699" name="Google Shape;169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702" name="Google Shape;1702;p18"/>
          <p:cNvGrpSpPr/>
          <p:nvPr/>
        </p:nvGrpSpPr>
        <p:grpSpPr>
          <a:xfrm>
            <a:off x="7158903" y="5936128"/>
            <a:ext cx="194301" cy="184043"/>
            <a:chOff x="6755800" y="5036025"/>
            <a:chExt cx="965400" cy="1150728"/>
          </a:xfrm>
        </p:grpSpPr>
        <p:sp>
          <p:nvSpPr>
            <p:cNvPr id="1703" name="Google Shape;170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704" name="Google Shape;170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705" name="Google Shape;1705;p18"/>
          <p:cNvGrpSpPr/>
          <p:nvPr/>
        </p:nvGrpSpPr>
        <p:grpSpPr>
          <a:xfrm flipH="1">
            <a:off x="7690403" y="5910637"/>
            <a:ext cx="293975" cy="235025"/>
            <a:chOff x="8278315" y="4619604"/>
            <a:chExt cx="1311300" cy="1317762"/>
          </a:xfrm>
        </p:grpSpPr>
        <p:sp>
          <p:nvSpPr>
            <p:cNvPr id="1706" name="Google Shape;170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707" name="Google Shape;170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08" name="Google Shape;170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711" name="Google Shape;1711;p18"/>
          <p:cNvGrpSpPr/>
          <p:nvPr/>
        </p:nvGrpSpPr>
        <p:grpSpPr>
          <a:xfrm>
            <a:off x="8322525" y="5936128"/>
            <a:ext cx="194301" cy="184043"/>
            <a:chOff x="6755800" y="5036025"/>
            <a:chExt cx="965400" cy="1150728"/>
          </a:xfrm>
        </p:grpSpPr>
        <p:sp>
          <p:nvSpPr>
            <p:cNvPr id="1712" name="Google Shape;1712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713" name="Google Shape;1713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714" name="Google Shape;1714;p18"/>
          <p:cNvGrpSpPr/>
          <p:nvPr/>
        </p:nvGrpSpPr>
        <p:grpSpPr>
          <a:xfrm flipH="1">
            <a:off x="8854026" y="5910637"/>
            <a:ext cx="293975" cy="235025"/>
            <a:chOff x="8278315" y="4619604"/>
            <a:chExt cx="1311300" cy="1317762"/>
          </a:xfrm>
        </p:grpSpPr>
        <p:sp>
          <p:nvSpPr>
            <p:cNvPr id="1715" name="Google Shape;1715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716" name="Google Shape;1716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17" name="Google Shape;1717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720" name="Google Shape;1720;p18"/>
          <p:cNvGrpSpPr/>
          <p:nvPr/>
        </p:nvGrpSpPr>
        <p:grpSpPr>
          <a:xfrm>
            <a:off x="8904336" y="6417401"/>
            <a:ext cx="194301" cy="184043"/>
            <a:chOff x="6755800" y="5036025"/>
            <a:chExt cx="965400" cy="1150728"/>
          </a:xfrm>
        </p:grpSpPr>
        <p:sp>
          <p:nvSpPr>
            <p:cNvPr id="1721" name="Google Shape;1721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722" name="Google Shape;1722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723" name="Google Shape;1723;p18"/>
          <p:cNvGrpSpPr/>
          <p:nvPr/>
        </p:nvGrpSpPr>
        <p:grpSpPr>
          <a:xfrm>
            <a:off x="9486147" y="5936128"/>
            <a:ext cx="194301" cy="184043"/>
            <a:chOff x="6755800" y="5036025"/>
            <a:chExt cx="965400" cy="1150728"/>
          </a:xfrm>
        </p:grpSpPr>
        <p:sp>
          <p:nvSpPr>
            <p:cNvPr id="1724" name="Google Shape;1724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725" name="Google Shape;1725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726" name="Google Shape;1726;p18"/>
          <p:cNvGrpSpPr/>
          <p:nvPr/>
        </p:nvGrpSpPr>
        <p:grpSpPr>
          <a:xfrm flipH="1">
            <a:off x="10017648" y="5910637"/>
            <a:ext cx="293975" cy="235025"/>
            <a:chOff x="8278315" y="4619604"/>
            <a:chExt cx="1311300" cy="1317762"/>
          </a:xfrm>
        </p:grpSpPr>
        <p:sp>
          <p:nvSpPr>
            <p:cNvPr id="1727" name="Google Shape;1727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728" name="Google Shape;1728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29" name="Google Shape;1729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grpSp>
        <p:nvGrpSpPr>
          <p:cNvPr id="1732" name="Google Shape;1732;p18"/>
          <p:cNvGrpSpPr/>
          <p:nvPr/>
        </p:nvGrpSpPr>
        <p:grpSpPr>
          <a:xfrm>
            <a:off x="10649770" y="5936128"/>
            <a:ext cx="194301" cy="184043"/>
            <a:chOff x="6755800" y="5036025"/>
            <a:chExt cx="965400" cy="1150728"/>
          </a:xfrm>
        </p:grpSpPr>
        <p:sp>
          <p:nvSpPr>
            <p:cNvPr id="1733" name="Google Shape;173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734" name="Google Shape;173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  <p:grpSp>
        <p:nvGrpSpPr>
          <p:cNvPr id="1735" name="Google Shape;1735;p18"/>
          <p:cNvGrpSpPr/>
          <p:nvPr/>
        </p:nvGrpSpPr>
        <p:grpSpPr>
          <a:xfrm flipH="1">
            <a:off x="11181270" y="5910637"/>
            <a:ext cx="293975" cy="235025"/>
            <a:chOff x="8278315" y="4619604"/>
            <a:chExt cx="1311300" cy="1317762"/>
          </a:xfrm>
        </p:grpSpPr>
        <p:sp>
          <p:nvSpPr>
            <p:cNvPr id="1736" name="Google Shape;1736;p18"/>
            <p:cNvSpPr/>
            <p:nvPr/>
          </p:nvSpPr>
          <p:spPr>
            <a:xfrm>
              <a:off x="8795675" y="5358366"/>
              <a:ext cx="276600" cy="579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grpSp>
          <p:nvGrpSpPr>
            <p:cNvPr id="1737" name="Google Shape;1737;p18"/>
            <p:cNvGrpSpPr/>
            <p:nvPr/>
          </p:nvGrpSpPr>
          <p:grpSpPr>
            <a:xfrm>
              <a:off x="8278315" y="4619604"/>
              <a:ext cx="1311300" cy="1167443"/>
              <a:chOff x="8278315" y="4619604"/>
              <a:chExt cx="1311300" cy="1167443"/>
            </a:xfrm>
          </p:grpSpPr>
          <p:sp>
            <p:nvSpPr>
              <p:cNvPr id="1738" name="Google Shape;1738;p18"/>
              <p:cNvSpPr/>
              <p:nvPr/>
            </p:nvSpPr>
            <p:spPr>
              <a:xfrm rot="8100000">
                <a:off x="8656284" y="4734623"/>
                <a:ext cx="555362" cy="555362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 rot="6499636" flipH="1">
                <a:off x="83515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 rot="-6499636">
                <a:off x="8961132" y="5158565"/>
                <a:ext cx="555265" cy="55526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33"/>
              </a:p>
            </p:txBody>
          </p:sp>
        </p:grpSp>
      </p:grpSp>
      <p:sp>
        <p:nvSpPr>
          <p:cNvPr id="1741" name="Google Shape;1741;p18"/>
          <p:cNvSpPr/>
          <p:nvPr/>
        </p:nvSpPr>
        <p:spPr>
          <a:xfrm rot="10800000">
            <a:off x="11819850" y="6391999"/>
            <a:ext cx="180967" cy="235142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9"/>
          </a:p>
        </p:txBody>
      </p:sp>
      <p:grpSp>
        <p:nvGrpSpPr>
          <p:cNvPr id="1742" name="Google Shape;1742;p18"/>
          <p:cNvGrpSpPr/>
          <p:nvPr/>
        </p:nvGrpSpPr>
        <p:grpSpPr>
          <a:xfrm>
            <a:off x="11813392" y="5936128"/>
            <a:ext cx="194301" cy="184043"/>
            <a:chOff x="6755800" y="5036025"/>
            <a:chExt cx="965400" cy="1150728"/>
          </a:xfrm>
        </p:grpSpPr>
        <p:sp>
          <p:nvSpPr>
            <p:cNvPr id="1743" name="Google Shape;1743;p18"/>
            <p:cNvSpPr/>
            <p:nvPr/>
          </p:nvSpPr>
          <p:spPr>
            <a:xfrm>
              <a:off x="7119550" y="5701653"/>
              <a:ext cx="237900" cy="4851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  <p:sp>
          <p:nvSpPr>
            <p:cNvPr id="1744" name="Google Shape;1744;p18"/>
            <p:cNvSpPr/>
            <p:nvPr/>
          </p:nvSpPr>
          <p:spPr>
            <a:xfrm rot="10800000">
              <a:off x="6755800" y="5036025"/>
              <a:ext cx="965400" cy="965400"/>
            </a:xfrm>
            <a:prstGeom prst="hear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33"/>
            </a:p>
          </p:txBody>
        </p:sp>
      </p:grpSp>
    </p:spTree>
    <p:extLst>
      <p:ext uri="{BB962C8B-B14F-4D97-AF65-F5344CB8AC3E}">
        <p14:creationId xmlns:p14="http://schemas.microsoft.com/office/powerpoint/2010/main" val="317773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dk1"/>
        </a:solidFill>
        <a:effectLst/>
      </p:bgPr>
    </p:bg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1746;p19"/>
          <p:cNvGrpSpPr/>
          <p:nvPr/>
        </p:nvGrpSpPr>
        <p:grpSpPr>
          <a:xfrm>
            <a:off x="-274758" y="-163905"/>
            <a:ext cx="12759319" cy="7117840"/>
            <a:chOff x="-240950" y="-180675"/>
            <a:chExt cx="11189325" cy="7846100"/>
          </a:xfrm>
        </p:grpSpPr>
        <p:cxnSp>
          <p:nvCxnSpPr>
            <p:cNvPr id="1747" name="Google Shape;1747;p19"/>
            <p:cNvCxnSpPr/>
            <p:nvPr/>
          </p:nvCxnSpPr>
          <p:spPr>
            <a:xfrm rot="10800000" flipH="1">
              <a:off x="-45175" y="-14975"/>
              <a:ext cx="5587200" cy="19125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8" name="Google Shape;1748;p19"/>
            <p:cNvCxnSpPr/>
            <p:nvPr/>
          </p:nvCxnSpPr>
          <p:spPr>
            <a:xfrm rot="10800000" flipH="1">
              <a:off x="-135550" y="-44875"/>
              <a:ext cx="10933500" cy="37797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9" name="Google Shape;1749;p19"/>
            <p:cNvCxnSpPr/>
            <p:nvPr/>
          </p:nvCxnSpPr>
          <p:spPr>
            <a:xfrm rot="10800000" flipH="1">
              <a:off x="-150600" y="1695750"/>
              <a:ext cx="11038800" cy="40872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0" name="Google Shape;1750;p19"/>
            <p:cNvCxnSpPr/>
            <p:nvPr/>
          </p:nvCxnSpPr>
          <p:spPr>
            <a:xfrm rot="10800000" flipH="1">
              <a:off x="3990825" y="5355425"/>
              <a:ext cx="6807000" cy="23100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19"/>
            <p:cNvCxnSpPr/>
            <p:nvPr/>
          </p:nvCxnSpPr>
          <p:spPr>
            <a:xfrm rot="10800000" flipH="1">
              <a:off x="8870200" y="6791825"/>
              <a:ext cx="1927800" cy="8736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19"/>
            <p:cNvCxnSpPr/>
            <p:nvPr/>
          </p:nvCxnSpPr>
          <p:spPr>
            <a:xfrm rot="10800000" flipH="1">
              <a:off x="-240950" y="-180675"/>
              <a:ext cx="2123400" cy="8433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53" name="Google Shape;1753;p19"/>
            <p:cNvGrpSpPr/>
            <p:nvPr/>
          </p:nvGrpSpPr>
          <p:grpSpPr>
            <a:xfrm>
              <a:off x="-13" y="-49"/>
              <a:ext cx="10692644" cy="7560043"/>
              <a:chOff x="8436188" y="4128813"/>
              <a:chExt cx="1732837" cy="2660020"/>
            </a:xfrm>
          </p:grpSpPr>
          <p:cxnSp>
            <p:nvCxnSpPr>
              <p:cNvPr id="1754" name="Google Shape;1754;p19"/>
              <p:cNvCxnSpPr/>
              <p:nvPr/>
            </p:nvCxnSpPr>
            <p:spPr>
              <a:xfrm rot="10800000" flipH="1">
                <a:off x="8454875" y="4135300"/>
                <a:ext cx="1253100" cy="9159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5" name="Google Shape;1755;p19"/>
              <p:cNvCxnSpPr/>
              <p:nvPr/>
            </p:nvCxnSpPr>
            <p:spPr>
              <a:xfrm rot="10800000" flipH="1">
                <a:off x="8450925" y="4390700"/>
                <a:ext cx="1695600" cy="13440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6" name="Google Shape;1756;p19"/>
              <p:cNvCxnSpPr/>
              <p:nvPr/>
            </p:nvCxnSpPr>
            <p:spPr>
              <a:xfrm rot="10800000" flipH="1">
                <a:off x="8450925" y="5076500"/>
                <a:ext cx="1695600" cy="13440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7" name="Google Shape;1757;p19"/>
              <p:cNvCxnSpPr/>
              <p:nvPr/>
            </p:nvCxnSpPr>
            <p:spPr>
              <a:xfrm rot="10800000" flipH="1">
                <a:off x="8792462" y="5771474"/>
                <a:ext cx="1374000" cy="10014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8" name="Google Shape;1758;p19"/>
              <p:cNvCxnSpPr/>
              <p:nvPr/>
            </p:nvCxnSpPr>
            <p:spPr>
              <a:xfrm rot="10800000" flipH="1">
                <a:off x="9602624" y="6306732"/>
                <a:ext cx="566400" cy="4821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9" name="Google Shape;1759;p19"/>
              <p:cNvCxnSpPr/>
              <p:nvPr/>
            </p:nvCxnSpPr>
            <p:spPr>
              <a:xfrm rot="10800000" flipH="1">
                <a:off x="8436188" y="4128813"/>
                <a:ext cx="543900" cy="403500"/>
              </a:xfrm>
              <a:prstGeom prst="straightConnector1">
                <a:avLst/>
              </a:prstGeom>
              <a:noFill/>
              <a:ln w="38100" cap="rnd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60" name="Google Shape;1760;p19"/>
            <p:cNvCxnSpPr/>
            <p:nvPr/>
          </p:nvCxnSpPr>
          <p:spPr>
            <a:xfrm rot="10800000" flipH="1">
              <a:off x="-180725" y="3533125"/>
              <a:ext cx="11129100" cy="4111200"/>
            </a:xfrm>
            <a:prstGeom prst="straightConnector1">
              <a:avLst/>
            </a:prstGeom>
            <a:noFill/>
            <a:ln w="228600" cap="rnd" cmpd="thinThick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59330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blank" preserve="1">
  <p:cSld name="Title and body"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1"/>
          <p:cNvSpPr txBox="1">
            <a:spLocks noGrp="1"/>
          </p:cNvSpPr>
          <p:nvPr>
            <p:ph type="title"/>
          </p:nvPr>
        </p:nvSpPr>
        <p:spPr>
          <a:xfrm>
            <a:off x="1424158" y="431819"/>
            <a:ext cx="9396625" cy="643101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6" name="Google Shape;1766;p21"/>
          <p:cNvSpPr txBox="1">
            <a:spLocks noGrp="1"/>
          </p:cNvSpPr>
          <p:nvPr>
            <p:ph type="body" idx="1"/>
          </p:nvPr>
        </p:nvSpPr>
        <p:spPr>
          <a:xfrm>
            <a:off x="1397825" y="1222986"/>
            <a:ext cx="9396625" cy="452974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14772" lvl="0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29544" lvl="1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44316" lvl="2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9087" lvl="3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73859" lvl="4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88631" lvl="5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03403" lvl="6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18175" lvl="7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32947" lvl="8" indent="-28803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sz="127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8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 flipH="1">
            <a:off x="1863982" y="3769272"/>
            <a:ext cx="6838107" cy="692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897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flipH="1">
            <a:off x="1863982" y="4614018"/>
            <a:ext cx="6838107" cy="416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14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1996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669647" y="1923586"/>
            <a:ext cx="2217792" cy="7663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4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44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18091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2"/>
          <p:cNvSpPr txBox="1">
            <a:spLocks noGrp="1"/>
          </p:cNvSpPr>
          <p:nvPr>
            <p:ph type="title"/>
          </p:nvPr>
        </p:nvSpPr>
        <p:spPr>
          <a:xfrm>
            <a:off x="1424158" y="431819"/>
            <a:ext cx="9396625" cy="643101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3574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3"/>
          <p:cNvSpPr txBox="1">
            <a:spLocks noGrp="1"/>
          </p:cNvSpPr>
          <p:nvPr>
            <p:ph type="title"/>
          </p:nvPr>
        </p:nvSpPr>
        <p:spPr>
          <a:xfrm>
            <a:off x="1424158" y="431819"/>
            <a:ext cx="9396625" cy="643101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272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1" name="Google Shape;1771;p23"/>
          <p:cNvSpPr txBox="1">
            <a:spLocks noGrp="1"/>
          </p:cNvSpPr>
          <p:nvPr>
            <p:ph type="subTitle" idx="1"/>
          </p:nvPr>
        </p:nvSpPr>
        <p:spPr>
          <a:xfrm>
            <a:off x="1429292" y="1461962"/>
            <a:ext cx="9333680" cy="956895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9335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>
  <p:cSld name="Blank slide"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90960" y="619432"/>
            <a:ext cx="10619951" cy="64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90959" y="1504402"/>
            <a:ext cx="10354487" cy="461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14772" lvl="0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829544" lvl="1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244316" lvl="2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659087" lvl="3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073859" lvl="4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488631" lvl="5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2903403" lvl="6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318175" lvl="7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3732947" lvl="8" indent="-31107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1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401116" y="1536702"/>
            <a:ext cx="4685313" cy="4555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14772" lvl="0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marL="829544" lvl="1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244316" lvl="2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659087" lvl="3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073859" lvl="4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488631" lvl="5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2903403" lvl="6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318175" lvl="7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3732947" lvl="8" indent="-29955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90960" y="619432"/>
            <a:ext cx="10619951" cy="64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990959" y="1504402"/>
            <a:ext cx="10354487" cy="461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14772" lvl="0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829544" lvl="1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244316" lvl="2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659087" lvl="3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marL="2073859" lvl="4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marL="2488631" lvl="5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marL="2903403" lvl="6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marL="3318175" lvl="7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marL="3732947" lvl="8" indent="-31107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1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69757" y="622145"/>
            <a:ext cx="11052700" cy="536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526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90960" y="619432"/>
            <a:ext cx="10619951" cy="645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82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90959" y="1504403"/>
            <a:ext cx="10354487" cy="1456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14772" lvl="0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829544" lvl="1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244316" lvl="2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659087" lvl="3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073859" lvl="4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488631" lvl="5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2903403" lvl="6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318175" lvl="7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3732947" lvl="8" indent="-29955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81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106008" y="600226"/>
            <a:ext cx="8490419" cy="5454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35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35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086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332731" y="1559097"/>
            <a:ext cx="7526742" cy="19763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81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332731" y="3652390"/>
            <a:ext cx="7526742" cy="1646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905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776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782026" y="622145"/>
            <a:ext cx="10626451" cy="561400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33"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06016" y="5641009"/>
            <a:ext cx="7998489" cy="806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14772" lvl="0" indent="-20738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3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09" y="593397"/>
            <a:ext cx="9980237" cy="76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DM Serif Display"/>
              <a:buNone/>
              <a:defRPr sz="4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09" y="1536704"/>
            <a:ext cx="9980237" cy="455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  <a:defRPr sz="1600"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○"/>
              <a:defRPr sz="1600"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■"/>
              <a:defRPr sz="1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423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0"/>
          <p:cNvSpPr txBox="1">
            <a:spLocks noGrp="1"/>
          </p:cNvSpPr>
          <p:nvPr>
            <p:ph type="title"/>
          </p:nvPr>
        </p:nvSpPr>
        <p:spPr>
          <a:xfrm>
            <a:off x="1424158" y="1244654"/>
            <a:ext cx="9396625" cy="643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63" name="Google Shape;1763;p20"/>
          <p:cNvSpPr txBox="1">
            <a:spLocks noGrp="1"/>
          </p:cNvSpPr>
          <p:nvPr>
            <p:ph type="body" idx="1"/>
          </p:nvPr>
        </p:nvSpPr>
        <p:spPr>
          <a:xfrm>
            <a:off x="1424158" y="2260697"/>
            <a:ext cx="9396625" cy="33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3754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7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WZ3sBL7taFc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file:///C:\Users\adm1\Downloads\Project%20status%20and%20project%20progress%20meeting%20(1)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trello.com/b/eTqfONCF/blackjack-vr" TargetMode="External"/><Relationship Id="rId5" Type="http://schemas.openxmlformats.org/officeDocument/2006/relationships/hyperlink" Target="https://assetstore.unity.com/packages/3d/characters/humanoids/humans/hand-for-vr-96403#descriptio" TargetMode="External"/><Relationship Id="rId4" Type="http://schemas.openxmlformats.org/officeDocument/2006/relationships/hyperlink" Target="https://assetstore.unity.com/packages/3d/props/interior/casino-environment-pack-5562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B02F7A-8ACB-9176-E750-32A7F734C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987" y="1854202"/>
            <a:ext cx="6969813" cy="474797"/>
          </a:xfrm>
        </p:spPr>
        <p:txBody>
          <a:bodyPr/>
          <a:lstStyle/>
          <a:p>
            <a:r>
              <a:rPr lang="en-US"/>
              <a:t>Blackjack VR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8BB2CD-CDE6-B63C-2E3A-5BCBF2102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987" y="3219306"/>
            <a:ext cx="6969813" cy="640075"/>
          </a:xfrm>
        </p:spPr>
        <p:txBody>
          <a:bodyPr/>
          <a:lstStyle/>
          <a:p>
            <a:r>
              <a:rPr lang="en-US"/>
              <a:t>By: Vladimir, Munir and </a:t>
            </a:r>
            <a:r>
              <a:rPr lang="en-US" err="1"/>
              <a:t>elijah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1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0" grpId="0" build="p"/>
      <p:bldP spid="10" grpId="1" build="p"/>
      <p:bldP spid="10" grpId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A33AE-2FE0-CCFD-FF7B-A2C819EB0C1B}"/>
              </a:ext>
            </a:extLst>
          </p:cNvPr>
          <p:cNvSpPr txBox="1">
            <a:spLocks/>
          </p:cNvSpPr>
          <p:nvPr/>
        </p:nvSpPr>
        <p:spPr>
          <a:xfrm>
            <a:off x="2123181" y="590380"/>
            <a:ext cx="7526742" cy="6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800"/>
              <a:t>Gameplay Video</a:t>
            </a:r>
            <a:endParaRPr lang="en-US"/>
          </a:p>
        </p:txBody>
      </p:sp>
      <p:pic>
        <p:nvPicPr>
          <p:cNvPr id="4" name="Online Media 3" title="Oculus Vr Project presentation for NEw Tech Champlain College 2023">
            <a:hlinkClick r:id="" action="ppaction://media"/>
            <a:extLst>
              <a:ext uri="{FF2B5EF4-FFF2-40B4-BE49-F238E27FC236}">
                <a16:creationId xmlns:a16="http://schemas.microsoft.com/office/drawing/2014/main" id="{BAEDD05E-C89E-E5A4-D5ED-64338E3585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69068" y="1339403"/>
            <a:ext cx="7358128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13BFC-E03A-1A93-3C5C-6C2DC7B60E85}"/>
              </a:ext>
            </a:extLst>
          </p:cNvPr>
          <p:cNvSpPr txBox="1">
            <a:spLocks/>
          </p:cNvSpPr>
          <p:nvPr/>
        </p:nvSpPr>
        <p:spPr>
          <a:xfrm>
            <a:off x="801358" y="660640"/>
            <a:ext cx="9859993" cy="93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/>
              <a:t>Effects on society of the project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E475D-5D5C-0389-6078-F71367D7F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109" y="2162276"/>
            <a:ext cx="8614641" cy="2723948"/>
          </a:xfrm>
        </p:spPr>
        <p:txBody>
          <a:bodyPr/>
          <a:lstStyle/>
          <a:p>
            <a:pPr marL="469900" indent="-342900">
              <a:spcAft>
                <a:spcPts val="12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3200">
                <a:latin typeface="Inter"/>
                <a:sym typeface="Inter"/>
              </a:rPr>
              <a:t>It provides the player with a casino environment where they can gamble virtual currency, which may help gambling addiction</a:t>
            </a:r>
          </a:p>
          <a:p>
            <a:pPr marL="469900" indent="-342900">
              <a:spcAft>
                <a:spcPts val="12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3200">
                <a:latin typeface="Inter"/>
                <a:sym typeface="Inter"/>
              </a:rPr>
              <a:t>Helps with having something for fun, helps people who feel lonely.</a:t>
            </a:r>
          </a:p>
          <a:p>
            <a:pPr marL="469900" indent="-342900">
              <a:spcAft>
                <a:spcPts val="12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3200">
                <a:latin typeface="Inter"/>
                <a:sym typeface="Inter"/>
              </a:rPr>
              <a:t>Does not require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37390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CB55A5-A3C1-FAA6-0369-86DE2CE26DFF}"/>
              </a:ext>
            </a:extLst>
          </p:cNvPr>
          <p:cNvSpPr txBox="1">
            <a:spLocks/>
          </p:cNvSpPr>
          <p:nvPr/>
        </p:nvSpPr>
        <p:spPr>
          <a:xfrm>
            <a:off x="1854679" y="836761"/>
            <a:ext cx="8712058" cy="86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6000"/>
              <a:t>Personal project value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87BD3C-F408-7E98-2527-9B8477F9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727" y="2188915"/>
            <a:ext cx="7526742" cy="1646807"/>
          </a:xfrm>
        </p:spPr>
        <p:txBody>
          <a:bodyPr/>
          <a:lstStyle/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4800">
                <a:latin typeface="Inter"/>
                <a:sym typeface="Inter"/>
              </a:rPr>
              <a:t>Teamwork/Collaboration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4800">
                <a:latin typeface="Inter"/>
                <a:sym typeface="Inter"/>
              </a:rPr>
              <a:t>Making 3D Unity Game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4800">
                <a:latin typeface="Inter"/>
                <a:sym typeface="Inter"/>
              </a:rPr>
              <a:t>Troubleshooting Skills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4800">
                <a:latin typeface="Inter"/>
                <a:sym typeface="Inter"/>
              </a:rPr>
              <a:t>Developing VR game</a:t>
            </a:r>
          </a:p>
        </p:txBody>
      </p:sp>
    </p:spTree>
    <p:extLst>
      <p:ext uri="{BB962C8B-B14F-4D97-AF65-F5344CB8AC3E}">
        <p14:creationId xmlns:p14="http://schemas.microsoft.com/office/powerpoint/2010/main" val="23264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D57B9-ACEB-D6B3-8EB5-9BAC0A36AF83}"/>
              </a:ext>
            </a:extLst>
          </p:cNvPr>
          <p:cNvSpPr txBox="1">
            <a:spLocks/>
          </p:cNvSpPr>
          <p:nvPr/>
        </p:nvSpPr>
        <p:spPr>
          <a:xfrm>
            <a:off x="1854679" y="836761"/>
            <a:ext cx="8712058" cy="86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6000"/>
              <a:t>Thanks</a:t>
            </a:r>
          </a:p>
        </p:txBody>
      </p:sp>
      <p:pic>
        <p:nvPicPr>
          <p:cNvPr id="3" name="Picture 2" descr="A slot machine with numbers and words">
            <a:extLst>
              <a:ext uri="{FF2B5EF4-FFF2-40B4-BE49-F238E27FC236}">
                <a16:creationId xmlns:a16="http://schemas.microsoft.com/office/drawing/2014/main" id="{2D5C1FF8-F675-B58A-A93B-33CC157FC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95" y="1863846"/>
            <a:ext cx="4490425" cy="40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C45D0F-2044-43A9-16A5-F407AF75FDCF}"/>
              </a:ext>
            </a:extLst>
          </p:cNvPr>
          <p:cNvSpPr txBox="1">
            <a:spLocks/>
          </p:cNvSpPr>
          <p:nvPr/>
        </p:nvSpPr>
        <p:spPr>
          <a:xfrm>
            <a:off x="2518978" y="582460"/>
            <a:ext cx="7306773" cy="6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6000"/>
              <a:t>Our Project Goal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81CE4ED-AB9F-033D-8C41-563E0EDA8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327" y="1606429"/>
            <a:ext cx="9138599" cy="4534807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Develop a fully functional VR Blackjack game using Unity 3D for Meta Quest 2 headset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Create an immersive virtual reality experience replicating a real-world casino blackjack table ambiance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Design a realistic 3D environment allowing player interaction with cards and chips, betting, and gameplay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Mirror traditional rules of blackjack for an engaging experience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Objectives include creating a 3D environment simulating a blackjack table, intuitive player controls, and a robust betting system.</a:t>
            </a:r>
          </a:p>
        </p:txBody>
      </p:sp>
    </p:spTree>
    <p:extLst>
      <p:ext uri="{BB962C8B-B14F-4D97-AF65-F5344CB8AC3E}">
        <p14:creationId xmlns:p14="http://schemas.microsoft.com/office/powerpoint/2010/main" val="28815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DA37D96-70DD-8650-5C77-04440F4CACEC}"/>
              </a:ext>
            </a:extLst>
          </p:cNvPr>
          <p:cNvSpPr txBox="1">
            <a:spLocks/>
          </p:cNvSpPr>
          <p:nvPr/>
        </p:nvSpPr>
        <p:spPr>
          <a:xfrm>
            <a:off x="2218329" y="695564"/>
            <a:ext cx="7526742" cy="75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6600"/>
              <a:t>Did We Reach It?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EF17A0E-5F0C-7E24-6E8E-F73EA65F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1857592"/>
            <a:ext cx="9553576" cy="4102551"/>
          </a:xfrm>
        </p:spPr>
        <p:txBody>
          <a:bodyPr/>
          <a:lstStyle/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Reached certain parts of the goal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Overall success, but the scope was too large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Did not implement hand interaction with the world, chips, or cards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Did not obtain a 3D model for the dealer as initially considered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Game works as intended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Robust betting system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Mirrors traditional blackjack rules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Successfully replicates casino ambiance using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5265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02D21-ABF9-1CBC-22EC-6F5B8CF69489}"/>
              </a:ext>
            </a:extLst>
          </p:cNvPr>
          <p:cNvSpPr txBox="1">
            <a:spLocks/>
          </p:cNvSpPr>
          <p:nvPr/>
        </p:nvSpPr>
        <p:spPr>
          <a:xfrm>
            <a:off x="1085850" y="795095"/>
            <a:ext cx="8773623" cy="76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800"/>
              <a:t>Our Project Scope (Beginning)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073FE-77BB-5A0F-98AA-8AFE2C55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869" y="2147918"/>
            <a:ext cx="9317384" cy="3832347"/>
          </a:xfrm>
        </p:spPr>
        <p:txBody>
          <a:bodyPr/>
          <a:lstStyle/>
          <a:p>
            <a:pPr marL="127000" indent="0">
              <a:spcAft>
                <a:spcPts val="600"/>
              </a:spcAft>
              <a:buSzPts val="2100"/>
            </a:pPr>
            <a:r>
              <a:rPr lang="en-US" sz="2800" b="1">
                <a:latin typeface="Inter"/>
                <a:sym typeface="Inter"/>
              </a:rPr>
              <a:t>Definition of Success: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800">
                <a:latin typeface="Inter"/>
                <a:sym typeface="Inter"/>
              </a:rPr>
              <a:t>To make a functioning 3D VR Blackjack Game in Unity3D</a:t>
            </a:r>
          </a:p>
          <a:p>
            <a:pPr marL="127000" indent="0">
              <a:spcAft>
                <a:spcPts val="600"/>
              </a:spcAft>
              <a:buSzPts val="2100"/>
            </a:pPr>
            <a:r>
              <a:rPr lang="en-US" sz="2800" b="1">
                <a:latin typeface="Inter"/>
                <a:sym typeface="Inter"/>
              </a:rPr>
              <a:t>Constraints: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800">
                <a:latin typeface="Inter"/>
                <a:sym typeface="Inter"/>
              </a:rPr>
              <a:t>Money, expertise and time.</a:t>
            </a:r>
          </a:p>
          <a:p>
            <a:pPr marL="127000" indent="0">
              <a:spcAft>
                <a:spcPts val="600"/>
              </a:spcAft>
              <a:buSzPts val="2100"/>
            </a:pPr>
            <a:r>
              <a:rPr lang="en-US" sz="2800" b="1">
                <a:latin typeface="Inter"/>
                <a:sym typeface="Inter"/>
              </a:rPr>
              <a:t>Exclusions:</a:t>
            </a:r>
          </a:p>
          <a:p>
            <a:pPr marL="469900" indent="-342900">
              <a:spcAft>
                <a:spcPts val="60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2800">
                <a:latin typeface="Inter"/>
                <a:sym typeface="Inter"/>
              </a:rPr>
              <a:t>Multiplayer, AI Bots, Real Money conversion.</a:t>
            </a:r>
          </a:p>
        </p:txBody>
      </p:sp>
    </p:spTree>
    <p:extLst>
      <p:ext uri="{BB962C8B-B14F-4D97-AF65-F5344CB8AC3E}">
        <p14:creationId xmlns:p14="http://schemas.microsoft.com/office/powerpoint/2010/main" val="36082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69B2AEA-60D0-0009-15C9-72A9394B4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1027" y="1545981"/>
            <a:ext cx="9160134" cy="4308800"/>
          </a:xfrm>
        </p:spPr>
        <p:txBody>
          <a:bodyPr/>
          <a:lstStyle/>
          <a:p>
            <a:pPr algn="l"/>
            <a:r>
              <a:rPr lang="en-US" sz="2000" b="1" i="0">
                <a:effectLst/>
                <a:latin typeface="Söhne"/>
              </a:rPr>
              <a:t>Definition of Success:</a:t>
            </a:r>
            <a:endParaRPr lang="en-US" sz="20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Achieve a functional VR Blackjack game maximizing Meta Quest 2 capabilities</a:t>
            </a:r>
          </a:p>
          <a:p>
            <a:pPr marL="127000" indent="0" algn="l"/>
            <a:endParaRPr lang="en-US" sz="2000" b="0" i="0">
              <a:effectLst/>
              <a:latin typeface="Söhne"/>
            </a:endParaRPr>
          </a:p>
          <a:p>
            <a:pPr algn="l"/>
            <a:r>
              <a:rPr lang="en-US" sz="2000" b="1" i="0">
                <a:effectLst/>
                <a:latin typeface="Söhne"/>
              </a:rPr>
              <a:t>Constraints:</a:t>
            </a:r>
            <a:endParaRPr lang="en-US" sz="20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Budgetary limitations restrict acquisition of high-quality 3D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Learning curve in Unity 3D game development and VR headset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School laptops with weak CPUs and GPUs pose technical constraints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Time management is critical due to project completion within a few months alongside other classes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Söhne"/>
            </a:endParaRPr>
          </a:p>
          <a:p>
            <a:pPr algn="l"/>
            <a:r>
              <a:rPr lang="en-US" sz="2000" b="1" i="0">
                <a:effectLst/>
                <a:latin typeface="Söhne"/>
              </a:rPr>
              <a:t>Exclusions:</a:t>
            </a:r>
            <a:endParaRPr lang="en-US" sz="20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Multiplayer functionality is excluded; the player engages with an AI opponent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No </a:t>
            </a:r>
            <a:r>
              <a:rPr lang="en-US" sz="2000">
                <a:latin typeface="Söhne"/>
              </a:rPr>
              <a:t>purchases in game</a:t>
            </a:r>
            <a:endParaRPr lang="en-US" sz="2000" b="0" i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No player movement</a:t>
            </a:r>
          </a:p>
          <a:p>
            <a:pPr marL="127000" indent="0" algn="l"/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28D9A6-65B1-EAE7-B48D-0058B00720A6}"/>
              </a:ext>
            </a:extLst>
          </p:cNvPr>
          <p:cNvSpPr txBox="1">
            <a:spLocks/>
          </p:cNvSpPr>
          <p:nvPr/>
        </p:nvSpPr>
        <p:spPr>
          <a:xfrm>
            <a:off x="495300" y="795095"/>
            <a:ext cx="9935673" cy="763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/>
              <a:t>Our Project Scope (</a:t>
            </a:r>
            <a:r>
              <a:rPr lang="en-US" sz="4400">
                <a:hlinkClick r:id="rId4" action="ppaction://hlinkfile"/>
              </a:rPr>
              <a:t>Status Report</a:t>
            </a:r>
            <a:r>
              <a:rPr lang="en-US" sz="4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476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759A-D42E-41D9-A97D-C4E36EA5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879" y="3007647"/>
            <a:ext cx="3648292" cy="1165917"/>
          </a:xfrm>
        </p:spPr>
        <p:txBody>
          <a:bodyPr/>
          <a:lstStyle/>
          <a:p>
            <a:r>
              <a:rPr lang="en-US" sz="5400"/>
              <a:t>Our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373280-F18F-84D7-5E26-90AB3B94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18188"/>
              </p:ext>
            </p:extLst>
          </p:nvPr>
        </p:nvGraphicFramePr>
        <p:xfrm>
          <a:off x="138022" y="138020"/>
          <a:ext cx="8324489" cy="66156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62312">
                  <a:extLst>
                    <a:ext uri="{9D8B030D-6E8A-4147-A177-3AD203B41FA5}">
                      <a16:colId xmlns:a16="http://schemas.microsoft.com/office/drawing/2014/main" val="4054891270"/>
                    </a:ext>
                  </a:extLst>
                </a:gridCol>
                <a:gridCol w="1015557">
                  <a:extLst>
                    <a:ext uri="{9D8B030D-6E8A-4147-A177-3AD203B41FA5}">
                      <a16:colId xmlns:a16="http://schemas.microsoft.com/office/drawing/2014/main" val="3221683772"/>
                    </a:ext>
                  </a:extLst>
                </a:gridCol>
                <a:gridCol w="2442196">
                  <a:extLst>
                    <a:ext uri="{9D8B030D-6E8A-4147-A177-3AD203B41FA5}">
                      <a16:colId xmlns:a16="http://schemas.microsoft.com/office/drawing/2014/main" val="2463973228"/>
                    </a:ext>
                  </a:extLst>
                </a:gridCol>
                <a:gridCol w="2442196">
                  <a:extLst>
                    <a:ext uri="{9D8B030D-6E8A-4147-A177-3AD203B41FA5}">
                      <a16:colId xmlns:a16="http://schemas.microsoft.com/office/drawing/2014/main" val="357463938"/>
                    </a:ext>
                  </a:extLst>
                </a:gridCol>
                <a:gridCol w="1962228">
                  <a:extLst>
                    <a:ext uri="{9D8B030D-6E8A-4147-A177-3AD203B41FA5}">
                      <a16:colId xmlns:a16="http://schemas.microsoft.com/office/drawing/2014/main" val="2657957886"/>
                    </a:ext>
                  </a:extLst>
                </a:gridCol>
              </a:tblGrid>
              <a:tr h="491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Week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1D2125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1D2125"/>
                          </a:solidFill>
                          <a:effectLst/>
                        </a:rPr>
                        <a:t>Elijah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1D2125"/>
                          </a:solidFill>
                          <a:effectLst/>
                        </a:rPr>
                        <a:t>Vlad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1D2125"/>
                          </a:solidFill>
                          <a:effectLst/>
                        </a:rPr>
                        <a:t>Munir</a:t>
                      </a: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1089334518"/>
                  </a:ext>
                </a:extLst>
              </a:tr>
              <a:tr h="336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Gather information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gridSpan="3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Picked project, formed team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76789"/>
                  </a:ext>
                </a:extLst>
              </a:tr>
              <a:tr h="336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2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Gather information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gridSpan="3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Looking for assets and software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31037"/>
                  </a:ext>
                </a:extLst>
              </a:tr>
              <a:tr h="336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Gather information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gridSpan="3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Setting up the project in Unity, learning rules for VR games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4374"/>
                  </a:ext>
                </a:extLst>
              </a:tr>
              <a:tr h="3259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Plan project steps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gridSpan="3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Implemented the assets, began hand tracking and interactivity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00291"/>
                  </a:ext>
                </a:extLst>
              </a:tr>
              <a:tr h="3259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5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Plan project steps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gridSpan="3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Divide the work we have to do in the future 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32667"/>
                  </a:ext>
                </a:extLst>
              </a:tr>
              <a:tr h="4388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6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Decide for an approach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rowSpan="2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Working on code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rowSpan="2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Create a build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rowSpan="2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Work on the UI, menu and buttons.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266478262"/>
                  </a:ext>
                </a:extLst>
              </a:tr>
              <a:tr h="43884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7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Decide for an approach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33507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8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Execute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rowSpan="2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Shuffling Algorithm and coding logic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Fix the hands model and set the player in the proper place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rowSpan="2"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Fix the hand tracking after the build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2508146733"/>
                  </a:ext>
                </a:extLst>
              </a:tr>
              <a:tr h="336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9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Execute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Work on the project status and journal entry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84859"/>
                  </a:ext>
                </a:extLst>
              </a:tr>
              <a:tr h="491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10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Execute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Displaying cards on the table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Work on the code and connect the logic</a:t>
                      </a:r>
                      <a:b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</a:b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to the different buttons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Making a UI for showing the bet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2197157115"/>
                  </a:ext>
                </a:extLst>
              </a:tr>
              <a:tr h="714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11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Execute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Improve the code (Manage win/lose scenarios) 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Focus on getting the betting system to work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Work on the rules and the game mechanics(Manage win/lose scenarios)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3355116737"/>
                  </a:ext>
                </a:extLst>
              </a:tr>
              <a:tr h="7146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12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Execute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Improve the code 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Improve the code related to the dealer AI when </a:t>
                      </a:r>
                      <a:b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</a:b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having to decide whether to hit or fold 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Improve the code 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337135721"/>
                  </a:ext>
                </a:extLst>
              </a:tr>
              <a:tr h="267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13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Test product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Finding Testing and fixing bugs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Be sure to get a build working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Finding Testing and fixing bugs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464655564"/>
                  </a:ext>
                </a:extLst>
              </a:tr>
              <a:tr h="267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14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Test product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Finding Testing and fixing bugs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Finding Testing and fixing bugs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Finding Testing and fixing bugs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3016955052"/>
                  </a:ext>
                </a:extLst>
              </a:tr>
              <a:tr h="2675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>
                          <a:effectLst/>
                        </a:rPr>
                        <a:t>15</a:t>
                      </a: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>
                          <a:solidFill>
                            <a:srgbClr val="1D2125"/>
                          </a:solidFill>
                          <a:effectLst/>
                        </a:rPr>
                        <a:t>Rate project</a:t>
                      </a:r>
                      <a:endParaRPr lang="en-US" sz="1000" b="0">
                        <a:solidFill>
                          <a:srgbClr val="1D2125"/>
                        </a:solidFill>
                        <a:effectLst/>
                        <a:latin typeface="-apple-system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Prepare PPT presentation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Prepare PPT presentation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tc>
                  <a:txBody>
                    <a:bodyPr/>
                    <a:lstStyle/>
                    <a:p>
                      <a:pPr marR="0" algn="ctr" rtl="0" eaLnBrk="1" fontAlgn="ctr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>
                          <a:solidFill>
                            <a:srgbClr val="1D2125"/>
                          </a:solidFill>
                          <a:effectLst/>
                          <a:sym typeface="Arial"/>
                        </a:rPr>
                        <a:t>Prepare PPT presentation</a:t>
                      </a:r>
                      <a:endParaRPr lang="en-US" sz="1000" b="0" i="0" u="none" strike="noStrike" cap="none">
                        <a:solidFill>
                          <a:srgbClr val="1D2125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5478" marR="25478" marT="16986" marB="16986" anchor="ctr"/>
                </a:tc>
                <a:extLst>
                  <a:ext uri="{0D108BD9-81ED-4DB2-BD59-A6C34878D82A}">
                    <a16:rowId xmlns:a16="http://schemas.microsoft.com/office/drawing/2014/main" val="276189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895CBFD-B821-777E-2856-5F8E1ADB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833" y="1688613"/>
            <a:ext cx="8847467" cy="4764359"/>
          </a:xfrm>
        </p:spPr>
        <p:txBody>
          <a:bodyPr/>
          <a:lstStyle/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Oculus Quest 2 Headset with motion controllers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School Laptops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Desktops with minimum requirements to link to Quest 2: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CPU equivalent to an Intel Core i5-4590, graphics card equivalent to a NVIDIA GeForce GTX 970, and 8GB of RAM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Pros: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Minimum requirements are quite low by today’s standards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Quest 2 is user friendly/Easy to use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Cons: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School laptop hardware does not reach minimum requirements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>
                <a:latin typeface="Inter"/>
                <a:sym typeface="Inter"/>
              </a:rPr>
              <a:t>Linking Quest 2 to PC can be difficult and unnecessarily buggy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5FAECE-5250-F814-05AC-672D946F6F3E}"/>
              </a:ext>
            </a:extLst>
          </p:cNvPr>
          <p:cNvSpPr txBox="1">
            <a:spLocks/>
          </p:cNvSpPr>
          <p:nvPr/>
        </p:nvSpPr>
        <p:spPr>
          <a:xfrm>
            <a:off x="2054058" y="575510"/>
            <a:ext cx="7526742" cy="73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7200"/>
              <a:t>Hardware used</a:t>
            </a:r>
          </a:p>
        </p:txBody>
      </p:sp>
    </p:spTree>
    <p:extLst>
      <p:ext uri="{BB962C8B-B14F-4D97-AF65-F5344CB8AC3E}">
        <p14:creationId xmlns:p14="http://schemas.microsoft.com/office/powerpoint/2010/main" val="33432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711B3-7FB5-5884-E0D0-0456D5EF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31" y="3908868"/>
            <a:ext cx="6816869" cy="1722269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9A8A117D-4470-D291-19EC-D79B8747B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622" y="1339503"/>
            <a:ext cx="10265434" cy="4753153"/>
          </a:xfrm>
        </p:spPr>
        <p:txBody>
          <a:bodyPr/>
          <a:lstStyle/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Unity version 2022.3.8f1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Casino Environment (</a:t>
            </a:r>
            <a:r>
              <a:rPr lang="en-US" sz="2400" dirty="0" err="1">
                <a:latin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Lumo</a:t>
            </a:r>
            <a:r>
              <a:rPr lang="en-US" sz="2400" dirty="0">
                <a:latin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-Art 3D, 2020)</a:t>
            </a:r>
            <a:endParaRPr lang="en-US" sz="2400" dirty="0">
              <a:latin typeface="Inter"/>
              <a:sym typeface="Inter"/>
            </a:endParaRP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nn-NO" sz="2400" dirty="0">
                <a:latin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 for VR (NeoCube, 2017)</a:t>
            </a:r>
            <a:endParaRPr lang="nn-NO" sz="2400" dirty="0">
              <a:latin typeface="Inter"/>
              <a:sym typeface="Inter"/>
            </a:endParaRP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nn-NO" sz="2400" dirty="0">
                <a:latin typeface="Inter"/>
                <a:sym typeface="Inter"/>
              </a:rPr>
              <a:t>Git to work in collaboration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nn-NO" sz="2400" dirty="0">
                <a:latin typeface="Inter"/>
                <a:sym typeface="Inter"/>
                <a:hlinkClick r:id="rId6"/>
              </a:rPr>
              <a:t>Trello</a:t>
            </a:r>
            <a:r>
              <a:rPr lang="nn-NO" sz="2400" dirty="0">
                <a:latin typeface="Inter"/>
                <a:sym typeface="Inter"/>
              </a:rPr>
              <a:t> to keep track of tasks</a:t>
            </a:r>
            <a:endParaRPr lang="en-US" sz="2400" dirty="0">
              <a:latin typeface="Inter"/>
              <a:sym typeface="Inter"/>
            </a:endParaRP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Pros: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There is lots of documentation for Unity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It is user friendly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Git allows for reliable stashes of older versions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Cons: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Git merge conflicts are annoying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You can’t delete Trello cards</a:t>
            </a:r>
          </a:p>
          <a:p>
            <a:pPr marL="927100" lvl="1" indent="-342900" algn="l"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  <a:sym typeface="Inter"/>
              </a:rPr>
              <a:t>The assets for our game cost money</a:t>
            </a:r>
          </a:p>
          <a:p>
            <a:pPr marL="469900" indent="-342900" algn="l">
              <a:buSzPts val="2100"/>
              <a:buFont typeface="Arial" panose="020B0604020202020204" pitchFamily="34" charset="0"/>
              <a:buChar char="•"/>
            </a:pPr>
            <a:endParaRPr lang="en-US" sz="2400" dirty="0">
              <a:latin typeface="Inter"/>
              <a:sym typeface="Inter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3CBDB2-E3C8-4A4B-BD5A-EE15AC42E433}"/>
              </a:ext>
            </a:extLst>
          </p:cNvPr>
          <p:cNvSpPr txBox="1">
            <a:spLocks/>
          </p:cNvSpPr>
          <p:nvPr/>
        </p:nvSpPr>
        <p:spPr>
          <a:xfrm>
            <a:off x="2054058" y="491220"/>
            <a:ext cx="7526742" cy="73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M Serif Display"/>
              <a:buNone/>
              <a:defRPr sz="8165" b="0" i="0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Bebas Neue"/>
              <a:buNone/>
              <a:defRPr sz="4717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5400"/>
              <a:t>Software used</a:t>
            </a:r>
          </a:p>
        </p:txBody>
      </p:sp>
    </p:spTree>
    <p:extLst>
      <p:ext uri="{BB962C8B-B14F-4D97-AF65-F5344CB8AC3E}">
        <p14:creationId xmlns:p14="http://schemas.microsoft.com/office/powerpoint/2010/main" val="9768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50D406-92D4-8D32-2049-588879B5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53195"/>
            <a:ext cx="8488866" cy="65714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DB2F0D-787D-FFD9-CB9C-0DE2DE11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968" y="3646203"/>
            <a:ext cx="3010652" cy="1165917"/>
          </a:xfrm>
        </p:spPr>
        <p:txBody>
          <a:bodyPr/>
          <a:lstStyle/>
          <a:p>
            <a:r>
              <a:rPr lang="en-US" sz="5400"/>
              <a:t>Our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85504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theme/theme1.xml><?xml version="1.0" encoding="utf-8"?>
<a:theme xmlns:a="http://schemas.openxmlformats.org/drawingml/2006/main" name="Simple Printable Deck of Playing Cards by Slidesgo">
  <a:themeElements>
    <a:clrScheme name="Simple Light">
      <a:dk1>
        <a:srgbClr val="000000"/>
      </a:dk1>
      <a:lt1>
        <a:srgbClr val="FFFFFF"/>
      </a:lt1>
      <a:dk2>
        <a:srgbClr val="B12D2D"/>
      </a:dk2>
      <a:lt2>
        <a:srgbClr val="39922B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Printable Deck of Playing Cards by Slidesgo</Template>
  <TotalTime>0</TotalTime>
  <Words>790</Words>
  <Application>Microsoft Office PowerPoint</Application>
  <PresentationFormat>Widescreen</PresentationFormat>
  <Paragraphs>164</Paragraphs>
  <Slides>13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Arial</vt:lpstr>
      <vt:lpstr>Bebas Neue</vt:lpstr>
      <vt:lpstr>Calibri</vt:lpstr>
      <vt:lpstr>DM Serif Display</vt:lpstr>
      <vt:lpstr>Inter</vt:lpstr>
      <vt:lpstr>Quattrocento</vt:lpstr>
      <vt:lpstr>Söhne</vt:lpstr>
      <vt:lpstr>Simple Printable Deck of Playing Cards by Slidesgo</vt:lpstr>
      <vt:lpstr>Slidesgo Final Pages</vt:lpstr>
      <vt:lpstr>Blackjack VR</vt:lpstr>
      <vt:lpstr>PowerPoint Presentation</vt:lpstr>
      <vt:lpstr>PowerPoint Presentation</vt:lpstr>
      <vt:lpstr>PowerPoint Presentation</vt:lpstr>
      <vt:lpstr>PowerPoint Presentation</vt:lpstr>
      <vt:lpstr>Our Schedule</vt:lpstr>
      <vt:lpstr>PowerPoint Presentation</vt:lpstr>
      <vt:lpstr>PowerPoint Presentation</vt:lpstr>
      <vt:lpstr>Our Class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VR</dc:title>
  <dc:creator>Elijah Frechette</dc:creator>
  <cp:lastModifiedBy>Elijah Frechette</cp:lastModifiedBy>
  <cp:revision>1</cp:revision>
  <dcterms:created xsi:type="dcterms:W3CDTF">2023-11-26T19:12:23Z</dcterms:created>
  <dcterms:modified xsi:type="dcterms:W3CDTF">2023-12-05T14:12:59Z</dcterms:modified>
</cp:coreProperties>
</file>