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98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8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2517-7462-4B46-9DDB-50AD534F7BE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55AC1-6E39-4DFF-BECF-02D235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DA86-E508-4DEB-A8D9-248810DB7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60212" cy="1646302"/>
          </a:xfrm>
        </p:spPr>
        <p:txBody>
          <a:bodyPr/>
          <a:lstStyle/>
          <a:p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Bezbednog</a:t>
            </a:r>
            <a:r>
              <a:rPr lang="en-US" dirty="0"/>
              <a:t> </a:t>
            </a:r>
            <a:r>
              <a:rPr lang="en-US" dirty="0" err="1"/>
              <a:t>Softvera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7063-3A63-4CB6-BAA8-F2D8EBFE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560211" cy="1096899"/>
          </a:xfrm>
        </p:spPr>
        <p:txBody>
          <a:bodyPr/>
          <a:lstStyle/>
          <a:p>
            <a:r>
              <a:rPr lang="en-US" dirty="0" err="1"/>
              <a:t>Seminarski</a:t>
            </a:r>
            <a:r>
              <a:rPr lang="en-US" dirty="0"/>
              <a:t> rad – </a:t>
            </a:r>
            <a:r>
              <a:rPr lang="en-US" i="1" dirty="0"/>
              <a:t>Command Injection</a:t>
            </a:r>
            <a:endParaRPr lang="en-US" dirty="0"/>
          </a:p>
          <a:p>
            <a:r>
              <a:rPr lang="en-US" dirty="0"/>
              <a:t>Vladimir Si</a:t>
            </a:r>
            <a:r>
              <a:rPr lang="sr-Latn-RS" dirty="0"/>
              <a:t>čev 3172/2019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3B0C-7CA6-4BE5-BCA2-7A02CA65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Kakva je to ranjivost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244C-D811-4B7E-B4C6-D37FE532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Operativni sistem nudi usluge</a:t>
            </a:r>
          </a:p>
          <a:p>
            <a:r>
              <a:rPr lang="sr-Latn-RS" sz="2400" dirty="0"/>
              <a:t>Postoji </a:t>
            </a:r>
            <a:r>
              <a:rPr lang="sr-Latn-RS" sz="2400" i="1" dirty="0"/>
              <a:t>API</a:t>
            </a:r>
            <a:r>
              <a:rPr lang="sr-Latn-RS" sz="2400" dirty="0"/>
              <a:t> za izvršavanje određenih komandi u okviru OS</a:t>
            </a:r>
          </a:p>
          <a:p>
            <a:r>
              <a:rPr lang="sr-Latn-RS" sz="2400" dirty="0"/>
              <a:t>Aplikacija ima privilegije da izvršava bilo koje komande na operativnom sistemu</a:t>
            </a:r>
          </a:p>
          <a:p>
            <a:r>
              <a:rPr lang="sr-Latn-RS" sz="2400" dirty="0"/>
              <a:t>Korisnik na odgovarajući način dolazi do ovog detalja, eksploatiše činjenicu da može da izvršava bilo kakvu komandu i preuzima kontrolu sistema ili njegovog dela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91E8-856F-47EC-BE84-CDACEE31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Kada postoji ranjivost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7C34-42B1-427D-B630-322365E6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/>
              <a:t>Podaci koji se unose u aplikaciju dolaze iz izvora koji je nebezbedan (</a:t>
            </a:r>
            <a:r>
              <a:rPr lang="sr-Latn-RS" sz="2200" i="1" dirty="0"/>
              <a:t>untrusted</a:t>
            </a:r>
            <a:r>
              <a:rPr lang="sr-Latn-RS" sz="2200" dirty="0"/>
              <a:t>)</a:t>
            </a:r>
          </a:p>
          <a:p>
            <a:r>
              <a:rPr lang="sr-Latn-RS" sz="2200" dirty="0"/>
              <a:t>Ovi podaci se koriste kao deo stringa koji se izvršava kao komanda od strane aplikacije</a:t>
            </a:r>
          </a:p>
          <a:p>
            <a:r>
              <a:rPr lang="sr-Latn-RS" sz="2200" dirty="0"/>
              <a:t>Ili aplikacija, ili neki posrednik (</a:t>
            </a:r>
            <a:r>
              <a:rPr lang="en-US" sz="2200" i="1" dirty="0"/>
              <a:t>wrapper</a:t>
            </a:r>
            <a:r>
              <a:rPr lang="en-US" sz="2200" dirty="0"/>
              <a:t> </a:t>
            </a:r>
            <a:r>
              <a:rPr lang="en-US" sz="2200" dirty="0" err="1"/>
              <a:t>aplikacija</a:t>
            </a:r>
            <a:r>
              <a:rPr lang="en-US" sz="2200" dirty="0"/>
              <a:t>) </a:t>
            </a:r>
            <a:r>
              <a:rPr lang="en-US" sz="2200" dirty="0" err="1"/>
              <a:t>izvr</a:t>
            </a:r>
            <a:r>
              <a:rPr lang="sr-Latn-RS" sz="2200" dirty="0"/>
              <a:t>šava komandu na takav način da ima privilegije da izvrši bilo kakvu komandu</a:t>
            </a:r>
          </a:p>
          <a:p>
            <a:r>
              <a:rPr lang="sr-Latn-RS" sz="2200" dirty="0"/>
              <a:t>U okviru jednog poziva, moguće je konkatenirati (nadovezati) određenim separatorom (razdvajačem) dodatne proizvoljne komande za izvršavanje</a:t>
            </a:r>
          </a:p>
        </p:txBody>
      </p:sp>
    </p:spTree>
    <p:extLst>
      <p:ext uri="{BB962C8B-B14F-4D97-AF65-F5344CB8AC3E}">
        <p14:creationId xmlns:p14="http://schemas.microsoft.com/office/powerpoint/2010/main" val="26209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A49B-EB30-4695-BEB5-C57069A9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Najosnovniji oblik – </a:t>
            </a:r>
            <a:r>
              <a:rPr lang="sr-Latn-RS" i="1" dirty="0"/>
              <a:t>wrapper</a:t>
            </a:r>
            <a:r>
              <a:rPr lang="sr-Latn-RS" dirty="0"/>
              <a:t> koji izlistava direktorijum (ld)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95AF5-AADA-438E-B07B-BCF00F5F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93" y="2658067"/>
            <a:ext cx="627785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92C3-7614-466D-B3C3-17D40D32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Praktičniji primer – file comparator u okviru web aplikacije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E888A-DBFD-43D3-A033-08D2A7CFFB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/>
          <a:stretch/>
        </p:blipFill>
        <p:spPr bwMode="auto">
          <a:xfrm>
            <a:off x="998210" y="2290439"/>
            <a:ext cx="2948613" cy="347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0F69F-97F5-48CE-B7EE-F1FBD3C7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93" y="2275783"/>
            <a:ext cx="76305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0BF8-2479-41D5-AF6D-0ABCA16B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Standardni ulaz nije jedini ulaz koji je nebezbedan – primer „Find in Files“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D02D6-0B46-4C0F-9DE4-1BDC900D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6" y="1930400"/>
            <a:ext cx="8677393" cy="46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9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32B7-EF15-44E4-B54E-E574DD1E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054" y="2935919"/>
            <a:ext cx="5350603" cy="986161"/>
          </a:xfrm>
        </p:spPr>
        <p:txBody>
          <a:bodyPr>
            <a:normAutofit/>
          </a:bodyPr>
          <a:lstStyle/>
          <a:p>
            <a:r>
              <a:rPr lang="sr-Latn-RS" sz="5400" dirty="0"/>
              <a:t>Hvala na pažnji!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2673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181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Razvoj Bezbednog Softvera</vt:lpstr>
      <vt:lpstr>Kakva je to ranjivost</vt:lpstr>
      <vt:lpstr>Kada postoji ranjivost</vt:lpstr>
      <vt:lpstr>Najosnovniji oblik – wrapper koji izlistava direktorijum (ld)</vt:lpstr>
      <vt:lpstr>Praktičniji primer – file comparator u okviru web aplikacije</vt:lpstr>
      <vt:lpstr>Standardni ulaz nije jedini ulaz koji je nebezbedan – primer „Find in Files“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Bezbednog Softvera</dc:title>
  <dc:creator>Vladimir Sivcev</dc:creator>
  <cp:lastModifiedBy>Vladimir Sivcev</cp:lastModifiedBy>
  <cp:revision>16</cp:revision>
  <dcterms:created xsi:type="dcterms:W3CDTF">2020-05-02T15:14:18Z</dcterms:created>
  <dcterms:modified xsi:type="dcterms:W3CDTF">2020-05-02T15:43:25Z</dcterms:modified>
</cp:coreProperties>
</file>