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5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573C-E968-4969-A9CC-AF4DC37B41C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A681-06C3-4F62-9B0A-91A921F4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4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9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v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7CF6-0958-2691-CEAF-818E50E7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Studio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8BA4-CA38-3A30-E7A8-80F2FC26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Vladimir Siv</a:t>
            </a:r>
            <a:r>
              <a:rPr lang="sr-Latn-RS" dirty="0"/>
              <a:t>čev</a:t>
            </a:r>
          </a:p>
          <a:p>
            <a:r>
              <a:rPr lang="en-US" dirty="0"/>
              <a:t>MSc. Electrical &amp; Computer Engineering</a:t>
            </a:r>
          </a:p>
          <a:p>
            <a:r>
              <a:rPr lang="en-US" dirty="0"/>
              <a:t>Jun 2022.</a:t>
            </a:r>
          </a:p>
        </p:txBody>
      </p:sp>
    </p:spTree>
    <p:extLst>
      <p:ext uri="{BB962C8B-B14F-4D97-AF65-F5344CB8AC3E}">
        <p14:creationId xmlns:p14="http://schemas.microsoft.com/office/powerpoint/2010/main" val="388063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B93043B-82DA-6442-FC29-41A81CF36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6" r="1" b="162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4B18B-7E5E-AE62-5F1C-CCAE2090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F343-F4E0-1036-12A6-4F579CF6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2CFB4-0436-BED2-D3AB-9D0334EF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77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002"/>
          </a:xfrm>
        </p:spPr>
        <p:txBody>
          <a:bodyPr/>
          <a:lstStyle/>
          <a:p>
            <a:r>
              <a:rPr lang="en-US" dirty="0" err="1"/>
              <a:t>Napomene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159"/>
            <a:ext cx="8596668" cy="43322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Link za </a:t>
            </a:r>
            <a:r>
              <a:rPr lang="en-US" dirty="0" err="1"/>
              <a:t>preuzimanje</a:t>
            </a:r>
            <a:r>
              <a:rPr lang="en-US" dirty="0"/>
              <a:t> </a:t>
            </a:r>
            <a:r>
              <a:rPr lang="en-US" dirty="0" err="1"/>
              <a:t>okru</a:t>
            </a:r>
            <a:r>
              <a:rPr lang="sr-Latn-RS" dirty="0"/>
              <a:t>ženja (odabrati Community verziju): </a:t>
            </a:r>
            <a:r>
              <a:rPr lang="en-US" dirty="0">
                <a:hlinkClick r:id="rId2"/>
              </a:rPr>
              <a:t>Visual Studio 2022 IDE - Programming Tool for Software Developers (microsoft.com)</a:t>
            </a:r>
            <a:endParaRPr lang="sr-Latn-RS" dirty="0"/>
          </a:p>
          <a:p>
            <a:r>
              <a:rPr lang="sr-Latn-RS" dirty="0"/>
              <a:t>Za praćenje kursa, apsolutno je u redu koristiti i Visual Studi 2019, jer je razvojni stek korišćen u kursu takođe podržan u toj verziji</a:t>
            </a:r>
          </a:p>
          <a:p>
            <a:r>
              <a:rPr lang="sr-Latn-RS" dirty="0"/>
              <a:t>Mada, ukoliko ste u mogućnosti, preporučuje se (prelazak) na 2022</a:t>
            </a:r>
          </a:p>
          <a:p>
            <a:r>
              <a:rPr lang="en-US" dirty="0" err="1"/>
              <a:t>Ukoliko</a:t>
            </a:r>
            <a:r>
              <a:rPr lang="en-US" dirty="0"/>
              <a:t> se </a:t>
            </a:r>
            <a:r>
              <a:rPr lang="en-US" dirty="0" err="1"/>
              <a:t>ipak</a:t>
            </a:r>
            <a:r>
              <a:rPr lang="en-US" dirty="0"/>
              <a:t> </a:t>
            </a:r>
            <a:r>
              <a:rPr lang="en-US" dirty="0" err="1"/>
              <a:t>opredelite</a:t>
            </a:r>
            <a:r>
              <a:rPr lang="en-US" dirty="0"/>
              <a:t> za </a:t>
            </a:r>
            <a:r>
              <a:rPr lang="sr-Latn-RS" dirty="0"/>
              <a:t>2019,</a:t>
            </a:r>
            <a:r>
              <a:rPr lang="en-US" dirty="0"/>
              <a:t> </a:t>
            </a:r>
            <a:r>
              <a:rPr lang="en-US" dirty="0" err="1"/>
              <a:t>pojedine</a:t>
            </a:r>
            <a:r>
              <a:rPr lang="en-US" dirty="0"/>
              <a:t> </a:t>
            </a:r>
            <a:r>
              <a:rPr lang="en-US" dirty="0" err="1"/>
              <a:t>opcije</a:t>
            </a:r>
            <a:r>
              <a:rPr lang="en-US" dirty="0"/>
              <a:t> </a:t>
            </a:r>
            <a:r>
              <a:rPr lang="sr-Latn-RS" dirty="0"/>
              <a:t>koje budu korišćene samo malo drugačije izledaju ili se nalaze na drugom mestu u samom okruženju, međutim postižu isti efekat</a:t>
            </a:r>
          </a:p>
          <a:p>
            <a:r>
              <a:rPr lang="sr-Latn-RS" dirty="0"/>
              <a:t>Prilikom instalacije okruženja (verzija nije bitna), zapravo će se VSInstaller prvo instalirati, čija je dalja uloga da instalira samo okruženje, ali i dodatke/alate/tehnologije za razvoj</a:t>
            </a:r>
          </a:p>
          <a:p>
            <a:r>
              <a:rPr lang="sr-Latn-RS" dirty="0"/>
              <a:t>U ovom dokumentu, smatraće se da već imate VSInstaller (ukoliko ne, instalacija je trivijalna), pomoću kog naknadno možete u svakom mometu dodati željene razvojne tehnologije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FF6A-37C5-DE87-3F00-3271E34F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sr-Latn-RS" dirty="0"/>
              <a:t>Preuzeti instalaciju Visual Studio 2022 (link na prethodnom slajdu) i pokrenuti.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AB51-18A6-AB28-7577-5DFCE6D3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E303-FE84-F6E9-B6E3-895F17D1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FA18B-6355-7ECC-FC88-143FCB55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7293EA-0EDF-E9F3-DEFA-EEE4DED1D6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" r="-2" b="-2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C854-736F-E390-8355-D6FE6C47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434C9-27F0-EDBC-56BB-5A1D648A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44476-A38E-1B14-44B0-B0767D96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0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FF6A-37C5-DE87-3F00-3271E34F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68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/>
              <a:t>Ukoliko već imate Visual Studio instaliran, pretražite Installer kroz Windows: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AB51-18A6-AB28-7577-5DFCE6D3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E303-FE84-F6E9-B6E3-895F17D1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FA18B-6355-7ECC-FC88-143FCB55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3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7" name="Rectangle 2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3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7182CBA-B177-6413-37AD-D10954D83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35" y="1131994"/>
            <a:ext cx="5291512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78D2-2B94-3142-88DF-FCE7428E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53E43-D073-9660-0DD4-DB1C188A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0B31-2DB9-0C24-1CEE-ED55977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1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C37FE9-A1B4-070C-859B-75C41E5E7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098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FC50F-E019-040D-5437-593444C9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2E6D9-E099-3B3D-4504-B97EC4DC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88ABB-E655-1A95-7205-E1C8492B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9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2C30-8343-388D-61C9-27963627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181"/>
          </a:xfrm>
        </p:spPr>
        <p:txBody>
          <a:bodyPr/>
          <a:lstStyle/>
          <a:p>
            <a:r>
              <a:rPr lang="sr-Latn-RS" dirty="0"/>
              <a:t>Koje tehnologije odabrati?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9437-71AC-79C3-CCC6-690F2192E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4217"/>
            <a:ext cx="8596668" cy="4157145"/>
          </a:xfrm>
        </p:spPr>
        <p:txBody>
          <a:bodyPr/>
          <a:lstStyle/>
          <a:p>
            <a:r>
              <a:rPr lang="sr-Latn-RS" dirty="0"/>
              <a:t>Najbitnije je odabrati „ASP.NET and web development“, iz taba „Workloads“</a:t>
            </a:r>
          </a:p>
          <a:p>
            <a:r>
              <a:rPr lang="sr-Latn-RS" dirty="0"/>
              <a:t>U desnom panelu, pojaviće se takođe i opcione komponente za izbor da se takođe instaliraju; odabrati sve osim „Microsoft Teams development tools“</a:t>
            </a:r>
          </a:p>
          <a:p>
            <a:r>
              <a:rPr lang="sr-Latn-RS" dirty="0"/>
              <a:t>Potom, prošitiri odeljak „Individual components“</a:t>
            </a:r>
          </a:p>
          <a:p>
            <a:r>
              <a:rPr lang="sr-Latn-RS" dirty="0"/>
              <a:t>Odabrati opcije: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ASP.NET MVC 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.NET Core 3.1 Runtime (LTS)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.NET Runtime 5.0</a:t>
            </a:r>
          </a:p>
          <a:p>
            <a:r>
              <a:rPr lang="sr-Latn-RS" dirty="0"/>
              <a:t>Pored iznad pomenutih komponenti, u redu je odabrati i druge, ukliko iste koristite u druge svrhe (npr. „.NET desktop development“ – za WinForms, itd)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8232D-A6EE-DCAC-6A72-8C6FD094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4E6B-3231-FFB0-4091-D6DF25E3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239A9-DDFC-20DF-B170-91A11E08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0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7DF4981-12F7-3C3E-5914-5FBADA5D1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8" r="1" b="240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289C1-D0EF-4F82-6BE7-C8454D91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FCF36-F427-5C97-2A1D-5242638F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408F-C3F4-3D48-A648-C8E5CD2F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316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359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Visual Studio 2022</vt:lpstr>
      <vt:lpstr>Napomene</vt:lpstr>
      <vt:lpstr>Preuzeti instalaciju Visual Studio 2022 (link na prethodnom slajdu) i pokrenuti.</vt:lpstr>
      <vt:lpstr>PowerPoint Presentation</vt:lpstr>
      <vt:lpstr>Ukoliko već imate Visual Studio instaliran, pretražite Installer kroz Windows:</vt:lpstr>
      <vt:lpstr>PowerPoint Presentation</vt:lpstr>
      <vt:lpstr>PowerPoint Presentation</vt:lpstr>
      <vt:lpstr>Koje tehnologije odabrati?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Sivcev</dc:creator>
  <cp:lastModifiedBy>Vladimir Sivcev</cp:lastModifiedBy>
  <cp:revision>9</cp:revision>
  <dcterms:created xsi:type="dcterms:W3CDTF">2022-06-06T19:00:58Z</dcterms:created>
  <dcterms:modified xsi:type="dcterms:W3CDTF">2022-06-11T13:59:08Z</dcterms:modified>
</cp:coreProperties>
</file>