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Visual Studio 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42A29B45-FF32-32F7-FED9-DB72B291F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62" y="1131994"/>
            <a:ext cx="5916057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07B27-C889-F399-1D4B-90699F8F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5B43-E26B-48F3-6FCF-0B084D95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0C36B-C509-AD72-8799-5F48EE38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3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185"/>
          </a:xfrm>
        </p:spPr>
        <p:txBody>
          <a:bodyPr/>
          <a:lstStyle/>
          <a:p>
            <a:r>
              <a:rPr lang="sr-Latn-RS" dirty="0"/>
              <a:t>Napomene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7166"/>
            <a:ext cx="8596668" cy="4144196"/>
          </a:xfrm>
        </p:spPr>
        <p:txBody>
          <a:bodyPr/>
          <a:lstStyle/>
          <a:p>
            <a:r>
              <a:rPr lang="sr-Latn-RS" dirty="0"/>
              <a:t>Visual Studio Code je okruženje koje je izuzetno popularno (i postaje sve popularnije) za razvoj i korišćenje frontend tehnologija i aplikacija</a:t>
            </a:r>
          </a:p>
          <a:p>
            <a:r>
              <a:rPr lang="sr-Latn-RS" dirty="0"/>
              <a:t>U pitanju je okruženje (engl. </a:t>
            </a:r>
            <a:r>
              <a:rPr lang="sr-Latn-RS" i="1" dirty="0"/>
              <a:t>IDE</a:t>
            </a:r>
            <a:r>
              <a:rPr lang="sr-Latn-RS" dirty="0"/>
              <a:t> - </a:t>
            </a:r>
            <a:r>
              <a:rPr lang="sr-Latn-RS" i="1" dirty="0"/>
              <a:t>„Integrated Development Environment“</a:t>
            </a:r>
            <a:r>
              <a:rPr lang="sr-Latn-RS" dirty="0"/>
              <a:t>) koje daje veću podršku za razvoj i programiranje u odnosu na standardne, kao što su </a:t>
            </a:r>
            <a:r>
              <a:rPr lang="sr-Latn-RS" i="1" dirty="0"/>
              <a:t>Notepad++</a:t>
            </a:r>
            <a:r>
              <a:rPr lang="sr-Latn-RS" dirty="0"/>
              <a:t>, </a:t>
            </a:r>
            <a:r>
              <a:rPr lang="sr-Latn-RS" i="1" dirty="0"/>
              <a:t>Code::Blocks</a:t>
            </a:r>
            <a:r>
              <a:rPr lang="sr-Latn-RS" dirty="0"/>
              <a:t> i drugi</a:t>
            </a:r>
          </a:p>
          <a:p>
            <a:r>
              <a:rPr lang="sr-Latn-RS" dirty="0"/>
              <a:t>Ipak, za potrebe ovog kursa, u redu je koristiti bilo koje drugo okruženje po izboru</a:t>
            </a:r>
          </a:p>
          <a:p>
            <a:r>
              <a:rPr lang="sr-Latn-RS" dirty="0"/>
              <a:t>Kroz kurs će se za potrebe razvoja frontend aplikacija koristiti VSCode, a u nastavku ovog dokumenta se nalaze koraci za instalaciju istog</a:t>
            </a:r>
          </a:p>
          <a:p>
            <a:r>
              <a:rPr lang="sr-Latn-RS" dirty="0"/>
              <a:t>Link za preuzimanje okruženja: </a:t>
            </a:r>
            <a:r>
              <a:rPr lang="it-IT" dirty="0">
                <a:hlinkClick r:id="rId2"/>
              </a:rPr>
              <a:t>Visual Studio Code - Code Editing. Redefined</a:t>
            </a: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3BBE629-AFB8-B923-00B7-6F6397DD0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49" y="1131994"/>
            <a:ext cx="9416178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516F-D5BD-2838-FACC-B50B89D3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B7F5-2227-A861-7374-DCBD02E9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2FA9-EB47-BF42-4C8F-B19395FC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42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9E6100-B60F-A25E-C940-721EE76D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62" y="1131994"/>
            <a:ext cx="5916057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16A75-075A-7801-7592-790F565D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DB2B-ABB4-33D6-0C97-A97E712D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BB5F-F631-07CF-FFFA-447E1F21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3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E4AA5E-6808-95C3-040F-D47CC87DA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62" y="1131994"/>
            <a:ext cx="5916057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8F2D6-357F-1AD0-8314-376E08E5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C1CB-1ACF-EF2F-1DB7-5AD31B05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629E-96BB-AB42-74AD-9A122E50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5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D7ECF4-AA87-8264-391C-93AD908C2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62" y="1131994"/>
            <a:ext cx="5916057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1CBB-01AE-130B-D100-8C3B5EA4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3B255-C2A4-4BF6-4E9D-D987D3C7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51283-C243-AD9C-8A4B-2EA68843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0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C2917DE-FF9A-42C8-13C2-9488B9BBE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62" y="1131994"/>
            <a:ext cx="5916057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B808-6531-BE99-F845-99D76BA5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6571E-A4AC-3DB3-B10B-A5724ECF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568B-0508-2E2F-1978-3C164A66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9466165-C89E-D026-2E4C-2ED7C76E4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62" y="1131994"/>
            <a:ext cx="5916057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EE11-8060-2B61-F361-71300941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BDFC-9F8D-5C39-C145-E250BD8D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3EDC-0E29-3ADE-32C7-AAAA2FB8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9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33A6FB-617F-1678-67BA-BA23B245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62" y="1131994"/>
            <a:ext cx="5916057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E27C-A405-6F40-5AB5-37BA6F69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B021B-3277-B044-0A66-5B6A3940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DC02-B51D-0C26-1606-F79407EF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70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183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Visual Studio Code</vt:lpstr>
      <vt:lpstr>Napomene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11</cp:revision>
  <dcterms:created xsi:type="dcterms:W3CDTF">2022-06-06T19:00:58Z</dcterms:created>
  <dcterms:modified xsi:type="dcterms:W3CDTF">2022-06-11T15:03:14Z</dcterms:modified>
</cp:coreProperties>
</file>