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B5EFB-7062-493A-824E-AF1F8D6043DE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</p14:sldIdLst>
        </p14:section>
        <p14:section name="Untitled Section" id="{08E98B6B-C239-42AF-BC60-D9D1C5463E13}">
          <p14:sldIdLst>
            <p14:sldId id="266"/>
            <p14:sldId id="263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Internet Information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A45D831D-5F38-0CE1-6A10-E7738764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7619-EB20-6C86-E14A-BF6A5E30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965D-A0C7-263B-5729-42610DE4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ADF5-63FD-CA20-A2BC-69CB1B9C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563F-7C21-5F14-04F9-CA751A3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Podrazumevana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76B5-4413-539F-8512-01A8C8B9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prethodnom slajdu ste videli podrazumevanu aplikaciju IIS host-uje po instalaciji</a:t>
            </a:r>
          </a:p>
          <a:p>
            <a:r>
              <a:rPr lang="sr-Latn-RS" dirty="0"/>
              <a:t>Ukoliko ste je uspešno otvorili u Vašem pretraživaču, instalacija je uspešno obavljena i IIS je uspešno podešen</a:t>
            </a:r>
          </a:p>
          <a:p>
            <a:r>
              <a:rPr lang="sr-Latn-RS" dirty="0"/>
              <a:t>Ova aplikacija, iako ima odličnu svrhu da proverimo uspešan rad IIS-a, podrazumevano zauzima port 80, što nam nije od interesa; stoga, preporučuje se da se po instalaciji sama aplikacija zaustavi</a:t>
            </a:r>
          </a:p>
          <a:p>
            <a:r>
              <a:rPr lang="sr-Latn-RS" dirty="0"/>
              <a:t>U Windows Search polju, pretražiti „inetmgr“ kako biste pokrenuli </a:t>
            </a:r>
            <a:r>
              <a:rPr lang="sr-Latn-RS" i="1" dirty="0"/>
              <a:t>IIS Manager</a:t>
            </a:r>
            <a:r>
              <a:rPr lang="sr-Latn-RS" dirty="0"/>
              <a:t> (aplikacija za upravljanje samog IIS-a)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F767-3D84-6EFB-F4B3-D0D8B814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2377-15F6-2D5C-8D8B-EF900F30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B252-25AE-2FB4-054F-4E1FB719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09BF24-CDB8-FA96-9A45-40DCC85F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89" y="1131994"/>
            <a:ext cx="5306804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CD30-64E5-24CF-69B2-92E8F359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04CE-D0F0-B7FD-094F-1707335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A3BB-A7D5-B1F7-CF07-EC0D7124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8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B764-A9BB-4270-AA0D-3CFF3093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3659-2E27-0B9B-6464-18E3314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DD60-8621-9027-3567-814BEB7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E63EE4-599F-1B90-9BEB-72309979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279"/>
            <a:ext cx="12192000" cy="6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8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8105"/>
          </a:xfrm>
        </p:spPr>
        <p:txBody>
          <a:bodyPr/>
          <a:lstStyle/>
          <a:p>
            <a:r>
              <a:rPr lang="sr-Latn-RS" dirty="0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2265"/>
            <a:ext cx="8596668" cy="3939097"/>
          </a:xfrm>
        </p:spPr>
        <p:txBody>
          <a:bodyPr/>
          <a:lstStyle/>
          <a:p>
            <a:r>
              <a:rPr lang="sr-Latn-RS" dirty="0"/>
              <a:t>Internet Information Services (IIS) je softverski paket i aplikacija koju je razvio </a:t>
            </a:r>
            <a:r>
              <a:rPr lang="sr-Latn-RS" i="1" dirty="0"/>
              <a:t>Microsoft</a:t>
            </a:r>
            <a:r>
              <a:rPr lang="sr-Latn-RS" dirty="0"/>
              <a:t> za kreiranje web server-a na </a:t>
            </a:r>
            <a:r>
              <a:rPr lang="sr-Latn-RS" i="1" dirty="0"/>
              <a:t>Windows</a:t>
            </a:r>
            <a:r>
              <a:rPr lang="sr-Latn-RS" dirty="0"/>
              <a:t> operativnim sistemima</a:t>
            </a:r>
          </a:p>
          <a:p>
            <a:r>
              <a:rPr lang="sr-Latn-RS" dirty="0"/>
              <a:t>Postoje i drugi paketi koji se u istu srvhu mogu koristiti, poput </a:t>
            </a:r>
            <a:r>
              <a:rPr lang="sr-Latn-RS" i="1" dirty="0"/>
              <a:t>Apache HTTP Server</a:t>
            </a:r>
            <a:r>
              <a:rPr lang="sr-Latn-RS" dirty="0"/>
              <a:t>, međutim u ovom kursu koristiće se IIS zbog svoje jednostavnosti</a:t>
            </a:r>
          </a:p>
          <a:p>
            <a:r>
              <a:rPr lang="sr-Latn-RS" dirty="0"/>
              <a:t>Na </a:t>
            </a:r>
            <a:r>
              <a:rPr lang="sr-Latn-RS" i="1" dirty="0"/>
              <a:t>Windows</a:t>
            </a:r>
            <a:r>
              <a:rPr lang="sr-Latn-RS" dirty="0"/>
              <a:t> operativnim sistemima, IIS je po podrazumevanim podešavanjima isključen, međutim, može se veoma jednostavno instalirati pomoću opcije „Install Windows Features“ (pokazana u nastavku ovog dokumenta)</a:t>
            </a:r>
          </a:p>
          <a:p>
            <a:r>
              <a:rPr lang="sr-Latn-RS" dirty="0"/>
              <a:t>Moguće je koristiti i </a:t>
            </a:r>
            <a:r>
              <a:rPr lang="sr-Latn-RS" i="1" dirty="0"/>
              <a:t>Windows 7</a:t>
            </a:r>
            <a:r>
              <a:rPr lang="sr-Latn-RS" dirty="0"/>
              <a:t> operativni sistem, čak je i instalacija slična, međutim, preporučuje se korišćenje </a:t>
            </a:r>
            <a:r>
              <a:rPr lang="sr-Latn-RS" i="1" dirty="0"/>
              <a:t>Windows 10</a:t>
            </a:r>
            <a:r>
              <a:rPr lang="sr-Latn-RS" dirty="0"/>
              <a:t> operativnog sistema za IIS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U Windows Search polju, potražiti „Windows Features“: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31769EB-D454-E5F0-780B-EF5F7F961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89" y="1131994"/>
            <a:ext cx="5306804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2A6A-A105-8B98-B094-3990D6C4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CE4D-E49C-F58B-0139-A3017499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BDC6-6D87-094E-FB4E-C5A094BB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7A78D9-E716-2C65-608B-C0BEE6E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62" y="1131994"/>
            <a:ext cx="5176658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C230-D01D-FDE7-8139-B6211A6B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17D4-C1B2-0FDC-CE59-2FAC5A19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9CA9-B499-BBDA-D8B3-E1B3EC9E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5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80E1E2B4-794B-410A-9939-09DEAFA6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91" y="1131994"/>
            <a:ext cx="6288200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7E74-19BA-FF6F-A48E-6EBFD985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0E51-6BE4-AE2D-A42A-0D3750FB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0648-1CAF-2CE5-A3F9-2EDBF3FB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27A6E83-3E16-DEB9-7202-047FF323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91" y="1131994"/>
            <a:ext cx="6288200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3E87-E8F6-59D3-E4F0-3446BDC2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80BC-47BF-4CC7-D1F9-00611D8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F1C7-5CCB-B2A3-CF6D-6209C7A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9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2626B3-1D95-76E4-DA9F-ABE798D7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91" y="1131994"/>
            <a:ext cx="6288200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FB5C-384E-F8D9-2976-79342BA7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CEA7-F01E-2C28-0AFC-F4C0E37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32BF-0F39-0D1F-E0BF-E8A0077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7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21303"/>
            <a:ext cx="8596668" cy="1615394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Kada se instalacija završi, otvoriti neki pretraživač (npr. Microsoft Edge), a zatim otići na adresu „localhost“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7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316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Internet Information Services</vt:lpstr>
      <vt:lpstr>Napomene</vt:lpstr>
      <vt:lpstr>U Windows Search polju, potražiti „Windows Features“: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Kada se instalacija završi, otvoriti neki pretraživač (npr. Microsoft Edge), a zatim otići na adresu „localhost“</vt:lpstr>
      <vt:lpstr>PowerPoint Presentation</vt:lpstr>
      <vt:lpstr>Podrazumevana aplikacija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8</cp:revision>
  <dcterms:created xsi:type="dcterms:W3CDTF">2022-06-06T19:00:58Z</dcterms:created>
  <dcterms:modified xsi:type="dcterms:W3CDTF">2022-06-11T14:45:40Z</dcterms:modified>
</cp:coreProperties>
</file>