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sms/download-sql-server-management-studio-ssms?redirectedfrom=MSDN&amp;view=sql-server-ver1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Microsoft SQL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FF7563-E656-B352-A118-7E9700D1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BB94-7C94-4A20-4D2A-5969506F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E2A2-08C5-58CB-177B-62F93F37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F918-44A9-F6FA-CA46-44E5D14C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5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98E6F4-9E05-EB8F-A7BD-44D2CAE0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50" y="1131994"/>
            <a:ext cx="60852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4E82-D725-31EB-FD4C-BD992D9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C911-5EC8-B0C6-6057-A3FED6C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D12F-BA3A-61C2-1D20-818D4D3D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0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1CBF30-2E19-CF11-EC59-95E570AF4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234F-0D04-881B-A0BB-F7728C86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4590-7832-9C06-D446-2997B312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DABD-E35F-0BDE-701A-1D5AF5FB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5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88FE006-612B-C038-3F44-D6A60B10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BFE7-8EB4-856B-F902-C803697E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6AB3-767A-0206-E56B-3501DC12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0B4D-05BE-7011-3A2A-6E65C1FD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3F6E95-16A3-2BA9-2758-30C254DD5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9624-4065-BD2E-1FF5-CA1813B1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DC2B-C084-B9A9-97D9-AB8496AF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C3C2-F2D6-6BD2-C8C5-8D142C66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4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BC1D90-4B34-DFC4-EFAD-879CA202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E8B3-BEAD-421E-8ED5-00D7CD32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E212-83F1-D7C2-389E-37C49B19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48B9-6E10-C797-4F29-434D360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7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DABEA5-D820-0059-5D65-7C90073D4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EE57-3E9A-1E49-9E11-60F798CD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18DC-95D5-834A-FB6D-0212831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F73F-12DF-5A32-90C8-A4FFB8FC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C7C57F-A634-DB66-1165-E9908728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7943-3F61-677A-119E-7E6D51FD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8844-736D-9422-2501-2792A5E5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1C30-2F49-11A3-BD73-65CFEE1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6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CDE4FD-919D-82DA-1C32-0A13CAD3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4706-E6B3-BA4E-2C47-DE4682B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33B-7000-E807-6412-3A587C29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560-E26F-6B48-FAA9-763D95C1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9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3EDE-EC27-357C-0815-3D68E94C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31"/>
          </a:xfrm>
        </p:spPr>
        <p:txBody>
          <a:bodyPr/>
          <a:lstStyle/>
          <a:p>
            <a:r>
              <a:rPr lang="sr-Latn-RS" dirty="0"/>
              <a:t>Objašnjenje prethodnog slajda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3779-B96A-9996-A909-1D559B9E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68"/>
            <a:ext cx="8596668" cy="4554395"/>
          </a:xfrm>
        </p:spPr>
        <p:txBody>
          <a:bodyPr>
            <a:normAutofit/>
          </a:bodyPr>
          <a:lstStyle/>
          <a:p>
            <a:r>
              <a:rPr lang="sr-Latn-RS" dirty="0"/>
              <a:t>Na prethodnom slajdu, odabirom </a:t>
            </a:r>
            <a:r>
              <a:rPr lang="sr-Latn-RS" i="1" dirty="0"/>
              <a:t>„Mixed Mode“</a:t>
            </a:r>
            <a:r>
              <a:rPr lang="sr-Latn-RS" dirty="0"/>
              <a:t> autentikacije, moguć je pristup samom SQL Server-u i bazama podataka na dva načina: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Windows autentikacijom – zgodan način kada se na SQL server povezujemo preko SSMS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SQL Server autentikacijom – kreira se administratorski nalog sa korisničkim imenom „sa“ i unetom šifrom (u ovom kursu koristiće se „A1 b2 C3“ šifra); zgodan način kada se razvojne aplikacije (npr. web aplikacije) povezuju na SQL server</a:t>
            </a:r>
          </a:p>
          <a:p>
            <a:r>
              <a:rPr lang="sr-Latn-RS" dirty="0"/>
              <a:t>U ovom kursu će se razvijene web aplikacije zaista povezivati na SQL server radi pristupa bazama podataka pomoću administratorskog naloga; ovo apsolutno nije dobar/bezbedan način kako bi se aplikacije razvijale, ali, zgodan je način za edukativne i razvojne svrhe</a:t>
            </a:r>
          </a:p>
          <a:p>
            <a:r>
              <a:rPr lang="sr-Latn-RS" dirty="0"/>
              <a:t>U praksi, obično se za svaku aplikaciju pravi zaseban nalog sa najminimalnijim mogućim privilegijama, koje su samoj aplikaciji dovoljne (nasuprot administratorskom nalogu koji ima potpune privilegije!)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6B9F-DD0A-9109-1FC5-7BA830E7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9F51-0BA2-0CEB-445C-085FC62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CEC1-9880-7EC2-F4E8-7F558A0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sr-Latn-RS" dirty="0"/>
              <a:t>Napomene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697"/>
            <a:ext cx="8596668" cy="4511666"/>
          </a:xfrm>
        </p:spPr>
        <p:txBody>
          <a:bodyPr>
            <a:normAutofit/>
          </a:bodyPr>
          <a:lstStyle/>
          <a:p>
            <a:r>
              <a:rPr lang="sr-Latn-RS" dirty="0"/>
              <a:t>Za potrebe čuvanja masovnih količina podataka, Microsoft je razvio </a:t>
            </a:r>
            <a:r>
              <a:rPr lang="sr-Latn-RS" i="1" dirty="0"/>
              <a:t>SQL</a:t>
            </a:r>
            <a:r>
              <a:rPr lang="sr-Latn-RS" dirty="0"/>
              <a:t> server</a:t>
            </a:r>
          </a:p>
          <a:p>
            <a:r>
              <a:rPr lang="sr-Latn-RS" dirty="0"/>
              <a:t>Koristi se kao aplikacija za baze podataka (engl. </a:t>
            </a:r>
            <a:r>
              <a:rPr lang="sr-Latn-RS" i="1" dirty="0"/>
              <a:t>Database application</a:t>
            </a:r>
            <a:r>
              <a:rPr lang="sr-Latn-RS" dirty="0"/>
              <a:t>)</a:t>
            </a:r>
          </a:p>
          <a:p>
            <a:r>
              <a:rPr lang="sr-Latn-RS" dirty="0"/>
              <a:t>Postoje razni dodaci, alati, paketi, tehnologije, dokumentacije i druge stvari razvijene za potrebe rada sa bazama podataka</a:t>
            </a:r>
          </a:p>
          <a:p>
            <a:r>
              <a:rPr lang="sr-Latn-RS" dirty="0"/>
              <a:t>Za ovo, Microsoft je razvio </a:t>
            </a:r>
            <a:r>
              <a:rPr lang="sr-Latn-RS" i="1" dirty="0"/>
              <a:t>SQL Server Installation Center</a:t>
            </a:r>
            <a:r>
              <a:rPr lang="sr-Latn-RS" dirty="0"/>
              <a:t>, alat pomoću kog sa jednog mesta možete pronaći većinu ovih stvari, ako ne i sve</a:t>
            </a:r>
          </a:p>
          <a:p>
            <a:r>
              <a:rPr lang="sr-Latn-RS" dirty="0"/>
              <a:t>U ovom kursu, koristiće se navedena </a:t>
            </a:r>
            <a:r>
              <a:rPr lang="sr-Latn-RS" i="1" dirty="0"/>
              <a:t>MSSQLServer</a:t>
            </a:r>
            <a:r>
              <a:rPr lang="sr-Latn-RS" dirty="0"/>
              <a:t> kao aplikacija za baze podataka, </a:t>
            </a:r>
            <a:r>
              <a:rPr lang="sr-Latn-RS" i="1" dirty="0"/>
              <a:t>MS SSMS</a:t>
            </a:r>
            <a:r>
              <a:rPr lang="sr-Latn-RS" dirty="0"/>
              <a:t> (Microsoft SQL Server Management Studio) kao okruženje za upravljanje i ručni rad sa bazama podataka, i </a:t>
            </a:r>
            <a:r>
              <a:rPr lang="sr-Latn-RS" i="1" dirty="0"/>
              <a:t>Entity Framework</a:t>
            </a:r>
            <a:r>
              <a:rPr lang="sr-Latn-RS" dirty="0"/>
              <a:t> kao tehnologija korišćena u ostalim .NET tehnologijama za razvijanje aplikacija koje koriste baze podataka</a:t>
            </a:r>
          </a:p>
          <a:p>
            <a:r>
              <a:rPr lang="sr-Latn-RS" dirty="0"/>
              <a:t>Link za preuzimanje </a:t>
            </a:r>
            <a:r>
              <a:rPr lang="sr-Latn-RS" i="1" dirty="0"/>
              <a:t>Installation Center</a:t>
            </a:r>
            <a:r>
              <a:rPr lang="sr-Latn-RS" dirty="0"/>
              <a:t>-a: </a:t>
            </a:r>
            <a:r>
              <a:rPr lang="en-US" dirty="0">
                <a:hlinkClick r:id="rId2"/>
              </a:rPr>
              <a:t>SQL Server Downloads | Microsoft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A2956A-72AD-7781-E895-F916AA44D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4A8B-FFA9-D65F-794C-49549D2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8E32-D35A-A3D4-C348-CE57783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DA0B-9F9D-8CC5-C20C-36F28F6A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2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B22F0A-200C-1049-80BD-0DC4336C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69E8-495E-7F05-9427-7F89B647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B86D0-17FB-7284-79DF-AD71CAB9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C6D7-E963-74FB-83CC-BF3B95BD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5CB5DF-17EE-DEA1-B95D-8B506F55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21FF-9DF8-11D0-E1B4-03236F81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F840-96E6-53A4-D64D-609F19D7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00ED-808A-0B92-C905-2678316A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2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0478"/>
            <a:ext cx="8596668" cy="2097043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Instalacija SQL Server Management Studio (</a:t>
            </a:r>
            <a:r>
              <a:rPr lang="en-US" dirty="0">
                <a:hlinkClick r:id="rId2"/>
              </a:rPr>
              <a:t>Download SQL Server Management Studio (SSMS) - SQL Server Management Studio (SSMS) | Microsoft Docs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2FB370B-3980-8CBE-7CD5-655E9506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5EFD-A661-E419-2CCB-633966F9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61CF-3792-C99F-EC40-5B24FC6D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B8B5-645B-4D6B-0850-05BDBB2D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30A006-9625-E405-73C8-B9AC2AAE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98" y="1131994"/>
            <a:ext cx="532218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960B-B8D6-0573-D7A1-EE27E7D0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183A-0FE6-C97C-B394-12B65B36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53D2-B426-D76B-7955-FAAA135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8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EF0D-307D-088F-0B02-0DDA2916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98" y="1131994"/>
            <a:ext cx="532218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C2D8-3727-3F0B-4C84-20E3177F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9568-8ED7-1190-2E25-3C52FD0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A55F-5064-FFB6-F51D-E87347DD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83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AE8743-7DDC-AC41-380B-22C26325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98" y="1131994"/>
            <a:ext cx="532218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154C-64CA-D41B-384F-D34F550D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711E-963F-AA53-A13E-85F7CC43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86AC-2A49-2C76-A59C-8C9889D1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6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6A0FD61-414A-9F7A-680D-E03B02AB0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98" y="1131994"/>
            <a:ext cx="532218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80D4-E393-D793-7CB4-C28B262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8FBB-1D54-148F-7DDB-1697A6C7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4F0A-33D1-EA6C-0B2C-18E174F2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AB13-F646-432D-8A71-DB82BA35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Verifikacija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ED55-CCB9-6E6F-9012-4B13C4CC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2624"/>
            <a:ext cx="8596668" cy="4058740"/>
          </a:xfrm>
        </p:spPr>
        <p:txBody>
          <a:bodyPr/>
          <a:lstStyle/>
          <a:p>
            <a:r>
              <a:rPr lang="sr-Latn-RS" dirty="0"/>
              <a:t>Kada se SQL Server instalira, podrazumevano podešavanje je da se on automatski pokrene nakon instalacije, a takođe i nakon svakog restartovanja računara</a:t>
            </a:r>
          </a:p>
          <a:p>
            <a:r>
              <a:rPr lang="sr-Latn-RS" dirty="0"/>
              <a:t>Ova opcija se može izmeniti, ali se ne preporučuje</a:t>
            </a:r>
          </a:p>
          <a:p>
            <a:r>
              <a:rPr lang="sr-Latn-RS" dirty="0"/>
              <a:t>Nakon instalacije i SSMS, možemo verifikovati da li je sve uspešno instalirano tako što ćemo otvoriti SSMS i povezati se na prethodno instalirani SQL Server</a:t>
            </a:r>
          </a:p>
          <a:p>
            <a:r>
              <a:rPr lang="sr-Latn-RS" dirty="0"/>
              <a:t>Nakon otvaranja SSMS, dovoljno je odmah kliknuti na </a:t>
            </a:r>
            <a:r>
              <a:rPr lang="sr-Latn-RS" i="1" dirty="0"/>
              <a:t>Connect</a:t>
            </a:r>
          </a:p>
          <a:p>
            <a:r>
              <a:rPr lang="sr-Latn-RS" dirty="0"/>
              <a:t>Ukoliko se ni jedna greška ne prijavi, konekcija je uspešna i sve je uspešno podešeno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19DF-B191-C795-F13E-00D15235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8D8D-E1F6-04B4-B95C-EDC7C6A1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8FF7-75F2-A6AB-DC25-18AAA1B4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18812C-7029-4DF6-28BE-180B16ED1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r="2924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ED70-39A9-061E-4837-AF09D961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686C-219F-B265-7968-B2810741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D7B3-8BC3-5351-C89F-C6F17BCC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73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024259E-1DAC-A211-798D-BB29057A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44C-9C5D-AD5E-20E2-00F84EFF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9B09-F8D6-F731-55BF-A0E333FA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58B3-4C80-47E9-C04F-F98B296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8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8BF3908-3990-9A4D-E463-0A9CC969C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2901-94A0-3CD6-F5EE-DFFF9DEC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CE6D-3212-980A-43FA-CB8F381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7437-8E74-F078-44F7-332C85F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2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BA49DE1-C613-F219-8BED-D2924BFD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48" y="1131994"/>
            <a:ext cx="579228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2D57-1835-4CF7-E49B-6864F0F5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263B-BA35-371F-3B1E-B5BFA1E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A255-9ABD-CB38-0F97-D3B000F6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891CDA-433C-1B61-4108-7F26A8B9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48" y="1131994"/>
            <a:ext cx="579228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E100-5C6F-52BF-63E9-5BEA7E9E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DB42-161D-1076-9F0F-89ECA2B2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6446-62F9-C5FC-41E2-41A2F81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3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80BDC8F-6F20-CD7B-9461-5CA25A95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57CA-BD9A-6A88-19C2-89204458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13FB-FEF3-729B-73DA-02B5597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7F4B-B1A7-0CA2-63E0-FE9BA816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AD0A-A2AB-9EB3-3837-DB42A741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277"/>
          </a:xfrm>
        </p:spPr>
        <p:txBody>
          <a:bodyPr/>
          <a:lstStyle/>
          <a:p>
            <a:r>
              <a:rPr lang="sr-Latn-RS" dirty="0"/>
              <a:t>Šta instalirati?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4F4B-01DC-4EEC-9F3A-3A573EB3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0649"/>
            <a:ext cx="8596668" cy="3400713"/>
          </a:xfrm>
        </p:spPr>
        <p:txBody>
          <a:bodyPr/>
          <a:lstStyle/>
          <a:p>
            <a:r>
              <a:rPr lang="sr-Latn-RS" dirty="0"/>
              <a:t>Dakle, nama je potrebna jedna instanca </a:t>
            </a:r>
            <a:r>
              <a:rPr lang="sr-Latn-RS" i="1" dirty="0"/>
              <a:t>SQL Server</a:t>
            </a:r>
            <a:r>
              <a:rPr lang="sr-Latn-RS" dirty="0"/>
              <a:t>-a gde će se baze podataka nalaziti</a:t>
            </a:r>
          </a:p>
          <a:p>
            <a:r>
              <a:rPr lang="sr-Latn-RS" dirty="0"/>
              <a:t>Pored toga, kao što je već rečeno, koristićemo i </a:t>
            </a:r>
            <a:r>
              <a:rPr lang="sr-Latn-RS" i="1" dirty="0"/>
              <a:t>MS SSMS</a:t>
            </a:r>
            <a:endParaRPr lang="sr-Latn-RS" dirty="0"/>
          </a:p>
          <a:p>
            <a:r>
              <a:rPr lang="sr-Latn-RS" dirty="0"/>
              <a:t>U </a:t>
            </a:r>
            <a:r>
              <a:rPr lang="sr-Latn-RS" i="1" dirty="0"/>
              <a:t>Installation </a:t>
            </a:r>
            <a:r>
              <a:rPr lang="sr-Latn-RS" dirty="0"/>
              <a:t>tabu, respektivno, ovo su prva i treća opcija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9E6D-951F-BD9C-7626-30E8B3F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DBCB-7A41-689A-B334-1650C07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60FA-1028-970D-CF70-4BD59A22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0E4D0D-5A60-9323-F514-E8B6EE21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0" y="1131994"/>
            <a:ext cx="607998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93DA-02EB-D920-402D-5C25897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0942-3C94-80BE-A606-40EBAC6D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898F-7880-93D9-C394-5193447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1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8800"/>
            <a:ext cx="8596668" cy="660400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Instalacija SQL Server-a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3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651</Words>
  <Application>Microsoft Office PowerPoint</Application>
  <PresentationFormat>Widescreen</PresentationFormat>
  <Paragraphs>119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Microsoft SQL Server</vt:lpstr>
      <vt:lpstr>Napomene</vt:lpstr>
      <vt:lpstr>PowerPoint Presentation</vt:lpstr>
      <vt:lpstr>PowerPoint Presentation</vt:lpstr>
      <vt:lpstr>PowerPoint Presentation</vt:lpstr>
      <vt:lpstr>PowerPoint Presentation</vt:lpstr>
      <vt:lpstr>Šta instalirati?</vt:lpstr>
      <vt:lpstr>PowerPoint Presentation</vt:lpstr>
      <vt:lpstr>Instalacija SQL Server-a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Objašnjenje prethodnog slajda</vt:lpstr>
      <vt:lpstr>PowerPoint Presentation</vt:lpstr>
      <vt:lpstr>PowerPoint Presentation</vt:lpstr>
      <vt:lpstr>PowerPoint Presentation</vt:lpstr>
      <vt:lpstr>Instalacija SQL Server Management Studio (Download SQL Server Management Studio (SSMS) - SQL Server Management Studio (SSMS) | Microsoft Docs)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Verifikacija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30</cp:revision>
  <dcterms:created xsi:type="dcterms:W3CDTF">2022-06-06T19:00:58Z</dcterms:created>
  <dcterms:modified xsi:type="dcterms:W3CDTF">2022-06-11T15:51:18Z</dcterms:modified>
</cp:coreProperties>
</file>