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Postman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1193"/>
          </a:xfrm>
        </p:spPr>
        <p:txBody>
          <a:bodyPr/>
          <a:lstStyle/>
          <a:p>
            <a:r>
              <a:rPr lang="sr-Latn-RS" dirty="0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353"/>
            <a:ext cx="8596668" cy="4016009"/>
          </a:xfrm>
        </p:spPr>
        <p:txBody>
          <a:bodyPr/>
          <a:lstStyle/>
          <a:p>
            <a:r>
              <a:rPr lang="sr-Latn-RS" dirty="0"/>
              <a:t>Postman je klijentska aplikacija koja služi za lako i intuitivno građenje </a:t>
            </a:r>
            <a:r>
              <a:rPr lang="sr-Latn-RS" i="1" dirty="0"/>
              <a:t>REST API</a:t>
            </a:r>
            <a:r>
              <a:rPr lang="sr-Latn-RS" dirty="0"/>
              <a:t> poziva ka backend servisima, najčešće za svrhe njihovog ručnog testiranja</a:t>
            </a:r>
          </a:p>
          <a:p>
            <a:r>
              <a:rPr lang="sr-Latn-RS" dirty="0"/>
              <a:t>U ovom kursu, koristiće se kao alat za demonstraciju funkcionalnosti Klijent-Server arhitekture, kao i za testiranje razvijenih backend </a:t>
            </a:r>
            <a:r>
              <a:rPr lang="sr-Latn-RS" i="1" dirty="0"/>
              <a:t>REST</a:t>
            </a:r>
            <a:r>
              <a:rPr lang="sr-Latn-RS" dirty="0"/>
              <a:t> servisa</a:t>
            </a:r>
          </a:p>
          <a:p>
            <a:r>
              <a:rPr lang="sr-Latn-RS" dirty="0"/>
              <a:t>Treba napomenuti da, ma koliko se ovde pominju </a:t>
            </a:r>
            <a:r>
              <a:rPr lang="sr-Latn-RS" i="1" dirty="0"/>
              <a:t>REST</a:t>
            </a:r>
            <a:r>
              <a:rPr lang="sr-Latn-RS" dirty="0"/>
              <a:t> servisi, sam koncept podrazumeva da backend aplikacija poštuje odgovarajuća pravila koja </a:t>
            </a:r>
            <a:r>
              <a:rPr lang="sr-Latn-RS" i="1" dirty="0"/>
              <a:t>REST</a:t>
            </a:r>
            <a:r>
              <a:rPr lang="sr-Latn-RS" dirty="0"/>
              <a:t> propisuje, međutim, u ovom kurstu, ova pravila se neće obrađivati radi jednostavnosti</a:t>
            </a:r>
          </a:p>
          <a:p>
            <a:r>
              <a:rPr lang="sr-Latn-RS" dirty="0"/>
              <a:t>Link za preuzimanje aplikacije: </a:t>
            </a:r>
            <a:r>
              <a:rPr lang="en-US" dirty="0">
                <a:hlinkClick r:id="rId2"/>
              </a:rPr>
              <a:t>Postman API Platform | Sign Up for Free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E66F2E-6603-DCEF-8618-D1E7928C3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r="4045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18C8-DAFE-5281-B960-1872BE99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D77F-E671-3FB9-CDE9-A2FC1F0F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5C86-20FD-6C9F-1E2C-2A9A91A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B6F219-523A-8647-D5E3-A70BA5F0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0F2F-960B-A852-9227-0FD97BB1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5A1A-63E7-25AD-F6D4-83A20607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9959-E453-F10B-F9D5-50EFCA21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967D14A-8244-6587-F9E3-CD051EF7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29" y="1131994"/>
            <a:ext cx="7344619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3714-4E89-9FEB-6967-7F31F7D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49CD-3EDF-078C-0C79-9FF359EA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F973-EA0F-12C2-75CA-09313AA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8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A4D-0F04-0E39-BF54-2AFB8BA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189"/>
          </a:xfrm>
        </p:spPr>
        <p:txBody>
          <a:bodyPr/>
          <a:lstStyle/>
          <a:p>
            <a:r>
              <a:rPr lang="sr-Latn-RS" dirty="0"/>
              <a:t>Podešavanja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14B-7CCD-B546-4388-D9D48D8C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9376"/>
            <a:ext cx="8596668" cy="3451986"/>
          </a:xfrm>
        </p:spPr>
        <p:txBody>
          <a:bodyPr/>
          <a:lstStyle/>
          <a:p>
            <a:r>
              <a:rPr lang="sr-Latn-RS" dirty="0"/>
              <a:t>Nakon startovanja aplikacije, preporučuje se da se uključi opcija </a:t>
            </a:r>
            <a:r>
              <a:rPr lang="sr-Latn-RS" i="1" dirty="0"/>
              <a:t>„Allow reading files outside working directory“</a:t>
            </a:r>
          </a:p>
          <a:p>
            <a:r>
              <a:rPr lang="sr-Latn-RS" dirty="0"/>
              <a:t>Može se pronaći u </a:t>
            </a:r>
            <a:r>
              <a:rPr lang="sr-Latn-RS" i="1" dirty="0"/>
              <a:t>File </a:t>
            </a:r>
            <a:r>
              <a:rPr lang="en-US" i="1" dirty="0"/>
              <a:t>&gt; Settings</a:t>
            </a:r>
            <a:r>
              <a:rPr lang="en-US" dirty="0"/>
              <a:t> </a:t>
            </a:r>
            <a:r>
              <a:rPr lang="en-US" dirty="0" err="1"/>
              <a:t>prozoru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samom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i="1" dirty="0"/>
              <a:t>General</a:t>
            </a:r>
            <a:r>
              <a:rPr lang="en-US" dirty="0"/>
              <a:t> tab-a</a:t>
            </a:r>
          </a:p>
          <a:p>
            <a:r>
              <a:rPr lang="en-US" dirty="0"/>
              <a:t>Pored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opcije</a:t>
            </a:r>
            <a:r>
              <a:rPr lang="en-US" dirty="0"/>
              <a:t>, </a:t>
            </a:r>
            <a:r>
              <a:rPr lang="en-US" dirty="0" err="1"/>
              <a:t>mogu</a:t>
            </a:r>
            <a:r>
              <a:rPr lang="sr-Latn-RS" dirty="0"/>
              <a:t>će je menjati i druge, na primer, u tabu </a:t>
            </a:r>
            <a:r>
              <a:rPr lang="sr-Latn-RS" i="1" dirty="0"/>
              <a:t>Themes </a:t>
            </a:r>
            <a:r>
              <a:rPr lang="sr-Latn-RS" dirty="0"/>
              <a:t>možete promeniti temu na </a:t>
            </a:r>
            <a:r>
              <a:rPr lang="sr-Latn-RS" i="1" dirty="0"/>
              <a:t>Dark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B69-53A6-09D6-04C0-9EC80DE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089A-386B-EDB0-C276-74F6A3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BCA7-E0CA-6B6E-71A9-5173C3B8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B1769F-503F-E409-2078-BFB1C00C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29" y="1131994"/>
            <a:ext cx="7344619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E39A-A9EF-CCE5-C547-A307D7B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6BB6-E05C-B703-54DA-50AC58E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0A81-B6E5-1C66-9035-60E3C20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BDB4B2-BDAF-A0F0-1C7F-476C27E5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29" y="1131994"/>
            <a:ext cx="7344619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2C9B-EDF1-B916-C207-DF74499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DDEE-31B7-BE4F-EDF2-3A3A047C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A120-8E3E-F7E1-166F-1EFE86F1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16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208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Postman</vt:lpstr>
      <vt:lpstr>Napomene</vt:lpstr>
      <vt:lpstr>PowerPoint Presentation</vt:lpstr>
      <vt:lpstr>PowerPoint Presentation</vt:lpstr>
      <vt:lpstr>PowerPoint Presentation</vt:lpstr>
      <vt:lpstr>Podešavanja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10</cp:revision>
  <dcterms:created xsi:type="dcterms:W3CDTF">2022-06-06T19:00:58Z</dcterms:created>
  <dcterms:modified xsi:type="dcterms:W3CDTF">2022-06-11T15:04:09Z</dcterms:modified>
</cp:coreProperties>
</file>