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573C-E968-4969-A9CC-AF4DC37B41C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A681-06C3-4F62-9B0A-91A921F4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42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99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7CF6-0958-2691-CEAF-818E50E7D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3. Primer Klijent-Server modela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D8BA4-CA38-3A30-E7A8-80F2FC26E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Vladimir Siv</a:t>
            </a:r>
            <a:r>
              <a:rPr lang="sr-Latn-RS" dirty="0"/>
              <a:t>čev</a:t>
            </a:r>
          </a:p>
          <a:p>
            <a:r>
              <a:rPr lang="en-US" dirty="0"/>
              <a:t>MSc. Electrical &amp; Computer Engineering</a:t>
            </a:r>
          </a:p>
          <a:p>
            <a:r>
              <a:rPr lang="en-US" dirty="0"/>
              <a:t>Jun 2022.</a:t>
            </a:r>
          </a:p>
        </p:txBody>
      </p:sp>
    </p:spTree>
    <p:extLst>
      <p:ext uri="{BB962C8B-B14F-4D97-AF65-F5344CB8AC3E}">
        <p14:creationId xmlns:p14="http://schemas.microsoft.com/office/powerpoint/2010/main" val="388063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Kupovina tehnike poštom - Gigatron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3485"/>
            <a:ext cx="8596668" cy="4537877"/>
          </a:xfrm>
        </p:spPr>
        <p:txBody>
          <a:bodyPr>
            <a:normAutofit/>
          </a:bodyPr>
          <a:lstStyle/>
          <a:p>
            <a:r>
              <a:rPr lang="sr-Latn-RS" dirty="0"/>
              <a:t>Sada, kada Gigatron ima laptop na stanju, pakuje ga u kutiju koju na sličan način adresira kao što je Stanko adresirao pismo</a:t>
            </a:r>
          </a:p>
          <a:p>
            <a:r>
              <a:rPr lang="sr-Latn-RS" dirty="0"/>
              <a:t>Srećom, Stanko je napisao i svoje lične podatke, pa Gigatron zna gde da kutiju pošalje nazad</a:t>
            </a:r>
          </a:p>
          <a:p>
            <a:r>
              <a:rPr lang="sr-Latn-RS" dirty="0"/>
              <a:t>Kutija u ovom slučaju predstavlja odgovor servera (</a:t>
            </a:r>
            <a:r>
              <a:rPr lang="sr-Latn-RS" i="1" dirty="0"/>
              <a:t>response</a:t>
            </a:r>
            <a:r>
              <a:rPr lang="sr-Latn-RS" dirty="0"/>
              <a:t>), koje je po prirodi veoma slično zahtevu</a:t>
            </a:r>
          </a:p>
          <a:p>
            <a:r>
              <a:rPr lang="sr-Latn-RS" dirty="0"/>
              <a:t>Praktično se i odgovor sastoji iz dva identična segmenta, zaglavlja (</a:t>
            </a:r>
            <a:r>
              <a:rPr lang="sr-Latn-RS" i="1" dirty="0"/>
              <a:t>header</a:t>
            </a:r>
            <a:r>
              <a:rPr lang="sr-Latn-RS" dirty="0"/>
              <a:t>-a), što je nalepnica na kutiji gde je ispravno ova pošiljka adresirana (sadrži dakle slične </a:t>
            </a:r>
            <a:r>
              <a:rPr lang="sr-Latn-RS" u="sng" dirty="0"/>
              <a:t>meta podatke</a:t>
            </a:r>
            <a:r>
              <a:rPr lang="sr-Latn-RS" dirty="0"/>
              <a:t>), i tela (</a:t>
            </a:r>
            <a:r>
              <a:rPr lang="sr-Latn-RS" i="1" dirty="0"/>
              <a:t>body</a:t>
            </a:r>
            <a:r>
              <a:rPr lang="sr-Latn-RS" dirty="0"/>
              <a:t>-a) odgovora, što je sam laptop</a:t>
            </a:r>
          </a:p>
          <a:p>
            <a:r>
              <a:rPr lang="sr-Latn-RS" dirty="0"/>
              <a:t>Pošta sada treba ovu pošiljku kao odgovor Gigatrona (praktično </a:t>
            </a:r>
            <a:r>
              <a:rPr lang="sr-Latn-RS" i="1" dirty="0"/>
              <a:t>response</a:t>
            </a:r>
            <a:r>
              <a:rPr lang="sr-Latn-RS" dirty="0"/>
              <a:t> servera) da vrati nazad na Stankovu adresu</a:t>
            </a:r>
          </a:p>
          <a:p>
            <a:r>
              <a:rPr lang="sr-Latn-RS" dirty="0"/>
              <a:t>Po dobitku laptopa, Stanko je zadovoljan uslugama Gigatrona i pravi promenu unutar svoje kuće (promena na </a:t>
            </a:r>
            <a:r>
              <a:rPr lang="sr-Latn-RS" i="1" dirty="0"/>
              <a:t>UI</a:t>
            </a:r>
            <a:r>
              <a:rPr lang="sr-Latn-RS" dirty="0"/>
              <a:t>-u </a:t>
            </a:r>
            <a:r>
              <a:rPr lang="sr-Latn-RS" i="1" dirty="0"/>
              <a:t>frontend</a:t>
            </a:r>
            <a:r>
              <a:rPr lang="sr-Latn-RS" dirty="0"/>
              <a:t> aplikacije)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4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Kupovina tehnike poštom - Gigatron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3485"/>
            <a:ext cx="8596668" cy="4537877"/>
          </a:xfrm>
        </p:spPr>
        <p:txBody>
          <a:bodyPr>
            <a:normAutofit/>
          </a:bodyPr>
          <a:lstStyle/>
          <a:p>
            <a:r>
              <a:rPr lang="sr-Latn-RS" dirty="0"/>
              <a:t>Može se još postaviti pitanje, a kako je Stanko platio Gigatronu?</a:t>
            </a:r>
          </a:p>
          <a:p>
            <a:r>
              <a:rPr lang="sr-Latn-RS" dirty="0"/>
              <a:t>Ovo je odlično pitanje koje može da ilustruje još jedan koncept Klijent/Server modela u računarstvu</a:t>
            </a:r>
          </a:p>
          <a:p>
            <a:r>
              <a:rPr lang="sr-Latn-RS" dirty="0"/>
              <a:t>Samo telo inicijalnog Stankovog pisma, odnosno papira (gde piše „Želim da poručim </a:t>
            </a:r>
            <a:r>
              <a:rPr lang="sr-Latn-RS" i="1" dirty="0"/>
              <a:t>Toshiba Satellite</a:t>
            </a:r>
            <a:r>
              <a:rPr lang="sr-Latn-RS" dirty="0"/>
              <a:t> laptop.“) je izuzetno jednostavno</a:t>
            </a:r>
          </a:p>
          <a:p>
            <a:r>
              <a:rPr lang="sr-Latn-RS" dirty="0"/>
              <a:t>To je čak moglo i da piše u zaglavlju (</a:t>
            </a:r>
            <a:r>
              <a:rPr lang="sr-Latn-RS" i="1" dirty="0"/>
              <a:t>header</a:t>
            </a:r>
            <a:r>
              <a:rPr lang="sr-Latn-RS" dirty="0"/>
              <a:t>-u) pisma, kao meta podatak koji Gigatronu saopštava koju funkcionalnost u svom poslovanju treba da obavi</a:t>
            </a:r>
          </a:p>
          <a:p>
            <a:r>
              <a:rPr lang="sr-Latn-RS" dirty="0"/>
              <a:t>Tražena funkcionalnost u ovom slučaju je kupovina laptopa</a:t>
            </a:r>
          </a:p>
          <a:p>
            <a:r>
              <a:rPr lang="sr-Latn-RS" dirty="0"/>
              <a:t>Tip laptopa je praktično parametar ove funkcionalnosti, odnosno </a:t>
            </a:r>
            <a:r>
              <a:rPr lang="sr-Latn-RS" i="1" dirty="0"/>
              <a:t>„Toshiba Satellite</a:t>
            </a:r>
            <a:r>
              <a:rPr lang="sr-Latn-RS" dirty="0"/>
              <a:t>“ je argument te funkcionalnosti, na koji način Gigatron treba da je obavi (tako što će pripremiti baš taj laptop – ni jedan drugi)</a:t>
            </a:r>
          </a:p>
          <a:p>
            <a:r>
              <a:rPr lang="sr-Latn-RS" dirty="0"/>
              <a:t>Telo pisma sada (umesto prethodne poruke koja ukazuje na funkcionalnost) može da bude novac koji Stanko treba Gigatronu da plati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8EBCC3-FFA3-6C69-EE29-642C7502B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336" y="1564657"/>
            <a:ext cx="4286250" cy="4286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Kupovina tehnike poštom - Gigatron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Kupovina tehnike poštom - Gigatron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159"/>
            <a:ext cx="8596668" cy="4332203"/>
          </a:xfrm>
        </p:spPr>
        <p:txBody>
          <a:bodyPr/>
          <a:lstStyle/>
          <a:p>
            <a:r>
              <a:rPr lang="sr-Latn-RS" dirty="0"/>
              <a:t>Dobar primer funkcionisanja Klijent-Server modela bi bila kupovina tehnike slanjem poštanskih pisama, npr. prodavnici Gigatron</a:t>
            </a:r>
          </a:p>
          <a:p>
            <a:r>
              <a:rPr lang="sr-Latn-RS" dirty="0"/>
              <a:t>Recimo da se Gigatron prodavnica nalazi samo u Beogradu (ulica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Kirovljeva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17</a:t>
            </a:r>
            <a:r>
              <a:rPr lang="sr-Latn-RS" dirty="0"/>
              <a:t>), a Stanko Marković živi Kikindi (npr. ulica Svetosavska 32)</a:t>
            </a:r>
          </a:p>
          <a:p>
            <a:r>
              <a:rPr lang="sr-Latn-RS" dirty="0"/>
              <a:t>Slično kao ranije, uloge su: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Stanko je Korisnik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Stankova kuća je Klijentski Uređaj / </a:t>
            </a:r>
            <a:r>
              <a:rPr lang="sr-Latn-RS" i="1" dirty="0"/>
              <a:t>frontend</a:t>
            </a:r>
            <a:r>
              <a:rPr lang="sr-Latn-RS" dirty="0"/>
              <a:t> aplikacija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Gigatron prodavnica je Serverski Uređaj na kom je pokrenut </a:t>
            </a:r>
            <a:r>
              <a:rPr lang="sr-Latn-RS" i="1" dirty="0"/>
              <a:t>backend</a:t>
            </a:r>
            <a:r>
              <a:rPr lang="sr-Latn-RS" dirty="0"/>
              <a:t> servis (jedan, recimo na podrazumevanom </a:t>
            </a:r>
            <a:r>
              <a:rPr lang="sr-Latn-RS" i="1" dirty="0"/>
              <a:t>PORT</a:t>
            </a:r>
            <a:r>
              <a:rPr lang="sr-Latn-RS" dirty="0"/>
              <a:t>-u 80)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Cela država Srbija je internet (npr. gradovi su povezani putevima, zatim isto tako i kuće/zgrade unutar jednog grada/mesta su povezane putevima)</a:t>
            </a:r>
          </a:p>
          <a:p>
            <a:r>
              <a:rPr lang="sr-Latn-RS" dirty="0"/>
              <a:t>Često se uređaji na internetu zovu čvorovi (engl. </a:t>
            </a:r>
            <a:r>
              <a:rPr lang="sr-Latn-RS" i="1" dirty="0"/>
              <a:t>Node</a:t>
            </a:r>
            <a:r>
              <a:rPr lang="sr-Latn-RS" dirty="0"/>
              <a:t> – npr. </a:t>
            </a:r>
            <a:r>
              <a:rPr lang="sr-Latn-RS" i="1" dirty="0"/>
              <a:t>Server Node</a:t>
            </a:r>
            <a:r>
              <a:rPr lang="sr-Latn-R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Gradovi – uređaji; putevi - konekcije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1676D4-12DE-7B7E-D513-67BA25877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63" y="1501697"/>
            <a:ext cx="3627094" cy="44052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9981D7-B9F7-8EDE-C9D5-F3B7661B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683" y="1501696"/>
            <a:ext cx="3627095" cy="440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3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Kupovina tehnike poštom - Gigatron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159"/>
            <a:ext cx="8596668" cy="4332203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Stanko želi da kupi laptop od kompanije </a:t>
            </a:r>
            <a:r>
              <a:rPr lang="sr-Latn-RS" i="1" dirty="0"/>
              <a:t>Toshiba</a:t>
            </a:r>
            <a:r>
              <a:rPr lang="sr-Latn-RS" dirty="0"/>
              <a:t>, čija prodavnica se recimo nalazi samo u Tokiju u Japanu</a:t>
            </a:r>
          </a:p>
          <a:p>
            <a:r>
              <a:rPr lang="sr-Latn-RS" dirty="0"/>
              <a:t>Kako bi kupio laptop, na primer, Stanko mora da uradi više stvari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Isplanira godišnji odmor kako bi otputovao do Japana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Napravi dokument koji omogućava prelazak granica (pasoš/viza)</a:t>
            </a:r>
          </a:p>
          <a:p>
            <a:pPr marL="1257300" lvl="2" indent="-342900">
              <a:buFont typeface="+mj-lt"/>
              <a:buAutoNum type="alphaLcParenR"/>
            </a:pPr>
            <a:r>
              <a:rPr lang="sr-Latn-RS" dirty="0"/>
              <a:t>Za sam ovaj korak, potrebno je da recimo zakaže izdavanje pasoša u MUP-u</a:t>
            </a:r>
          </a:p>
          <a:p>
            <a:pPr marL="1257300" lvl="2" indent="-342900">
              <a:buFont typeface="+mj-lt"/>
              <a:buAutoNum type="alphaLcParenR"/>
            </a:pPr>
            <a:r>
              <a:rPr lang="sr-Latn-RS" dirty="0"/>
              <a:t>Zatim treba da ode u zakazanom vremenu kako bi obavio papirologiju</a:t>
            </a:r>
          </a:p>
          <a:p>
            <a:pPr marL="1257300" lvl="2" indent="-342900">
              <a:buFont typeface="+mj-lt"/>
              <a:buAutoNum type="alphaLcParenR"/>
            </a:pPr>
            <a:r>
              <a:rPr lang="sr-Latn-RS" dirty="0"/>
              <a:t>Ponovo dođe da podigne pasoš kada se izradi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Organizuje prevoz do Tokija, recimo, kupovinom avionaske karte (pa i npr. prevoz Ki-Bg)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Otputuje do Tokija, možda čak i presedne nekoliko puta (što dodatno komplikuje ove korake)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U Tokiju pronađe taxi koji bi ga odveo do </a:t>
            </a:r>
            <a:r>
              <a:rPr lang="sr-Latn-RS" i="1" dirty="0"/>
              <a:t>Toshiba</a:t>
            </a:r>
            <a:r>
              <a:rPr lang="sr-Latn-RS" dirty="0"/>
              <a:t> prodavnice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Kupi željeni laptop, sa rizikom da mu kažu da nemaju trenutno na stanju!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Vrati se nazad do Kikinde (što ponovo uključuje više koraka)</a:t>
            </a:r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7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Kupovina tehnike poštom - Gigatron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159"/>
            <a:ext cx="8596668" cy="4332203"/>
          </a:xfrm>
        </p:spPr>
        <p:txBody>
          <a:bodyPr>
            <a:normAutofit/>
          </a:bodyPr>
          <a:lstStyle/>
          <a:p>
            <a:r>
              <a:rPr lang="sr-Latn-RS" dirty="0"/>
              <a:t>Stanko dakle mora da uradi dosta velik posao kako bi dobio ono što želi</a:t>
            </a:r>
          </a:p>
          <a:p>
            <a:r>
              <a:rPr lang="sr-Latn-RS" dirty="0"/>
              <a:t>Interesantno za njega, prodavnica Gigatron upravo pruža usluge kakve mu trenutno trebaju</a:t>
            </a:r>
          </a:p>
          <a:p>
            <a:r>
              <a:rPr lang="sr-Latn-RS" dirty="0"/>
              <a:t>Usluga (servis) Gigatrona omogućuje korisnicima da poruče artikle od interesa (u ovom slučaju </a:t>
            </a:r>
            <a:r>
              <a:rPr lang="sr-Latn-RS" i="1" dirty="0"/>
              <a:t>Toshiba</a:t>
            </a:r>
            <a:r>
              <a:rPr lang="sr-Latn-RS" dirty="0"/>
              <a:t> laptop) i da im na kućnu adresu porudžbinu dostave</a:t>
            </a:r>
          </a:p>
          <a:p>
            <a:r>
              <a:rPr lang="sr-Latn-RS" dirty="0"/>
              <a:t>Stanko dakle u ovom slučaju, umesto da ceo posao sam odradi, delegira taj posao Gigatron prodavnici (kao </a:t>
            </a:r>
            <a:r>
              <a:rPr lang="sr-Latn-RS" i="1" dirty="0"/>
              <a:t>backend</a:t>
            </a:r>
            <a:r>
              <a:rPr lang="sr-Latn-RS" dirty="0"/>
              <a:t> servisu)</a:t>
            </a:r>
          </a:p>
          <a:p>
            <a:r>
              <a:rPr lang="sr-Latn-RS" dirty="0"/>
              <a:t>Ovo uopšte ne znači da Gigatron zadat posao radi na isti način onako kako bi Stanko sam to uradio – čak, u ovom slučaju, ni ne treba!</a:t>
            </a:r>
          </a:p>
          <a:p>
            <a:r>
              <a:rPr lang="sr-Latn-RS" dirty="0"/>
              <a:t>Gigatron može da koristi druge tehnike kako bi sam posao obavio, bitan je kranji rezultat, a to je da Stanko dobije laptop koji želi da kupi!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1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Kupovina tehnike poštom - Gigatron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2762"/>
            <a:ext cx="8596668" cy="4168599"/>
          </a:xfrm>
        </p:spPr>
        <p:txBody>
          <a:bodyPr>
            <a:normAutofit/>
          </a:bodyPr>
          <a:lstStyle/>
          <a:p>
            <a:r>
              <a:rPr lang="sr-Latn-RS" dirty="0"/>
              <a:t>Stanko je odlučio da upotrebi usluge Gigatrona, prvi korak je da spremi pismo u kom će se nalaziti relevantni podaci za porudžbinu</a:t>
            </a:r>
          </a:p>
          <a:p>
            <a:r>
              <a:rPr lang="sr-Latn-RS" dirty="0"/>
              <a:t>Pismo u ovom slučaju predstavlja zahtev (</a:t>
            </a:r>
            <a:r>
              <a:rPr lang="sr-Latn-RS" i="1" dirty="0"/>
              <a:t>request</a:t>
            </a:r>
            <a:r>
              <a:rPr lang="sr-Latn-RS" dirty="0"/>
              <a:t>) koji Stanko šalje Gigatronu</a:t>
            </a:r>
          </a:p>
          <a:p>
            <a:r>
              <a:rPr lang="sr-Latn-RS" dirty="0"/>
              <a:t>Kako bi napravio pismo, potrebno je da uradi nekoliko stvari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Kovertu pravilno da adresira, navođenjem polja ko pismo prima, i koja je adresa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Sa druge strane, navede svoje podatke (pošiljalac), kako bi Gigatron znao kome kasnije da pošalje porudžbinu (na koju adresu da vrati porudžbinu)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Na papiru koji će biti unutar koverte napiše šta želi da bude odrađeno („Želim da poručim </a:t>
            </a:r>
            <a:r>
              <a:rPr lang="sr-Latn-RS" i="1" dirty="0"/>
              <a:t>Toshiba Satellite</a:t>
            </a:r>
            <a:r>
              <a:rPr lang="sr-Latn-RS" dirty="0"/>
              <a:t> laptop.“)</a:t>
            </a:r>
          </a:p>
          <a:p>
            <a:r>
              <a:rPr lang="sr-Latn-RS" dirty="0"/>
              <a:t>Kada pismo napravi, potrebno je da ga poštom pošalje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Kupovina tehnike poštom - Gigatron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EFE7D-5A8C-9AD6-E2BD-0EF791396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336" y="1561219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7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Kupovina tehnike poštom - Gigatron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6578"/>
            <a:ext cx="8596668" cy="4414784"/>
          </a:xfrm>
        </p:spPr>
        <p:txBody>
          <a:bodyPr>
            <a:normAutofit/>
          </a:bodyPr>
          <a:lstStyle/>
          <a:p>
            <a:r>
              <a:rPr lang="sr-Latn-RS" dirty="0"/>
              <a:t>Pošta sada predstavlja transportni mehanizam koji internetom (putevima) dostavlja pismo (zahtev) do tražene destinacije koja je i deo samog zahteva</a:t>
            </a:r>
          </a:p>
          <a:p>
            <a:r>
              <a:rPr lang="sr-Latn-RS" dirty="0"/>
              <a:t>Pismo sada treba malo dublje analizirati; sastoji se praktično od dva segmenta: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Segment na samoj koverti – polja primalac i pošiljalac; ova polja možemo nazvati poljima koja se nalaze „u zaglavlju“ (engl. </a:t>
            </a:r>
            <a:r>
              <a:rPr lang="sr-Latn-RS" i="1" dirty="0"/>
              <a:t>header</a:t>
            </a:r>
            <a:r>
              <a:rPr lang="sr-Latn-RS" dirty="0"/>
              <a:t>) pisma (pod terminom pismo se inače ovde misli i na kovertu i na papir unutra)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dirty="0"/>
              <a:t>Segment unutar koverte, odnosno papir sa porukom – praktično sadrži „telo“ (engl. </a:t>
            </a:r>
            <a:r>
              <a:rPr lang="sr-Latn-RS" i="1" dirty="0"/>
              <a:t>body</a:t>
            </a:r>
            <a:r>
              <a:rPr lang="sr-Latn-RS" dirty="0"/>
              <a:t>) pisma, glavninu/suštinu koja je tražena od servisa da se postigne</a:t>
            </a:r>
          </a:p>
          <a:p>
            <a:r>
              <a:rPr lang="sr-Latn-RS" dirty="0"/>
              <a:t>Slično tako, i u </a:t>
            </a:r>
            <a:r>
              <a:rPr lang="sr-Latn-RS" i="1" dirty="0"/>
              <a:t>HTTP</a:t>
            </a:r>
            <a:r>
              <a:rPr lang="sr-Latn-RS" dirty="0"/>
              <a:t> protokolu, zahtevi (</a:t>
            </a:r>
            <a:r>
              <a:rPr lang="sr-Latn-RS" i="1" dirty="0"/>
              <a:t>request</a:t>
            </a:r>
            <a:r>
              <a:rPr lang="sr-Latn-RS" dirty="0"/>
              <a:t>-ovi) se sastoje iz dva dela, </a:t>
            </a:r>
            <a:r>
              <a:rPr lang="sr-Latn-RS" i="1" dirty="0"/>
              <a:t>header</a:t>
            </a:r>
            <a:r>
              <a:rPr lang="sr-Latn-RS" dirty="0"/>
              <a:t> zahteva koji upravo sadrži </a:t>
            </a:r>
            <a:r>
              <a:rPr lang="sr-Latn-RS" u="sng" dirty="0"/>
              <a:t>meta podatke</a:t>
            </a:r>
            <a:r>
              <a:rPr lang="sr-Latn-RS" dirty="0"/>
              <a:t> samog zahteva, poput primaoca, pošiljaoca, pa potencijalno i dosta drugih koji čak mogu i da utiču na izvršenje funkcionalnosti </a:t>
            </a:r>
            <a:r>
              <a:rPr lang="sr-Latn-RS" i="1" dirty="0"/>
              <a:t>backend</a:t>
            </a:r>
            <a:r>
              <a:rPr lang="sr-Latn-RS" dirty="0"/>
              <a:t> servisa, i </a:t>
            </a:r>
            <a:r>
              <a:rPr lang="sr-Latn-RS" i="1" dirty="0"/>
              <a:t>body</a:t>
            </a:r>
            <a:r>
              <a:rPr lang="sr-Latn-RS" dirty="0"/>
              <a:t> zahteva koji sadrže glavnicu zahteva (npr. bajtovi slike koja se upload-uje)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727"/>
          </a:xfrm>
        </p:spPr>
        <p:txBody>
          <a:bodyPr/>
          <a:lstStyle/>
          <a:p>
            <a:r>
              <a:rPr lang="sr-Latn-RS" dirty="0"/>
              <a:t>Kupovina tehnike poštom - Gigatron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7327"/>
            <a:ext cx="8596668" cy="4674035"/>
          </a:xfrm>
        </p:spPr>
        <p:txBody>
          <a:bodyPr>
            <a:normAutofit fontScale="92500"/>
          </a:bodyPr>
          <a:lstStyle/>
          <a:p>
            <a:r>
              <a:rPr lang="sr-Latn-RS" dirty="0"/>
              <a:t>Kada pošta dostavi pismo do Gigatron prodavnice, recepcija gigatrona bi trebalo da pismo dostavi do onog dela prodavnice koji ovakva pisma zna da obradi</a:t>
            </a:r>
          </a:p>
          <a:p>
            <a:r>
              <a:rPr lang="sr-Latn-RS" dirty="0"/>
              <a:t>Ipak, Gigatron ima samo jedan deo prodavnice koji prihvata sve zahteve – time ni posao recepcije nije težak pa ona nije ni potrebna</a:t>
            </a:r>
          </a:p>
          <a:p>
            <a:r>
              <a:rPr lang="sr-Latn-RS" dirty="0"/>
              <a:t>Drugim rečima, ima jedan </a:t>
            </a:r>
            <a:r>
              <a:rPr lang="sr-Latn-RS" i="1" dirty="0"/>
              <a:t>backend</a:t>
            </a:r>
            <a:r>
              <a:rPr lang="sr-Latn-RS" dirty="0"/>
              <a:t> servis, tj. jednu serversku aplikaciju koja sluša npr. na podrazumevanom portu, npr. 80</a:t>
            </a:r>
          </a:p>
          <a:p>
            <a:r>
              <a:rPr lang="sr-Latn-RS" dirty="0"/>
              <a:t>Gigatron sada pokreće svoju proceduru dobavljanja traženog laptopa – ako recimo već imaju na stanju, mogu odmah da ga pakuju</a:t>
            </a:r>
          </a:p>
          <a:p>
            <a:r>
              <a:rPr lang="sr-Latn-RS" dirty="0"/>
              <a:t>Način kako bi inače dobavljali stvari zavisi od njihovog poslovanja, npr. ako imaju neki dogovor sa kompanijom </a:t>
            </a:r>
            <a:r>
              <a:rPr lang="sr-Latn-RS" i="1" dirty="0"/>
              <a:t>Toshiba</a:t>
            </a:r>
            <a:r>
              <a:rPr lang="sr-Latn-RS" dirty="0"/>
              <a:t> da im nakon nekog vremenskog perioda dostavljaju avionom nove laptopove, što je skroz drugačije od načina kako bi Stanko inicijalno kupio laptop!</a:t>
            </a:r>
          </a:p>
          <a:p>
            <a:r>
              <a:rPr lang="sr-Latn-RS" dirty="0"/>
              <a:t>Dodatno, Gigatron recimo lageruje laptopove koje nakon toga mnogo lakše preprodaje – fina analogija u računarstvu je keširanje podataka radi bržeg dostavljanja (Stanku se odmah šalje laptop, pa ne čeka da stigne iz Tokija!)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1329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Trebuchet MS</vt:lpstr>
      <vt:lpstr>Wingdings 3</vt:lpstr>
      <vt:lpstr>Facet</vt:lpstr>
      <vt:lpstr>3. Primer Klijent-Server modela</vt:lpstr>
      <vt:lpstr>Kupovina tehnike poštom - Gigatron</vt:lpstr>
      <vt:lpstr>Gradovi – uređaji; putevi - konekcije</vt:lpstr>
      <vt:lpstr>Kupovina tehnike poštom - Gigatron</vt:lpstr>
      <vt:lpstr>Kupovina tehnike poštom - Gigatron</vt:lpstr>
      <vt:lpstr>Kupovina tehnike poštom - Gigatron</vt:lpstr>
      <vt:lpstr>Kupovina tehnike poštom - Gigatron</vt:lpstr>
      <vt:lpstr>Kupovina tehnike poštom - Gigatron</vt:lpstr>
      <vt:lpstr>Kupovina tehnike poštom - Gigatron</vt:lpstr>
      <vt:lpstr>Kupovina tehnike poštom - Gigatron</vt:lpstr>
      <vt:lpstr>Kupovina tehnike poštom - Gigatron</vt:lpstr>
      <vt:lpstr>Kupovina tehnike poštom - Gigatron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Sivcev</dc:creator>
  <cp:lastModifiedBy>Vladimir Sivcev</cp:lastModifiedBy>
  <cp:revision>24</cp:revision>
  <dcterms:created xsi:type="dcterms:W3CDTF">2022-06-06T19:00:58Z</dcterms:created>
  <dcterms:modified xsi:type="dcterms:W3CDTF">2022-06-14T19:04:18Z</dcterms:modified>
</cp:coreProperties>
</file>