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4"/>
  </p:notesMasterIdLst>
  <p:sldIdLst>
    <p:sldId id="256" r:id="rId2"/>
    <p:sldId id="257" r:id="rId3"/>
    <p:sldId id="263" r:id="rId4"/>
    <p:sldId id="258" r:id="rId5"/>
    <p:sldId id="264" r:id="rId6"/>
    <p:sldId id="259" r:id="rId7"/>
    <p:sldId id="260" r:id="rId8"/>
    <p:sldId id="265" r:id="rId9"/>
    <p:sldId id="261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1573C-E968-4969-A9CC-AF4DC37B41C7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CA681-06C3-4F62-9B0A-91A921F4E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51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24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64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9424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53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7999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85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26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8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4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5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8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88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39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97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8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73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11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studio.microsoft.com/v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C7CF6-0958-2691-CEAF-818E50E7D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 Studio 2022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D8BA4-CA38-3A30-E7A8-80F2FC26E4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Vladimir Siv</a:t>
            </a:r>
            <a:r>
              <a:rPr lang="sr-Latn-RS" dirty="0"/>
              <a:t>čev</a:t>
            </a:r>
          </a:p>
          <a:p>
            <a:r>
              <a:rPr lang="en-US" dirty="0"/>
              <a:t>MSc. Electrical &amp; Computer Engineering</a:t>
            </a:r>
          </a:p>
          <a:p>
            <a:r>
              <a:rPr lang="en-US" dirty="0"/>
              <a:t>Jun 2022.</a:t>
            </a:r>
          </a:p>
        </p:txBody>
      </p:sp>
    </p:spTree>
    <p:extLst>
      <p:ext uri="{BB962C8B-B14F-4D97-AF65-F5344CB8AC3E}">
        <p14:creationId xmlns:p14="http://schemas.microsoft.com/office/powerpoint/2010/main" val="3880632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2B93043B-82DA-6442-FC29-41A81CF361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76" r="1" b="1621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4B18B-7E5E-AE62-5F1C-CCAE2090A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3" y="6420107"/>
            <a:ext cx="51424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AF343-F4E0-1036-12A6-4F579CF642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2556" y="6420107"/>
            <a:ext cx="43058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2CFB4-0436-BED2-D3AB-9D0334EF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0438" y="6420107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773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EA98B5-9A23-C855-651E-D0FDAB20E0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97" r="1" b="1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7F82D-96A4-5303-D8EB-74E86293B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3" y="6420107"/>
            <a:ext cx="51424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D18C9-D53A-BA39-8223-EE6429F95F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2556" y="6420107"/>
            <a:ext cx="43058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03A47-5D61-8133-E012-D0DCC2452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0438" y="6420107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579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791FBB-E334-1727-83ED-F3ED19F832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80" r="1" b="1518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4932C-8E70-6C61-472A-8664D508B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3" y="6420107"/>
            <a:ext cx="51424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4F83E-45A0-72F8-1297-FE131A130C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2556" y="6420107"/>
            <a:ext cx="43058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9C0DD-C340-A529-6440-A7FDBEC28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0438" y="6420107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785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9002"/>
          </a:xfrm>
        </p:spPr>
        <p:txBody>
          <a:bodyPr/>
          <a:lstStyle/>
          <a:p>
            <a:r>
              <a:rPr lang="en-US" dirty="0" err="1"/>
              <a:t>Napomene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9159"/>
            <a:ext cx="8596668" cy="433220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Link za </a:t>
            </a:r>
            <a:r>
              <a:rPr lang="en-US" dirty="0" err="1"/>
              <a:t>preuzimanje</a:t>
            </a:r>
            <a:r>
              <a:rPr lang="en-US" dirty="0"/>
              <a:t> </a:t>
            </a:r>
            <a:r>
              <a:rPr lang="en-US" dirty="0" err="1"/>
              <a:t>okru</a:t>
            </a:r>
            <a:r>
              <a:rPr lang="sr-Latn-RS" dirty="0"/>
              <a:t>ženja (odabrati Community verziju): </a:t>
            </a:r>
            <a:r>
              <a:rPr lang="en-US" dirty="0">
                <a:hlinkClick r:id="rId2"/>
              </a:rPr>
              <a:t>Visual Studio 2022 IDE - Programming Tool for Software Developers (microsoft.com)</a:t>
            </a:r>
            <a:endParaRPr lang="sr-Latn-RS" dirty="0"/>
          </a:p>
          <a:p>
            <a:r>
              <a:rPr lang="sr-Latn-RS" dirty="0"/>
              <a:t>Za praćenje kursa, moguće je koristiti i druga okruženja, ali ih je teže inicijalno podesiti – najjednostavnije je koristiti </a:t>
            </a:r>
            <a:r>
              <a:rPr lang="sr-Latn-RS" i="1" dirty="0"/>
              <a:t>VS2022</a:t>
            </a:r>
            <a:r>
              <a:rPr lang="sr-Latn-RS" dirty="0"/>
              <a:t> (to je i preporuka)</a:t>
            </a:r>
          </a:p>
          <a:p>
            <a:r>
              <a:rPr lang="en-US" dirty="0" err="1"/>
              <a:t>Ukoliko</a:t>
            </a:r>
            <a:r>
              <a:rPr lang="en-US" dirty="0"/>
              <a:t> se </a:t>
            </a:r>
            <a:r>
              <a:rPr lang="en-US" dirty="0" err="1"/>
              <a:t>ipak</a:t>
            </a:r>
            <a:r>
              <a:rPr lang="en-US" dirty="0"/>
              <a:t> </a:t>
            </a:r>
            <a:r>
              <a:rPr lang="en-US" dirty="0" err="1"/>
              <a:t>opredelite</a:t>
            </a:r>
            <a:r>
              <a:rPr lang="en-US" dirty="0"/>
              <a:t> za </a:t>
            </a:r>
            <a:r>
              <a:rPr lang="sr-Latn-RS" dirty="0"/>
              <a:t>neko drugo okruženje (što uključuje i starije verzije </a:t>
            </a:r>
            <a:r>
              <a:rPr lang="sr-Latn-RS" i="1" dirty="0"/>
              <a:t>VS</a:t>
            </a:r>
            <a:r>
              <a:rPr lang="sr-Latn-RS" dirty="0"/>
              <a:t>-a),</a:t>
            </a:r>
            <a:r>
              <a:rPr lang="en-US" dirty="0"/>
              <a:t> </a:t>
            </a:r>
            <a:r>
              <a:rPr lang="en-US" dirty="0" err="1"/>
              <a:t>pojedine</a:t>
            </a:r>
            <a:r>
              <a:rPr lang="en-US" dirty="0"/>
              <a:t> </a:t>
            </a:r>
            <a:r>
              <a:rPr lang="en-US" dirty="0" err="1"/>
              <a:t>opcije</a:t>
            </a:r>
            <a:r>
              <a:rPr lang="en-US" dirty="0"/>
              <a:t> </a:t>
            </a:r>
            <a:r>
              <a:rPr lang="sr-Latn-RS" dirty="0"/>
              <a:t>koje budu korišćene mogu drugačije da izgledaju, ili se nalaze na drugom mestu u samom okruženju, međutim, postižu isti ili sličan efekat (koji je ok)</a:t>
            </a:r>
          </a:p>
          <a:p>
            <a:r>
              <a:rPr lang="sr-Latn-RS" dirty="0"/>
              <a:t>Prilikom instalacije okruženja, zapravo će se VSInstaller prvo instalirati, čija je dalja uloga da instalira samo okruženje, ali i dodatke/alate/tehnologije za razvoj</a:t>
            </a:r>
          </a:p>
          <a:p>
            <a:r>
              <a:rPr lang="sr-Latn-RS" dirty="0"/>
              <a:t>U ovom dokumentu, smatraće se da već imate VSInstaller (ukoliko ne, instalacija je trivijalna – preuzimanjem sa linka iznad), pomoću kog naknadno možete u svakom mometu dodati željene razvojne tehnologije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59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7FF6A-37C5-DE87-3F00-3271E34F6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68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sr-Latn-RS" dirty="0"/>
              <a:t>Preuzeti instalaciju Visual Studio 2022 (link na prethodnom slajdu) i pokrenuti.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7AB51-18A6-AB28-7577-5DFCE6D33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BE303-FE84-F6E9-B6E3-895F17D1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FA18B-6355-7ECC-FC88-143FCB557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03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12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1" name="Rectangle 24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26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3" name="Rectangle 37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17293EA-0EDF-E9F3-DEFA-EEE4DED1D6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3" r="-2" b="-2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DC854-736F-E390-8355-D6FE6C47F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3" y="6420107"/>
            <a:ext cx="51424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434C9-27F0-EDBC-56BB-5A1D648A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2556" y="6420107"/>
            <a:ext cx="43058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44476-A38E-1B14-44B0-B0767D96E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0438" y="6420107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905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7FF6A-37C5-DE87-3F00-3271E34F6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68600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dirty="0"/>
              <a:t>Ukoliko već imate Visual Studio instaliran, pretražite Installer kroz Windows: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7AB51-18A6-AB28-7577-5DFCE6D33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BE303-FE84-F6E9-B6E3-895F17D1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FA18B-6355-7ECC-FC88-143FCB557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38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7" name="Rectangle 2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8" name="Rectangle 3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7182CBA-B177-6413-37AD-D10954D83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35" y="1131994"/>
            <a:ext cx="5291512" cy="459038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778D2-2B94-3142-88DF-FCE7428E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3889" y="6411619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53E43-D073-9660-0DD4-DB1C188A89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78068" y="6411619"/>
            <a:ext cx="9119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A0B31-2DB9-0C24-1CEE-ED559773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411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CC37FE9-A1B4-070C-859B-75C41E5E7D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8098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FC50F-E019-040D-5437-593444C9B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3" y="6420107"/>
            <a:ext cx="51424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2E6D9-E099-3B3D-4504-B97EC4DCE1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2556" y="6420107"/>
            <a:ext cx="43058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88ABB-E655-1A95-7205-E1C8492B4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0438" y="6420107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997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F2C30-8343-388D-61C9-27963627B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9181"/>
          </a:xfrm>
        </p:spPr>
        <p:txBody>
          <a:bodyPr/>
          <a:lstStyle/>
          <a:p>
            <a:r>
              <a:rPr lang="sr-Latn-RS" dirty="0"/>
              <a:t>Koje tehnologije odabrati?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D9437-71AC-79C3-CCC6-690F2192E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8423"/>
            <a:ext cx="8596668" cy="4562940"/>
          </a:xfrm>
        </p:spPr>
        <p:txBody>
          <a:bodyPr/>
          <a:lstStyle/>
          <a:p>
            <a:r>
              <a:rPr lang="sr-Latn-RS" dirty="0"/>
              <a:t>Najbitnije je odabrati „ASP.NET and web development“, iz taba „Workloads“</a:t>
            </a:r>
          </a:p>
          <a:p>
            <a:r>
              <a:rPr lang="sr-Latn-RS" dirty="0"/>
              <a:t>U desnom panelu, pojaviće se takođe i opcione komponente za izbor da se takođe instaliraju; odabrati sve osim „Microsoft Teams development tools“</a:t>
            </a:r>
          </a:p>
          <a:p>
            <a:r>
              <a:rPr lang="sr-Latn-RS" dirty="0"/>
              <a:t>Potom, prošitiri odeljak „Individual components“ (u istom panelu)</a:t>
            </a:r>
          </a:p>
          <a:p>
            <a:r>
              <a:rPr lang="sr-Latn-RS" dirty="0"/>
              <a:t>Odabrati opcije (ukoliko nisu):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/>
              <a:t>ASP.NET MVC 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/>
              <a:t>.NET Core 3.1 Runtime (LTS)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/>
              <a:t>.NET Runtime 5.0</a:t>
            </a:r>
          </a:p>
          <a:p>
            <a:r>
              <a:rPr lang="sr-Latn-RS" dirty="0"/>
              <a:t>Pored iznad pomenutih komponenti, u redu je odabrati i druge, ukliko iste koristite u druge svrhe (npr. „.NET desktop development“ – za WinForms, itd)</a:t>
            </a:r>
          </a:p>
          <a:p>
            <a:r>
              <a:rPr lang="sr-Latn-RS" dirty="0"/>
              <a:t>Zatim, u tabu „Individual Components“ (dakle, ne u panelu), osigurati da je opcija „.NET 6.0 Runtime (LTS)“ odabrana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8232D-A6EE-DCAC-6A72-8C6FD0948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54E6B-3231-FFB0-4091-D6DF25E3E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239A9-DDFC-20DF-B170-91A11E088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07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A7DF4981-12F7-3C3E-5914-5FBADA5D18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98" r="1" b="2400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289C1-D0EF-4F82-6BE7-C8454D91C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3" y="6420107"/>
            <a:ext cx="51424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FCF36-F427-5C97-2A1D-5242638F69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2556" y="6420107"/>
            <a:ext cx="43058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3408F-C3F4-3D48-A648-C8E5CD2F4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0438" y="6420107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2316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</TotalTime>
  <Words>413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Facet</vt:lpstr>
      <vt:lpstr>Visual Studio 2022</vt:lpstr>
      <vt:lpstr>Napomene</vt:lpstr>
      <vt:lpstr>Preuzeti instalaciju Visual Studio 2022 (link na prethodnom slajdu) i pokrenuti.</vt:lpstr>
      <vt:lpstr>PowerPoint Presentation</vt:lpstr>
      <vt:lpstr>Ukoliko već imate Visual Studio instaliran, pretražite Installer kroz Windows:</vt:lpstr>
      <vt:lpstr>PowerPoint Presentation</vt:lpstr>
      <vt:lpstr>PowerPoint Presentation</vt:lpstr>
      <vt:lpstr>Koje tehnologije odabrati?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Sivcev</dc:creator>
  <cp:lastModifiedBy>Vladimir Sivcev</cp:lastModifiedBy>
  <cp:revision>10</cp:revision>
  <dcterms:created xsi:type="dcterms:W3CDTF">2022-06-06T19:00:58Z</dcterms:created>
  <dcterms:modified xsi:type="dcterms:W3CDTF">2022-06-17T20:30:38Z</dcterms:modified>
</cp:coreProperties>
</file>