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8" r:id="rId5"/>
    <p:sldId id="262" r:id="rId6"/>
    <p:sldId id="269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5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09.06.2020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09.06.2020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3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8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6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75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3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44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8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3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6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6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09.06.2020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developers/applic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d/0IUVWCMGy4vu1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developers/applic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 8" descr="Значок колонны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0" y="1830614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400586"/>
            <a:ext cx="8683625" cy="2421464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Инструкция по</a:t>
            </a:r>
            <a:br>
              <a:rPr lang="en-US" dirty="0">
                <a:latin typeface="Bauhaus 93" panose="04030905020B02020C02" pitchFamily="82" charset="0"/>
              </a:rPr>
            </a:br>
            <a:r>
              <a:rPr lang="en-US" dirty="0">
                <a:latin typeface="Berlin Sans FB Demi" panose="020E0802020502020306" pitchFamily="34" charset="0"/>
              </a:rPr>
              <a:t>Discord Application Modules</a:t>
            </a:r>
            <a:br>
              <a:rPr lang="ru-RU" dirty="0">
                <a:latin typeface="Berlin Sans FB Demi" panose="020E0802020502020306" pitchFamily="34" charset="0"/>
              </a:rPr>
            </a:br>
            <a:r>
              <a:rPr lang="ru-RU" u="sng" dirty="0">
                <a:latin typeface="Arial Black" panose="020B0A04020102020204" pitchFamily="34" charset="0"/>
              </a:rPr>
              <a:t>Клиентская часть</a:t>
            </a:r>
            <a:endParaRPr lang="ru-RU" sz="4500" u="sng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790" y="4820430"/>
            <a:ext cx="8683625" cy="732840"/>
          </a:xfrm>
        </p:spPr>
        <p:txBody>
          <a:bodyPr rtlCol="0">
            <a:normAutofit fontScale="5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1 курса, группы 195,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и программирование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Будаев Владимир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Проверил(а)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ОПД Чадаева Т.В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664"/>
            <a:ext cx="3814235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Проверка бота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319" y="2549513"/>
            <a:ext cx="6849930" cy="2987686"/>
          </a:xfrm>
        </p:spPr>
        <p:txBody>
          <a:bodyPr rtlCol="0">
            <a:normAutofit/>
          </a:bodyPr>
          <a:lstStyle/>
          <a:p>
            <a:pPr algn="l"/>
            <a:r>
              <a:rPr lang="ru-RU" sz="2000" dirty="0">
                <a:latin typeface="Arial Black" panose="020B0A04020102020204" pitchFamily="34" charset="0"/>
              </a:rPr>
              <a:t>Переходим в </a:t>
            </a:r>
            <a:r>
              <a:rPr lang="en-US" sz="2000" dirty="0">
                <a:latin typeface="Arial Black" panose="020B0A04020102020204" pitchFamily="34" charset="0"/>
              </a:rPr>
              <a:t>Discord</a:t>
            </a:r>
            <a:r>
              <a:rPr lang="ru-RU" sz="2000" dirty="0">
                <a:latin typeface="Arial Black" panose="020B0A04020102020204" pitchFamily="34" charset="0"/>
              </a:rPr>
              <a:t> на наш сервер и заходим в любой текстовый канал и пишем</a:t>
            </a:r>
          </a:p>
          <a:p>
            <a:pPr algn="l"/>
            <a:r>
              <a:rPr lang="en-US" sz="2000" dirty="0">
                <a:latin typeface="Arial Black" panose="020B0A04020102020204" pitchFamily="34" charset="0"/>
              </a:rPr>
              <a:t>“/</a:t>
            </a:r>
            <a:r>
              <a:rPr lang="en-US" sz="2000" dirty="0" err="1">
                <a:latin typeface="Arial Black" panose="020B0A04020102020204" pitchFamily="34" charset="0"/>
              </a:rPr>
              <a:t>botinfo</a:t>
            </a:r>
            <a:r>
              <a:rPr lang="en-US" sz="2000" dirty="0">
                <a:latin typeface="Arial Black" panose="020B0A04020102020204" pitchFamily="34" charset="0"/>
              </a:rPr>
              <a:t>”</a:t>
            </a:r>
            <a:endParaRPr lang="ru-RU" sz="2000" dirty="0">
              <a:latin typeface="Arial Black" panose="020B0A04020102020204" pitchFamily="34" charset="0"/>
            </a:endParaRPr>
          </a:p>
          <a:p>
            <a:pPr algn="l"/>
            <a:r>
              <a:rPr lang="ru-RU" sz="2000" dirty="0" err="1">
                <a:latin typeface="Arial Black" panose="020B0A04020102020204" pitchFamily="34" charset="0"/>
              </a:rPr>
              <a:t>Вуаля</a:t>
            </a:r>
            <a:r>
              <a:rPr lang="ru-RU" sz="2000" dirty="0">
                <a:latin typeface="Arial Black" panose="020B0A04020102020204" pitchFamily="34" charset="0"/>
              </a:rPr>
              <a:t> все работает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34" y="968664"/>
            <a:ext cx="1157288" cy="11572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E72E6D-39DE-4AE3-94AF-09E682E9F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84" y="4149052"/>
            <a:ext cx="5017203" cy="2134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09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0FCCD-C0D6-4A66-81E6-6D151D9D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48" y="2255967"/>
            <a:ext cx="6445103" cy="1017391"/>
          </a:xfrm>
        </p:spPr>
        <p:txBody>
          <a:bodyPr/>
          <a:lstStyle/>
          <a:p>
            <a:pPr algn="ctr"/>
            <a:r>
              <a:rPr lang="ru-RU" sz="4000" dirty="0">
                <a:latin typeface="Arial Black" panose="020B0A04020102020204" pitchFamily="34" charset="0"/>
              </a:rPr>
              <a:t>Конец ИНСТРУКЦИИ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B16E34-5C5A-4AE5-BE9D-A278F1068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73448" y="3461884"/>
            <a:ext cx="6610351" cy="2242630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Спасибо, что были с нами</a:t>
            </a:r>
          </a:p>
        </p:txBody>
      </p:sp>
    </p:spTree>
    <p:extLst>
      <p:ext uri="{BB962C8B-B14F-4D97-AF65-F5344CB8AC3E}">
        <p14:creationId xmlns:p14="http://schemas.microsoft.com/office/powerpoint/2010/main" val="8539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81" y="1004071"/>
            <a:ext cx="4703908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Создание профиля бота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950" y="2271503"/>
            <a:ext cx="6610351" cy="3476618"/>
          </a:xfrm>
        </p:spPr>
        <p:txBody>
          <a:bodyPr rtlCol="0"/>
          <a:lstStyle/>
          <a:p>
            <a:pPr algn="l"/>
            <a:r>
              <a:rPr lang="ru-RU" dirty="0">
                <a:latin typeface="Arial Black" panose="020B0A04020102020204" pitchFamily="34" charset="0"/>
              </a:rPr>
              <a:t>1. Переходим по ссылке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r>
              <a:rPr lang="ru-RU" dirty="0">
                <a:latin typeface="Arial Black" panose="020B0A04020102020204" pitchFamily="34" charset="0"/>
              </a:rPr>
              <a:t>             	  </a:t>
            </a:r>
            <a:r>
              <a:rPr lang="en-US" dirty="0">
                <a:latin typeface="Arial Black" panose="020B0A04020102020204" pitchFamily="34" charset="0"/>
                <a:hlinkClick r:id="rId3"/>
              </a:rPr>
              <a:t>https://discord.com/developers/applications</a:t>
            </a:r>
            <a:endParaRPr lang="en-US" dirty="0">
              <a:latin typeface="Arial Black" panose="020B0A04020102020204" pitchFamily="34" charset="0"/>
            </a:endParaRPr>
          </a:p>
          <a:p>
            <a:pPr algn="l"/>
            <a:r>
              <a:rPr lang="ru-RU" dirty="0">
                <a:latin typeface="Arial Black" panose="020B0A04020102020204" pitchFamily="34" charset="0"/>
              </a:rPr>
              <a:t>2. Нажимаем на </a:t>
            </a:r>
            <a:r>
              <a:rPr lang="en-US" dirty="0">
                <a:latin typeface="Arial Black" panose="020B0A04020102020204" pitchFamily="34" charset="0"/>
              </a:rPr>
              <a:t>New Application </a:t>
            </a:r>
            <a:r>
              <a:rPr lang="ru-RU" dirty="0">
                <a:latin typeface="Arial Black" panose="020B0A04020102020204" pitchFamily="34" charset="0"/>
              </a:rPr>
              <a:t>в верхнем правом углу</a:t>
            </a:r>
          </a:p>
          <a:p>
            <a:pPr algn="l"/>
            <a:endParaRPr lang="ru-RU" dirty="0">
              <a:latin typeface="Arial Black" panose="020B0A04020102020204" pitchFamily="34" charset="0"/>
            </a:endParaRPr>
          </a:p>
          <a:p>
            <a:pPr algn="l"/>
            <a:endParaRPr lang="ru-RU" dirty="0">
              <a:latin typeface="Arial Black" panose="020B0A04020102020204" pitchFamily="34" charset="0"/>
            </a:endParaRPr>
          </a:p>
          <a:p>
            <a:pPr algn="l"/>
            <a:endParaRPr lang="ru-RU" dirty="0">
              <a:latin typeface="Arial Black" panose="020B0A04020102020204" pitchFamily="34" charset="0"/>
            </a:endParaRPr>
          </a:p>
          <a:p>
            <a:pPr algn="l"/>
            <a:endParaRPr lang="ru-RU" dirty="0">
              <a:latin typeface="Arial Black" panose="020B0A04020102020204" pitchFamily="34" charset="0"/>
            </a:endParaRPr>
          </a:p>
          <a:p>
            <a:pPr algn="l"/>
            <a:r>
              <a:rPr lang="ru-RU" dirty="0">
                <a:latin typeface="Arial Black" panose="020B0A04020102020204" pitchFamily="34" charset="0"/>
              </a:rPr>
              <a:t>3. Называем бота</a:t>
            </a:r>
          </a:p>
          <a:p>
            <a:pPr algn="l"/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/>
          <a:stretch/>
        </p:blipFill>
        <p:spPr bwMode="blackGray">
          <a:xfrm>
            <a:off x="7144478" y="619558"/>
            <a:ext cx="3875641" cy="25858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C2023D-D3FF-4421-BFD7-0948E413F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50" y="3652622"/>
            <a:ext cx="11658600" cy="1457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FFDFB8-C858-4A93-92E8-837AF01C9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50" y="5657576"/>
            <a:ext cx="5010849" cy="8192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664"/>
            <a:ext cx="3814235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Создание бота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319" y="2549513"/>
            <a:ext cx="6849930" cy="2987686"/>
          </a:xfrm>
        </p:spPr>
        <p:txBody>
          <a:bodyPr rtlCol="0">
            <a:normAutofit/>
          </a:bodyPr>
          <a:lstStyle/>
          <a:p>
            <a:pPr algn="l"/>
            <a:r>
              <a:rPr lang="ru-RU" sz="2000" dirty="0">
                <a:latin typeface="Arial Black" panose="020B0A04020102020204" pitchFamily="34" charset="0"/>
              </a:rPr>
              <a:t>Заходим во вкладку </a:t>
            </a:r>
            <a:r>
              <a:rPr lang="en-US" sz="2000" dirty="0">
                <a:latin typeface="Arial Black" panose="020B0A04020102020204" pitchFamily="34" charset="0"/>
              </a:rPr>
              <a:t>Bot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34" y="968664"/>
            <a:ext cx="1157288" cy="11572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AD3029-FD4C-487B-8BC9-41AD4E32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15" y="2981097"/>
            <a:ext cx="4048690" cy="3258005"/>
          </a:xfrm>
          <a:prstGeom prst="rect">
            <a:avLst/>
          </a:prstGeom>
        </p:spPr>
      </p:pic>
      <p:sp>
        <p:nvSpPr>
          <p:cNvPr id="9" name="Текст 3">
            <a:extLst>
              <a:ext uri="{FF2B5EF4-FFF2-40B4-BE49-F238E27FC236}">
                <a16:creationId xmlns:a16="http://schemas.microsoft.com/office/drawing/2014/main" id="{E56A0E2A-6348-454E-A8A8-3EE5641FF341}"/>
              </a:ext>
            </a:extLst>
          </p:cNvPr>
          <p:cNvSpPr txBox="1">
            <a:spLocks/>
          </p:cNvSpPr>
          <p:nvPr/>
        </p:nvSpPr>
        <p:spPr bwMode="white">
          <a:xfrm>
            <a:off x="5574751" y="2549513"/>
            <a:ext cx="6849930" cy="29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latin typeface="Arial Black" panose="020B0A04020102020204" pitchFamily="34" charset="0"/>
              </a:rPr>
              <a:t>Нажимаем на </a:t>
            </a:r>
            <a:r>
              <a:rPr lang="en-US" b="1" u="sng" dirty="0">
                <a:latin typeface="Arial Black" panose="020B0A04020102020204" pitchFamily="34" charset="0"/>
              </a:rPr>
              <a:t>Click to Reveal Token</a:t>
            </a:r>
            <a:endParaRPr lang="ru-RU" b="1" u="sng" dirty="0">
              <a:latin typeface="Arial Black" panose="020B0A04020102020204" pitchFamily="34" charset="0"/>
            </a:endParaRPr>
          </a:p>
          <a:p>
            <a:pPr algn="l"/>
            <a:endParaRPr lang="ru-RU" sz="2000" b="1" u="sng" dirty="0">
              <a:latin typeface="Arial Black" panose="020B0A040201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F0AD2E-7782-46ED-BD93-E561D2037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317" y="2981097"/>
            <a:ext cx="516327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664"/>
            <a:ext cx="3814235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Создание бота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319" y="2549513"/>
            <a:ext cx="6849930" cy="2987686"/>
          </a:xfrm>
        </p:spPr>
        <p:txBody>
          <a:bodyPr rtlCol="0">
            <a:normAutofit/>
          </a:bodyPr>
          <a:lstStyle/>
          <a:p>
            <a:pPr algn="l"/>
            <a:r>
              <a:rPr lang="ru-RU" sz="2000" dirty="0">
                <a:latin typeface="Arial Black" panose="020B0A04020102020204" pitchFamily="34" charset="0"/>
              </a:rPr>
              <a:t>Копируем </a:t>
            </a:r>
            <a:r>
              <a:rPr lang="en-US" sz="2000" dirty="0">
                <a:latin typeface="Arial Black" panose="020B0A04020102020204" pitchFamily="34" charset="0"/>
              </a:rPr>
              <a:t>TOKEN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34" y="968664"/>
            <a:ext cx="1157288" cy="11572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8D52BA-7BD6-4244-9A66-F47CDC94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19" y="3112387"/>
            <a:ext cx="9583487" cy="2848373"/>
          </a:xfrm>
          <a:prstGeom prst="rect">
            <a:avLst/>
          </a:prstGeom>
        </p:spPr>
      </p:pic>
      <p:sp>
        <p:nvSpPr>
          <p:cNvPr id="11" name="Текст 3">
            <a:extLst>
              <a:ext uri="{FF2B5EF4-FFF2-40B4-BE49-F238E27FC236}">
                <a16:creationId xmlns:a16="http://schemas.microsoft.com/office/drawing/2014/main" id="{54C66876-FB33-492A-83EA-F22E5D3E9FE1}"/>
              </a:ext>
            </a:extLst>
          </p:cNvPr>
          <p:cNvSpPr txBox="1">
            <a:spLocks/>
          </p:cNvSpPr>
          <p:nvPr/>
        </p:nvSpPr>
        <p:spPr bwMode="white">
          <a:xfrm>
            <a:off x="4797822" y="1935157"/>
            <a:ext cx="5949984" cy="29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 Black" panose="020B0A04020102020204" pitchFamily="34" charset="0"/>
              </a:rPr>
              <a:t>!!!</a:t>
            </a:r>
            <a:r>
              <a:rPr lang="ru-RU" sz="2000" dirty="0">
                <a:latin typeface="Arial Black" panose="020B0A04020102020204" pitchFamily="34" charset="0"/>
              </a:rPr>
              <a:t>ВАЖНО!!! </a:t>
            </a: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Не показывайте этот токен некому, это можно так сказать логин и пароль бота</a:t>
            </a:r>
          </a:p>
        </p:txBody>
      </p:sp>
    </p:spTree>
    <p:extLst>
      <p:ext uri="{BB962C8B-B14F-4D97-AF65-F5344CB8AC3E}">
        <p14:creationId xmlns:p14="http://schemas.microsoft.com/office/powerpoint/2010/main" val="24613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664"/>
            <a:ext cx="3814235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Клиентская часть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319" y="2549513"/>
            <a:ext cx="6849930" cy="2987686"/>
          </a:xfrm>
        </p:spPr>
        <p:txBody>
          <a:bodyPr rtlCol="0">
            <a:normAutofit fontScale="92500"/>
          </a:bodyPr>
          <a:lstStyle/>
          <a:p>
            <a:pPr algn="l"/>
            <a:r>
              <a:rPr lang="ru-RU" sz="2000" dirty="0">
                <a:latin typeface="Arial Black" panose="020B0A04020102020204" pitchFamily="34" charset="0"/>
              </a:rPr>
              <a:t>1. Качаем с Яндекс Диска клиентскую часть</a:t>
            </a:r>
          </a:p>
          <a:p>
            <a:pPr algn="l"/>
            <a:r>
              <a:rPr lang="en-US" sz="2000" dirty="0">
                <a:latin typeface="Arial Black" panose="020B0A04020102020204" pitchFamily="34" charset="0"/>
                <a:hlinkClick r:id="rId3"/>
              </a:rPr>
              <a:t>https://yadi.sk/d/0IUVWCMGy4vu1Q</a:t>
            </a:r>
            <a:endParaRPr lang="ru-RU" sz="2000" dirty="0">
              <a:latin typeface="Arial Black" panose="020B0A04020102020204" pitchFamily="34" charset="0"/>
            </a:endParaRP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И разархивируйте.</a:t>
            </a: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2. Открываем файл </a:t>
            </a:r>
            <a:r>
              <a:rPr lang="en-US" sz="2000" dirty="0">
                <a:latin typeface="Arial Black" panose="020B0A04020102020204" pitchFamily="34" charset="0"/>
              </a:rPr>
              <a:t>config.py</a:t>
            </a: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И вставляем ваш токен в </a:t>
            </a:r>
            <a:r>
              <a:rPr lang="en-US" sz="2000" dirty="0">
                <a:latin typeface="Arial Black" panose="020B0A04020102020204" pitchFamily="34" charset="0"/>
              </a:rPr>
              <a:t>“</a:t>
            </a:r>
            <a:r>
              <a:rPr lang="ru-RU" sz="2000" dirty="0">
                <a:latin typeface="Arial Black" panose="020B0A04020102020204" pitchFamily="34" charset="0"/>
              </a:rPr>
              <a:t>ВАШ ТОКЕН</a:t>
            </a:r>
            <a:r>
              <a:rPr lang="en-US" sz="2000" dirty="0">
                <a:latin typeface="Arial Black" panose="020B0A04020102020204" pitchFamily="34" charset="0"/>
              </a:rPr>
              <a:t>”</a:t>
            </a:r>
            <a:endParaRPr lang="ru-RU" sz="2000" dirty="0">
              <a:latin typeface="Arial Black" panose="020B0A04020102020204" pitchFamily="34" charset="0"/>
            </a:endParaRP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3. Закрываем файл и запускаем файл </a:t>
            </a:r>
            <a:r>
              <a:rPr lang="en-US" sz="2000" dirty="0">
                <a:latin typeface="Arial Black" panose="020B0A04020102020204" pitchFamily="34" charset="0"/>
              </a:rPr>
              <a:t>start.bat</a:t>
            </a:r>
            <a:endParaRPr lang="ru-RU" sz="2000" dirty="0">
              <a:latin typeface="Arial Black" panose="020B0A04020102020204" pitchFamily="34" charset="0"/>
            </a:endParaRP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ГОТОВО</a:t>
            </a:r>
          </a:p>
        </p:txBody>
      </p:sp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534" y="968664"/>
            <a:ext cx="1157288" cy="11572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512175-AD96-4AC2-8A34-D052737D9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688" y="3429000"/>
            <a:ext cx="4976575" cy="9218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539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664"/>
            <a:ext cx="3814235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Создание сервера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319" y="2549513"/>
            <a:ext cx="6849930" cy="2987686"/>
          </a:xfrm>
        </p:spPr>
        <p:txBody>
          <a:bodyPr rtlCol="0">
            <a:normAutofit/>
          </a:bodyPr>
          <a:lstStyle/>
          <a:p>
            <a:pPr algn="l"/>
            <a:r>
              <a:rPr lang="ru-RU" sz="2000" dirty="0">
                <a:latin typeface="Arial Black" panose="020B0A04020102020204" pitchFamily="34" charset="0"/>
              </a:rPr>
              <a:t>1. Заходим в </a:t>
            </a:r>
            <a:r>
              <a:rPr lang="en-US" sz="2000" dirty="0">
                <a:latin typeface="Arial Black" panose="020B0A04020102020204" pitchFamily="34" charset="0"/>
              </a:rPr>
              <a:t>Discord </a:t>
            </a:r>
            <a:r>
              <a:rPr lang="ru-RU" sz="2000" dirty="0">
                <a:latin typeface="Arial Black" panose="020B0A04020102020204" pitchFamily="34" charset="0"/>
              </a:rPr>
              <a:t>и в списке сервером нажимаем на </a:t>
            </a:r>
            <a:r>
              <a:rPr lang="en-US" sz="2000" dirty="0">
                <a:latin typeface="Arial Black" panose="020B0A04020102020204" pitchFamily="34" charset="0"/>
              </a:rPr>
              <a:t>“+”</a:t>
            </a: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2. Нажимаем на </a:t>
            </a:r>
            <a:r>
              <a:rPr lang="en-US" sz="2000" dirty="0">
                <a:latin typeface="Arial Black" panose="020B0A04020102020204" pitchFamily="34" charset="0"/>
              </a:rPr>
              <a:t>“</a:t>
            </a:r>
            <a:r>
              <a:rPr lang="ru-RU" sz="2000" dirty="0">
                <a:latin typeface="Arial Black" panose="020B0A04020102020204" pitchFamily="34" charset="0"/>
              </a:rPr>
              <a:t>Создать сервер</a:t>
            </a:r>
            <a:r>
              <a:rPr lang="en-US" sz="2000" dirty="0">
                <a:latin typeface="Arial Black" panose="020B0A04020102020204" pitchFamily="34" charset="0"/>
              </a:rPr>
              <a:t>”</a:t>
            </a:r>
            <a:endParaRPr lang="ru-RU" sz="2000" dirty="0">
              <a:latin typeface="Arial Black" panose="020B0A04020102020204" pitchFamily="34" charset="0"/>
            </a:endParaRP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3. Называем сервер как угодно</a:t>
            </a:r>
          </a:p>
        </p:txBody>
      </p:sp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34" y="968664"/>
            <a:ext cx="1157288" cy="11572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EB664C-42EF-4367-AD13-623F9B63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16" y="2553399"/>
            <a:ext cx="666843" cy="638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54B11E-E787-42BB-BE76-2C4D49EBF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775" y="3322784"/>
            <a:ext cx="1340364" cy="1441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BF5E52-08AD-480F-8AE5-0DAF6EC8A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917" y="4199568"/>
            <a:ext cx="2544608" cy="12113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08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664"/>
            <a:ext cx="3814235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Приглашаем бота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319" y="2549513"/>
            <a:ext cx="6849930" cy="2987686"/>
          </a:xfrm>
        </p:spPr>
        <p:txBody>
          <a:bodyPr rtlCol="0">
            <a:normAutofit/>
          </a:bodyPr>
          <a:lstStyle/>
          <a:p>
            <a:pPr algn="l"/>
            <a:r>
              <a:rPr lang="ru-RU" sz="2000" dirty="0">
                <a:latin typeface="Arial Black" panose="020B0A04020102020204" pitchFamily="34" charset="0"/>
              </a:rPr>
              <a:t>1. Переходим по ссылке</a:t>
            </a:r>
            <a:r>
              <a:rPr lang="en-US" sz="2000" dirty="0">
                <a:latin typeface="Arial Black" panose="020B0A04020102020204" pitchFamily="34" charset="0"/>
              </a:rPr>
              <a:t>:</a:t>
            </a:r>
            <a:r>
              <a:rPr lang="ru-RU" sz="2000" dirty="0">
                <a:latin typeface="Arial Black" panose="020B0A04020102020204" pitchFamily="34" charset="0"/>
              </a:rPr>
              <a:t>             	  </a:t>
            </a:r>
            <a:r>
              <a:rPr lang="en-US" sz="2000" dirty="0">
                <a:latin typeface="Arial Black" panose="020B0A04020102020204" pitchFamily="34" charset="0"/>
                <a:hlinkClick r:id="rId3"/>
              </a:rPr>
              <a:t>https://discord.com/developers/applications</a:t>
            </a:r>
            <a:endParaRPr lang="ru-RU" sz="2000" dirty="0">
              <a:latin typeface="Arial Black" panose="020B0A04020102020204" pitchFamily="34" charset="0"/>
            </a:endParaRP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Выбираем нашего бота</a:t>
            </a: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Переходим на </a:t>
            </a:r>
            <a:r>
              <a:rPr lang="en-US" sz="2000" dirty="0">
                <a:latin typeface="Arial Black" panose="020B0A04020102020204" pitchFamily="34" charset="0"/>
              </a:rPr>
              <a:t>OAUTH2</a:t>
            </a:r>
          </a:p>
        </p:txBody>
      </p:sp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534" y="968664"/>
            <a:ext cx="1157288" cy="11572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B7D1F6-87E3-4950-B336-0BA466D32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200" y="2549513"/>
            <a:ext cx="4320722" cy="16292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0A39B8-EE6B-4CC6-B012-46BFB2B30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001" y="4102079"/>
            <a:ext cx="2614177" cy="1993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737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664"/>
            <a:ext cx="3814235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Приглашаем бота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319" y="2549513"/>
            <a:ext cx="6849930" cy="2987686"/>
          </a:xfrm>
        </p:spPr>
        <p:txBody>
          <a:bodyPr rtlCol="0">
            <a:normAutofit/>
          </a:bodyPr>
          <a:lstStyle/>
          <a:p>
            <a:pPr algn="l"/>
            <a:r>
              <a:rPr lang="ru-RU" sz="2000" dirty="0">
                <a:latin typeface="Arial Black" panose="020B0A04020102020204" pitchFamily="34" charset="0"/>
              </a:rPr>
              <a:t>В панели выбираем </a:t>
            </a:r>
            <a:r>
              <a:rPr lang="en-US" sz="2000" dirty="0">
                <a:latin typeface="Arial Black" panose="020B0A04020102020204" pitchFamily="34" charset="0"/>
              </a:rPr>
              <a:t>Bot </a:t>
            </a:r>
            <a:r>
              <a:rPr lang="ru-RU" sz="2000" dirty="0">
                <a:latin typeface="Arial Black" panose="020B0A04020102020204" pitchFamily="34" charset="0"/>
              </a:rPr>
              <a:t>и снизу копируем ссылку и переходим по ней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34" y="968664"/>
            <a:ext cx="1157288" cy="11572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2D5AE5-0B56-4B55-B369-6725E1A28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19" y="3272436"/>
            <a:ext cx="6937695" cy="23276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264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664"/>
            <a:ext cx="3814235" cy="1260000"/>
          </a:xfrm>
        </p:spPr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Приглашаем бота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319" y="2549513"/>
            <a:ext cx="6849930" cy="2987686"/>
          </a:xfrm>
        </p:spPr>
        <p:txBody>
          <a:bodyPr rtlCol="0">
            <a:normAutofit/>
          </a:bodyPr>
          <a:lstStyle/>
          <a:p>
            <a:pPr algn="l"/>
            <a:r>
              <a:rPr lang="ru-RU" sz="2000" dirty="0">
                <a:latin typeface="Arial Black" panose="020B0A04020102020204" pitchFamily="34" charset="0"/>
              </a:rPr>
              <a:t>Выбираем сервер на который мы пригласим бота</a:t>
            </a:r>
          </a:p>
          <a:p>
            <a:pPr algn="l"/>
            <a:r>
              <a:rPr lang="ru-RU" sz="2000" dirty="0">
                <a:latin typeface="Arial Black" panose="020B0A04020102020204" pitchFamily="34" charset="0"/>
              </a:rPr>
              <a:t>					И нажимаем авторизовать.</a:t>
            </a:r>
          </a:p>
        </p:txBody>
      </p:sp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34" y="968664"/>
            <a:ext cx="1157288" cy="11572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47F90F-7748-45BC-9E0A-53CE3154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19" y="3224744"/>
            <a:ext cx="2076910" cy="2987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14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279</Words>
  <Application>Microsoft Office PowerPoint</Application>
  <PresentationFormat>Широкоэкранный</PresentationFormat>
  <Paragraphs>56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Bauhaus 93</vt:lpstr>
      <vt:lpstr>Berlin Sans FB Demi</vt:lpstr>
      <vt:lpstr>Calibri</vt:lpstr>
      <vt:lpstr>Corbel</vt:lpstr>
      <vt:lpstr>Times New Roman</vt:lpstr>
      <vt:lpstr>Небеса</vt:lpstr>
      <vt:lpstr>Инструкция по Discord Application Modules Клиентская часть</vt:lpstr>
      <vt:lpstr>Создание профиля бота</vt:lpstr>
      <vt:lpstr>Создание бота</vt:lpstr>
      <vt:lpstr>Создание бота</vt:lpstr>
      <vt:lpstr>Клиентская часть</vt:lpstr>
      <vt:lpstr>Создание сервера</vt:lpstr>
      <vt:lpstr>Приглашаем бота</vt:lpstr>
      <vt:lpstr>Приглашаем бота</vt:lpstr>
      <vt:lpstr>Приглашаем бота</vt:lpstr>
      <vt:lpstr>Проверка бота</vt:lpstr>
      <vt:lpstr>Конец ИНСТРУКЦИИ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2020-06-08T21:16:29Z</dcterms:created>
  <dcterms:modified xsi:type="dcterms:W3CDTF">2020-06-09T10:02:11Z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