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437" r:id="rId2"/>
    <p:sldId id="468" r:id="rId3"/>
    <p:sldId id="435" r:id="rId4"/>
    <p:sldId id="363" r:id="rId5"/>
    <p:sldId id="439" r:id="rId6"/>
    <p:sldId id="440" r:id="rId7"/>
    <p:sldId id="438" r:id="rId8"/>
    <p:sldId id="444" r:id="rId9"/>
    <p:sldId id="442" r:id="rId10"/>
    <p:sldId id="458" r:id="rId11"/>
    <p:sldId id="443" r:id="rId12"/>
    <p:sldId id="459" r:id="rId13"/>
    <p:sldId id="368" r:id="rId14"/>
    <p:sldId id="364" r:id="rId15"/>
    <p:sldId id="445" r:id="rId16"/>
    <p:sldId id="446" r:id="rId17"/>
    <p:sldId id="466" r:id="rId18"/>
    <p:sldId id="427" r:id="rId19"/>
    <p:sldId id="428" r:id="rId20"/>
    <p:sldId id="449" r:id="rId21"/>
    <p:sldId id="462" r:id="rId22"/>
    <p:sldId id="463" r:id="rId23"/>
    <p:sldId id="464" r:id="rId24"/>
    <p:sldId id="465" r:id="rId25"/>
    <p:sldId id="429" r:id="rId26"/>
    <p:sldId id="430" r:id="rId27"/>
    <p:sldId id="355" r:id="rId28"/>
    <p:sldId id="299" r:id="rId29"/>
    <p:sldId id="450" r:id="rId30"/>
    <p:sldId id="351" r:id="rId31"/>
    <p:sldId id="332" r:id="rId32"/>
    <p:sldId id="467" r:id="rId33"/>
    <p:sldId id="452" r:id="rId34"/>
    <p:sldId id="391" r:id="rId35"/>
    <p:sldId id="415" r:id="rId36"/>
    <p:sldId id="383" r:id="rId37"/>
    <p:sldId id="386" r:id="rId38"/>
    <p:sldId id="455" r:id="rId39"/>
    <p:sldId id="457" r:id="rId40"/>
    <p:sldId id="384" r:id="rId41"/>
    <p:sldId id="461" r:id="rId42"/>
    <p:sldId id="374" r:id="rId43"/>
    <p:sldId id="434" r:id="rId44"/>
    <p:sldId id="392" r:id="rId45"/>
  </p:sldIdLst>
  <p:sldSz cx="9144000" cy="6858000" type="screen4x3"/>
  <p:notesSz cx="6858000" cy="9775825"/>
  <p:defaultTextStyle>
    <a:defPPr>
      <a:defRPr lang="zh-CN"/>
    </a:defPPr>
    <a:lvl1pPr algn="l" rtl="0" fontAlgn="base">
      <a:spcBef>
        <a:spcPct val="0"/>
      </a:spcBef>
      <a:spcAft>
        <a:spcPct val="0"/>
      </a:spcAft>
      <a:defRPr kumimoji="1" sz="2800" kern="1200">
        <a:solidFill>
          <a:srgbClr val="000000"/>
        </a:solidFill>
        <a:latin typeface="Arial" pitchFamily="34" charset="0"/>
        <a:ea typeface="宋体" pitchFamily="2" charset="-122"/>
        <a:cs typeface="+mn-cs"/>
      </a:defRPr>
    </a:lvl1pPr>
    <a:lvl2pPr marL="457200" algn="l" rtl="0" fontAlgn="base">
      <a:spcBef>
        <a:spcPct val="0"/>
      </a:spcBef>
      <a:spcAft>
        <a:spcPct val="0"/>
      </a:spcAft>
      <a:defRPr kumimoji="1" sz="2800" kern="1200">
        <a:solidFill>
          <a:srgbClr val="000000"/>
        </a:solidFill>
        <a:latin typeface="Arial" pitchFamily="34" charset="0"/>
        <a:ea typeface="宋体" pitchFamily="2" charset="-122"/>
        <a:cs typeface="+mn-cs"/>
      </a:defRPr>
    </a:lvl2pPr>
    <a:lvl3pPr marL="914400" algn="l" rtl="0" fontAlgn="base">
      <a:spcBef>
        <a:spcPct val="0"/>
      </a:spcBef>
      <a:spcAft>
        <a:spcPct val="0"/>
      </a:spcAft>
      <a:defRPr kumimoji="1" sz="2800" kern="1200">
        <a:solidFill>
          <a:srgbClr val="000000"/>
        </a:solidFill>
        <a:latin typeface="Arial" pitchFamily="34" charset="0"/>
        <a:ea typeface="宋体" pitchFamily="2" charset="-122"/>
        <a:cs typeface="+mn-cs"/>
      </a:defRPr>
    </a:lvl3pPr>
    <a:lvl4pPr marL="1371600" algn="l" rtl="0" fontAlgn="base">
      <a:spcBef>
        <a:spcPct val="0"/>
      </a:spcBef>
      <a:spcAft>
        <a:spcPct val="0"/>
      </a:spcAft>
      <a:defRPr kumimoji="1" sz="2800" kern="1200">
        <a:solidFill>
          <a:srgbClr val="000000"/>
        </a:solidFill>
        <a:latin typeface="Arial" pitchFamily="34" charset="0"/>
        <a:ea typeface="宋体" pitchFamily="2" charset="-122"/>
        <a:cs typeface="+mn-cs"/>
      </a:defRPr>
    </a:lvl4pPr>
    <a:lvl5pPr marL="1828800" algn="l" rtl="0" fontAlgn="base">
      <a:spcBef>
        <a:spcPct val="0"/>
      </a:spcBef>
      <a:spcAft>
        <a:spcPct val="0"/>
      </a:spcAft>
      <a:defRPr kumimoji="1" sz="2800" kern="1200">
        <a:solidFill>
          <a:srgbClr val="000000"/>
        </a:solidFill>
        <a:latin typeface="Arial" pitchFamily="34" charset="0"/>
        <a:ea typeface="宋体" pitchFamily="2" charset="-122"/>
        <a:cs typeface="+mn-cs"/>
      </a:defRPr>
    </a:lvl5pPr>
    <a:lvl6pPr marL="2286000" algn="l" defTabSz="914400" rtl="0" eaLnBrk="1" latinLnBrk="0" hangingPunct="1">
      <a:defRPr kumimoji="1" sz="2800" kern="1200">
        <a:solidFill>
          <a:srgbClr val="000000"/>
        </a:solidFill>
        <a:latin typeface="Arial" pitchFamily="34" charset="0"/>
        <a:ea typeface="宋体" pitchFamily="2" charset="-122"/>
        <a:cs typeface="+mn-cs"/>
      </a:defRPr>
    </a:lvl6pPr>
    <a:lvl7pPr marL="2743200" algn="l" defTabSz="914400" rtl="0" eaLnBrk="1" latinLnBrk="0" hangingPunct="1">
      <a:defRPr kumimoji="1" sz="2800" kern="1200">
        <a:solidFill>
          <a:srgbClr val="000000"/>
        </a:solidFill>
        <a:latin typeface="Arial" pitchFamily="34" charset="0"/>
        <a:ea typeface="宋体" pitchFamily="2" charset="-122"/>
        <a:cs typeface="+mn-cs"/>
      </a:defRPr>
    </a:lvl7pPr>
    <a:lvl8pPr marL="3200400" algn="l" defTabSz="914400" rtl="0" eaLnBrk="1" latinLnBrk="0" hangingPunct="1">
      <a:defRPr kumimoji="1" sz="2800" kern="1200">
        <a:solidFill>
          <a:srgbClr val="000000"/>
        </a:solidFill>
        <a:latin typeface="Arial" pitchFamily="34" charset="0"/>
        <a:ea typeface="宋体" pitchFamily="2" charset="-122"/>
        <a:cs typeface="+mn-cs"/>
      </a:defRPr>
    </a:lvl8pPr>
    <a:lvl9pPr marL="3657600" algn="l" defTabSz="914400" rtl="0" eaLnBrk="1" latinLnBrk="0" hangingPunct="1">
      <a:defRPr kumimoji="1" sz="28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B11DA"/>
    <a:srgbClr val="2818F4"/>
    <a:srgbClr val="4C428A"/>
    <a:srgbClr val="00CCFF"/>
    <a:srgbClr val="FFFF00"/>
    <a:srgbClr val="FF0000"/>
    <a:srgbClr val="CC0066"/>
    <a:srgbClr val="511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9" autoAdjust="0"/>
    <p:restoredTop sz="78081" autoAdjust="0"/>
  </p:normalViewPr>
  <p:slideViewPr>
    <p:cSldViewPr>
      <p:cViewPr varScale="1">
        <p:scale>
          <a:sx n="67" d="100"/>
          <a:sy n="67" d="100"/>
        </p:scale>
        <p:origin x="86" y="23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70" y="-102"/>
      </p:cViewPr>
      <p:guideLst>
        <p:guide orient="horz" pos="3079"/>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8.xml"/><Relationship Id="rId18" Type="http://schemas.openxmlformats.org/officeDocument/2006/relationships/slide" Target="slides/slide37.xml"/><Relationship Id="rId3" Type="http://schemas.openxmlformats.org/officeDocument/2006/relationships/slide" Target="slides/slide5.xml"/><Relationship Id="rId21" Type="http://schemas.openxmlformats.org/officeDocument/2006/relationships/slide" Target="slides/slide44.xml"/><Relationship Id="rId7" Type="http://schemas.openxmlformats.org/officeDocument/2006/relationships/slide" Target="slides/slide9.xml"/><Relationship Id="rId12" Type="http://schemas.openxmlformats.org/officeDocument/2006/relationships/slide" Target="slides/slide27.xml"/><Relationship Id="rId17" Type="http://schemas.openxmlformats.org/officeDocument/2006/relationships/slide" Target="slides/slide35.xml"/><Relationship Id="rId2" Type="http://schemas.openxmlformats.org/officeDocument/2006/relationships/slide" Target="slides/slide4.xml"/><Relationship Id="rId16" Type="http://schemas.openxmlformats.org/officeDocument/2006/relationships/slide" Target="slides/slide34.xml"/><Relationship Id="rId20" Type="http://schemas.openxmlformats.org/officeDocument/2006/relationships/slide" Target="slides/slide4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20.xml"/><Relationship Id="rId5" Type="http://schemas.openxmlformats.org/officeDocument/2006/relationships/slide" Target="slides/slide7.xml"/><Relationship Id="rId15" Type="http://schemas.openxmlformats.org/officeDocument/2006/relationships/slide" Target="slides/slide31.xml"/><Relationship Id="rId10" Type="http://schemas.openxmlformats.org/officeDocument/2006/relationships/slide" Target="slides/slide16.xml"/><Relationship Id="rId19" Type="http://schemas.openxmlformats.org/officeDocument/2006/relationships/slide" Target="slides/slide40.xml"/><Relationship Id="rId4" Type="http://schemas.openxmlformats.org/officeDocument/2006/relationships/slide" Target="slides/slide6.xml"/><Relationship Id="rId9" Type="http://schemas.openxmlformats.org/officeDocument/2006/relationships/slide" Target="slides/slide14.xml"/><Relationship Id="rId14"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22C64-B091-488C-AF19-B73498CD3D6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E7673F69-F397-409D-910C-8875C9D01949}">
      <dgm:prSet phldrT="[文本]" custT="1"/>
      <dgm:spPr/>
      <dgm:t>
        <a:bodyPr/>
        <a:lstStyle/>
        <a:p>
          <a:r>
            <a:rPr lang="en-US" altLang="zh-CN" sz="1600" dirty="0" smtClean="0"/>
            <a:t>1</a:t>
          </a:r>
          <a:endParaRPr lang="zh-CN" altLang="en-US" sz="1600" dirty="0"/>
        </a:p>
      </dgm:t>
    </dgm:pt>
    <dgm:pt modelId="{3CDB01B3-FBC0-48D4-A891-59CBB3379FC9}" type="parTrans" cxnId="{765AA816-1449-4422-A2C3-31EDC8024769}">
      <dgm:prSet/>
      <dgm:spPr/>
      <dgm:t>
        <a:bodyPr/>
        <a:lstStyle/>
        <a:p>
          <a:endParaRPr lang="zh-CN" altLang="en-US" sz="1600"/>
        </a:p>
      </dgm:t>
    </dgm:pt>
    <dgm:pt modelId="{7A50BFE3-E141-4A6A-80CF-C3CC95F3D627}" type="sibTrans" cxnId="{765AA816-1449-4422-A2C3-31EDC8024769}">
      <dgm:prSet/>
      <dgm:spPr/>
      <dgm:t>
        <a:bodyPr/>
        <a:lstStyle/>
        <a:p>
          <a:endParaRPr lang="zh-CN" altLang="en-US" sz="1600"/>
        </a:p>
      </dgm:t>
    </dgm:pt>
    <dgm:pt modelId="{10FA3751-883C-4825-8054-F09586C0647A}">
      <dgm:prSet phldrT="[文本]" custT="1"/>
      <dgm:spPr/>
      <dgm:t>
        <a:bodyPr/>
        <a:lstStyle/>
        <a:p>
          <a:r>
            <a:rPr lang="en-US" altLang="zh-CN" sz="1600" dirty="0" smtClean="0"/>
            <a:t>2</a:t>
          </a:r>
          <a:endParaRPr lang="zh-CN" altLang="en-US" sz="1600" dirty="0"/>
        </a:p>
      </dgm:t>
    </dgm:pt>
    <dgm:pt modelId="{8490ACE5-E368-4862-BFD8-A134AA4F40D2}" type="parTrans" cxnId="{78F83CE2-43CE-4E5F-9BFC-2FAED2753EDF}">
      <dgm:prSet/>
      <dgm:spPr/>
      <dgm:t>
        <a:bodyPr/>
        <a:lstStyle/>
        <a:p>
          <a:endParaRPr lang="zh-CN" altLang="en-US" sz="1600"/>
        </a:p>
      </dgm:t>
    </dgm:pt>
    <dgm:pt modelId="{DA950438-A984-4562-A8C4-8466BC25E37B}" type="sibTrans" cxnId="{78F83CE2-43CE-4E5F-9BFC-2FAED2753EDF}">
      <dgm:prSet/>
      <dgm:spPr/>
      <dgm:t>
        <a:bodyPr/>
        <a:lstStyle/>
        <a:p>
          <a:endParaRPr lang="zh-CN" altLang="en-US" sz="1600"/>
        </a:p>
      </dgm:t>
    </dgm:pt>
    <dgm:pt modelId="{181DDE64-30F7-4396-8CD3-A836F486334A}">
      <dgm:prSet phldrT="[文本]" custT="1"/>
      <dgm:spPr/>
      <dgm:t>
        <a:bodyPr/>
        <a:lstStyle/>
        <a:p>
          <a:r>
            <a:rPr lang="en-US" altLang="zh-CN" sz="1600" dirty="0" smtClean="0"/>
            <a:t>5</a:t>
          </a:r>
          <a:endParaRPr lang="zh-CN" altLang="en-US" sz="1600" dirty="0"/>
        </a:p>
      </dgm:t>
    </dgm:pt>
    <dgm:pt modelId="{D42C6751-8C0A-4DAC-BABA-9AC929AD8A9C}" type="parTrans" cxnId="{CB66FE6A-96DB-4DEC-ABD9-E265DC9E0F8F}">
      <dgm:prSet/>
      <dgm:spPr/>
      <dgm:t>
        <a:bodyPr/>
        <a:lstStyle/>
        <a:p>
          <a:endParaRPr lang="zh-CN" altLang="en-US" sz="1600"/>
        </a:p>
      </dgm:t>
    </dgm:pt>
    <dgm:pt modelId="{0F1C88AA-235E-4E80-BCA3-AE23336FA620}" type="sibTrans" cxnId="{CB66FE6A-96DB-4DEC-ABD9-E265DC9E0F8F}">
      <dgm:prSet/>
      <dgm:spPr/>
      <dgm:t>
        <a:bodyPr/>
        <a:lstStyle/>
        <a:p>
          <a:endParaRPr lang="zh-CN" altLang="en-US" sz="1600"/>
        </a:p>
      </dgm:t>
    </dgm:pt>
    <dgm:pt modelId="{6BFD5AA3-E385-45ED-8C07-613FFAEF6453}">
      <dgm:prSet phldrT="[文本]" custT="1"/>
      <dgm:spPr/>
      <dgm:t>
        <a:bodyPr/>
        <a:lstStyle/>
        <a:p>
          <a:r>
            <a:rPr lang="en-US" altLang="zh-CN" sz="1600" dirty="0" smtClean="0"/>
            <a:t>6</a:t>
          </a:r>
          <a:endParaRPr lang="zh-CN" altLang="en-US" sz="1600" dirty="0"/>
        </a:p>
      </dgm:t>
    </dgm:pt>
    <dgm:pt modelId="{47488F8E-551A-4AE1-8CFD-976E1B521D0B}" type="parTrans" cxnId="{2ABC05FD-9676-40ED-B2D8-E6D6BE5A4991}">
      <dgm:prSet/>
      <dgm:spPr/>
      <dgm:t>
        <a:bodyPr/>
        <a:lstStyle/>
        <a:p>
          <a:endParaRPr lang="zh-CN" altLang="en-US" sz="1600"/>
        </a:p>
      </dgm:t>
    </dgm:pt>
    <dgm:pt modelId="{4332DD39-C26B-4DD1-A57C-B47B50453413}" type="sibTrans" cxnId="{2ABC05FD-9676-40ED-B2D8-E6D6BE5A4991}">
      <dgm:prSet/>
      <dgm:spPr/>
      <dgm:t>
        <a:bodyPr/>
        <a:lstStyle/>
        <a:p>
          <a:endParaRPr lang="zh-CN" altLang="en-US" sz="1600"/>
        </a:p>
      </dgm:t>
    </dgm:pt>
    <dgm:pt modelId="{DBD54DAF-8FC9-4E31-8840-7B618F6B5B05}">
      <dgm:prSet phldrT="[文本]"/>
      <dgm:spPr/>
      <dgm:t>
        <a:bodyPr/>
        <a:lstStyle/>
        <a:p>
          <a:r>
            <a:rPr lang="en-US" altLang="zh-CN" dirty="0" smtClean="0"/>
            <a:t>3</a:t>
          </a:r>
          <a:endParaRPr lang="zh-CN" altLang="en-US" dirty="0"/>
        </a:p>
      </dgm:t>
    </dgm:pt>
    <dgm:pt modelId="{D1675087-4397-473F-9B7E-6A8455AC0786}" type="parTrans" cxnId="{C0F8975E-D472-4F02-BB05-F2B004556B21}">
      <dgm:prSet/>
      <dgm:spPr/>
      <dgm:t>
        <a:bodyPr/>
        <a:lstStyle/>
        <a:p>
          <a:endParaRPr lang="zh-CN" altLang="en-US" sz="1600"/>
        </a:p>
      </dgm:t>
    </dgm:pt>
    <dgm:pt modelId="{18E552DE-2947-4486-B2C5-7C4D1EB5BF0E}" type="sibTrans" cxnId="{C0F8975E-D472-4F02-BB05-F2B004556B21}">
      <dgm:prSet/>
      <dgm:spPr/>
      <dgm:t>
        <a:bodyPr/>
        <a:lstStyle/>
        <a:p>
          <a:endParaRPr lang="zh-CN" altLang="en-US" sz="1600"/>
        </a:p>
      </dgm:t>
    </dgm:pt>
    <dgm:pt modelId="{8A4EF0DA-8DB3-496F-905E-E3892C798E7B}">
      <dgm:prSet phldrT="[文本]" custT="1"/>
      <dgm:spPr/>
      <dgm:t>
        <a:bodyPr/>
        <a:lstStyle/>
        <a:p>
          <a:r>
            <a:rPr lang="en-US" altLang="zh-CN" sz="1600" dirty="0" smtClean="0"/>
            <a:t>7</a:t>
          </a:r>
          <a:endParaRPr lang="zh-CN" altLang="en-US" sz="1600" dirty="0"/>
        </a:p>
      </dgm:t>
    </dgm:pt>
    <dgm:pt modelId="{D278373D-45AB-4BFE-8919-8F8E6251BF10}" type="parTrans" cxnId="{A936D99E-42E2-4AAF-9A45-070BC49BC74D}">
      <dgm:prSet/>
      <dgm:spPr/>
      <dgm:t>
        <a:bodyPr/>
        <a:lstStyle/>
        <a:p>
          <a:endParaRPr lang="zh-CN" altLang="en-US" sz="1600"/>
        </a:p>
      </dgm:t>
    </dgm:pt>
    <dgm:pt modelId="{429237B0-3692-473C-B37B-D1C7764C7363}" type="sibTrans" cxnId="{A936D99E-42E2-4AAF-9A45-070BC49BC74D}">
      <dgm:prSet/>
      <dgm:spPr/>
      <dgm:t>
        <a:bodyPr/>
        <a:lstStyle/>
        <a:p>
          <a:endParaRPr lang="zh-CN" altLang="en-US" sz="1600"/>
        </a:p>
      </dgm:t>
    </dgm:pt>
    <dgm:pt modelId="{7C633FEF-9A08-4E6D-8CAF-895D0E088DD7}">
      <dgm:prSet/>
      <dgm:spPr/>
      <dgm:t>
        <a:bodyPr/>
        <a:lstStyle/>
        <a:p>
          <a:r>
            <a:rPr lang="en-US" altLang="zh-CN" dirty="0" smtClean="0"/>
            <a:t>4</a:t>
          </a:r>
          <a:endParaRPr lang="zh-CN" altLang="en-US" dirty="0"/>
        </a:p>
      </dgm:t>
    </dgm:pt>
    <dgm:pt modelId="{6FE69D7A-6A8C-47D9-B786-241A61C5D8F5}" type="parTrans" cxnId="{BDC2DF1D-AB0C-4D0E-AC8E-7C3EAE547340}">
      <dgm:prSet/>
      <dgm:spPr/>
      <dgm:t>
        <a:bodyPr/>
        <a:lstStyle/>
        <a:p>
          <a:endParaRPr lang="zh-CN" altLang="en-US"/>
        </a:p>
      </dgm:t>
    </dgm:pt>
    <dgm:pt modelId="{2DFA0737-FC7E-4B9F-B187-8A44CB32444D}" type="sibTrans" cxnId="{BDC2DF1D-AB0C-4D0E-AC8E-7C3EAE547340}">
      <dgm:prSet/>
      <dgm:spPr/>
      <dgm:t>
        <a:bodyPr/>
        <a:lstStyle/>
        <a:p>
          <a:endParaRPr lang="zh-CN" altLang="en-US"/>
        </a:p>
      </dgm:t>
    </dgm:pt>
    <dgm:pt modelId="{669814B3-510D-4663-B541-95E3A696912E}">
      <dgm:prSet/>
      <dgm:spPr/>
      <dgm:t>
        <a:bodyPr/>
        <a:lstStyle/>
        <a:p>
          <a:r>
            <a:rPr lang="en-US" altLang="zh-CN" dirty="0" smtClean="0"/>
            <a:t>8</a:t>
          </a:r>
          <a:endParaRPr lang="zh-CN" altLang="en-US" dirty="0"/>
        </a:p>
      </dgm:t>
    </dgm:pt>
    <dgm:pt modelId="{EAA4D2B1-C8B1-491F-9FEB-A3AC97E6E8BD}" type="parTrans" cxnId="{04375959-A37A-49B7-8D00-0E08F65484BD}">
      <dgm:prSet/>
      <dgm:spPr/>
      <dgm:t>
        <a:bodyPr/>
        <a:lstStyle/>
        <a:p>
          <a:endParaRPr lang="zh-CN" altLang="en-US"/>
        </a:p>
      </dgm:t>
    </dgm:pt>
    <dgm:pt modelId="{AF9A06A2-32D5-44E4-A39A-0A7D093800BC}" type="sibTrans" cxnId="{04375959-A37A-49B7-8D00-0E08F65484BD}">
      <dgm:prSet/>
      <dgm:spPr/>
      <dgm:t>
        <a:bodyPr/>
        <a:lstStyle/>
        <a:p>
          <a:endParaRPr lang="zh-CN" altLang="en-US"/>
        </a:p>
      </dgm:t>
    </dgm:pt>
    <dgm:pt modelId="{D7443CBB-C0BF-48B7-BC93-FC3671B4A16E}">
      <dgm:prSet/>
      <dgm:spPr/>
      <dgm:t>
        <a:bodyPr/>
        <a:lstStyle/>
        <a:p>
          <a:r>
            <a:rPr lang="en-US" altLang="zh-CN" dirty="0" smtClean="0"/>
            <a:t>9</a:t>
          </a:r>
          <a:endParaRPr lang="zh-CN" altLang="en-US" dirty="0"/>
        </a:p>
      </dgm:t>
    </dgm:pt>
    <dgm:pt modelId="{32B9D00D-D0C8-4727-9951-D0B29C2B19CB}" type="parTrans" cxnId="{4F427868-7FEA-4807-B4FD-1924FD7394B1}">
      <dgm:prSet/>
      <dgm:spPr/>
      <dgm:t>
        <a:bodyPr/>
        <a:lstStyle/>
        <a:p>
          <a:endParaRPr lang="zh-CN" altLang="en-US"/>
        </a:p>
      </dgm:t>
    </dgm:pt>
    <dgm:pt modelId="{156878DC-EAE8-4F59-9102-FB7330A29992}" type="sibTrans" cxnId="{4F427868-7FEA-4807-B4FD-1924FD7394B1}">
      <dgm:prSet/>
      <dgm:spPr/>
      <dgm:t>
        <a:bodyPr/>
        <a:lstStyle/>
        <a:p>
          <a:endParaRPr lang="zh-CN" altLang="en-US"/>
        </a:p>
      </dgm:t>
    </dgm:pt>
    <dgm:pt modelId="{00B3320D-59B4-403B-8316-71FB1240578A}">
      <dgm:prSet/>
      <dgm:spPr/>
      <dgm:t>
        <a:bodyPr/>
        <a:lstStyle/>
        <a:p>
          <a:r>
            <a:rPr lang="en-US" altLang="zh-CN" dirty="0" smtClean="0"/>
            <a:t>10</a:t>
          </a:r>
          <a:endParaRPr lang="zh-CN" altLang="en-US" dirty="0"/>
        </a:p>
      </dgm:t>
    </dgm:pt>
    <dgm:pt modelId="{26C784EF-4BF3-40A1-BC91-9EA07D6E23B1}" type="parTrans" cxnId="{3C342F3B-CEBA-4BF2-BAB4-DE5AF7828555}">
      <dgm:prSet/>
      <dgm:spPr/>
      <dgm:t>
        <a:bodyPr/>
        <a:lstStyle/>
        <a:p>
          <a:endParaRPr lang="zh-CN" altLang="en-US"/>
        </a:p>
      </dgm:t>
    </dgm:pt>
    <dgm:pt modelId="{43A4BF9A-46DF-41CF-980D-0ECC2E40951C}" type="sibTrans" cxnId="{3C342F3B-CEBA-4BF2-BAB4-DE5AF7828555}">
      <dgm:prSet/>
      <dgm:spPr/>
      <dgm:t>
        <a:bodyPr/>
        <a:lstStyle/>
        <a:p>
          <a:endParaRPr lang="zh-CN" altLang="en-US"/>
        </a:p>
      </dgm:t>
    </dgm:pt>
    <dgm:pt modelId="{9A786CF0-5AC1-4078-8093-73EB1C78899A}">
      <dgm:prSet/>
      <dgm:spPr/>
      <dgm:t>
        <a:bodyPr/>
        <a:lstStyle/>
        <a:p>
          <a:r>
            <a:rPr lang="en-US" altLang="zh-CN" dirty="0" smtClean="0"/>
            <a:t>11</a:t>
          </a:r>
          <a:endParaRPr lang="zh-CN" altLang="en-US" dirty="0"/>
        </a:p>
      </dgm:t>
    </dgm:pt>
    <dgm:pt modelId="{A5D0D5D5-E273-4FCD-8BD7-2D076945E252}" type="parTrans" cxnId="{EA6A6423-1D0E-4C78-94EA-CF717477A586}">
      <dgm:prSet/>
      <dgm:spPr/>
      <dgm:t>
        <a:bodyPr/>
        <a:lstStyle/>
        <a:p>
          <a:endParaRPr lang="zh-CN" altLang="en-US"/>
        </a:p>
      </dgm:t>
    </dgm:pt>
    <dgm:pt modelId="{3CDC5A79-51FB-4DE3-924E-FB3A402829E3}" type="sibTrans" cxnId="{EA6A6423-1D0E-4C78-94EA-CF717477A586}">
      <dgm:prSet/>
      <dgm:spPr/>
      <dgm:t>
        <a:bodyPr/>
        <a:lstStyle/>
        <a:p>
          <a:endParaRPr lang="zh-CN" altLang="en-US"/>
        </a:p>
      </dgm:t>
    </dgm:pt>
    <dgm:pt modelId="{0628236B-39E1-44C9-8BC7-DF8CC4A1A607}">
      <dgm:prSet/>
      <dgm:spPr/>
      <dgm:t>
        <a:bodyPr/>
        <a:lstStyle/>
        <a:p>
          <a:r>
            <a:rPr lang="en-US" altLang="zh-CN" dirty="0" smtClean="0"/>
            <a:t>12</a:t>
          </a:r>
          <a:endParaRPr lang="zh-CN" altLang="en-US" dirty="0"/>
        </a:p>
      </dgm:t>
    </dgm:pt>
    <dgm:pt modelId="{93308841-99AC-4733-B957-8BB08AA0EE40}" type="parTrans" cxnId="{F26C0162-5344-47CC-86FF-B3842EBA7E14}">
      <dgm:prSet/>
      <dgm:spPr/>
      <dgm:t>
        <a:bodyPr/>
        <a:lstStyle/>
        <a:p>
          <a:endParaRPr lang="zh-CN" altLang="en-US"/>
        </a:p>
      </dgm:t>
    </dgm:pt>
    <dgm:pt modelId="{6AB8B21B-4EEC-4D33-BE1C-202801E2D305}" type="sibTrans" cxnId="{F26C0162-5344-47CC-86FF-B3842EBA7E14}">
      <dgm:prSet/>
      <dgm:spPr/>
      <dgm:t>
        <a:bodyPr/>
        <a:lstStyle/>
        <a:p>
          <a:endParaRPr lang="zh-CN" altLang="en-US"/>
        </a:p>
      </dgm:t>
    </dgm:pt>
    <dgm:pt modelId="{FA036280-F202-4164-BA2E-CF91DF38EE2B}" type="pres">
      <dgm:prSet presAssocID="{B0922C64-B091-488C-AF19-B73498CD3D6A}" presName="hierChild1" presStyleCnt="0">
        <dgm:presLayoutVars>
          <dgm:chPref val="1"/>
          <dgm:dir/>
          <dgm:animOne val="branch"/>
          <dgm:animLvl val="lvl"/>
          <dgm:resizeHandles/>
        </dgm:presLayoutVars>
      </dgm:prSet>
      <dgm:spPr/>
      <dgm:t>
        <a:bodyPr/>
        <a:lstStyle/>
        <a:p>
          <a:endParaRPr lang="zh-CN" altLang="en-US"/>
        </a:p>
      </dgm:t>
    </dgm:pt>
    <dgm:pt modelId="{D32FC915-882F-4EBC-A71C-CDDB1AE5C37C}" type="pres">
      <dgm:prSet presAssocID="{E7673F69-F397-409D-910C-8875C9D01949}" presName="hierRoot1" presStyleCnt="0"/>
      <dgm:spPr/>
    </dgm:pt>
    <dgm:pt modelId="{4B60F828-7E09-49E8-84B3-3906CAD7647E}" type="pres">
      <dgm:prSet presAssocID="{E7673F69-F397-409D-910C-8875C9D01949}" presName="composite" presStyleCnt="0"/>
      <dgm:spPr/>
    </dgm:pt>
    <dgm:pt modelId="{489A2335-0826-4484-8BF0-E60C8BAEE75C}" type="pres">
      <dgm:prSet presAssocID="{E7673F69-F397-409D-910C-8875C9D01949}" presName="background" presStyleLbl="node0" presStyleIdx="0" presStyleCnt="1"/>
      <dgm:spPr/>
    </dgm:pt>
    <dgm:pt modelId="{5AD7AC09-A1DA-4AE0-9127-2DEF5C035237}" type="pres">
      <dgm:prSet presAssocID="{E7673F69-F397-409D-910C-8875C9D01949}" presName="text" presStyleLbl="fgAcc0" presStyleIdx="0" presStyleCnt="1">
        <dgm:presLayoutVars>
          <dgm:chPref val="3"/>
        </dgm:presLayoutVars>
      </dgm:prSet>
      <dgm:spPr/>
      <dgm:t>
        <a:bodyPr/>
        <a:lstStyle/>
        <a:p>
          <a:endParaRPr lang="zh-CN" altLang="en-US"/>
        </a:p>
      </dgm:t>
    </dgm:pt>
    <dgm:pt modelId="{5A54DA20-06F2-464C-81E5-3E63FDD5D683}" type="pres">
      <dgm:prSet presAssocID="{E7673F69-F397-409D-910C-8875C9D01949}" presName="hierChild2" presStyleCnt="0"/>
      <dgm:spPr/>
    </dgm:pt>
    <dgm:pt modelId="{99BC9C48-20FB-4267-9469-543F23D5B9F4}" type="pres">
      <dgm:prSet presAssocID="{8490ACE5-E368-4862-BFD8-A134AA4F40D2}" presName="Name10" presStyleLbl="parChTrans1D2" presStyleIdx="0" presStyleCnt="3"/>
      <dgm:spPr/>
      <dgm:t>
        <a:bodyPr/>
        <a:lstStyle/>
        <a:p>
          <a:endParaRPr lang="zh-CN" altLang="en-US"/>
        </a:p>
      </dgm:t>
    </dgm:pt>
    <dgm:pt modelId="{2A82FA17-BC3B-4216-B637-622B205A82EF}" type="pres">
      <dgm:prSet presAssocID="{10FA3751-883C-4825-8054-F09586C0647A}" presName="hierRoot2" presStyleCnt="0"/>
      <dgm:spPr/>
    </dgm:pt>
    <dgm:pt modelId="{C353D07E-D11D-4246-B987-20EC84DA57D3}" type="pres">
      <dgm:prSet presAssocID="{10FA3751-883C-4825-8054-F09586C0647A}" presName="composite2" presStyleCnt="0"/>
      <dgm:spPr/>
    </dgm:pt>
    <dgm:pt modelId="{9D7C7A4E-912F-493A-A42E-E41E9A52004E}" type="pres">
      <dgm:prSet presAssocID="{10FA3751-883C-4825-8054-F09586C0647A}" presName="background2" presStyleLbl="node2" presStyleIdx="0" presStyleCnt="3"/>
      <dgm:spPr/>
    </dgm:pt>
    <dgm:pt modelId="{1A4B75C5-9571-43AE-9A14-1065E45C13F7}" type="pres">
      <dgm:prSet presAssocID="{10FA3751-883C-4825-8054-F09586C0647A}" presName="text2" presStyleLbl="fgAcc2" presStyleIdx="0" presStyleCnt="3">
        <dgm:presLayoutVars>
          <dgm:chPref val="3"/>
        </dgm:presLayoutVars>
      </dgm:prSet>
      <dgm:spPr/>
      <dgm:t>
        <a:bodyPr/>
        <a:lstStyle/>
        <a:p>
          <a:endParaRPr lang="zh-CN" altLang="en-US"/>
        </a:p>
      </dgm:t>
    </dgm:pt>
    <dgm:pt modelId="{1AA1B752-69F9-4F79-9238-22529CD74412}" type="pres">
      <dgm:prSet presAssocID="{10FA3751-883C-4825-8054-F09586C0647A}" presName="hierChild3" presStyleCnt="0"/>
      <dgm:spPr/>
    </dgm:pt>
    <dgm:pt modelId="{E0F77870-E130-4158-A479-1A02372CA683}" type="pres">
      <dgm:prSet presAssocID="{D42C6751-8C0A-4DAC-BABA-9AC929AD8A9C}" presName="Name17" presStyleLbl="parChTrans1D3" presStyleIdx="0" presStyleCnt="5"/>
      <dgm:spPr/>
      <dgm:t>
        <a:bodyPr/>
        <a:lstStyle/>
        <a:p>
          <a:endParaRPr lang="zh-CN" altLang="en-US"/>
        </a:p>
      </dgm:t>
    </dgm:pt>
    <dgm:pt modelId="{65008E32-A670-4FFF-90A7-616E484811BE}" type="pres">
      <dgm:prSet presAssocID="{181DDE64-30F7-4396-8CD3-A836F486334A}" presName="hierRoot3" presStyleCnt="0"/>
      <dgm:spPr/>
    </dgm:pt>
    <dgm:pt modelId="{88E09658-270D-4364-A1B8-C1C9E060EC33}" type="pres">
      <dgm:prSet presAssocID="{181DDE64-30F7-4396-8CD3-A836F486334A}" presName="composite3" presStyleCnt="0"/>
      <dgm:spPr/>
    </dgm:pt>
    <dgm:pt modelId="{E2D903C1-06E6-495C-BA55-5792A0E11C83}" type="pres">
      <dgm:prSet presAssocID="{181DDE64-30F7-4396-8CD3-A836F486334A}" presName="background3" presStyleLbl="node3" presStyleIdx="0" presStyleCnt="5"/>
      <dgm:spPr/>
    </dgm:pt>
    <dgm:pt modelId="{B394F055-68FD-4267-85A9-35737F687759}" type="pres">
      <dgm:prSet presAssocID="{181DDE64-30F7-4396-8CD3-A836F486334A}" presName="text3" presStyleLbl="fgAcc3" presStyleIdx="0" presStyleCnt="5">
        <dgm:presLayoutVars>
          <dgm:chPref val="3"/>
        </dgm:presLayoutVars>
      </dgm:prSet>
      <dgm:spPr/>
      <dgm:t>
        <a:bodyPr/>
        <a:lstStyle/>
        <a:p>
          <a:endParaRPr lang="zh-CN" altLang="en-US"/>
        </a:p>
      </dgm:t>
    </dgm:pt>
    <dgm:pt modelId="{D373A38C-548B-4C6A-9E7B-EAED1F4A16D9}" type="pres">
      <dgm:prSet presAssocID="{181DDE64-30F7-4396-8CD3-A836F486334A}" presName="hierChild4" presStyleCnt="0"/>
      <dgm:spPr/>
    </dgm:pt>
    <dgm:pt modelId="{B8D5F81C-3E07-4C16-AE01-B7FD996FF07C}" type="pres">
      <dgm:prSet presAssocID="{47488F8E-551A-4AE1-8CFD-976E1B521D0B}" presName="Name17" presStyleLbl="parChTrans1D3" presStyleIdx="1" presStyleCnt="5"/>
      <dgm:spPr/>
      <dgm:t>
        <a:bodyPr/>
        <a:lstStyle/>
        <a:p>
          <a:endParaRPr lang="zh-CN" altLang="en-US"/>
        </a:p>
      </dgm:t>
    </dgm:pt>
    <dgm:pt modelId="{045C8A9D-A9CC-43AF-87B6-8BA8E4C257FE}" type="pres">
      <dgm:prSet presAssocID="{6BFD5AA3-E385-45ED-8C07-613FFAEF6453}" presName="hierRoot3" presStyleCnt="0"/>
      <dgm:spPr/>
    </dgm:pt>
    <dgm:pt modelId="{A3E28823-72A3-40AC-959B-DC5EF094F782}" type="pres">
      <dgm:prSet presAssocID="{6BFD5AA3-E385-45ED-8C07-613FFAEF6453}" presName="composite3" presStyleCnt="0"/>
      <dgm:spPr/>
    </dgm:pt>
    <dgm:pt modelId="{A02DE59F-981D-42AB-BE18-BAC7227620E4}" type="pres">
      <dgm:prSet presAssocID="{6BFD5AA3-E385-45ED-8C07-613FFAEF6453}" presName="background3" presStyleLbl="node3" presStyleIdx="1" presStyleCnt="5"/>
      <dgm:spPr/>
    </dgm:pt>
    <dgm:pt modelId="{99704A54-877E-4A61-A59B-5A62DC2202D2}" type="pres">
      <dgm:prSet presAssocID="{6BFD5AA3-E385-45ED-8C07-613FFAEF6453}" presName="text3" presStyleLbl="fgAcc3" presStyleIdx="1" presStyleCnt="5">
        <dgm:presLayoutVars>
          <dgm:chPref val="3"/>
        </dgm:presLayoutVars>
      </dgm:prSet>
      <dgm:spPr/>
      <dgm:t>
        <a:bodyPr/>
        <a:lstStyle/>
        <a:p>
          <a:endParaRPr lang="zh-CN" altLang="en-US"/>
        </a:p>
      </dgm:t>
    </dgm:pt>
    <dgm:pt modelId="{9A02A7AC-E0F3-4C65-82C0-0053AAE31002}" type="pres">
      <dgm:prSet presAssocID="{6BFD5AA3-E385-45ED-8C07-613FFAEF6453}" presName="hierChild4" presStyleCnt="0"/>
      <dgm:spPr/>
    </dgm:pt>
    <dgm:pt modelId="{29BF295F-5A65-487C-AC3F-99D3D376148C}" type="pres">
      <dgm:prSet presAssocID="{D1675087-4397-473F-9B7E-6A8455AC0786}" presName="Name10" presStyleLbl="parChTrans1D2" presStyleIdx="1" presStyleCnt="3"/>
      <dgm:spPr/>
      <dgm:t>
        <a:bodyPr/>
        <a:lstStyle/>
        <a:p>
          <a:endParaRPr lang="zh-CN" altLang="en-US"/>
        </a:p>
      </dgm:t>
    </dgm:pt>
    <dgm:pt modelId="{AB99B82E-295B-4C1E-AE1F-12F832451F48}" type="pres">
      <dgm:prSet presAssocID="{DBD54DAF-8FC9-4E31-8840-7B618F6B5B05}" presName="hierRoot2" presStyleCnt="0"/>
      <dgm:spPr/>
    </dgm:pt>
    <dgm:pt modelId="{519DFB8C-95A0-4F0C-B1EE-2E6C0972B465}" type="pres">
      <dgm:prSet presAssocID="{DBD54DAF-8FC9-4E31-8840-7B618F6B5B05}" presName="composite2" presStyleCnt="0"/>
      <dgm:spPr/>
    </dgm:pt>
    <dgm:pt modelId="{A5DF186B-AA04-4925-B953-A820E4A6E0EF}" type="pres">
      <dgm:prSet presAssocID="{DBD54DAF-8FC9-4E31-8840-7B618F6B5B05}" presName="background2" presStyleLbl="node2" presStyleIdx="1" presStyleCnt="3"/>
      <dgm:spPr/>
    </dgm:pt>
    <dgm:pt modelId="{3EDE650E-22EC-44EE-92AE-9D9E25988784}" type="pres">
      <dgm:prSet presAssocID="{DBD54DAF-8FC9-4E31-8840-7B618F6B5B05}" presName="text2" presStyleLbl="fgAcc2" presStyleIdx="1" presStyleCnt="3">
        <dgm:presLayoutVars>
          <dgm:chPref val="3"/>
        </dgm:presLayoutVars>
      </dgm:prSet>
      <dgm:spPr/>
      <dgm:t>
        <a:bodyPr/>
        <a:lstStyle/>
        <a:p>
          <a:endParaRPr lang="zh-CN" altLang="en-US"/>
        </a:p>
      </dgm:t>
    </dgm:pt>
    <dgm:pt modelId="{9B598BB6-0C26-4379-B976-ECAB219CA7BA}" type="pres">
      <dgm:prSet presAssocID="{DBD54DAF-8FC9-4E31-8840-7B618F6B5B05}" presName="hierChild3" presStyleCnt="0"/>
      <dgm:spPr/>
    </dgm:pt>
    <dgm:pt modelId="{E42719A1-EDA1-42D4-BEA3-688F93B4AB8E}" type="pres">
      <dgm:prSet presAssocID="{D278373D-45AB-4BFE-8919-8F8E6251BF10}" presName="Name17" presStyleLbl="parChTrans1D3" presStyleIdx="2" presStyleCnt="5"/>
      <dgm:spPr/>
      <dgm:t>
        <a:bodyPr/>
        <a:lstStyle/>
        <a:p>
          <a:endParaRPr lang="zh-CN" altLang="en-US"/>
        </a:p>
      </dgm:t>
    </dgm:pt>
    <dgm:pt modelId="{292568F3-3BF0-41AB-A6B3-03369E380B24}" type="pres">
      <dgm:prSet presAssocID="{8A4EF0DA-8DB3-496F-905E-E3892C798E7B}" presName="hierRoot3" presStyleCnt="0"/>
      <dgm:spPr/>
    </dgm:pt>
    <dgm:pt modelId="{DDEA3D7F-4BA2-4C1E-9100-17EB0E09D5F2}" type="pres">
      <dgm:prSet presAssocID="{8A4EF0DA-8DB3-496F-905E-E3892C798E7B}" presName="composite3" presStyleCnt="0"/>
      <dgm:spPr/>
    </dgm:pt>
    <dgm:pt modelId="{537354E8-B78F-4CA5-BBE2-17EA22C70553}" type="pres">
      <dgm:prSet presAssocID="{8A4EF0DA-8DB3-496F-905E-E3892C798E7B}" presName="background3" presStyleLbl="node3" presStyleIdx="2" presStyleCnt="5"/>
      <dgm:spPr/>
    </dgm:pt>
    <dgm:pt modelId="{6C68E74D-4C23-4A24-94A3-10A3A4923232}" type="pres">
      <dgm:prSet presAssocID="{8A4EF0DA-8DB3-496F-905E-E3892C798E7B}" presName="text3" presStyleLbl="fgAcc3" presStyleIdx="2" presStyleCnt="5" custLinFactNeighborX="1000" custLinFactNeighborY="-1946">
        <dgm:presLayoutVars>
          <dgm:chPref val="3"/>
        </dgm:presLayoutVars>
      </dgm:prSet>
      <dgm:spPr/>
      <dgm:t>
        <a:bodyPr/>
        <a:lstStyle/>
        <a:p>
          <a:endParaRPr lang="zh-CN" altLang="en-US"/>
        </a:p>
      </dgm:t>
    </dgm:pt>
    <dgm:pt modelId="{0EEA3464-2DAC-4735-A0A9-FEC45FF03193}" type="pres">
      <dgm:prSet presAssocID="{8A4EF0DA-8DB3-496F-905E-E3892C798E7B}" presName="hierChild4" presStyleCnt="0"/>
      <dgm:spPr/>
    </dgm:pt>
    <dgm:pt modelId="{8BC5147A-C5AE-4119-B6FC-486D1AF4E916}" type="pres">
      <dgm:prSet presAssocID="{6FE69D7A-6A8C-47D9-B786-241A61C5D8F5}" presName="Name10" presStyleLbl="parChTrans1D2" presStyleIdx="2" presStyleCnt="3"/>
      <dgm:spPr/>
      <dgm:t>
        <a:bodyPr/>
        <a:lstStyle/>
        <a:p>
          <a:endParaRPr lang="zh-CN" altLang="en-US"/>
        </a:p>
      </dgm:t>
    </dgm:pt>
    <dgm:pt modelId="{969CC20A-010F-49B6-842C-556DC1EB326B}" type="pres">
      <dgm:prSet presAssocID="{7C633FEF-9A08-4E6D-8CAF-895D0E088DD7}" presName="hierRoot2" presStyleCnt="0"/>
      <dgm:spPr/>
    </dgm:pt>
    <dgm:pt modelId="{B91F3D80-6684-4150-8729-881559D1532E}" type="pres">
      <dgm:prSet presAssocID="{7C633FEF-9A08-4E6D-8CAF-895D0E088DD7}" presName="composite2" presStyleCnt="0"/>
      <dgm:spPr/>
    </dgm:pt>
    <dgm:pt modelId="{80764306-DDC3-49BE-B36A-66079D173EE1}" type="pres">
      <dgm:prSet presAssocID="{7C633FEF-9A08-4E6D-8CAF-895D0E088DD7}" presName="background2" presStyleLbl="node2" presStyleIdx="2" presStyleCnt="3"/>
      <dgm:spPr/>
    </dgm:pt>
    <dgm:pt modelId="{97A908FD-B418-4C2B-8F7C-5A54B8F862EE}" type="pres">
      <dgm:prSet presAssocID="{7C633FEF-9A08-4E6D-8CAF-895D0E088DD7}" presName="text2" presStyleLbl="fgAcc2" presStyleIdx="2" presStyleCnt="3">
        <dgm:presLayoutVars>
          <dgm:chPref val="3"/>
        </dgm:presLayoutVars>
      </dgm:prSet>
      <dgm:spPr/>
      <dgm:t>
        <a:bodyPr/>
        <a:lstStyle/>
        <a:p>
          <a:endParaRPr lang="zh-CN" altLang="en-US"/>
        </a:p>
      </dgm:t>
    </dgm:pt>
    <dgm:pt modelId="{142A7248-1EFF-4B08-8647-953515CAB483}" type="pres">
      <dgm:prSet presAssocID="{7C633FEF-9A08-4E6D-8CAF-895D0E088DD7}" presName="hierChild3" presStyleCnt="0"/>
      <dgm:spPr/>
    </dgm:pt>
    <dgm:pt modelId="{C549DC52-1F56-4F3F-A0A5-71B7F7DAE211}" type="pres">
      <dgm:prSet presAssocID="{EAA4D2B1-C8B1-491F-9FEB-A3AC97E6E8BD}" presName="Name17" presStyleLbl="parChTrans1D3" presStyleIdx="3" presStyleCnt="5"/>
      <dgm:spPr/>
      <dgm:t>
        <a:bodyPr/>
        <a:lstStyle/>
        <a:p>
          <a:endParaRPr lang="zh-CN" altLang="en-US"/>
        </a:p>
      </dgm:t>
    </dgm:pt>
    <dgm:pt modelId="{8D56ECA7-D963-4A1A-8775-F269C0BCD95E}" type="pres">
      <dgm:prSet presAssocID="{669814B3-510D-4663-B541-95E3A696912E}" presName="hierRoot3" presStyleCnt="0"/>
      <dgm:spPr/>
    </dgm:pt>
    <dgm:pt modelId="{E797919E-EC8A-4EF7-8596-3A824848AEA2}" type="pres">
      <dgm:prSet presAssocID="{669814B3-510D-4663-B541-95E3A696912E}" presName="composite3" presStyleCnt="0"/>
      <dgm:spPr/>
    </dgm:pt>
    <dgm:pt modelId="{BDF6D578-8A72-47CA-9722-ADC775815AB3}" type="pres">
      <dgm:prSet presAssocID="{669814B3-510D-4663-B541-95E3A696912E}" presName="background3" presStyleLbl="node3" presStyleIdx="3" presStyleCnt="5"/>
      <dgm:spPr/>
    </dgm:pt>
    <dgm:pt modelId="{79E3CEBB-A0F4-46CC-BF38-BAA32E27AE21}" type="pres">
      <dgm:prSet presAssocID="{669814B3-510D-4663-B541-95E3A696912E}" presName="text3" presStyleLbl="fgAcc3" presStyleIdx="3" presStyleCnt="5">
        <dgm:presLayoutVars>
          <dgm:chPref val="3"/>
        </dgm:presLayoutVars>
      </dgm:prSet>
      <dgm:spPr/>
      <dgm:t>
        <a:bodyPr/>
        <a:lstStyle/>
        <a:p>
          <a:endParaRPr lang="zh-CN" altLang="en-US"/>
        </a:p>
      </dgm:t>
    </dgm:pt>
    <dgm:pt modelId="{1F2409C1-3D59-44A5-80DB-3D4DD97ABCD2}" type="pres">
      <dgm:prSet presAssocID="{669814B3-510D-4663-B541-95E3A696912E}" presName="hierChild4" presStyleCnt="0"/>
      <dgm:spPr/>
    </dgm:pt>
    <dgm:pt modelId="{5E5EFF0D-DA26-4A1D-AE4C-9EB9AADBC596}" type="pres">
      <dgm:prSet presAssocID="{26C784EF-4BF3-40A1-BC91-9EA07D6E23B1}" presName="Name23" presStyleLbl="parChTrans1D4" presStyleIdx="0" presStyleCnt="3"/>
      <dgm:spPr/>
      <dgm:t>
        <a:bodyPr/>
        <a:lstStyle/>
        <a:p>
          <a:endParaRPr lang="zh-CN" altLang="en-US"/>
        </a:p>
      </dgm:t>
    </dgm:pt>
    <dgm:pt modelId="{442143BD-04C6-46BC-9214-9FC2DDA95306}" type="pres">
      <dgm:prSet presAssocID="{00B3320D-59B4-403B-8316-71FB1240578A}" presName="hierRoot4" presStyleCnt="0"/>
      <dgm:spPr/>
    </dgm:pt>
    <dgm:pt modelId="{71ECBF69-1731-4AA4-99F8-E9571ABDBFED}" type="pres">
      <dgm:prSet presAssocID="{00B3320D-59B4-403B-8316-71FB1240578A}" presName="composite4" presStyleCnt="0"/>
      <dgm:spPr/>
    </dgm:pt>
    <dgm:pt modelId="{7CD44BDB-0756-4005-AE1E-E30E04816925}" type="pres">
      <dgm:prSet presAssocID="{00B3320D-59B4-403B-8316-71FB1240578A}" presName="background4" presStyleLbl="node4" presStyleIdx="0" presStyleCnt="3"/>
      <dgm:spPr/>
    </dgm:pt>
    <dgm:pt modelId="{7E6DA314-585A-4EEF-9073-77797AF102D6}" type="pres">
      <dgm:prSet presAssocID="{00B3320D-59B4-403B-8316-71FB1240578A}" presName="text4" presStyleLbl="fgAcc4" presStyleIdx="0" presStyleCnt="3">
        <dgm:presLayoutVars>
          <dgm:chPref val="3"/>
        </dgm:presLayoutVars>
      </dgm:prSet>
      <dgm:spPr/>
      <dgm:t>
        <a:bodyPr/>
        <a:lstStyle/>
        <a:p>
          <a:endParaRPr lang="zh-CN" altLang="en-US"/>
        </a:p>
      </dgm:t>
    </dgm:pt>
    <dgm:pt modelId="{F1E99BCE-E5F6-4F80-9873-E03A0FB1AF92}" type="pres">
      <dgm:prSet presAssocID="{00B3320D-59B4-403B-8316-71FB1240578A}" presName="hierChild5" presStyleCnt="0"/>
      <dgm:spPr/>
    </dgm:pt>
    <dgm:pt modelId="{471C126A-5E4C-436A-B0AF-2BFD35F2DCC0}" type="pres">
      <dgm:prSet presAssocID="{A5D0D5D5-E273-4FCD-8BD7-2D076945E252}" presName="Name23" presStyleLbl="parChTrans1D4" presStyleIdx="1" presStyleCnt="3"/>
      <dgm:spPr/>
      <dgm:t>
        <a:bodyPr/>
        <a:lstStyle/>
        <a:p>
          <a:endParaRPr lang="zh-CN" altLang="en-US"/>
        </a:p>
      </dgm:t>
    </dgm:pt>
    <dgm:pt modelId="{2B2BF0F9-AE73-489C-9900-B94D5A1190E3}" type="pres">
      <dgm:prSet presAssocID="{9A786CF0-5AC1-4078-8093-73EB1C78899A}" presName="hierRoot4" presStyleCnt="0"/>
      <dgm:spPr/>
    </dgm:pt>
    <dgm:pt modelId="{A92E5760-67A1-4860-A9C2-3FE919E8FE17}" type="pres">
      <dgm:prSet presAssocID="{9A786CF0-5AC1-4078-8093-73EB1C78899A}" presName="composite4" presStyleCnt="0"/>
      <dgm:spPr/>
    </dgm:pt>
    <dgm:pt modelId="{7DAD1C0E-E3A1-4BA1-AD22-10F14FEEB42D}" type="pres">
      <dgm:prSet presAssocID="{9A786CF0-5AC1-4078-8093-73EB1C78899A}" presName="background4" presStyleLbl="node4" presStyleIdx="1" presStyleCnt="3"/>
      <dgm:spPr/>
    </dgm:pt>
    <dgm:pt modelId="{A6814C34-C4C4-483A-8F4D-E36AFBACF64A}" type="pres">
      <dgm:prSet presAssocID="{9A786CF0-5AC1-4078-8093-73EB1C78899A}" presName="text4" presStyleLbl="fgAcc4" presStyleIdx="1" presStyleCnt="3">
        <dgm:presLayoutVars>
          <dgm:chPref val="3"/>
        </dgm:presLayoutVars>
      </dgm:prSet>
      <dgm:spPr/>
      <dgm:t>
        <a:bodyPr/>
        <a:lstStyle/>
        <a:p>
          <a:endParaRPr lang="zh-CN" altLang="en-US"/>
        </a:p>
      </dgm:t>
    </dgm:pt>
    <dgm:pt modelId="{5D69F157-DE4A-4252-8050-F29DB0893CB4}" type="pres">
      <dgm:prSet presAssocID="{9A786CF0-5AC1-4078-8093-73EB1C78899A}" presName="hierChild5" presStyleCnt="0"/>
      <dgm:spPr/>
    </dgm:pt>
    <dgm:pt modelId="{1EDF493B-4852-4BC4-B6E2-50228BAED192}" type="pres">
      <dgm:prSet presAssocID="{32B9D00D-D0C8-4727-9951-D0B29C2B19CB}" presName="Name17" presStyleLbl="parChTrans1D3" presStyleIdx="4" presStyleCnt="5"/>
      <dgm:spPr/>
      <dgm:t>
        <a:bodyPr/>
        <a:lstStyle/>
        <a:p>
          <a:endParaRPr lang="zh-CN" altLang="en-US"/>
        </a:p>
      </dgm:t>
    </dgm:pt>
    <dgm:pt modelId="{2DBE8886-AF64-43F5-9727-C3F3BE018348}" type="pres">
      <dgm:prSet presAssocID="{D7443CBB-C0BF-48B7-BC93-FC3671B4A16E}" presName="hierRoot3" presStyleCnt="0"/>
      <dgm:spPr/>
    </dgm:pt>
    <dgm:pt modelId="{7221DCE6-A610-4254-A5CC-49A0420EF92A}" type="pres">
      <dgm:prSet presAssocID="{D7443CBB-C0BF-48B7-BC93-FC3671B4A16E}" presName="composite3" presStyleCnt="0"/>
      <dgm:spPr/>
    </dgm:pt>
    <dgm:pt modelId="{EEDF1228-099A-4682-80C6-6C56BB6E3ECF}" type="pres">
      <dgm:prSet presAssocID="{D7443CBB-C0BF-48B7-BC93-FC3671B4A16E}" presName="background3" presStyleLbl="node3" presStyleIdx="4" presStyleCnt="5"/>
      <dgm:spPr/>
    </dgm:pt>
    <dgm:pt modelId="{FEB2B6C8-E28F-42D7-AC50-F4FFC7BF1C10}" type="pres">
      <dgm:prSet presAssocID="{D7443CBB-C0BF-48B7-BC93-FC3671B4A16E}" presName="text3" presStyleLbl="fgAcc3" presStyleIdx="4" presStyleCnt="5">
        <dgm:presLayoutVars>
          <dgm:chPref val="3"/>
        </dgm:presLayoutVars>
      </dgm:prSet>
      <dgm:spPr/>
      <dgm:t>
        <a:bodyPr/>
        <a:lstStyle/>
        <a:p>
          <a:endParaRPr lang="zh-CN" altLang="en-US"/>
        </a:p>
      </dgm:t>
    </dgm:pt>
    <dgm:pt modelId="{CB1B0D11-0C23-441C-B482-F8E4DEA727BE}" type="pres">
      <dgm:prSet presAssocID="{D7443CBB-C0BF-48B7-BC93-FC3671B4A16E}" presName="hierChild4" presStyleCnt="0"/>
      <dgm:spPr/>
    </dgm:pt>
    <dgm:pt modelId="{CB570524-E5F6-4920-9AE4-9E72C9A4A4D0}" type="pres">
      <dgm:prSet presAssocID="{93308841-99AC-4733-B957-8BB08AA0EE40}" presName="Name23" presStyleLbl="parChTrans1D4" presStyleIdx="2" presStyleCnt="3"/>
      <dgm:spPr/>
      <dgm:t>
        <a:bodyPr/>
        <a:lstStyle/>
        <a:p>
          <a:endParaRPr lang="zh-CN" altLang="en-US"/>
        </a:p>
      </dgm:t>
    </dgm:pt>
    <dgm:pt modelId="{6CA3F5DB-7381-481D-895A-999857605B99}" type="pres">
      <dgm:prSet presAssocID="{0628236B-39E1-44C9-8BC7-DF8CC4A1A607}" presName="hierRoot4" presStyleCnt="0"/>
      <dgm:spPr/>
    </dgm:pt>
    <dgm:pt modelId="{A84C2AE3-BE23-4045-9AE4-7B5429C379D9}" type="pres">
      <dgm:prSet presAssocID="{0628236B-39E1-44C9-8BC7-DF8CC4A1A607}" presName="composite4" presStyleCnt="0"/>
      <dgm:spPr/>
    </dgm:pt>
    <dgm:pt modelId="{57395FEB-FC51-4FC0-B4B3-9B31DC6A9DBD}" type="pres">
      <dgm:prSet presAssocID="{0628236B-39E1-44C9-8BC7-DF8CC4A1A607}" presName="background4" presStyleLbl="node4" presStyleIdx="2" presStyleCnt="3"/>
      <dgm:spPr/>
    </dgm:pt>
    <dgm:pt modelId="{D3E8E257-2761-4F6C-902F-0DDCF4831363}" type="pres">
      <dgm:prSet presAssocID="{0628236B-39E1-44C9-8BC7-DF8CC4A1A607}" presName="text4" presStyleLbl="fgAcc4" presStyleIdx="2" presStyleCnt="3">
        <dgm:presLayoutVars>
          <dgm:chPref val="3"/>
        </dgm:presLayoutVars>
      </dgm:prSet>
      <dgm:spPr/>
      <dgm:t>
        <a:bodyPr/>
        <a:lstStyle/>
        <a:p>
          <a:endParaRPr lang="zh-CN" altLang="en-US"/>
        </a:p>
      </dgm:t>
    </dgm:pt>
    <dgm:pt modelId="{BAFD575F-8541-45A9-BB1D-158B13453843}" type="pres">
      <dgm:prSet presAssocID="{0628236B-39E1-44C9-8BC7-DF8CC4A1A607}" presName="hierChild5" presStyleCnt="0"/>
      <dgm:spPr/>
    </dgm:pt>
  </dgm:ptLst>
  <dgm:cxnLst>
    <dgm:cxn modelId="{2ABC05FD-9676-40ED-B2D8-E6D6BE5A4991}" srcId="{10FA3751-883C-4825-8054-F09586C0647A}" destId="{6BFD5AA3-E385-45ED-8C07-613FFAEF6453}" srcOrd="1" destOrd="0" parTransId="{47488F8E-551A-4AE1-8CFD-976E1B521D0B}" sibTransId="{4332DD39-C26B-4DD1-A57C-B47B50453413}"/>
    <dgm:cxn modelId="{F7FEDC26-074C-4442-933A-BC2AA2FF32DB}" type="presOf" srcId="{EAA4D2B1-C8B1-491F-9FEB-A3AC97E6E8BD}" destId="{C549DC52-1F56-4F3F-A0A5-71B7F7DAE211}" srcOrd="0" destOrd="0" presId="urn:microsoft.com/office/officeart/2005/8/layout/hierarchy1"/>
    <dgm:cxn modelId="{8951B0AE-5512-4866-9186-F45CFE7BF3AF}" type="presOf" srcId="{D1675087-4397-473F-9B7E-6A8455AC0786}" destId="{29BF295F-5A65-487C-AC3F-99D3D376148C}" srcOrd="0" destOrd="0" presId="urn:microsoft.com/office/officeart/2005/8/layout/hierarchy1"/>
    <dgm:cxn modelId="{4C02C70F-9E9A-4D24-B7B4-B0B475D41B7F}" type="presOf" srcId="{7C633FEF-9A08-4E6D-8CAF-895D0E088DD7}" destId="{97A908FD-B418-4C2B-8F7C-5A54B8F862EE}" srcOrd="0" destOrd="0" presId="urn:microsoft.com/office/officeart/2005/8/layout/hierarchy1"/>
    <dgm:cxn modelId="{3C342F3B-CEBA-4BF2-BAB4-DE5AF7828555}" srcId="{669814B3-510D-4663-B541-95E3A696912E}" destId="{00B3320D-59B4-403B-8316-71FB1240578A}" srcOrd="0" destOrd="0" parTransId="{26C784EF-4BF3-40A1-BC91-9EA07D6E23B1}" sibTransId="{43A4BF9A-46DF-41CF-980D-0ECC2E40951C}"/>
    <dgm:cxn modelId="{B530FCF7-29E7-49A5-B0F0-54925E92F9BD}" type="presOf" srcId="{669814B3-510D-4663-B541-95E3A696912E}" destId="{79E3CEBB-A0F4-46CC-BF38-BAA32E27AE21}" srcOrd="0" destOrd="0" presId="urn:microsoft.com/office/officeart/2005/8/layout/hierarchy1"/>
    <dgm:cxn modelId="{765AA816-1449-4422-A2C3-31EDC8024769}" srcId="{B0922C64-B091-488C-AF19-B73498CD3D6A}" destId="{E7673F69-F397-409D-910C-8875C9D01949}" srcOrd="0" destOrd="0" parTransId="{3CDB01B3-FBC0-48D4-A891-59CBB3379FC9}" sibTransId="{7A50BFE3-E141-4A6A-80CF-C3CC95F3D627}"/>
    <dgm:cxn modelId="{F26C0162-5344-47CC-86FF-B3842EBA7E14}" srcId="{D7443CBB-C0BF-48B7-BC93-FC3671B4A16E}" destId="{0628236B-39E1-44C9-8BC7-DF8CC4A1A607}" srcOrd="0" destOrd="0" parTransId="{93308841-99AC-4733-B957-8BB08AA0EE40}" sibTransId="{6AB8B21B-4EEC-4D33-BE1C-202801E2D305}"/>
    <dgm:cxn modelId="{BAB7B53B-AB79-4CBA-AEA5-83F4022A2BAB}" type="presOf" srcId="{181DDE64-30F7-4396-8CD3-A836F486334A}" destId="{B394F055-68FD-4267-85A9-35737F687759}" srcOrd="0" destOrd="0" presId="urn:microsoft.com/office/officeart/2005/8/layout/hierarchy1"/>
    <dgm:cxn modelId="{D9C4700E-883C-4775-8F80-1215B2052EC4}" type="presOf" srcId="{9A786CF0-5AC1-4078-8093-73EB1C78899A}" destId="{A6814C34-C4C4-483A-8F4D-E36AFBACF64A}" srcOrd="0" destOrd="0" presId="urn:microsoft.com/office/officeart/2005/8/layout/hierarchy1"/>
    <dgm:cxn modelId="{78F83CE2-43CE-4E5F-9BFC-2FAED2753EDF}" srcId="{E7673F69-F397-409D-910C-8875C9D01949}" destId="{10FA3751-883C-4825-8054-F09586C0647A}" srcOrd="0" destOrd="0" parTransId="{8490ACE5-E368-4862-BFD8-A134AA4F40D2}" sibTransId="{DA950438-A984-4562-A8C4-8466BC25E37B}"/>
    <dgm:cxn modelId="{A35ACBCD-F2C2-4643-B64C-CB27D52F2985}" type="presOf" srcId="{D7443CBB-C0BF-48B7-BC93-FC3671B4A16E}" destId="{FEB2B6C8-E28F-42D7-AC50-F4FFC7BF1C10}" srcOrd="0" destOrd="0" presId="urn:microsoft.com/office/officeart/2005/8/layout/hierarchy1"/>
    <dgm:cxn modelId="{D0D23099-8C21-4E58-BB74-E3B61F4B0687}" type="presOf" srcId="{6FE69D7A-6A8C-47D9-B786-241A61C5D8F5}" destId="{8BC5147A-C5AE-4119-B6FC-486D1AF4E916}" srcOrd="0" destOrd="0" presId="urn:microsoft.com/office/officeart/2005/8/layout/hierarchy1"/>
    <dgm:cxn modelId="{000C185B-EE8E-4713-9B92-BBB4E1127849}" type="presOf" srcId="{D278373D-45AB-4BFE-8919-8F8E6251BF10}" destId="{E42719A1-EDA1-42D4-BEA3-688F93B4AB8E}" srcOrd="0" destOrd="0" presId="urn:microsoft.com/office/officeart/2005/8/layout/hierarchy1"/>
    <dgm:cxn modelId="{10B6ADE7-B4C6-42FF-A0DE-20966379024B}" type="presOf" srcId="{10FA3751-883C-4825-8054-F09586C0647A}" destId="{1A4B75C5-9571-43AE-9A14-1065E45C13F7}" srcOrd="0" destOrd="0" presId="urn:microsoft.com/office/officeart/2005/8/layout/hierarchy1"/>
    <dgm:cxn modelId="{B359F340-0BF3-44CA-B030-503D245B7C88}" type="presOf" srcId="{E7673F69-F397-409D-910C-8875C9D01949}" destId="{5AD7AC09-A1DA-4AE0-9127-2DEF5C035237}" srcOrd="0" destOrd="0" presId="urn:microsoft.com/office/officeart/2005/8/layout/hierarchy1"/>
    <dgm:cxn modelId="{6051E69E-31BF-4D36-A43D-7ED516CDFE1C}" type="presOf" srcId="{6BFD5AA3-E385-45ED-8C07-613FFAEF6453}" destId="{99704A54-877E-4A61-A59B-5A62DC2202D2}" srcOrd="0" destOrd="0" presId="urn:microsoft.com/office/officeart/2005/8/layout/hierarchy1"/>
    <dgm:cxn modelId="{EA6A6423-1D0E-4C78-94EA-CF717477A586}" srcId="{669814B3-510D-4663-B541-95E3A696912E}" destId="{9A786CF0-5AC1-4078-8093-73EB1C78899A}" srcOrd="1" destOrd="0" parTransId="{A5D0D5D5-E273-4FCD-8BD7-2D076945E252}" sibTransId="{3CDC5A79-51FB-4DE3-924E-FB3A402829E3}"/>
    <dgm:cxn modelId="{168A027D-95CB-4C44-AF93-1DA53DFC6C41}" type="presOf" srcId="{8A4EF0DA-8DB3-496F-905E-E3892C798E7B}" destId="{6C68E74D-4C23-4A24-94A3-10A3A4923232}" srcOrd="0" destOrd="0" presId="urn:microsoft.com/office/officeart/2005/8/layout/hierarchy1"/>
    <dgm:cxn modelId="{917448D3-E444-492E-9CA6-0CB62C22B0F4}" type="presOf" srcId="{93308841-99AC-4733-B957-8BB08AA0EE40}" destId="{CB570524-E5F6-4920-9AE4-9E72C9A4A4D0}" srcOrd="0" destOrd="0" presId="urn:microsoft.com/office/officeart/2005/8/layout/hierarchy1"/>
    <dgm:cxn modelId="{AF6CA05C-D67F-4B12-B2D3-326D0B5D6E1B}" type="presOf" srcId="{A5D0D5D5-E273-4FCD-8BD7-2D076945E252}" destId="{471C126A-5E4C-436A-B0AF-2BFD35F2DCC0}" srcOrd="0" destOrd="0" presId="urn:microsoft.com/office/officeart/2005/8/layout/hierarchy1"/>
    <dgm:cxn modelId="{BDC2DF1D-AB0C-4D0E-AC8E-7C3EAE547340}" srcId="{E7673F69-F397-409D-910C-8875C9D01949}" destId="{7C633FEF-9A08-4E6D-8CAF-895D0E088DD7}" srcOrd="2" destOrd="0" parTransId="{6FE69D7A-6A8C-47D9-B786-241A61C5D8F5}" sibTransId="{2DFA0737-FC7E-4B9F-B187-8A44CB32444D}"/>
    <dgm:cxn modelId="{A936D99E-42E2-4AAF-9A45-070BC49BC74D}" srcId="{DBD54DAF-8FC9-4E31-8840-7B618F6B5B05}" destId="{8A4EF0DA-8DB3-496F-905E-E3892C798E7B}" srcOrd="0" destOrd="0" parTransId="{D278373D-45AB-4BFE-8919-8F8E6251BF10}" sibTransId="{429237B0-3692-473C-B37B-D1C7764C7363}"/>
    <dgm:cxn modelId="{F8DB853F-602B-44AA-AF02-2808F1953D0A}" type="presOf" srcId="{47488F8E-551A-4AE1-8CFD-976E1B521D0B}" destId="{B8D5F81C-3E07-4C16-AE01-B7FD996FF07C}" srcOrd="0" destOrd="0" presId="urn:microsoft.com/office/officeart/2005/8/layout/hierarchy1"/>
    <dgm:cxn modelId="{DC717A3E-DA07-43E2-8BBA-3AFD0CF6349D}" type="presOf" srcId="{00B3320D-59B4-403B-8316-71FB1240578A}" destId="{7E6DA314-585A-4EEF-9073-77797AF102D6}" srcOrd="0" destOrd="0" presId="urn:microsoft.com/office/officeart/2005/8/layout/hierarchy1"/>
    <dgm:cxn modelId="{04375959-A37A-49B7-8D00-0E08F65484BD}" srcId="{7C633FEF-9A08-4E6D-8CAF-895D0E088DD7}" destId="{669814B3-510D-4663-B541-95E3A696912E}" srcOrd="0" destOrd="0" parTransId="{EAA4D2B1-C8B1-491F-9FEB-A3AC97E6E8BD}" sibTransId="{AF9A06A2-32D5-44E4-A39A-0A7D093800BC}"/>
    <dgm:cxn modelId="{90D524F9-7927-4ED6-B0B1-5439D6065ADD}" type="presOf" srcId="{D42C6751-8C0A-4DAC-BABA-9AC929AD8A9C}" destId="{E0F77870-E130-4158-A479-1A02372CA683}" srcOrd="0" destOrd="0" presId="urn:microsoft.com/office/officeart/2005/8/layout/hierarchy1"/>
    <dgm:cxn modelId="{91E19135-E768-43F6-B4EC-7B83D7BE9F97}" type="presOf" srcId="{8490ACE5-E368-4862-BFD8-A134AA4F40D2}" destId="{99BC9C48-20FB-4267-9469-543F23D5B9F4}" srcOrd="0" destOrd="0" presId="urn:microsoft.com/office/officeart/2005/8/layout/hierarchy1"/>
    <dgm:cxn modelId="{FA347F19-CB0E-434C-B7E2-EC21BABDBAA6}" type="presOf" srcId="{B0922C64-B091-488C-AF19-B73498CD3D6A}" destId="{FA036280-F202-4164-BA2E-CF91DF38EE2B}" srcOrd="0" destOrd="0" presId="urn:microsoft.com/office/officeart/2005/8/layout/hierarchy1"/>
    <dgm:cxn modelId="{D3EB1C7F-6E3C-4268-8A55-F14BDA17535E}" type="presOf" srcId="{32B9D00D-D0C8-4727-9951-D0B29C2B19CB}" destId="{1EDF493B-4852-4BC4-B6E2-50228BAED192}" srcOrd="0" destOrd="0" presId="urn:microsoft.com/office/officeart/2005/8/layout/hierarchy1"/>
    <dgm:cxn modelId="{2B12E138-ED61-43F9-BF2C-5A8A778E42F2}" type="presOf" srcId="{26C784EF-4BF3-40A1-BC91-9EA07D6E23B1}" destId="{5E5EFF0D-DA26-4A1D-AE4C-9EB9AADBC596}" srcOrd="0" destOrd="0" presId="urn:microsoft.com/office/officeart/2005/8/layout/hierarchy1"/>
    <dgm:cxn modelId="{4F427868-7FEA-4807-B4FD-1924FD7394B1}" srcId="{7C633FEF-9A08-4E6D-8CAF-895D0E088DD7}" destId="{D7443CBB-C0BF-48B7-BC93-FC3671B4A16E}" srcOrd="1" destOrd="0" parTransId="{32B9D00D-D0C8-4727-9951-D0B29C2B19CB}" sibTransId="{156878DC-EAE8-4F59-9102-FB7330A29992}"/>
    <dgm:cxn modelId="{C0F8975E-D472-4F02-BB05-F2B004556B21}" srcId="{E7673F69-F397-409D-910C-8875C9D01949}" destId="{DBD54DAF-8FC9-4E31-8840-7B618F6B5B05}" srcOrd="1" destOrd="0" parTransId="{D1675087-4397-473F-9B7E-6A8455AC0786}" sibTransId="{18E552DE-2947-4486-B2C5-7C4D1EB5BF0E}"/>
    <dgm:cxn modelId="{169DEAEB-259A-4D9F-95B0-5E65BD235A1E}" type="presOf" srcId="{DBD54DAF-8FC9-4E31-8840-7B618F6B5B05}" destId="{3EDE650E-22EC-44EE-92AE-9D9E25988784}" srcOrd="0" destOrd="0" presId="urn:microsoft.com/office/officeart/2005/8/layout/hierarchy1"/>
    <dgm:cxn modelId="{D3AD7E60-8B8A-4665-A8E7-886160482C46}" type="presOf" srcId="{0628236B-39E1-44C9-8BC7-DF8CC4A1A607}" destId="{D3E8E257-2761-4F6C-902F-0DDCF4831363}" srcOrd="0" destOrd="0" presId="urn:microsoft.com/office/officeart/2005/8/layout/hierarchy1"/>
    <dgm:cxn modelId="{CB66FE6A-96DB-4DEC-ABD9-E265DC9E0F8F}" srcId="{10FA3751-883C-4825-8054-F09586C0647A}" destId="{181DDE64-30F7-4396-8CD3-A836F486334A}" srcOrd="0" destOrd="0" parTransId="{D42C6751-8C0A-4DAC-BABA-9AC929AD8A9C}" sibTransId="{0F1C88AA-235E-4E80-BCA3-AE23336FA620}"/>
    <dgm:cxn modelId="{ECA6825E-A42A-4249-9887-0622C3B6F941}" type="presParOf" srcId="{FA036280-F202-4164-BA2E-CF91DF38EE2B}" destId="{D32FC915-882F-4EBC-A71C-CDDB1AE5C37C}" srcOrd="0" destOrd="0" presId="urn:microsoft.com/office/officeart/2005/8/layout/hierarchy1"/>
    <dgm:cxn modelId="{68E9C685-3555-4F9B-A4AB-B8DA91661E66}" type="presParOf" srcId="{D32FC915-882F-4EBC-A71C-CDDB1AE5C37C}" destId="{4B60F828-7E09-49E8-84B3-3906CAD7647E}" srcOrd="0" destOrd="0" presId="urn:microsoft.com/office/officeart/2005/8/layout/hierarchy1"/>
    <dgm:cxn modelId="{A337BDB5-B8F2-4180-856A-B204CDF2AC38}" type="presParOf" srcId="{4B60F828-7E09-49E8-84B3-3906CAD7647E}" destId="{489A2335-0826-4484-8BF0-E60C8BAEE75C}" srcOrd="0" destOrd="0" presId="urn:microsoft.com/office/officeart/2005/8/layout/hierarchy1"/>
    <dgm:cxn modelId="{6452D28F-E559-4B66-AC98-83BA159A5F2D}" type="presParOf" srcId="{4B60F828-7E09-49E8-84B3-3906CAD7647E}" destId="{5AD7AC09-A1DA-4AE0-9127-2DEF5C035237}" srcOrd="1" destOrd="0" presId="urn:microsoft.com/office/officeart/2005/8/layout/hierarchy1"/>
    <dgm:cxn modelId="{64F0A874-FF42-4A5E-A373-3C0876CE1EAD}" type="presParOf" srcId="{D32FC915-882F-4EBC-A71C-CDDB1AE5C37C}" destId="{5A54DA20-06F2-464C-81E5-3E63FDD5D683}" srcOrd="1" destOrd="0" presId="urn:microsoft.com/office/officeart/2005/8/layout/hierarchy1"/>
    <dgm:cxn modelId="{4D986434-1744-4000-A11A-478402D3F6E1}" type="presParOf" srcId="{5A54DA20-06F2-464C-81E5-3E63FDD5D683}" destId="{99BC9C48-20FB-4267-9469-543F23D5B9F4}" srcOrd="0" destOrd="0" presId="urn:microsoft.com/office/officeart/2005/8/layout/hierarchy1"/>
    <dgm:cxn modelId="{BF81B117-33DC-43B4-8CD5-C518D7DC6E79}" type="presParOf" srcId="{5A54DA20-06F2-464C-81E5-3E63FDD5D683}" destId="{2A82FA17-BC3B-4216-B637-622B205A82EF}" srcOrd="1" destOrd="0" presId="urn:microsoft.com/office/officeart/2005/8/layout/hierarchy1"/>
    <dgm:cxn modelId="{92BA2716-564C-4839-BA54-F350EA0EF1AC}" type="presParOf" srcId="{2A82FA17-BC3B-4216-B637-622B205A82EF}" destId="{C353D07E-D11D-4246-B987-20EC84DA57D3}" srcOrd="0" destOrd="0" presId="urn:microsoft.com/office/officeart/2005/8/layout/hierarchy1"/>
    <dgm:cxn modelId="{81865C1D-BB0E-4FD1-B1ED-6EA8D639EEA1}" type="presParOf" srcId="{C353D07E-D11D-4246-B987-20EC84DA57D3}" destId="{9D7C7A4E-912F-493A-A42E-E41E9A52004E}" srcOrd="0" destOrd="0" presId="urn:microsoft.com/office/officeart/2005/8/layout/hierarchy1"/>
    <dgm:cxn modelId="{3BDE4DB3-C039-4E1A-AB36-67162EA2A8DC}" type="presParOf" srcId="{C353D07E-D11D-4246-B987-20EC84DA57D3}" destId="{1A4B75C5-9571-43AE-9A14-1065E45C13F7}" srcOrd="1" destOrd="0" presId="urn:microsoft.com/office/officeart/2005/8/layout/hierarchy1"/>
    <dgm:cxn modelId="{AF37FABD-4D70-46C8-8E39-AC7EDF22B26B}" type="presParOf" srcId="{2A82FA17-BC3B-4216-B637-622B205A82EF}" destId="{1AA1B752-69F9-4F79-9238-22529CD74412}" srcOrd="1" destOrd="0" presId="urn:microsoft.com/office/officeart/2005/8/layout/hierarchy1"/>
    <dgm:cxn modelId="{78D7DFEB-130A-4448-AC1F-389AC419E0D5}" type="presParOf" srcId="{1AA1B752-69F9-4F79-9238-22529CD74412}" destId="{E0F77870-E130-4158-A479-1A02372CA683}" srcOrd="0" destOrd="0" presId="urn:microsoft.com/office/officeart/2005/8/layout/hierarchy1"/>
    <dgm:cxn modelId="{2B104940-05A4-455E-8F35-D3F5464D782B}" type="presParOf" srcId="{1AA1B752-69F9-4F79-9238-22529CD74412}" destId="{65008E32-A670-4FFF-90A7-616E484811BE}" srcOrd="1" destOrd="0" presId="urn:microsoft.com/office/officeart/2005/8/layout/hierarchy1"/>
    <dgm:cxn modelId="{B613E774-4C4C-40E0-97F0-8B42D287BD22}" type="presParOf" srcId="{65008E32-A670-4FFF-90A7-616E484811BE}" destId="{88E09658-270D-4364-A1B8-C1C9E060EC33}" srcOrd="0" destOrd="0" presId="urn:microsoft.com/office/officeart/2005/8/layout/hierarchy1"/>
    <dgm:cxn modelId="{37382E49-B5EA-413B-9F36-CAD8A9404092}" type="presParOf" srcId="{88E09658-270D-4364-A1B8-C1C9E060EC33}" destId="{E2D903C1-06E6-495C-BA55-5792A0E11C83}" srcOrd="0" destOrd="0" presId="urn:microsoft.com/office/officeart/2005/8/layout/hierarchy1"/>
    <dgm:cxn modelId="{37D6C48E-133C-4993-BE31-7EC09BBF5C0C}" type="presParOf" srcId="{88E09658-270D-4364-A1B8-C1C9E060EC33}" destId="{B394F055-68FD-4267-85A9-35737F687759}" srcOrd="1" destOrd="0" presId="urn:microsoft.com/office/officeart/2005/8/layout/hierarchy1"/>
    <dgm:cxn modelId="{AC7A8FE2-99E3-4660-A058-6D6289ECAECF}" type="presParOf" srcId="{65008E32-A670-4FFF-90A7-616E484811BE}" destId="{D373A38C-548B-4C6A-9E7B-EAED1F4A16D9}" srcOrd="1" destOrd="0" presId="urn:microsoft.com/office/officeart/2005/8/layout/hierarchy1"/>
    <dgm:cxn modelId="{6D59F961-8BC5-4787-84B5-9CC8E98A8084}" type="presParOf" srcId="{1AA1B752-69F9-4F79-9238-22529CD74412}" destId="{B8D5F81C-3E07-4C16-AE01-B7FD996FF07C}" srcOrd="2" destOrd="0" presId="urn:microsoft.com/office/officeart/2005/8/layout/hierarchy1"/>
    <dgm:cxn modelId="{7F727B79-B95D-40A8-8B93-F4086AD36E8F}" type="presParOf" srcId="{1AA1B752-69F9-4F79-9238-22529CD74412}" destId="{045C8A9D-A9CC-43AF-87B6-8BA8E4C257FE}" srcOrd="3" destOrd="0" presId="urn:microsoft.com/office/officeart/2005/8/layout/hierarchy1"/>
    <dgm:cxn modelId="{86525AB7-76DA-4295-A7A1-C854DDA60A88}" type="presParOf" srcId="{045C8A9D-A9CC-43AF-87B6-8BA8E4C257FE}" destId="{A3E28823-72A3-40AC-959B-DC5EF094F782}" srcOrd="0" destOrd="0" presId="urn:microsoft.com/office/officeart/2005/8/layout/hierarchy1"/>
    <dgm:cxn modelId="{8E961AF5-AB81-4370-AE52-A2750E157EF3}" type="presParOf" srcId="{A3E28823-72A3-40AC-959B-DC5EF094F782}" destId="{A02DE59F-981D-42AB-BE18-BAC7227620E4}" srcOrd="0" destOrd="0" presId="urn:microsoft.com/office/officeart/2005/8/layout/hierarchy1"/>
    <dgm:cxn modelId="{66F63E93-E619-46DF-96F4-20CDD80D5260}" type="presParOf" srcId="{A3E28823-72A3-40AC-959B-DC5EF094F782}" destId="{99704A54-877E-4A61-A59B-5A62DC2202D2}" srcOrd="1" destOrd="0" presId="urn:microsoft.com/office/officeart/2005/8/layout/hierarchy1"/>
    <dgm:cxn modelId="{56D68263-E515-4B9C-901F-B0E7BB8364A0}" type="presParOf" srcId="{045C8A9D-A9CC-43AF-87B6-8BA8E4C257FE}" destId="{9A02A7AC-E0F3-4C65-82C0-0053AAE31002}" srcOrd="1" destOrd="0" presId="urn:microsoft.com/office/officeart/2005/8/layout/hierarchy1"/>
    <dgm:cxn modelId="{A9E1B017-5128-4A15-BB65-6CCAB152FC21}" type="presParOf" srcId="{5A54DA20-06F2-464C-81E5-3E63FDD5D683}" destId="{29BF295F-5A65-487C-AC3F-99D3D376148C}" srcOrd="2" destOrd="0" presId="urn:microsoft.com/office/officeart/2005/8/layout/hierarchy1"/>
    <dgm:cxn modelId="{B426DB08-B067-45DC-9340-5EDA3C7BDDEA}" type="presParOf" srcId="{5A54DA20-06F2-464C-81E5-3E63FDD5D683}" destId="{AB99B82E-295B-4C1E-AE1F-12F832451F48}" srcOrd="3" destOrd="0" presId="urn:microsoft.com/office/officeart/2005/8/layout/hierarchy1"/>
    <dgm:cxn modelId="{235D97B7-A884-4E2A-BB3D-768C3B89FF91}" type="presParOf" srcId="{AB99B82E-295B-4C1E-AE1F-12F832451F48}" destId="{519DFB8C-95A0-4F0C-B1EE-2E6C0972B465}" srcOrd="0" destOrd="0" presId="urn:microsoft.com/office/officeart/2005/8/layout/hierarchy1"/>
    <dgm:cxn modelId="{0B1C887E-81DD-4434-89F5-DF0C68CC2344}" type="presParOf" srcId="{519DFB8C-95A0-4F0C-B1EE-2E6C0972B465}" destId="{A5DF186B-AA04-4925-B953-A820E4A6E0EF}" srcOrd="0" destOrd="0" presId="urn:microsoft.com/office/officeart/2005/8/layout/hierarchy1"/>
    <dgm:cxn modelId="{FCC43A68-D7D9-48B5-AF9C-63D0C47FA175}" type="presParOf" srcId="{519DFB8C-95A0-4F0C-B1EE-2E6C0972B465}" destId="{3EDE650E-22EC-44EE-92AE-9D9E25988784}" srcOrd="1" destOrd="0" presId="urn:microsoft.com/office/officeart/2005/8/layout/hierarchy1"/>
    <dgm:cxn modelId="{937B4190-2839-4059-A513-BF05A1795904}" type="presParOf" srcId="{AB99B82E-295B-4C1E-AE1F-12F832451F48}" destId="{9B598BB6-0C26-4379-B976-ECAB219CA7BA}" srcOrd="1" destOrd="0" presId="urn:microsoft.com/office/officeart/2005/8/layout/hierarchy1"/>
    <dgm:cxn modelId="{917BF881-B125-4D3B-9E29-CE219C7F92BB}" type="presParOf" srcId="{9B598BB6-0C26-4379-B976-ECAB219CA7BA}" destId="{E42719A1-EDA1-42D4-BEA3-688F93B4AB8E}" srcOrd="0" destOrd="0" presId="urn:microsoft.com/office/officeart/2005/8/layout/hierarchy1"/>
    <dgm:cxn modelId="{B405CE74-37C8-4F91-8728-CD3AE4853F08}" type="presParOf" srcId="{9B598BB6-0C26-4379-B976-ECAB219CA7BA}" destId="{292568F3-3BF0-41AB-A6B3-03369E380B24}" srcOrd="1" destOrd="0" presId="urn:microsoft.com/office/officeart/2005/8/layout/hierarchy1"/>
    <dgm:cxn modelId="{28DD86C5-BFC0-4EEE-B7A4-8B4141AEDEB7}" type="presParOf" srcId="{292568F3-3BF0-41AB-A6B3-03369E380B24}" destId="{DDEA3D7F-4BA2-4C1E-9100-17EB0E09D5F2}" srcOrd="0" destOrd="0" presId="urn:microsoft.com/office/officeart/2005/8/layout/hierarchy1"/>
    <dgm:cxn modelId="{600B35AB-B6D3-4B4F-AE52-EABD6D01FD9C}" type="presParOf" srcId="{DDEA3D7F-4BA2-4C1E-9100-17EB0E09D5F2}" destId="{537354E8-B78F-4CA5-BBE2-17EA22C70553}" srcOrd="0" destOrd="0" presId="urn:microsoft.com/office/officeart/2005/8/layout/hierarchy1"/>
    <dgm:cxn modelId="{29CFFDA5-A358-4EEE-B8FC-90E4E4776EEC}" type="presParOf" srcId="{DDEA3D7F-4BA2-4C1E-9100-17EB0E09D5F2}" destId="{6C68E74D-4C23-4A24-94A3-10A3A4923232}" srcOrd="1" destOrd="0" presId="urn:microsoft.com/office/officeart/2005/8/layout/hierarchy1"/>
    <dgm:cxn modelId="{DDB1F3F5-9FEA-4D90-944C-FC62B53E4F39}" type="presParOf" srcId="{292568F3-3BF0-41AB-A6B3-03369E380B24}" destId="{0EEA3464-2DAC-4735-A0A9-FEC45FF03193}" srcOrd="1" destOrd="0" presId="urn:microsoft.com/office/officeart/2005/8/layout/hierarchy1"/>
    <dgm:cxn modelId="{607DD7E3-AAB5-4458-AA39-AE1A54F515AC}" type="presParOf" srcId="{5A54DA20-06F2-464C-81E5-3E63FDD5D683}" destId="{8BC5147A-C5AE-4119-B6FC-486D1AF4E916}" srcOrd="4" destOrd="0" presId="urn:microsoft.com/office/officeart/2005/8/layout/hierarchy1"/>
    <dgm:cxn modelId="{3FB59FBB-4F4A-4C33-871F-79F2EAE5C231}" type="presParOf" srcId="{5A54DA20-06F2-464C-81E5-3E63FDD5D683}" destId="{969CC20A-010F-49B6-842C-556DC1EB326B}" srcOrd="5" destOrd="0" presId="urn:microsoft.com/office/officeart/2005/8/layout/hierarchy1"/>
    <dgm:cxn modelId="{D24BA52E-0480-4AF0-9480-0A928F08E0AA}" type="presParOf" srcId="{969CC20A-010F-49B6-842C-556DC1EB326B}" destId="{B91F3D80-6684-4150-8729-881559D1532E}" srcOrd="0" destOrd="0" presId="urn:microsoft.com/office/officeart/2005/8/layout/hierarchy1"/>
    <dgm:cxn modelId="{216F780D-9E5C-4DAF-BF55-07DB9FF6F44B}" type="presParOf" srcId="{B91F3D80-6684-4150-8729-881559D1532E}" destId="{80764306-DDC3-49BE-B36A-66079D173EE1}" srcOrd="0" destOrd="0" presId="urn:microsoft.com/office/officeart/2005/8/layout/hierarchy1"/>
    <dgm:cxn modelId="{D9BA42B7-3D43-4553-B7B7-DAEB82780831}" type="presParOf" srcId="{B91F3D80-6684-4150-8729-881559D1532E}" destId="{97A908FD-B418-4C2B-8F7C-5A54B8F862EE}" srcOrd="1" destOrd="0" presId="urn:microsoft.com/office/officeart/2005/8/layout/hierarchy1"/>
    <dgm:cxn modelId="{991C073D-731B-4E9A-9357-1AAA3BF18389}" type="presParOf" srcId="{969CC20A-010F-49B6-842C-556DC1EB326B}" destId="{142A7248-1EFF-4B08-8647-953515CAB483}" srcOrd="1" destOrd="0" presId="urn:microsoft.com/office/officeart/2005/8/layout/hierarchy1"/>
    <dgm:cxn modelId="{4A867B69-C87D-4AF8-A651-C3BE01DC2EB2}" type="presParOf" srcId="{142A7248-1EFF-4B08-8647-953515CAB483}" destId="{C549DC52-1F56-4F3F-A0A5-71B7F7DAE211}" srcOrd="0" destOrd="0" presId="urn:microsoft.com/office/officeart/2005/8/layout/hierarchy1"/>
    <dgm:cxn modelId="{4C684300-C2F7-4870-986A-14C8EFA5E45B}" type="presParOf" srcId="{142A7248-1EFF-4B08-8647-953515CAB483}" destId="{8D56ECA7-D963-4A1A-8775-F269C0BCD95E}" srcOrd="1" destOrd="0" presId="urn:microsoft.com/office/officeart/2005/8/layout/hierarchy1"/>
    <dgm:cxn modelId="{7FE9FC21-B25A-4CB0-9F4E-C6FB85038246}" type="presParOf" srcId="{8D56ECA7-D963-4A1A-8775-F269C0BCD95E}" destId="{E797919E-EC8A-4EF7-8596-3A824848AEA2}" srcOrd="0" destOrd="0" presId="urn:microsoft.com/office/officeart/2005/8/layout/hierarchy1"/>
    <dgm:cxn modelId="{C698F4CE-F2BD-4FD3-A60F-963B0D8D5961}" type="presParOf" srcId="{E797919E-EC8A-4EF7-8596-3A824848AEA2}" destId="{BDF6D578-8A72-47CA-9722-ADC775815AB3}" srcOrd="0" destOrd="0" presId="urn:microsoft.com/office/officeart/2005/8/layout/hierarchy1"/>
    <dgm:cxn modelId="{1D9B2494-4868-4D3A-BFFB-946A6CF4429E}" type="presParOf" srcId="{E797919E-EC8A-4EF7-8596-3A824848AEA2}" destId="{79E3CEBB-A0F4-46CC-BF38-BAA32E27AE21}" srcOrd="1" destOrd="0" presId="urn:microsoft.com/office/officeart/2005/8/layout/hierarchy1"/>
    <dgm:cxn modelId="{38757674-CFB4-4ABC-B27C-F0EAFC8E607F}" type="presParOf" srcId="{8D56ECA7-D963-4A1A-8775-F269C0BCD95E}" destId="{1F2409C1-3D59-44A5-80DB-3D4DD97ABCD2}" srcOrd="1" destOrd="0" presId="urn:microsoft.com/office/officeart/2005/8/layout/hierarchy1"/>
    <dgm:cxn modelId="{CB43EDD0-3CE8-4D31-895E-83C6023E6AE1}" type="presParOf" srcId="{1F2409C1-3D59-44A5-80DB-3D4DD97ABCD2}" destId="{5E5EFF0D-DA26-4A1D-AE4C-9EB9AADBC596}" srcOrd="0" destOrd="0" presId="urn:microsoft.com/office/officeart/2005/8/layout/hierarchy1"/>
    <dgm:cxn modelId="{DE0A6361-3CB4-498E-8A41-C07402346805}" type="presParOf" srcId="{1F2409C1-3D59-44A5-80DB-3D4DD97ABCD2}" destId="{442143BD-04C6-46BC-9214-9FC2DDA95306}" srcOrd="1" destOrd="0" presId="urn:microsoft.com/office/officeart/2005/8/layout/hierarchy1"/>
    <dgm:cxn modelId="{BFFEEB5B-694F-4014-8CD3-E980BF5EC799}" type="presParOf" srcId="{442143BD-04C6-46BC-9214-9FC2DDA95306}" destId="{71ECBF69-1731-4AA4-99F8-E9571ABDBFED}" srcOrd="0" destOrd="0" presId="urn:microsoft.com/office/officeart/2005/8/layout/hierarchy1"/>
    <dgm:cxn modelId="{0580CB45-9490-42C3-BE09-D50FE55E62FF}" type="presParOf" srcId="{71ECBF69-1731-4AA4-99F8-E9571ABDBFED}" destId="{7CD44BDB-0756-4005-AE1E-E30E04816925}" srcOrd="0" destOrd="0" presId="urn:microsoft.com/office/officeart/2005/8/layout/hierarchy1"/>
    <dgm:cxn modelId="{0E2E689B-578F-4C04-A275-C907DE023EA5}" type="presParOf" srcId="{71ECBF69-1731-4AA4-99F8-E9571ABDBFED}" destId="{7E6DA314-585A-4EEF-9073-77797AF102D6}" srcOrd="1" destOrd="0" presId="urn:microsoft.com/office/officeart/2005/8/layout/hierarchy1"/>
    <dgm:cxn modelId="{94EB2F96-4DF7-40F9-ADD7-EEEE555F9423}" type="presParOf" srcId="{442143BD-04C6-46BC-9214-9FC2DDA95306}" destId="{F1E99BCE-E5F6-4F80-9873-E03A0FB1AF92}" srcOrd="1" destOrd="0" presId="urn:microsoft.com/office/officeart/2005/8/layout/hierarchy1"/>
    <dgm:cxn modelId="{B93122C4-C836-4140-8A7B-D04DB8FB71CC}" type="presParOf" srcId="{1F2409C1-3D59-44A5-80DB-3D4DD97ABCD2}" destId="{471C126A-5E4C-436A-B0AF-2BFD35F2DCC0}" srcOrd="2" destOrd="0" presId="urn:microsoft.com/office/officeart/2005/8/layout/hierarchy1"/>
    <dgm:cxn modelId="{028B9D98-49F5-412A-BA57-9F0ECB03A151}" type="presParOf" srcId="{1F2409C1-3D59-44A5-80DB-3D4DD97ABCD2}" destId="{2B2BF0F9-AE73-489C-9900-B94D5A1190E3}" srcOrd="3" destOrd="0" presId="urn:microsoft.com/office/officeart/2005/8/layout/hierarchy1"/>
    <dgm:cxn modelId="{8B8977DC-9B1A-476A-A6D6-89E6D83DCF1E}" type="presParOf" srcId="{2B2BF0F9-AE73-489C-9900-B94D5A1190E3}" destId="{A92E5760-67A1-4860-A9C2-3FE919E8FE17}" srcOrd="0" destOrd="0" presId="urn:microsoft.com/office/officeart/2005/8/layout/hierarchy1"/>
    <dgm:cxn modelId="{C204C0E6-0C1C-469E-80B1-BB16A97A043A}" type="presParOf" srcId="{A92E5760-67A1-4860-A9C2-3FE919E8FE17}" destId="{7DAD1C0E-E3A1-4BA1-AD22-10F14FEEB42D}" srcOrd="0" destOrd="0" presId="urn:microsoft.com/office/officeart/2005/8/layout/hierarchy1"/>
    <dgm:cxn modelId="{DD58F922-1D72-4698-92CB-1F0AC6405BC5}" type="presParOf" srcId="{A92E5760-67A1-4860-A9C2-3FE919E8FE17}" destId="{A6814C34-C4C4-483A-8F4D-E36AFBACF64A}" srcOrd="1" destOrd="0" presId="urn:microsoft.com/office/officeart/2005/8/layout/hierarchy1"/>
    <dgm:cxn modelId="{5FB6A89F-7E43-4B95-AA06-4487D979101D}" type="presParOf" srcId="{2B2BF0F9-AE73-489C-9900-B94D5A1190E3}" destId="{5D69F157-DE4A-4252-8050-F29DB0893CB4}" srcOrd="1" destOrd="0" presId="urn:microsoft.com/office/officeart/2005/8/layout/hierarchy1"/>
    <dgm:cxn modelId="{8078BAA6-89CD-4BA2-B5D6-F1EBE976FB64}" type="presParOf" srcId="{142A7248-1EFF-4B08-8647-953515CAB483}" destId="{1EDF493B-4852-4BC4-B6E2-50228BAED192}" srcOrd="2" destOrd="0" presId="urn:microsoft.com/office/officeart/2005/8/layout/hierarchy1"/>
    <dgm:cxn modelId="{1B630E2F-9285-479B-82A0-F43405666081}" type="presParOf" srcId="{142A7248-1EFF-4B08-8647-953515CAB483}" destId="{2DBE8886-AF64-43F5-9727-C3F3BE018348}" srcOrd="3" destOrd="0" presId="urn:microsoft.com/office/officeart/2005/8/layout/hierarchy1"/>
    <dgm:cxn modelId="{CAF2F8C1-5802-48B3-91F6-830853457056}" type="presParOf" srcId="{2DBE8886-AF64-43F5-9727-C3F3BE018348}" destId="{7221DCE6-A610-4254-A5CC-49A0420EF92A}" srcOrd="0" destOrd="0" presId="urn:microsoft.com/office/officeart/2005/8/layout/hierarchy1"/>
    <dgm:cxn modelId="{9AB89238-E20A-4A09-B633-B57514558E2C}" type="presParOf" srcId="{7221DCE6-A610-4254-A5CC-49A0420EF92A}" destId="{EEDF1228-099A-4682-80C6-6C56BB6E3ECF}" srcOrd="0" destOrd="0" presId="urn:microsoft.com/office/officeart/2005/8/layout/hierarchy1"/>
    <dgm:cxn modelId="{C0CC5E51-7B4F-4526-A5F8-377277C23E47}" type="presParOf" srcId="{7221DCE6-A610-4254-A5CC-49A0420EF92A}" destId="{FEB2B6C8-E28F-42D7-AC50-F4FFC7BF1C10}" srcOrd="1" destOrd="0" presId="urn:microsoft.com/office/officeart/2005/8/layout/hierarchy1"/>
    <dgm:cxn modelId="{2A3EC2D4-C74C-4C98-81C0-B7858B567579}" type="presParOf" srcId="{2DBE8886-AF64-43F5-9727-C3F3BE018348}" destId="{CB1B0D11-0C23-441C-B482-F8E4DEA727BE}" srcOrd="1" destOrd="0" presId="urn:microsoft.com/office/officeart/2005/8/layout/hierarchy1"/>
    <dgm:cxn modelId="{1E4FD776-6819-4DA7-ACEE-36B254FB52EE}" type="presParOf" srcId="{CB1B0D11-0C23-441C-B482-F8E4DEA727BE}" destId="{CB570524-E5F6-4920-9AE4-9E72C9A4A4D0}" srcOrd="0" destOrd="0" presId="urn:microsoft.com/office/officeart/2005/8/layout/hierarchy1"/>
    <dgm:cxn modelId="{9DD8C69B-5BD0-43A5-AB9B-FD86E98B7885}" type="presParOf" srcId="{CB1B0D11-0C23-441C-B482-F8E4DEA727BE}" destId="{6CA3F5DB-7381-481D-895A-999857605B99}" srcOrd="1" destOrd="0" presId="urn:microsoft.com/office/officeart/2005/8/layout/hierarchy1"/>
    <dgm:cxn modelId="{FC7FE25F-E497-4550-907D-659AF1AC25D5}" type="presParOf" srcId="{6CA3F5DB-7381-481D-895A-999857605B99}" destId="{A84C2AE3-BE23-4045-9AE4-7B5429C379D9}" srcOrd="0" destOrd="0" presId="urn:microsoft.com/office/officeart/2005/8/layout/hierarchy1"/>
    <dgm:cxn modelId="{29C5DC28-EA65-4FA6-8C84-1156CDDB5206}" type="presParOf" srcId="{A84C2AE3-BE23-4045-9AE4-7B5429C379D9}" destId="{57395FEB-FC51-4FC0-B4B3-9B31DC6A9DBD}" srcOrd="0" destOrd="0" presId="urn:microsoft.com/office/officeart/2005/8/layout/hierarchy1"/>
    <dgm:cxn modelId="{BA3035D6-E8E9-4842-A281-E032B090CFB5}" type="presParOf" srcId="{A84C2AE3-BE23-4045-9AE4-7B5429C379D9}" destId="{D3E8E257-2761-4F6C-902F-0DDCF4831363}" srcOrd="1" destOrd="0" presId="urn:microsoft.com/office/officeart/2005/8/layout/hierarchy1"/>
    <dgm:cxn modelId="{A292599D-82E2-4729-B727-812C385AF2DF}" type="presParOf" srcId="{6CA3F5DB-7381-481D-895A-999857605B99}" destId="{BAFD575F-8541-45A9-BB1D-158B134538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70524-E5F6-4920-9AE4-9E72C9A4A4D0}">
      <dsp:nvSpPr>
        <dsp:cNvPr id="0" name=""/>
        <dsp:cNvSpPr/>
      </dsp:nvSpPr>
      <dsp:spPr>
        <a:xfrm>
          <a:off x="4021100" y="1628111"/>
          <a:ext cx="91440" cy="190247"/>
        </a:xfrm>
        <a:custGeom>
          <a:avLst/>
          <a:gdLst/>
          <a:ahLst/>
          <a:cxnLst/>
          <a:rect l="0" t="0" r="0" b="0"/>
          <a:pathLst>
            <a:path>
              <a:moveTo>
                <a:pt x="45720" y="0"/>
              </a:moveTo>
              <a:lnTo>
                <a:pt x="45720"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DF493B-4852-4BC4-B6E2-50228BAED192}">
      <dsp:nvSpPr>
        <dsp:cNvPr id="0" name=""/>
        <dsp:cNvSpPr/>
      </dsp:nvSpPr>
      <dsp:spPr>
        <a:xfrm>
          <a:off x="3467185" y="1022479"/>
          <a:ext cx="599635" cy="190247"/>
        </a:xfrm>
        <a:custGeom>
          <a:avLst/>
          <a:gdLst/>
          <a:ahLst/>
          <a:cxnLst/>
          <a:rect l="0" t="0" r="0" b="0"/>
          <a:pathLst>
            <a:path>
              <a:moveTo>
                <a:pt x="0" y="0"/>
              </a:moveTo>
              <a:lnTo>
                <a:pt x="0" y="129648"/>
              </a:lnTo>
              <a:lnTo>
                <a:pt x="599635" y="129648"/>
              </a:lnTo>
              <a:lnTo>
                <a:pt x="599635"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C126A-5E4C-436A-B0AF-2BFD35F2DCC0}">
      <dsp:nvSpPr>
        <dsp:cNvPr id="0" name=""/>
        <dsp:cNvSpPr/>
      </dsp:nvSpPr>
      <dsp:spPr>
        <a:xfrm>
          <a:off x="2867549" y="1628111"/>
          <a:ext cx="399756" cy="190247"/>
        </a:xfrm>
        <a:custGeom>
          <a:avLst/>
          <a:gdLst/>
          <a:ahLst/>
          <a:cxnLst/>
          <a:rect l="0" t="0" r="0" b="0"/>
          <a:pathLst>
            <a:path>
              <a:moveTo>
                <a:pt x="0" y="0"/>
              </a:moveTo>
              <a:lnTo>
                <a:pt x="0" y="129648"/>
              </a:lnTo>
              <a:lnTo>
                <a:pt x="399756" y="129648"/>
              </a:lnTo>
              <a:lnTo>
                <a:pt x="399756"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5EFF0D-DA26-4A1D-AE4C-9EB9AADBC596}">
      <dsp:nvSpPr>
        <dsp:cNvPr id="0" name=""/>
        <dsp:cNvSpPr/>
      </dsp:nvSpPr>
      <dsp:spPr>
        <a:xfrm>
          <a:off x="2467792" y="1628111"/>
          <a:ext cx="399756" cy="190247"/>
        </a:xfrm>
        <a:custGeom>
          <a:avLst/>
          <a:gdLst/>
          <a:ahLst/>
          <a:cxnLst/>
          <a:rect l="0" t="0" r="0" b="0"/>
          <a:pathLst>
            <a:path>
              <a:moveTo>
                <a:pt x="399756" y="0"/>
              </a:moveTo>
              <a:lnTo>
                <a:pt x="399756" y="129648"/>
              </a:lnTo>
              <a:lnTo>
                <a:pt x="0" y="129648"/>
              </a:lnTo>
              <a:lnTo>
                <a:pt x="0"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49DC52-1F56-4F3F-A0A5-71B7F7DAE211}">
      <dsp:nvSpPr>
        <dsp:cNvPr id="0" name=""/>
        <dsp:cNvSpPr/>
      </dsp:nvSpPr>
      <dsp:spPr>
        <a:xfrm>
          <a:off x="2867549" y="1022479"/>
          <a:ext cx="599635" cy="190247"/>
        </a:xfrm>
        <a:custGeom>
          <a:avLst/>
          <a:gdLst/>
          <a:ahLst/>
          <a:cxnLst/>
          <a:rect l="0" t="0" r="0" b="0"/>
          <a:pathLst>
            <a:path>
              <a:moveTo>
                <a:pt x="599635" y="0"/>
              </a:moveTo>
              <a:lnTo>
                <a:pt x="599635" y="129648"/>
              </a:lnTo>
              <a:lnTo>
                <a:pt x="0" y="129648"/>
              </a:lnTo>
              <a:lnTo>
                <a:pt x="0"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C5147A-C5AE-4119-B6FC-486D1AF4E916}">
      <dsp:nvSpPr>
        <dsp:cNvPr id="0" name=""/>
        <dsp:cNvSpPr/>
      </dsp:nvSpPr>
      <dsp:spPr>
        <a:xfrm>
          <a:off x="2167975" y="416847"/>
          <a:ext cx="1299209" cy="190247"/>
        </a:xfrm>
        <a:custGeom>
          <a:avLst/>
          <a:gdLst/>
          <a:ahLst/>
          <a:cxnLst/>
          <a:rect l="0" t="0" r="0" b="0"/>
          <a:pathLst>
            <a:path>
              <a:moveTo>
                <a:pt x="0" y="0"/>
              </a:moveTo>
              <a:lnTo>
                <a:pt x="0" y="129648"/>
              </a:lnTo>
              <a:lnTo>
                <a:pt x="1299209" y="129648"/>
              </a:lnTo>
              <a:lnTo>
                <a:pt x="1299209" y="190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2719A1-EDA1-42D4-BEA3-688F93B4AB8E}">
      <dsp:nvSpPr>
        <dsp:cNvPr id="0" name=""/>
        <dsp:cNvSpPr/>
      </dsp:nvSpPr>
      <dsp:spPr>
        <a:xfrm>
          <a:off x="2022316" y="1022479"/>
          <a:ext cx="91440" cy="182164"/>
        </a:xfrm>
        <a:custGeom>
          <a:avLst/>
          <a:gdLst/>
          <a:ahLst/>
          <a:cxnLst/>
          <a:rect l="0" t="0" r="0" b="0"/>
          <a:pathLst>
            <a:path>
              <a:moveTo>
                <a:pt x="45720" y="0"/>
              </a:moveTo>
              <a:lnTo>
                <a:pt x="45720" y="121565"/>
              </a:lnTo>
              <a:lnTo>
                <a:pt x="52261" y="121565"/>
              </a:lnTo>
              <a:lnTo>
                <a:pt x="52261" y="1821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F295F-5A65-487C-AC3F-99D3D376148C}">
      <dsp:nvSpPr>
        <dsp:cNvPr id="0" name=""/>
        <dsp:cNvSpPr/>
      </dsp:nvSpPr>
      <dsp:spPr>
        <a:xfrm>
          <a:off x="2068036" y="416847"/>
          <a:ext cx="99939" cy="190247"/>
        </a:xfrm>
        <a:custGeom>
          <a:avLst/>
          <a:gdLst/>
          <a:ahLst/>
          <a:cxnLst/>
          <a:rect l="0" t="0" r="0" b="0"/>
          <a:pathLst>
            <a:path>
              <a:moveTo>
                <a:pt x="99939" y="0"/>
              </a:moveTo>
              <a:lnTo>
                <a:pt x="99939" y="129648"/>
              </a:lnTo>
              <a:lnTo>
                <a:pt x="0" y="129648"/>
              </a:lnTo>
              <a:lnTo>
                <a:pt x="0" y="190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D5F81C-3E07-4C16-AE01-B7FD996FF07C}">
      <dsp:nvSpPr>
        <dsp:cNvPr id="0" name=""/>
        <dsp:cNvSpPr/>
      </dsp:nvSpPr>
      <dsp:spPr>
        <a:xfrm>
          <a:off x="868765" y="1022479"/>
          <a:ext cx="399756" cy="190247"/>
        </a:xfrm>
        <a:custGeom>
          <a:avLst/>
          <a:gdLst/>
          <a:ahLst/>
          <a:cxnLst/>
          <a:rect l="0" t="0" r="0" b="0"/>
          <a:pathLst>
            <a:path>
              <a:moveTo>
                <a:pt x="0" y="0"/>
              </a:moveTo>
              <a:lnTo>
                <a:pt x="0" y="129648"/>
              </a:lnTo>
              <a:lnTo>
                <a:pt x="399756" y="129648"/>
              </a:lnTo>
              <a:lnTo>
                <a:pt x="399756"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F77870-E130-4158-A479-1A02372CA683}">
      <dsp:nvSpPr>
        <dsp:cNvPr id="0" name=""/>
        <dsp:cNvSpPr/>
      </dsp:nvSpPr>
      <dsp:spPr>
        <a:xfrm>
          <a:off x="469008" y="1022479"/>
          <a:ext cx="399756" cy="190247"/>
        </a:xfrm>
        <a:custGeom>
          <a:avLst/>
          <a:gdLst/>
          <a:ahLst/>
          <a:cxnLst/>
          <a:rect l="0" t="0" r="0" b="0"/>
          <a:pathLst>
            <a:path>
              <a:moveTo>
                <a:pt x="399756" y="0"/>
              </a:moveTo>
              <a:lnTo>
                <a:pt x="399756" y="129648"/>
              </a:lnTo>
              <a:lnTo>
                <a:pt x="0" y="129648"/>
              </a:lnTo>
              <a:lnTo>
                <a:pt x="0" y="1902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BC9C48-20FB-4267-9469-543F23D5B9F4}">
      <dsp:nvSpPr>
        <dsp:cNvPr id="0" name=""/>
        <dsp:cNvSpPr/>
      </dsp:nvSpPr>
      <dsp:spPr>
        <a:xfrm>
          <a:off x="868765" y="416847"/>
          <a:ext cx="1299209" cy="190247"/>
        </a:xfrm>
        <a:custGeom>
          <a:avLst/>
          <a:gdLst/>
          <a:ahLst/>
          <a:cxnLst/>
          <a:rect l="0" t="0" r="0" b="0"/>
          <a:pathLst>
            <a:path>
              <a:moveTo>
                <a:pt x="1299209" y="0"/>
              </a:moveTo>
              <a:lnTo>
                <a:pt x="1299209" y="129648"/>
              </a:lnTo>
              <a:lnTo>
                <a:pt x="0" y="129648"/>
              </a:lnTo>
              <a:lnTo>
                <a:pt x="0" y="1902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9A2335-0826-4484-8BF0-E60C8BAEE75C}">
      <dsp:nvSpPr>
        <dsp:cNvPr id="0" name=""/>
        <dsp:cNvSpPr/>
      </dsp:nvSpPr>
      <dsp:spPr>
        <a:xfrm>
          <a:off x="1840901" y="1464"/>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7AC09-A1DA-4AE0-9127-2DEF5C035237}">
      <dsp:nvSpPr>
        <dsp:cNvPr id="0" name=""/>
        <dsp:cNvSpPr/>
      </dsp:nvSpPr>
      <dsp:spPr>
        <a:xfrm>
          <a:off x="1913584" y="70512"/>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1</a:t>
          </a:r>
          <a:endParaRPr lang="zh-CN" altLang="en-US" sz="1600" kern="1200" dirty="0"/>
        </a:p>
      </dsp:txBody>
      <dsp:txXfrm>
        <a:off x="1925750" y="82678"/>
        <a:ext cx="629815" cy="391051"/>
      </dsp:txXfrm>
    </dsp:sp>
    <dsp:sp modelId="{9D7C7A4E-912F-493A-A42E-E41E9A52004E}">
      <dsp:nvSpPr>
        <dsp:cNvPr id="0" name=""/>
        <dsp:cNvSpPr/>
      </dsp:nvSpPr>
      <dsp:spPr>
        <a:xfrm>
          <a:off x="541691" y="607095"/>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B75C5-9571-43AE-9A14-1065E45C13F7}">
      <dsp:nvSpPr>
        <dsp:cNvPr id="0" name=""/>
        <dsp:cNvSpPr/>
      </dsp:nvSpPr>
      <dsp:spPr>
        <a:xfrm>
          <a:off x="614374" y="676144"/>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2</a:t>
          </a:r>
          <a:endParaRPr lang="zh-CN" altLang="en-US" sz="1600" kern="1200" dirty="0"/>
        </a:p>
      </dsp:txBody>
      <dsp:txXfrm>
        <a:off x="626540" y="688310"/>
        <a:ext cx="629815" cy="391051"/>
      </dsp:txXfrm>
    </dsp:sp>
    <dsp:sp modelId="{E2D903C1-06E6-495C-BA55-5792A0E11C83}">
      <dsp:nvSpPr>
        <dsp:cNvPr id="0" name=""/>
        <dsp:cNvSpPr/>
      </dsp:nvSpPr>
      <dsp:spPr>
        <a:xfrm>
          <a:off x="141934" y="1212727"/>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4F055-68FD-4267-85A9-35737F687759}">
      <dsp:nvSpPr>
        <dsp:cNvPr id="0" name=""/>
        <dsp:cNvSpPr/>
      </dsp:nvSpPr>
      <dsp:spPr>
        <a:xfrm>
          <a:off x="214617" y="1281776"/>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5</a:t>
          </a:r>
          <a:endParaRPr lang="zh-CN" altLang="en-US" sz="1600" kern="1200" dirty="0"/>
        </a:p>
      </dsp:txBody>
      <dsp:txXfrm>
        <a:off x="226783" y="1293942"/>
        <a:ext cx="629815" cy="391051"/>
      </dsp:txXfrm>
    </dsp:sp>
    <dsp:sp modelId="{A02DE59F-981D-42AB-BE18-BAC7227620E4}">
      <dsp:nvSpPr>
        <dsp:cNvPr id="0" name=""/>
        <dsp:cNvSpPr/>
      </dsp:nvSpPr>
      <dsp:spPr>
        <a:xfrm>
          <a:off x="941448" y="1212727"/>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04A54-877E-4A61-A59B-5A62DC2202D2}">
      <dsp:nvSpPr>
        <dsp:cNvPr id="0" name=""/>
        <dsp:cNvSpPr/>
      </dsp:nvSpPr>
      <dsp:spPr>
        <a:xfrm>
          <a:off x="1014131" y="1281776"/>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6</a:t>
          </a:r>
          <a:endParaRPr lang="zh-CN" altLang="en-US" sz="1600" kern="1200" dirty="0"/>
        </a:p>
      </dsp:txBody>
      <dsp:txXfrm>
        <a:off x="1026297" y="1293942"/>
        <a:ext cx="629815" cy="391051"/>
      </dsp:txXfrm>
    </dsp:sp>
    <dsp:sp modelId="{A5DF186B-AA04-4925-B953-A820E4A6E0EF}">
      <dsp:nvSpPr>
        <dsp:cNvPr id="0" name=""/>
        <dsp:cNvSpPr/>
      </dsp:nvSpPr>
      <dsp:spPr>
        <a:xfrm>
          <a:off x="1740962" y="607095"/>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E650E-22EC-44EE-92AE-9D9E25988784}">
      <dsp:nvSpPr>
        <dsp:cNvPr id="0" name=""/>
        <dsp:cNvSpPr/>
      </dsp:nvSpPr>
      <dsp:spPr>
        <a:xfrm>
          <a:off x="1813645" y="676144"/>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3</a:t>
          </a:r>
          <a:endParaRPr lang="zh-CN" altLang="en-US" sz="1700" kern="1200" dirty="0"/>
        </a:p>
      </dsp:txBody>
      <dsp:txXfrm>
        <a:off x="1825811" y="688310"/>
        <a:ext cx="629815" cy="391051"/>
      </dsp:txXfrm>
    </dsp:sp>
    <dsp:sp modelId="{537354E8-B78F-4CA5-BBE2-17EA22C70553}">
      <dsp:nvSpPr>
        <dsp:cNvPr id="0" name=""/>
        <dsp:cNvSpPr/>
      </dsp:nvSpPr>
      <dsp:spPr>
        <a:xfrm>
          <a:off x="1747503" y="1204644"/>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8E74D-4C23-4A24-94A3-10A3A4923232}">
      <dsp:nvSpPr>
        <dsp:cNvPr id="0" name=""/>
        <dsp:cNvSpPr/>
      </dsp:nvSpPr>
      <dsp:spPr>
        <a:xfrm>
          <a:off x="1820186" y="1273693"/>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7</a:t>
          </a:r>
          <a:endParaRPr lang="zh-CN" altLang="en-US" sz="1600" kern="1200" dirty="0"/>
        </a:p>
      </dsp:txBody>
      <dsp:txXfrm>
        <a:off x="1832352" y="1285859"/>
        <a:ext cx="629815" cy="391051"/>
      </dsp:txXfrm>
    </dsp:sp>
    <dsp:sp modelId="{80764306-DDC3-49BE-B36A-66079D173EE1}">
      <dsp:nvSpPr>
        <dsp:cNvPr id="0" name=""/>
        <dsp:cNvSpPr/>
      </dsp:nvSpPr>
      <dsp:spPr>
        <a:xfrm>
          <a:off x="3140111" y="607095"/>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A908FD-B418-4C2B-8F7C-5A54B8F862EE}">
      <dsp:nvSpPr>
        <dsp:cNvPr id="0" name=""/>
        <dsp:cNvSpPr/>
      </dsp:nvSpPr>
      <dsp:spPr>
        <a:xfrm>
          <a:off x="3212794" y="676144"/>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4</a:t>
          </a:r>
          <a:endParaRPr lang="zh-CN" altLang="en-US" sz="1700" kern="1200" dirty="0"/>
        </a:p>
      </dsp:txBody>
      <dsp:txXfrm>
        <a:off x="3224960" y="688310"/>
        <a:ext cx="629815" cy="391051"/>
      </dsp:txXfrm>
    </dsp:sp>
    <dsp:sp modelId="{BDF6D578-8A72-47CA-9722-ADC775815AB3}">
      <dsp:nvSpPr>
        <dsp:cNvPr id="0" name=""/>
        <dsp:cNvSpPr/>
      </dsp:nvSpPr>
      <dsp:spPr>
        <a:xfrm>
          <a:off x="2540475" y="1212727"/>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3CEBB-A0F4-46CC-BF38-BAA32E27AE21}">
      <dsp:nvSpPr>
        <dsp:cNvPr id="0" name=""/>
        <dsp:cNvSpPr/>
      </dsp:nvSpPr>
      <dsp:spPr>
        <a:xfrm>
          <a:off x="2613159" y="1281776"/>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8</a:t>
          </a:r>
          <a:endParaRPr lang="zh-CN" altLang="en-US" sz="1700" kern="1200" dirty="0"/>
        </a:p>
      </dsp:txBody>
      <dsp:txXfrm>
        <a:off x="2625325" y="1293942"/>
        <a:ext cx="629815" cy="391051"/>
      </dsp:txXfrm>
    </dsp:sp>
    <dsp:sp modelId="{7CD44BDB-0756-4005-AE1E-E30E04816925}">
      <dsp:nvSpPr>
        <dsp:cNvPr id="0" name=""/>
        <dsp:cNvSpPr/>
      </dsp:nvSpPr>
      <dsp:spPr>
        <a:xfrm>
          <a:off x="2140719" y="1818359"/>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DA314-585A-4EEF-9073-77797AF102D6}">
      <dsp:nvSpPr>
        <dsp:cNvPr id="0" name=""/>
        <dsp:cNvSpPr/>
      </dsp:nvSpPr>
      <dsp:spPr>
        <a:xfrm>
          <a:off x="2213402" y="1887408"/>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10</a:t>
          </a:r>
          <a:endParaRPr lang="zh-CN" altLang="en-US" sz="1700" kern="1200" dirty="0"/>
        </a:p>
      </dsp:txBody>
      <dsp:txXfrm>
        <a:off x="2225568" y="1899574"/>
        <a:ext cx="629815" cy="391051"/>
      </dsp:txXfrm>
    </dsp:sp>
    <dsp:sp modelId="{7DAD1C0E-E3A1-4BA1-AD22-10F14FEEB42D}">
      <dsp:nvSpPr>
        <dsp:cNvPr id="0" name=""/>
        <dsp:cNvSpPr/>
      </dsp:nvSpPr>
      <dsp:spPr>
        <a:xfrm>
          <a:off x="2940232" y="1818359"/>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814C34-C4C4-483A-8F4D-E36AFBACF64A}">
      <dsp:nvSpPr>
        <dsp:cNvPr id="0" name=""/>
        <dsp:cNvSpPr/>
      </dsp:nvSpPr>
      <dsp:spPr>
        <a:xfrm>
          <a:off x="3012915" y="1887408"/>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11</a:t>
          </a:r>
          <a:endParaRPr lang="zh-CN" altLang="en-US" sz="1700" kern="1200" dirty="0"/>
        </a:p>
      </dsp:txBody>
      <dsp:txXfrm>
        <a:off x="3025081" y="1899574"/>
        <a:ext cx="629815" cy="391051"/>
      </dsp:txXfrm>
    </dsp:sp>
    <dsp:sp modelId="{EEDF1228-099A-4682-80C6-6C56BB6E3ECF}">
      <dsp:nvSpPr>
        <dsp:cNvPr id="0" name=""/>
        <dsp:cNvSpPr/>
      </dsp:nvSpPr>
      <dsp:spPr>
        <a:xfrm>
          <a:off x="3739746" y="1212727"/>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2B6C8-E28F-42D7-AC50-F4FFC7BF1C10}">
      <dsp:nvSpPr>
        <dsp:cNvPr id="0" name=""/>
        <dsp:cNvSpPr/>
      </dsp:nvSpPr>
      <dsp:spPr>
        <a:xfrm>
          <a:off x="3812429" y="1281776"/>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9</a:t>
          </a:r>
          <a:endParaRPr lang="zh-CN" altLang="en-US" sz="1700" kern="1200" dirty="0"/>
        </a:p>
      </dsp:txBody>
      <dsp:txXfrm>
        <a:off x="3824595" y="1293942"/>
        <a:ext cx="629815" cy="391051"/>
      </dsp:txXfrm>
    </dsp:sp>
    <dsp:sp modelId="{57395FEB-FC51-4FC0-B4B3-9B31DC6A9DBD}">
      <dsp:nvSpPr>
        <dsp:cNvPr id="0" name=""/>
        <dsp:cNvSpPr/>
      </dsp:nvSpPr>
      <dsp:spPr>
        <a:xfrm>
          <a:off x="3739746" y="1818359"/>
          <a:ext cx="654147" cy="4153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E8E257-2761-4F6C-902F-0DDCF4831363}">
      <dsp:nvSpPr>
        <dsp:cNvPr id="0" name=""/>
        <dsp:cNvSpPr/>
      </dsp:nvSpPr>
      <dsp:spPr>
        <a:xfrm>
          <a:off x="3812429" y="1887408"/>
          <a:ext cx="654147" cy="41538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t>12</a:t>
          </a:r>
          <a:endParaRPr lang="zh-CN" altLang="en-US" sz="1700" kern="1200" dirty="0"/>
        </a:p>
      </dsp:txBody>
      <dsp:txXfrm>
        <a:off x="3824595" y="1899574"/>
        <a:ext cx="629815" cy="3910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7938" y="0"/>
            <a:ext cx="2940050" cy="4349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lnSpc>
                <a:spcPct val="100000"/>
              </a:lnSpc>
              <a:defRPr sz="1000" i="1">
                <a:solidFill>
                  <a:schemeClr val="tx1"/>
                </a:solidFill>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910013" y="0"/>
            <a:ext cx="2940050" cy="4349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defRPr sz="1000" i="1">
                <a:solidFill>
                  <a:schemeClr val="tx1"/>
                </a:solidFill>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7938" y="9232900"/>
            <a:ext cx="2940050" cy="54292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lnSpc>
                <a:spcPct val="100000"/>
              </a:lnSpc>
              <a:defRPr sz="1000" i="1">
                <a:solidFill>
                  <a:schemeClr val="tx1"/>
                </a:solidFill>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910013" y="9232900"/>
            <a:ext cx="2940050" cy="54292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defRPr sz="1000" i="1">
                <a:solidFill>
                  <a:schemeClr val="tx1"/>
                </a:solidFill>
                <a:latin typeface="Times New Roman" pitchFamily="18" charset="0"/>
              </a:defRPr>
            </a:lvl1pPr>
          </a:lstStyle>
          <a:p>
            <a:pPr>
              <a:defRPr/>
            </a:pPr>
            <a:fld id="{19CB90D8-7F91-403F-BC88-6F1773505FE5}" type="slidenum">
              <a:rPr lang="en-US" altLang="zh-CN"/>
              <a:pPr>
                <a:defRPr/>
              </a:pPr>
              <a:t>‹#›</a:t>
            </a:fld>
            <a:endParaRPr lang="en-US" altLang="zh-CN"/>
          </a:p>
        </p:txBody>
      </p:sp>
    </p:spTree>
    <p:extLst>
      <p:ext uri="{BB962C8B-B14F-4D97-AF65-F5344CB8AC3E}">
        <p14:creationId xmlns:p14="http://schemas.microsoft.com/office/powerpoint/2010/main" val="868111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7938" y="0"/>
            <a:ext cx="2940050" cy="4349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defTabSz="762000" eaLnBrk="0" hangingPunct="0">
              <a:lnSpc>
                <a:spcPct val="100000"/>
              </a:lnSpc>
              <a:defRPr sz="1000" i="1">
                <a:solidFill>
                  <a:schemeClr val="tx1"/>
                </a:solidFill>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910013" y="0"/>
            <a:ext cx="2940050" cy="4349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eaLnBrk="0" hangingPunct="0">
              <a:lnSpc>
                <a:spcPct val="100000"/>
              </a:lnSpc>
              <a:defRPr sz="1000" i="1">
                <a:solidFill>
                  <a:schemeClr val="tx1"/>
                </a:solidFill>
                <a:latin typeface="Times New Roman" pitchFamily="18" charset="0"/>
              </a:defRPr>
            </a:lvl1pPr>
          </a:lstStyle>
          <a:p>
            <a:pPr>
              <a:defRPr/>
            </a:pPr>
            <a:endParaRPr lang="en-US" altLang="zh-CN"/>
          </a:p>
        </p:txBody>
      </p:sp>
      <p:sp>
        <p:nvSpPr>
          <p:cNvPr id="2052" name="Rectangle 4"/>
          <p:cNvSpPr>
            <a:spLocks noGrp="1" noChangeArrowheads="1"/>
          </p:cNvSpPr>
          <p:nvPr>
            <p:ph type="ftr" sz="quarter" idx="4"/>
          </p:nvPr>
        </p:nvSpPr>
        <p:spPr bwMode="auto">
          <a:xfrm>
            <a:off x="7938" y="9232900"/>
            <a:ext cx="2940050" cy="54292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defTabSz="762000" eaLnBrk="0" hangingPunct="0">
              <a:lnSpc>
                <a:spcPct val="100000"/>
              </a:lnSpc>
              <a:defRPr sz="1000" i="1">
                <a:solidFill>
                  <a:schemeClr val="tx1"/>
                </a:solidFill>
                <a:latin typeface="Times New Roman" pitchFamily="18" charset="0"/>
              </a:defRPr>
            </a:lvl1pPr>
          </a:lstStyle>
          <a:p>
            <a:pPr>
              <a:defRPr/>
            </a:pPr>
            <a:endParaRPr lang="en-US" altLang="zh-CN"/>
          </a:p>
        </p:txBody>
      </p:sp>
      <p:sp>
        <p:nvSpPr>
          <p:cNvPr id="2053" name="Rectangle 5"/>
          <p:cNvSpPr>
            <a:spLocks noGrp="1" noChangeArrowheads="1"/>
          </p:cNvSpPr>
          <p:nvPr>
            <p:ph type="sldNum" sz="quarter" idx="5"/>
          </p:nvPr>
        </p:nvSpPr>
        <p:spPr bwMode="auto">
          <a:xfrm>
            <a:off x="3910013" y="9232900"/>
            <a:ext cx="2940050" cy="54292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eaLnBrk="0" hangingPunct="0">
              <a:lnSpc>
                <a:spcPct val="100000"/>
              </a:lnSpc>
              <a:defRPr sz="1000" i="1">
                <a:solidFill>
                  <a:schemeClr val="tx1"/>
                </a:solidFill>
                <a:latin typeface="Times New Roman" pitchFamily="18" charset="0"/>
              </a:defRPr>
            </a:lvl1pPr>
          </a:lstStyle>
          <a:p>
            <a:pPr>
              <a:defRPr/>
            </a:pPr>
            <a:fld id="{922F4411-F0D0-428C-9799-6B672929476E}" type="slidenum">
              <a:rPr lang="en-US" altLang="zh-CN"/>
              <a:pPr>
                <a:defRPr/>
              </a:pPr>
              <a:t>‹#›</a:t>
            </a:fld>
            <a:endParaRPr lang="en-US" altLang="zh-CN"/>
          </a:p>
        </p:txBody>
      </p:sp>
      <p:sp>
        <p:nvSpPr>
          <p:cNvPr id="14342" name="Rectangle 6"/>
          <p:cNvSpPr>
            <a:spLocks noGrp="1" noRot="1" noChangeAspect="1" noChangeArrowheads="1" noTextEdit="1"/>
          </p:cNvSpPr>
          <p:nvPr>
            <p:ph type="sldImg" idx="2"/>
          </p:nvPr>
        </p:nvSpPr>
        <p:spPr bwMode="auto">
          <a:xfrm>
            <a:off x="987425" y="735013"/>
            <a:ext cx="4883150" cy="3662362"/>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914400" y="4643438"/>
            <a:ext cx="5029200" cy="439896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extLst>
      <p:ext uri="{BB962C8B-B14F-4D97-AF65-F5344CB8AC3E}">
        <p14:creationId xmlns:p14="http://schemas.microsoft.com/office/powerpoint/2010/main" val="2840730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noGrp="1" noChangeArrowheads="1"/>
          </p:cNvSpPr>
          <p:nvPr>
            <p:ph type="sldNum" sz="quarter" idx="5"/>
          </p:nvPr>
        </p:nvSpPr>
        <p:spPr>
          <a:noFill/>
        </p:spPr>
        <p:txBody>
          <a:bodyPr/>
          <a:lstStyle/>
          <a:p>
            <a:fld id="{30849406-6137-41E9-9EE2-98CEA8FBDF06}" type="slidenum">
              <a:rPr lang="en-US" altLang="zh-CN" smtClean="0"/>
              <a:pPr/>
              <a:t>1</a:t>
            </a:fld>
            <a:endParaRPr lang="en-US" altLang="zh-CN"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zh-CN" altLang="en-US" dirty="0" smtClean="0"/>
              <a:t>本课程关注软件系统</a:t>
            </a:r>
            <a:endParaRPr lang="en-US" altLang="zh-CN" dirty="0" smtClean="0"/>
          </a:p>
          <a:p>
            <a:r>
              <a:rPr lang="zh-CN" altLang="en-US" dirty="0" smtClean="0"/>
              <a:t>突出需求分析和软件设计</a:t>
            </a:r>
            <a:endParaRPr lang="zh-CN" altLang="zh-CN" dirty="0" smtClean="0"/>
          </a:p>
          <a:p>
            <a:endParaRPr lang="zh-CN" altLang="zh-CN" dirty="0" smtClean="0"/>
          </a:p>
        </p:txBody>
      </p:sp>
    </p:spTree>
    <p:extLst>
      <p:ext uri="{BB962C8B-B14F-4D97-AF65-F5344CB8AC3E}">
        <p14:creationId xmlns:p14="http://schemas.microsoft.com/office/powerpoint/2010/main" val="1605070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两个要点：</a:t>
            </a:r>
            <a:endParaRPr lang="en-US" altLang="zh-CN" dirty="0" smtClean="0"/>
          </a:p>
          <a:p>
            <a:r>
              <a:rPr lang="zh-CN" altLang="en-US" dirty="0" smtClean="0"/>
              <a:t>一个是三个要素。另一个是复杂性的控制</a:t>
            </a:r>
            <a:endParaRPr lang="en-US" altLang="zh-CN" dirty="0" smtClean="0"/>
          </a:p>
          <a:p>
            <a:endParaRPr lang="en-US" altLang="zh-CN" dirty="0" smtClean="0"/>
          </a:p>
          <a:p>
            <a:r>
              <a:rPr lang="zh-CN" altLang="en-US" dirty="0" smtClean="0"/>
              <a:t>我们这些抽象的原理归结于代码之中</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17</a:t>
            </a:fld>
            <a:endParaRPr lang="en-US" altLang="zh-CN"/>
          </a:p>
        </p:txBody>
      </p:sp>
    </p:spTree>
    <p:extLst>
      <p:ext uri="{BB962C8B-B14F-4D97-AF65-F5344CB8AC3E}">
        <p14:creationId xmlns:p14="http://schemas.microsoft.com/office/powerpoint/2010/main" val="1664281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红字是强调部分</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18</a:t>
            </a:fld>
            <a:endParaRPr lang="en-US" altLang="zh-CN"/>
          </a:p>
        </p:txBody>
      </p:sp>
    </p:spTree>
    <p:extLst>
      <p:ext uri="{BB962C8B-B14F-4D97-AF65-F5344CB8AC3E}">
        <p14:creationId xmlns:p14="http://schemas.microsoft.com/office/powerpoint/2010/main" val="4293489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“文档”不仅仅包括技术文档（需求，设计等），还包括用户文档（指导用户使用）</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20</a:t>
            </a:fld>
            <a:endParaRPr lang="en-US" altLang="zh-CN"/>
          </a:p>
        </p:txBody>
      </p:sp>
    </p:spTree>
    <p:extLst>
      <p:ext uri="{BB962C8B-B14F-4D97-AF65-F5344CB8AC3E}">
        <p14:creationId xmlns:p14="http://schemas.microsoft.com/office/powerpoint/2010/main" val="2898228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DOS</a:t>
            </a:r>
            <a:r>
              <a:rPr lang="zh-CN" altLang="en-US" dirty="0" smtClean="0"/>
              <a:t>把操作系统和硬件绑在了一起</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22</a:t>
            </a:fld>
            <a:endParaRPr lang="en-US" altLang="zh-CN"/>
          </a:p>
        </p:txBody>
      </p:sp>
    </p:spTree>
    <p:extLst>
      <p:ext uri="{BB962C8B-B14F-4D97-AF65-F5344CB8AC3E}">
        <p14:creationId xmlns:p14="http://schemas.microsoft.com/office/powerpoint/2010/main" val="164822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VS</a:t>
            </a:r>
            <a:r>
              <a:rPr lang="zh-CN" altLang="en-US" dirty="0" smtClean="0"/>
              <a:t>的最重要的组件是</a:t>
            </a:r>
            <a:r>
              <a:rPr lang="en-US" altLang="zh-CN" dirty="0" err="1" smtClean="0"/>
              <a:t>.Net</a:t>
            </a:r>
            <a:r>
              <a:rPr lang="en-US" altLang="zh-CN" dirty="0" smtClean="0"/>
              <a:t> Framework</a:t>
            </a:r>
            <a:r>
              <a:rPr lang="zh-CN" altLang="en-US" dirty="0" smtClean="0"/>
              <a:t>，它就相当于一个中间件，介于操作系统和应用系统之间，</a:t>
            </a:r>
            <a:r>
              <a:rPr lang="en-US" altLang="zh-CN" dirty="0" smtClean="0"/>
              <a:t>Java</a:t>
            </a:r>
            <a:r>
              <a:rPr lang="zh-CN" altLang="en-US" dirty="0" smtClean="0"/>
              <a:t>的虚拟机就是这样的。</a:t>
            </a:r>
            <a:r>
              <a:rPr lang="en-US" altLang="zh-CN" dirty="0" smtClean="0"/>
              <a:t>Java</a:t>
            </a:r>
            <a:r>
              <a:rPr lang="zh-CN" altLang="en-US" dirty="0" smtClean="0"/>
              <a:t>的一次编程，所有系统都能运行就是因为</a:t>
            </a:r>
            <a:r>
              <a:rPr lang="en-US" altLang="zh-CN" dirty="0" smtClean="0"/>
              <a:t>Java</a:t>
            </a:r>
            <a:r>
              <a:rPr lang="zh-CN" altLang="en-US" dirty="0" smtClean="0"/>
              <a:t>要带着虚拟机走</a:t>
            </a:r>
            <a:endParaRPr lang="en-US" altLang="zh-CN" dirty="0" smtClean="0"/>
          </a:p>
          <a:p>
            <a:r>
              <a:rPr lang="en-US" altLang="zh-CN" dirty="0" smtClean="0"/>
              <a:t>20</a:t>
            </a:r>
            <a:r>
              <a:rPr lang="zh-CN" altLang="en-US" dirty="0" smtClean="0"/>
              <a:t>年前的</a:t>
            </a:r>
            <a:r>
              <a:rPr lang="en-US" altLang="zh-CN" dirty="0" smtClean="0"/>
              <a:t>exe</a:t>
            </a:r>
            <a:r>
              <a:rPr lang="zh-CN" altLang="en-US" dirty="0" smtClean="0"/>
              <a:t>是一个纯粹的二进制代码，而当今的</a:t>
            </a:r>
            <a:r>
              <a:rPr lang="en-US" altLang="zh-CN" dirty="0" smtClean="0"/>
              <a:t>exe</a:t>
            </a:r>
            <a:r>
              <a:rPr lang="zh-CN" altLang="en-US" dirty="0" smtClean="0"/>
              <a:t>是一个</a:t>
            </a:r>
            <a:r>
              <a:rPr lang="en-US" altLang="zh-CN" dirty="0" smtClean="0"/>
              <a:t>IL(Intermediate</a:t>
            </a:r>
            <a:r>
              <a:rPr lang="en-US" altLang="zh-CN" baseline="0" dirty="0" smtClean="0"/>
              <a:t> Language</a:t>
            </a:r>
            <a:r>
              <a:rPr lang="en-US" altLang="zh-CN" dirty="0" smtClean="0"/>
              <a:t>), </a:t>
            </a:r>
            <a:r>
              <a:rPr lang="zh-CN" altLang="en-US" dirty="0" smtClean="0"/>
              <a:t>它是一个伪代码（一般是汇编）。虽然双击后也运行了，但它会先调用虚拟机，通过虚拟机，才把它真正变成了二进制代码（</a:t>
            </a:r>
            <a:r>
              <a:rPr lang="en-US" altLang="zh-CN" dirty="0" smtClean="0"/>
              <a:t>Instruction</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23</a:t>
            </a:fld>
            <a:endParaRPr lang="en-US" altLang="zh-CN"/>
          </a:p>
        </p:txBody>
      </p:sp>
    </p:spTree>
    <p:extLst>
      <p:ext uri="{BB962C8B-B14F-4D97-AF65-F5344CB8AC3E}">
        <p14:creationId xmlns:p14="http://schemas.microsoft.com/office/powerpoint/2010/main" val="1447671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lang="zh-CN" altLang="en-US" sz="1200" b="1" dirty="0" smtClean="0">
                <a:effectLst>
                  <a:outerShdw blurRad="38100" dist="38100" dir="2700000" algn="tl">
                    <a:srgbClr val="C0C0C0"/>
                  </a:outerShdw>
                </a:effectLst>
                <a:latin typeface="Times New Roman" pitchFamily="18" charset="0"/>
              </a:rPr>
              <a:t>可行性与计划</a:t>
            </a:r>
            <a:r>
              <a:rPr lang="zh-CN" altLang="en-US" dirty="0" smtClean="0"/>
              <a:t>”：问题定义和可行性分析。问题是否值得做？技术上是否能够支持？</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这是一个“</a:t>
            </a:r>
            <a:r>
              <a:rPr lang="en-US" altLang="zh-CN" dirty="0" smtClean="0"/>
              <a:t>V</a:t>
            </a:r>
            <a:r>
              <a:rPr lang="zh-CN" altLang="en-US" dirty="0" smtClean="0"/>
              <a:t>”模型，对应着一个过程</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“运行” 需要通过“需求分析”来对应的</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“测试”对应着“设计”</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“实现”是编码</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关于测试的功能：测试的功能有接口：输入是什么？期望的输出是什么？它的性能（比如：功能：检索，性能：希望</a:t>
            </a:r>
            <a:r>
              <a:rPr lang="en-US" altLang="zh-CN" dirty="0" smtClean="0"/>
              <a:t>1s</a:t>
            </a:r>
            <a:r>
              <a:rPr lang="zh-CN" altLang="en-US" dirty="0" smtClean="0"/>
              <a:t>钟之内检索出来）是什么？什么样的接口</a:t>
            </a:r>
            <a:r>
              <a:rPr lang="en-US" altLang="zh-CN" dirty="0" smtClean="0"/>
              <a:t>=&gt;</a:t>
            </a:r>
            <a:r>
              <a:rPr lang="zh-CN" altLang="en-US" dirty="0" smtClean="0"/>
              <a:t>这是功能。这个怎么预测？通过设计方案，然后再给出测试方案，测试的结果和预期的结果进行对照</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25</a:t>
            </a:fld>
            <a:endParaRPr lang="en-US" altLang="zh-CN"/>
          </a:p>
        </p:txBody>
      </p:sp>
    </p:spTree>
    <p:extLst>
      <p:ext uri="{BB962C8B-B14F-4D97-AF65-F5344CB8AC3E}">
        <p14:creationId xmlns:p14="http://schemas.microsoft.com/office/powerpoint/2010/main" val="223854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软件过程的实施，就是那些开发模型</a:t>
            </a:r>
            <a:endParaRPr lang="en-US" altLang="zh-CN" dirty="0" smtClean="0"/>
          </a:p>
          <a:p>
            <a:r>
              <a:rPr lang="zh-CN" altLang="en-US" dirty="0" smtClean="0"/>
              <a:t>注意：软件过程划分为各个周期，每个周期都要进行评审</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27</a:t>
            </a:fld>
            <a:endParaRPr lang="en-US" altLang="zh-CN"/>
          </a:p>
        </p:txBody>
      </p:sp>
    </p:spTree>
    <p:extLst>
      <p:ext uri="{BB962C8B-B14F-4D97-AF65-F5344CB8AC3E}">
        <p14:creationId xmlns:p14="http://schemas.microsoft.com/office/powerpoint/2010/main" val="3364252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5"/>
          <p:cNvSpPr>
            <a:spLocks noGrp="1" noChangeArrowheads="1"/>
          </p:cNvSpPr>
          <p:nvPr>
            <p:ph type="sldNum" sz="quarter" idx="5"/>
          </p:nvPr>
        </p:nvSpPr>
        <p:spPr>
          <a:noFill/>
        </p:spPr>
        <p:txBody>
          <a:bodyPr/>
          <a:lstStyle/>
          <a:p>
            <a:fld id="{479638BE-EB1D-4935-8E80-8ED71E25F6F8}" type="slidenum">
              <a:rPr lang="en-US" altLang="zh-CN" smtClean="0"/>
              <a:pPr/>
              <a:t>28</a:t>
            </a:fld>
            <a:endParaRPr lang="en-US" altLang="zh-CN" smtClean="0"/>
          </a:p>
        </p:txBody>
      </p:sp>
      <p:sp>
        <p:nvSpPr>
          <p:cNvPr id="47106" name="Rectangle 2"/>
          <p:cNvSpPr>
            <a:spLocks noGrp="1" noRot="1" noChangeAspect="1" noChangeArrowheads="1" noTextEdit="1"/>
          </p:cNvSpPr>
          <p:nvPr>
            <p:ph type="sldImg"/>
          </p:nvPr>
        </p:nvSpPr>
        <p:spPr>
          <a:ln cap="flat"/>
        </p:spPr>
      </p:sp>
      <p:sp>
        <p:nvSpPr>
          <p:cNvPr id="47107" name="Rectangle 3"/>
          <p:cNvSpPr>
            <a:spLocks noGrp="1" noChangeArrowheads="1"/>
          </p:cNvSpPr>
          <p:nvPr>
            <p:ph type="body" idx="1"/>
          </p:nvPr>
        </p:nvSpPr>
        <p:spPr>
          <a:noFill/>
          <a:ln/>
        </p:spPr>
        <p:txBody>
          <a:bodyPr/>
          <a:lstStyle/>
          <a:p>
            <a:r>
              <a:rPr lang="zh-CN" altLang="en-US" dirty="0" smtClean="0"/>
              <a:t>可以说，所有其他模型都是在瀑布模型的基础上演化出来的，所以瀑布模型是一个基石</a:t>
            </a:r>
            <a:endParaRPr lang="en-US" altLang="zh-CN" dirty="0" smtClean="0"/>
          </a:p>
          <a:p>
            <a:r>
              <a:rPr lang="zh-CN" altLang="en-US" dirty="0" smtClean="0"/>
              <a:t>回溯只能从后一个阶段回到前一个阶段，且前一个阶段的结束，就是后一个阶段的开始</a:t>
            </a:r>
            <a:endParaRPr lang="en-US" altLang="zh-CN" dirty="0" smtClean="0"/>
          </a:p>
          <a:p>
            <a:r>
              <a:rPr lang="zh-CN" altLang="en-US" dirty="0" smtClean="0"/>
              <a:t>强调：每一个阶段完成后，都要进行评审（要保证每一阶段的正确性）。如果不进行评审，上一阶段的错误就会在后续阶段实现，会出现错误放大的情况，但后续错误的更改所花费的代价是很大的</a:t>
            </a:r>
            <a:endParaRPr lang="zh-CN" altLang="zh-CN" dirty="0" smtClean="0"/>
          </a:p>
        </p:txBody>
      </p:sp>
    </p:spTree>
    <p:extLst>
      <p:ext uri="{BB962C8B-B14F-4D97-AF65-F5344CB8AC3E}">
        <p14:creationId xmlns:p14="http://schemas.microsoft.com/office/powerpoint/2010/main" val="3873713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通过这个过程的实施，严格确保了软件的质量（因为每一阶段都进行评审，相当于每一阶段都进行了文档的测试）</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29</a:t>
            </a:fld>
            <a:endParaRPr lang="en-US" altLang="zh-CN"/>
          </a:p>
        </p:txBody>
      </p:sp>
    </p:spTree>
    <p:extLst>
      <p:ext uri="{BB962C8B-B14F-4D97-AF65-F5344CB8AC3E}">
        <p14:creationId xmlns:p14="http://schemas.microsoft.com/office/powerpoint/2010/main" val="4260776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sldNum" sz="quarter" idx="5"/>
          </p:nvPr>
        </p:nvSpPr>
        <p:spPr>
          <a:noFill/>
        </p:spPr>
        <p:txBody>
          <a:bodyPr/>
          <a:lstStyle/>
          <a:p>
            <a:fld id="{2BCB8D02-6EAA-4025-AD1C-BEF1FEC8728D}" type="slidenum">
              <a:rPr lang="en-US" altLang="zh-CN" smtClean="0"/>
              <a:pPr/>
              <a:t>30</a:t>
            </a:fld>
            <a:endParaRPr lang="en-US" altLang="zh-CN" smtClean="0"/>
          </a:p>
        </p:txBody>
      </p:sp>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noFill/>
          <a:ln/>
        </p:spPr>
        <p:txBody>
          <a:bodyPr/>
          <a:lstStyle/>
          <a:p>
            <a:r>
              <a:rPr lang="zh-CN" altLang="en-US" dirty="0" smtClean="0"/>
              <a:t>主要针对需求不明确的一个模型</a:t>
            </a:r>
            <a:endParaRPr lang="en-US" altLang="zh-CN" dirty="0" smtClean="0"/>
          </a:p>
          <a:p>
            <a:r>
              <a:rPr lang="zh-CN" altLang="en-US" dirty="0" smtClean="0"/>
              <a:t>给用户一个原型，如果可以，就在此基础上做；如果不行，就再做一个原型</a:t>
            </a:r>
            <a:endParaRPr lang="en-US" altLang="zh-CN" dirty="0" smtClean="0"/>
          </a:p>
          <a:p>
            <a:r>
              <a:rPr lang="zh-CN" altLang="en-US" dirty="0" smtClean="0"/>
              <a:t>但原型是有成本的，抛弃的原型也要在成本上体现</a:t>
            </a:r>
            <a:endParaRPr lang="zh-CN" altLang="zh-CN" dirty="0" smtClean="0"/>
          </a:p>
        </p:txBody>
      </p:sp>
    </p:spTree>
    <p:extLst>
      <p:ext uri="{BB962C8B-B14F-4D97-AF65-F5344CB8AC3E}">
        <p14:creationId xmlns:p14="http://schemas.microsoft.com/office/powerpoint/2010/main" val="127016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软件生命周期的方法学。</a:t>
            </a:r>
            <a:endParaRPr lang="en-US" altLang="zh-CN" dirty="0" smtClean="0"/>
          </a:p>
          <a:p>
            <a:r>
              <a:rPr lang="zh-CN" altLang="en-US" dirty="0" smtClean="0"/>
              <a:t>本章内容：软件工程的概念 </a:t>
            </a:r>
            <a:r>
              <a:rPr lang="en-US" altLang="zh-CN" dirty="0" smtClean="0"/>
              <a:t>+ </a:t>
            </a:r>
            <a:r>
              <a:rPr lang="zh-CN" altLang="en-US" dirty="0" smtClean="0"/>
              <a:t>过程模型</a:t>
            </a:r>
          </a:p>
          <a:p>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4</a:t>
            </a:fld>
            <a:endParaRPr lang="en-US" altLang="zh-CN"/>
          </a:p>
        </p:txBody>
      </p:sp>
    </p:spTree>
    <p:extLst>
      <p:ext uri="{BB962C8B-B14F-4D97-AF65-F5344CB8AC3E}">
        <p14:creationId xmlns:p14="http://schemas.microsoft.com/office/powerpoint/2010/main" val="2093013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5"/>
          <p:cNvSpPr>
            <a:spLocks noGrp="1" noChangeArrowheads="1"/>
          </p:cNvSpPr>
          <p:nvPr>
            <p:ph type="sldNum" sz="quarter" idx="5"/>
          </p:nvPr>
        </p:nvSpPr>
        <p:spPr>
          <a:noFill/>
        </p:spPr>
        <p:txBody>
          <a:bodyPr/>
          <a:lstStyle/>
          <a:p>
            <a:fld id="{DDF400F6-F571-42B4-B483-145AF23FA996}" type="slidenum">
              <a:rPr lang="en-US" altLang="zh-CN" smtClean="0"/>
              <a:pPr/>
              <a:t>31</a:t>
            </a:fld>
            <a:endParaRPr lang="en-US" altLang="zh-CN" smtClean="0"/>
          </a:p>
        </p:txBody>
      </p:sp>
      <p:sp>
        <p:nvSpPr>
          <p:cNvPr id="52226" name="Rectangle 2"/>
          <p:cNvSpPr>
            <a:spLocks noGrp="1" noRot="1" noChangeAspect="1" noChangeArrowheads="1" noTextEdit="1"/>
          </p:cNvSpPr>
          <p:nvPr>
            <p:ph type="sldImg"/>
          </p:nvPr>
        </p:nvSpPr>
        <p:spPr>
          <a:ln cap="flat"/>
        </p:spPr>
      </p:sp>
      <p:sp>
        <p:nvSpPr>
          <p:cNvPr id="52227" name="Rectangle 3"/>
          <p:cNvSpPr>
            <a:spLocks noGrp="1" noChangeArrowheads="1"/>
          </p:cNvSpPr>
          <p:nvPr>
            <p:ph type="body" idx="1"/>
          </p:nvPr>
        </p:nvSpPr>
        <p:spPr>
          <a:noFill/>
          <a:ln/>
        </p:spPr>
        <p:txBody>
          <a:bodyPr/>
          <a:lstStyle/>
          <a:p>
            <a:r>
              <a:rPr lang="zh-CN" altLang="en-US" dirty="0" smtClean="0"/>
              <a:t>增量模型：在一个基础上逐步增加</a:t>
            </a:r>
            <a:endParaRPr lang="en-US" altLang="zh-CN" dirty="0" smtClean="0"/>
          </a:p>
          <a:p>
            <a:r>
              <a:rPr lang="zh-CN" altLang="en-US" dirty="0" smtClean="0"/>
              <a:t>各个子系统之间相对比较独立，因而需求分析人员和设计人员要对模块的独立性要有很好的把控，我们需要知道哪些用户的需求功能是可以单独的独立出来的，而哪些功能是部署在其他功能的基础之上的</a:t>
            </a:r>
            <a:endParaRPr lang="en-US" altLang="zh-CN" dirty="0" smtClean="0"/>
          </a:p>
          <a:p>
            <a:r>
              <a:rPr lang="zh-CN" altLang="en-US" dirty="0" smtClean="0"/>
              <a:t>增量模型每次实现的一个子集仍然适用于瀑布模型</a:t>
            </a:r>
            <a:endParaRPr lang="en-US" altLang="zh-CN" dirty="0" smtClean="0"/>
          </a:p>
          <a:p>
            <a:r>
              <a:rPr lang="zh-CN" altLang="en-US" dirty="0" smtClean="0"/>
              <a:t>增量模型适合于我们有核心业务，然后再逐步扩展（</a:t>
            </a:r>
            <a:r>
              <a:rPr lang="en-US" altLang="zh-CN" dirty="0" smtClean="0"/>
              <a:t>e.g. </a:t>
            </a:r>
            <a:r>
              <a:rPr lang="zh-CN" altLang="en-US" dirty="0" smtClean="0"/>
              <a:t>搜索引擎）</a:t>
            </a:r>
            <a:endParaRPr lang="zh-CN" altLang="zh-CN" dirty="0" smtClean="0"/>
          </a:p>
        </p:txBody>
      </p:sp>
    </p:spTree>
    <p:extLst>
      <p:ext uri="{BB962C8B-B14F-4D97-AF65-F5344CB8AC3E}">
        <p14:creationId xmlns:p14="http://schemas.microsoft.com/office/powerpoint/2010/main" val="2151542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可能这个树形图看起来比较简单，但我们需要注意的是，我们的目标是设计出这样一个图，这样一个图是怎么来的</a:t>
            </a:r>
            <a:r>
              <a:rPr lang="en-US" altLang="zh-CN" dirty="0" smtClean="0"/>
              <a:t>?</a:t>
            </a:r>
            <a:r>
              <a:rPr lang="en-US" altLang="zh-CN" baseline="0" dirty="0" smtClean="0"/>
              <a:t> </a:t>
            </a:r>
            <a:r>
              <a:rPr lang="zh-CN" altLang="en-US" baseline="0" dirty="0" smtClean="0"/>
              <a:t>这才是关键。</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32</a:t>
            </a:fld>
            <a:endParaRPr lang="en-US" altLang="zh-CN"/>
          </a:p>
        </p:txBody>
      </p:sp>
    </p:spTree>
    <p:extLst>
      <p:ext uri="{BB962C8B-B14F-4D97-AF65-F5344CB8AC3E}">
        <p14:creationId xmlns:p14="http://schemas.microsoft.com/office/powerpoint/2010/main" val="2708309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Boehm</a:t>
            </a:r>
            <a:r>
              <a:rPr lang="zh-CN" altLang="en-US" dirty="0" smtClean="0"/>
              <a:t>在军方工作过，军方对于安全的要求非常高。</a:t>
            </a:r>
            <a:endParaRPr lang="en-US" altLang="zh-CN" dirty="0" smtClean="0"/>
          </a:p>
          <a:p>
            <a:r>
              <a:rPr lang="zh-CN" altLang="en-US" dirty="0" smtClean="0"/>
              <a:t>在这里，加入了一个风险分析。</a:t>
            </a:r>
            <a:endParaRPr lang="en-US" altLang="zh-CN" dirty="0" smtClean="0"/>
          </a:p>
          <a:p>
            <a:r>
              <a:rPr lang="zh-CN" altLang="en-US" dirty="0" smtClean="0"/>
              <a:t>风险分析（</a:t>
            </a:r>
            <a:r>
              <a:rPr lang="en-US" altLang="zh-CN" dirty="0" smtClean="0"/>
              <a:t>4</a:t>
            </a:r>
            <a:r>
              <a:rPr lang="zh-CN" altLang="en-US" dirty="0" smtClean="0"/>
              <a:t>部分）：</a:t>
            </a:r>
            <a:endParaRPr lang="en-US" altLang="zh-CN" dirty="0" smtClean="0"/>
          </a:p>
          <a:p>
            <a:r>
              <a:rPr lang="en-US" altLang="zh-CN" dirty="0" smtClean="0"/>
              <a:t>	</a:t>
            </a:r>
            <a:r>
              <a:rPr lang="zh-CN" altLang="en-US" dirty="0" smtClean="0"/>
              <a:t>风险识别：在这一个阶段中，存在什么样的风险。</a:t>
            </a:r>
            <a:endParaRPr lang="en-US" altLang="zh-CN" dirty="0" smtClean="0"/>
          </a:p>
          <a:p>
            <a:r>
              <a:rPr lang="en-US" altLang="zh-CN" dirty="0" smtClean="0"/>
              <a:t>	</a:t>
            </a:r>
            <a:r>
              <a:rPr lang="zh-CN" altLang="en-US" dirty="0" smtClean="0"/>
              <a:t>风险标注：</a:t>
            </a:r>
            <a:endParaRPr lang="en-US" altLang="zh-CN" dirty="0" smtClean="0"/>
          </a:p>
          <a:p>
            <a:r>
              <a:rPr lang="en-US" altLang="zh-CN" dirty="0" smtClean="0"/>
              <a:t>	</a:t>
            </a:r>
            <a:r>
              <a:rPr lang="zh-CN" altLang="en-US" dirty="0" smtClean="0"/>
              <a:t>风险规避：如何去避免这个风险</a:t>
            </a:r>
            <a:endParaRPr lang="en-US" altLang="zh-CN" dirty="0" smtClean="0"/>
          </a:p>
          <a:p>
            <a:r>
              <a:rPr lang="en-US" altLang="zh-CN" dirty="0" smtClean="0"/>
              <a:t>	</a:t>
            </a:r>
            <a:r>
              <a:rPr lang="zh-CN" altLang="en-US" dirty="0" smtClean="0"/>
              <a:t>风险补救：我们可能有预案，但风险还是发生了，最后我们有补救措施</a:t>
            </a:r>
            <a:endParaRPr lang="en-US" altLang="zh-CN" dirty="0" smtClean="0"/>
          </a:p>
          <a:p>
            <a:r>
              <a:rPr lang="en-US" altLang="zh-CN" dirty="0" smtClean="0"/>
              <a:t>	</a:t>
            </a:r>
            <a:r>
              <a:rPr lang="zh-CN" altLang="en-US" dirty="0" smtClean="0"/>
              <a:t>但这个会大大增加我们做需求，做设计的成本</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34</a:t>
            </a:fld>
            <a:endParaRPr lang="en-US" altLang="zh-CN"/>
          </a:p>
        </p:txBody>
      </p:sp>
    </p:spTree>
    <p:extLst>
      <p:ext uri="{BB962C8B-B14F-4D97-AF65-F5344CB8AC3E}">
        <p14:creationId xmlns:p14="http://schemas.microsoft.com/office/powerpoint/2010/main" val="1023083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和严格区分开每一阶段的“瀑布模型”不同，喷泉模型的阶段之间相互重叠。</a:t>
            </a:r>
            <a:endParaRPr lang="en-US" altLang="zh-CN" dirty="0" smtClean="0"/>
          </a:p>
          <a:p>
            <a:r>
              <a:rPr lang="zh-CN" altLang="en-US" dirty="0" smtClean="0"/>
              <a:t>这个模型很适合于面向对象的分析设计，因为面向对象的分析设计图形工具（</a:t>
            </a:r>
            <a:r>
              <a:rPr lang="en-US" altLang="zh-CN" dirty="0" smtClean="0"/>
              <a:t>UML</a:t>
            </a:r>
            <a:r>
              <a:rPr lang="zh-CN" altLang="en-US" dirty="0" smtClean="0"/>
              <a:t>）是无缝连接的。而结构化（</a:t>
            </a:r>
            <a:r>
              <a:rPr lang="en-US" altLang="zh-CN" dirty="0" smtClean="0"/>
              <a:t>DFD, ...</a:t>
            </a:r>
            <a:r>
              <a:rPr lang="zh-CN" altLang="en-US" dirty="0" smtClean="0"/>
              <a:t>）的分析设计图形工具有一定的离散性，它们之间的转换需要设计者进行映射，（由于是人去映射实现的）会不可避免出现不正确的地方，或映射错误的地方。</a:t>
            </a:r>
            <a:endParaRPr lang="en-US" altLang="zh-CN" dirty="0" smtClean="0"/>
          </a:p>
          <a:p>
            <a:r>
              <a:rPr lang="zh-CN" altLang="en-US" dirty="0" smtClean="0"/>
              <a:t>瀑布模型和</a:t>
            </a:r>
            <a:r>
              <a:rPr lang="en-US" altLang="zh-CN" dirty="0" smtClean="0"/>
              <a:t>OOA</a:t>
            </a:r>
            <a:r>
              <a:rPr lang="zh-CN" altLang="en-US" dirty="0" smtClean="0"/>
              <a:t>与</a:t>
            </a:r>
            <a:r>
              <a:rPr lang="en-US" altLang="zh-CN" smtClean="0"/>
              <a:t>OOD</a:t>
            </a:r>
            <a:r>
              <a:rPr lang="zh-CN" altLang="en-US" smtClean="0"/>
              <a:t>有</a:t>
            </a:r>
            <a:r>
              <a:rPr lang="zh-CN" altLang="en-US" dirty="0" smtClean="0"/>
              <a:t>直接的相关性。</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35</a:t>
            </a:fld>
            <a:endParaRPr lang="en-US" altLang="zh-CN"/>
          </a:p>
        </p:txBody>
      </p:sp>
    </p:spTree>
    <p:extLst>
      <p:ext uri="{BB962C8B-B14F-4D97-AF65-F5344CB8AC3E}">
        <p14:creationId xmlns:p14="http://schemas.microsoft.com/office/powerpoint/2010/main" val="2444464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敏捷过程和瀑布模型之间有一个对照。</a:t>
            </a:r>
            <a:endParaRPr lang="en-US" altLang="zh-CN" dirty="0" smtClean="0"/>
          </a:p>
          <a:p>
            <a:r>
              <a:rPr lang="zh-CN" altLang="en-US" dirty="0" smtClean="0"/>
              <a:t>瀑布模型强调分阶段，阶段复审，前一阶段结束，才能开始后一阶段。</a:t>
            </a:r>
            <a:endParaRPr lang="en-US" altLang="zh-CN" dirty="0" smtClean="0"/>
          </a:p>
          <a:p>
            <a:r>
              <a:rPr lang="zh-CN" altLang="en-US" dirty="0" smtClean="0"/>
              <a:t>而敏捷过程不是这样，它认为是交流。也就是用户参与到项目的开发之中。用户可以不停提出他的需求和想法，而我的开发过程可以随着用户的变化而变化的。因而时刻能够满足用户的需求。</a:t>
            </a:r>
            <a:endParaRPr lang="en-US" altLang="zh-CN" dirty="0" smtClean="0"/>
          </a:p>
          <a:p>
            <a:r>
              <a:rPr lang="zh-CN" altLang="en-US" dirty="0" smtClean="0"/>
              <a:t>由于我们开发这个系统的目的是给用户使用的，而不是写各种各样的文档，它觉得文档不重要，重要的是这个程序的运行。开发的时候，如果出现什么问题，可以及时反馈给用户，这样用户就可以参与进来。比仅仅签一个合同这样更有人情味，更好。</a:t>
            </a:r>
            <a:endParaRPr lang="en-US" altLang="zh-CN" dirty="0" smtClean="0"/>
          </a:p>
          <a:p>
            <a:r>
              <a:rPr lang="zh-CN" altLang="en-US" dirty="0" smtClean="0"/>
              <a:t>敏捷过程模型也是可行的，但它强调了软件工程过程模型中的个体软件工程</a:t>
            </a:r>
            <a:r>
              <a:rPr lang="en-US" altLang="zh-CN" dirty="0" smtClean="0"/>
              <a:t>(TSB), </a:t>
            </a:r>
            <a:r>
              <a:rPr lang="zh-CN" altLang="en-US" dirty="0" smtClean="0"/>
              <a:t>强调了个体在开发中的作用。</a:t>
            </a:r>
            <a:endParaRPr lang="en-US" altLang="zh-CN" dirty="0" smtClean="0"/>
          </a:p>
          <a:p>
            <a:r>
              <a:rPr lang="zh-CN" altLang="en-US" dirty="0" smtClean="0"/>
              <a:t>它通过这两点（交流、用户参与）来弥补软件危机中存在的软件的质量和过程的控制和以及文档不足的问题</a:t>
            </a:r>
            <a:endParaRPr lang="en-US" altLang="zh-CN" dirty="0" smtClean="0"/>
          </a:p>
          <a:p>
            <a:r>
              <a:rPr lang="zh-CN" altLang="en-US" dirty="0" smtClean="0"/>
              <a:t>但在实际中，尽管企业采用了敏捷过程，文档仍然是一个不可或缺的重要文件。人员间的沟通通过文档。文档是我们一再强调的重要工具。</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36</a:t>
            </a:fld>
            <a:endParaRPr lang="en-US" altLang="zh-CN"/>
          </a:p>
        </p:txBody>
      </p:sp>
    </p:spTree>
    <p:extLst>
      <p:ext uri="{BB962C8B-B14F-4D97-AF65-F5344CB8AC3E}">
        <p14:creationId xmlns:p14="http://schemas.microsoft.com/office/powerpoint/2010/main" val="1116896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简单提一下。</a:t>
            </a:r>
            <a:endParaRPr lang="en-US" altLang="zh-CN" dirty="0" smtClean="0"/>
          </a:p>
          <a:p>
            <a:r>
              <a:rPr lang="zh-CN" altLang="en-US" dirty="0" smtClean="0"/>
              <a:t>关于这个四个阶段：</a:t>
            </a:r>
            <a:endParaRPr lang="en-US" altLang="zh-CN" dirty="0" smtClean="0"/>
          </a:p>
          <a:p>
            <a:r>
              <a:rPr lang="zh-CN" altLang="en-US" dirty="0" smtClean="0"/>
              <a:t>“创想”，也就相当于我们的需求。</a:t>
            </a:r>
            <a:endParaRPr lang="en-US" altLang="zh-CN" dirty="0" smtClean="0"/>
          </a:p>
          <a:p>
            <a:r>
              <a:rPr lang="zh-CN" altLang="en-US" dirty="0" smtClean="0"/>
              <a:t>“稳定阶段”讲到了一个叫“同步”（每天的工作完成后，都要把本小组的工作上传到服务器（从而及时嵌入到我们的项目开发中去），主要是确保工期的如期完成），一个叫“稳定”（每天的工作上传到服务器，并嵌入到系统中后，要对系统进行运行，并确认，也就是确认了我们的工作。这样，这个系统在今天这个状态下就稳定下来了）</a:t>
            </a:r>
            <a:endParaRPr lang="en-US" altLang="zh-CN" dirty="0" smtClean="0"/>
          </a:p>
          <a:p>
            <a:r>
              <a:rPr lang="zh-CN" altLang="en-US" dirty="0" smtClean="0"/>
              <a:t>其他阶段和软件生命周期的其他阶段相应的工作类似，就不再多说。</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37</a:t>
            </a:fld>
            <a:endParaRPr lang="en-US" altLang="zh-CN"/>
          </a:p>
        </p:txBody>
      </p:sp>
    </p:spTree>
    <p:extLst>
      <p:ext uri="{BB962C8B-B14F-4D97-AF65-F5344CB8AC3E}">
        <p14:creationId xmlns:p14="http://schemas.microsoft.com/office/powerpoint/2010/main" val="3745536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变换模型其实是一种形式化的方法来做。严格意义上来说，它不是运用于我们整个软件生命周期的整个软件过程中的。它只是用于某一个阶段，对某一类问题的求解。</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38</a:t>
            </a:fld>
            <a:endParaRPr lang="en-US" altLang="zh-CN"/>
          </a:p>
        </p:txBody>
      </p:sp>
    </p:spTree>
    <p:extLst>
      <p:ext uri="{BB962C8B-B14F-4D97-AF65-F5344CB8AC3E}">
        <p14:creationId xmlns:p14="http://schemas.microsoft.com/office/powerpoint/2010/main" val="14529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第一是，这种模型的定义方式并非是唯一的。</a:t>
            </a:r>
            <a:endParaRPr lang="en-US" altLang="zh-CN" dirty="0" smtClean="0"/>
          </a:p>
          <a:p>
            <a:r>
              <a:rPr lang="zh-CN" altLang="en-US" dirty="0" smtClean="0"/>
              <a:t>第二是，这种模型的定义需要有数理逻辑的基础。</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39</a:t>
            </a:fld>
            <a:endParaRPr lang="en-US" altLang="zh-CN"/>
          </a:p>
        </p:txBody>
      </p:sp>
    </p:spTree>
    <p:extLst>
      <p:ext uri="{BB962C8B-B14F-4D97-AF65-F5344CB8AC3E}">
        <p14:creationId xmlns:p14="http://schemas.microsoft.com/office/powerpoint/2010/main" val="2849114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虽然我们之前介绍了多个模型，但在实际开发过程中，我们不是只用一种模型，而是多种模型组合在一块。</a:t>
            </a:r>
            <a:endParaRPr lang="zh-CN" altLang="en-US"/>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40</a:t>
            </a:fld>
            <a:endParaRPr lang="en-US" altLang="zh-CN"/>
          </a:p>
        </p:txBody>
      </p:sp>
    </p:spTree>
    <p:extLst>
      <p:ext uri="{BB962C8B-B14F-4D97-AF65-F5344CB8AC3E}">
        <p14:creationId xmlns:p14="http://schemas.microsoft.com/office/powerpoint/2010/main" val="212676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5"/>
          <p:cNvSpPr>
            <a:spLocks noGrp="1" noChangeArrowheads="1"/>
          </p:cNvSpPr>
          <p:nvPr>
            <p:ph type="sldNum" sz="quarter" idx="5"/>
          </p:nvPr>
        </p:nvSpPr>
        <p:spPr>
          <a:noFill/>
        </p:spPr>
        <p:txBody>
          <a:bodyPr/>
          <a:lstStyle/>
          <a:p>
            <a:fld id="{93EE3DEC-D41E-4179-8B28-70E4C7EAE51C}" type="slidenum">
              <a:rPr lang="en-US" altLang="zh-CN" smtClean="0"/>
              <a:pPr/>
              <a:t>42</a:t>
            </a:fld>
            <a:endParaRPr lang="en-US" altLang="zh-CN" smtClean="0"/>
          </a:p>
        </p:txBody>
      </p:sp>
      <p:sp>
        <p:nvSpPr>
          <p:cNvPr id="67586" name="Rectangle 2"/>
          <p:cNvSpPr>
            <a:spLocks noGrp="1" noRot="1" noChangeAspect="1" noChangeArrowheads="1"/>
          </p:cNvSpPr>
          <p:nvPr>
            <p:ph type="sldImg"/>
          </p:nvPr>
        </p:nvSpPr>
        <p:spPr>
          <a:noFill/>
          <a:ln cap="flat"/>
        </p:spPr>
      </p:sp>
      <p:sp>
        <p:nvSpPr>
          <p:cNvPr id="67587" name="Rectangle 3"/>
          <p:cNvSpPr>
            <a:spLocks noGrp="1" noChangeArrowheads="1"/>
          </p:cNvSpPr>
          <p:nvPr>
            <p:ph type="body" idx="1"/>
          </p:nvPr>
        </p:nvSpPr>
        <p:spPr>
          <a:noFill/>
          <a:ln/>
        </p:spPr>
        <p:txBody>
          <a:bodyPr/>
          <a:lstStyle/>
          <a:p>
            <a:r>
              <a:rPr lang="zh-CN" altLang="en-US" dirty="0" smtClean="0"/>
              <a:t>第二章中的结构化设计，就是以数据流为核心展开的</a:t>
            </a:r>
            <a:endParaRPr lang="zh-CN" altLang="zh-CN" dirty="0" smtClean="0"/>
          </a:p>
        </p:txBody>
      </p:sp>
    </p:spTree>
    <p:extLst>
      <p:ext uri="{BB962C8B-B14F-4D97-AF65-F5344CB8AC3E}">
        <p14:creationId xmlns:p14="http://schemas.microsoft.com/office/powerpoint/2010/main" val="214167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软件</a:t>
            </a:r>
            <a:r>
              <a:rPr lang="en-US" altLang="zh-CN" dirty="0" smtClean="0"/>
              <a:t>=</a:t>
            </a:r>
            <a:r>
              <a:rPr lang="zh-CN" altLang="en-US" dirty="0" smtClean="0"/>
              <a:t>程序、数据、文档的这样的一个集合。</a:t>
            </a:r>
          </a:p>
          <a:p>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5</a:t>
            </a:fld>
            <a:endParaRPr lang="en-US" altLang="zh-CN"/>
          </a:p>
        </p:txBody>
      </p:sp>
    </p:spTree>
    <p:extLst>
      <p:ext uri="{BB962C8B-B14F-4D97-AF65-F5344CB8AC3E}">
        <p14:creationId xmlns:p14="http://schemas.microsoft.com/office/powerpoint/2010/main" val="2074714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对象是在以结构化为主的分析的基础上进行的扩展</a:t>
            </a:r>
            <a:endParaRPr lang="en-US" altLang="zh-CN" dirty="0" smtClean="0"/>
          </a:p>
          <a:p>
            <a:r>
              <a:rPr lang="zh-CN" altLang="en-US" dirty="0" smtClean="0"/>
              <a:t>数据和数据之间的动态关联靠关系来体现，而关系本身不属于某一个数据，只有两个数据之间才有关系</a:t>
            </a:r>
            <a:endParaRPr lang="en-US" altLang="zh-CN" dirty="0" smtClean="0"/>
          </a:p>
          <a:p>
            <a:r>
              <a:rPr lang="zh-CN" altLang="en-US" dirty="0" smtClean="0"/>
              <a:t>对象：属性和属性相关的方法的集合</a:t>
            </a:r>
            <a:endParaRPr lang="en-US" altLang="zh-CN" dirty="0" smtClean="0"/>
          </a:p>
          <a:p>
            <a:r>
              <a:rPr lang="zh-CN" altLang="en-US" dirty="0" smtClean="0"/>
              <a:t>继承是很重要的，就是泛化（？好像是这样说的）</a:t>
            </a:r>
            <a:endParaRPr lang="en-US" altLang="zh-CN" dirty="0" smtClean="0"/>
          </a:p>
          <a:p>
            <a:r>
              <a:rPr lang="zh-CN" altLang="en-US" dirty="0" smtClean="0"/>
              <a:t>消息：一种是函数调用，另一种是利用面向对象中的多态性，另一种是虚函数（把类的成员函数和类的对象放在一起）（虚函数只在继承中有效，类间无法进行）</a:t>
            </a:r>
            <a:endParaRPr lang="en-US" altLang="zh-CN" dirty="0" smtClean="0"/>
          </a:p>
          <a:p>
            <a:r>
              <a:rPr lang="zh-CN" altLang="en-US" dirty="0" smtClean="0"/>
              <a:t>在关于</a:t>
            </a:r>
            <a:r>
              <a:rPr lang="en-US" altLang="zh-CN" dirty="0" smtClean="0"/>
              <a:t>UML</a:t>
            </a:r>
            <a:r>
              <a:rPr lang="zh-CN" altLang="en-US" dirty="0" smtClean="0"/>
              <a:t>那里的图书馆管理系统设计中，通过类的继承、泛化和虚函数的方式来发送消息</a:t>
            </a:r>
            <a:endParaRPr lang="en-US" altLang="zh-CN" dirty="0" smtClean="0"/>
          </a:p>
          <a:p>
            <a:endParaRPr lang="en-US" altLang="zh-CN" dirty="0" smtClean="0"/>
          </a:p>
          <a:p>
            <a:r>
              <a:rPr lang="en-US" altLang="zh-CN" dirty="0" err="1" smtClean="0"/>
              <a:t>skhu</a:t>
            </a:r>
            <a:r>
              <a:rPr lang="zh-CN" altLang="en-US" dirty="0" smtClean="0"/>
              <a:t>的理解：面向对象是在结构化的基础之上所做的更好的一种封装</a:t>
            </a:r>
            <a:endParaRPr lang="en-US" altLang="zh-CN" dirty="0" smtClean="0"/>
          </a:p>
          <a:p>
            <a:r>
              <a:rPr lang="zh-CN" altLang="en-US" dirty="0" smtClean="0"/>
              <a:t>在结构化中，强调的是“数据结构”</a:t>
            </a:r>
            <a:r>
              <a:rPr lang="en-US" altLang="zh-CN" dirty="0" smtClean="0"/>
              <a:t>+</a:t>
            </a:r>
            <a:r>
              <a:rPr lang="zh-CN" altLang="en-US" smtClean="0"/>
              <a:t>“算法”，而这两个合在一起（封装）就是一个对象，一个类</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43</a:t>
            </a:fld>
            <a:endParaRPr lang="en-US" altLang="zh-CN"/>
          </a:p>
        </p:txBody>
      </p:sp>
    </p:spTree>
    <p:extLst>
      <p:ext uri="{BB962C8B-B14F-4D97-AF65-F5344CB8AC3E}">
        <p14:creationId xmlns:p14="http://schemas.microsoft.com/office/powerpoint/2010/main" val="22829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JN </a:t>
            </a:r>
            <a:r>
              <a:rPr lang="zh-CN" altLang="en-US" dirty="0" smtClean="0"/>
              <a:t>由曲线图可见，随着时代的发展，信息产业在经济结构中占据着更为主要的地位，而软件又是信息时代的焦点，所以学习软件相关的知识，有着极为重要的意义。</a:t>
            </a:r>
          </a:p>
          <a:p>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6</a:t>
            </a:fld>
            <a:endParaRPr lang="en-US" altLang="zh-CN"/>
          </a:p>
        </p:txBody>
      </p:sp>
    </p:spTree>
    <p:extLst>
      <p:ext uri="{BB962C8B-B14F-4D97-AF65-F5344CB8AC3E}">
        <p14:creationId xmlns:p14="http://schemas.microsoft.com/office/powerpoint/2010/main" val="93419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a:t>
            </a:r>
            <a:r>
              <a:rPr kumimoji="0" lang="zh-CN" altLang="en-US" sz="1200" b="0" dirty="0" smtClean="0">
                <a:solidFill>
                  <a:schemeClr val="tx1"/>
                </a:solidFill>
                <a:effectLst>
                  <a:outerShdw blurRad="38100" dist="38100" dir="2700000" algn="tl">
                    <a:srgbClr val="C0C0C0"/>
                  </a:outerShdw>
                </a:effectLst>
                <a:latin typeface="宋体" pitchFamily="2" charset="-122"/>
              </a:rPr>
              <a:t>过程受控”</a:t>
            </a:r>
            <a:r>
              <a:rPr kumimoji="0" lang="zh-CN" altLang="en-US" sz="1200" b="0" dirty="0" smtClean="0">
                <a:solidFill>
                  <a:schemeClr val="tx1"/>
                </a:solidFill>
                <a:effectLst>
                  <a:outerShdw blurRad="38100" dist="38100" dir="2700000" algn="tl">
                    <a:srgbClr val="C0C0C0"/>
                  </a:outerShdw>
                </a:effectLst>
                <a:latin typeface="宋体" pitchFamily="2" charset="-122"/>
                <a:sym typeface="Wingdings" panose="05000000000000000000" pitchFamily="2" charset="2"/>
              </a:rPr>
              <a:t>： （大概</a:t>
            </a:r>
            <a:r>
              <a:rPr kumimoji="0" lang="zh-CN" altLang="en-US" sz="1200" b="0" dirty="0" smtClean="0">
                <a:solidFill>
                  <a:schemeClr val="tx1"/>
                </a:solidFill>
                <a:effectLst>
                  <a:outerShdw blurRad="38100" dist="38100" dir="2700000" algn="tl">
                    <a:srgbClr val="C0C0C0"/>
                  </a:outerShdw>
                </a:effectLst>
                <a:latin typeface="宋体" pitchFamily="2" charset="-122"/>
              </a:rPr>
              <a:t>）让软件能按时发布</a:t>
            </a:r>
            <a:endParaRPr kumimoji="0" lang="en-US" altLang="zh-CN" sz="1200" b="0" dirty="0" smtClean="0">
              <a:solidFill>
                <a:schemeClr val="tx1"/>
              </a:solidFill>
              <a:effectLst>
                <a:outerShdw blurRad="38100" dist="38100" dir="2700000" algn="tl">
                  <a:srgbClr val="C0C0C0"/>
                </a:outerShdw>
              </a:effectLst>
              <a:latin typeface="宋体" pitchFamily="2" charset="-122"/>
            </a:endParaRPr>
          </a:p>
          <a:p>
            <a:r>
              <a:rPr kumimoji="0" lang="zh-CN" altLang="en-US" sz="1200" b="0" dirty="0" smtClean="0">
                <a:solidFill>
                  <a:schemeClr val="tx1"/>
                </a:solidFill>
                <a:effectLst>
                  <a:outerShdw blurRad="38100" dist="38100" dir="2700000" algn="tl">
                    <a:srgbClr val="C0C0C0"/>
                  </a:outerShdw>
                </a:effectLst>
                <a:latin typeface="宋体" pitchFamily="2" charset="-122"/>
              </a:rPr>
              <a:t>“质量受控</a:t>
            </a:r>
            <a:r>
              <a:rPr lang="zh-CN" altLang="en-US" b="0" dirty="0" smtClean="0"/>
              <a:t>”：要满足用户需求</a:t>
            </a:r>
            <a:endParaRPr lang="en-US" altLang="zh-CN" b="0" dirty="0" smtClean="0"/>
          </a:p>
          <a:p>
            <a:r>
              <a:rPr lang="zh-CN" altLang="en-US" b="0" dirty="0" smtClean="0"/>
              <a:t>开发出来的</a:t>
            </a:r>
            <a:r>
              <a:rPr lang="en-US" altLang="zh-CN" b="0" dirty="0" smtClean="0"/>
              <a:t>app</a:t>
            </a:r>
            <a:r>
              <a:rPr lang="zh-CN" altLang="en-US" b="0" dirty="0" smtClean="0"/>
              <a:t>一定要是高质量的，那么高质量如何去评价？</a:t>
            </a:r>
            <a:r>
              <a:rPr lang="en-US" altLang="zh-CN" b="0" dirty="0" smtClean="0"/>
              <a:t>——</a:t>
            </a:r>
            <a:r>
              <a:rPr lang="zh-CN" altLang="en-US" b="0" dirty="0" smtClean="0"/>
              <a:t>符合用户需求</a:t>
            </a:r>
          </a:p>
          <a:p>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7</a:t>
            </a:fld>
            <a:endParaRPr lang="en-US" altLang="zh-CN"/>
          </a:p>
        </p:txBody>
      </p:sp>
    </p:spTree>
    <p:extLst>
      <p:ext uri="{BB962C8B-B14F-4D97-AF65-F5344CB8AC3E}">
        <p14:creationId xmlns:p14="http://schemas.microsoft.com/office/powerpoint/2010/main" val="154759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JN </a:t>
            </a:r>
            <a:r>
              <a:rPr lang="zh-CN" altLang="en-US" dirty="0" smtClean="0"/>
              <a:t>因为硬件的发展是软件发展的基础，所以在“程序设计”时期，由于硬件的掣肘，软件的特性没有（也顾及不到）受到重视；</a:t>
            </a:r>
            <a:endParaRPr lang="en-US" altLang="zh-CN" dirty="0" smtClean="0"/>
          </a:p>
          <a:p>
            <a:r>
              <a:rPr lang="zh-CN" altLang="en-US" dirty="0" smtClean="0"/>
              <a:t>而到了程序设计阶段，因为硬件技术的发展，解放了软件的发展空间，并使得软件的需求量增大。但软件开发的方法论没有得到足够的发展，</a:t>
            </a:r>
            <a:endParaRPr lang="en-US" altLang="zh-CN" dirty="0" smtClean="0"/>
          </a:p>
          <a:p>
            <a:r>
              <a:rPr lang="zh-CN" altLang="en-US" dirty="0" smtClean="0"/>
              <a:t>导致软件的质量和开发速度没有得到满足，因而出现了软件危机。</a:t>
            </a:r>
          </a:p>
          <a:p>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8</a:t>
            </a:fld>
            <a:endParaRPr lang="en-US" altLang="zh-CN"/>
          </a:p>
        </p:txBody>
      </p:sp>
    </p:spTree>
    <p:extLst>
      <p:ext uri="{BB962C8B-B14F-4D97-AF65-F5344CB8AC3E}">
        <p14:creationId xmlns:p14="http://schemas.microsoft.com/office/powerpoint/2010/main" val="356854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5"/>
          <p:cNvSpPr>
            <a:spLocks noGrp="1" noChangeArrowheads="1"/>
          </p:cNvSpPr>
          <p:nvPr>
            <p:ph type="sldNum" sz="quarter" idx="5"/>
          </p:nvPr>
        </p:nvSpPr>
        <p:spPr>
          <a:noFill/>
        </p:spPr>
        <p:txBody>
          <a:bodyPr/>
          <a:lstStyle/>
          <a:p>
            <a:fld id="{1CB98E52-A148-471E-ACDD-C61181412BC8}" type="slidenum">
              <a:rPr lang="en-US" altLang="zh-CN" smtClean="0"/>
              <a:pPr/>
              <a:t>9</a:t>
            </a:fld>
            <a:endParaRPr lang="en-US" altLang="zh-CN" smtClean="0"/>
          </a:p>
        </p:txBody>
      </p:sp>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1709549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note</a:t>
            </a:r>
            <a:r>
              <a:rPr lang="zh-CN" altLang="en-US" dirty="0" smtClean="0"/>
              <a:t>：</a:t>
            </a:r>
            <a:r>
              <a:rPr lang="en-US" altLang="zh-CN" dirty="0" smtClean="0"/>
              <a:t/>
            </a:r>
            <a:br>
              <a:rPr lang="en-US" altLang="zh-CN" dirty="0" smtClean="0"/>
            </a:br>
            <a:r>
              <a:rPr lang="zh-CN" altLang="en-US" dirty="0" smtClean="0"/>
              <a:t>两处红字意在强调系统分析员和项目经理的重要性</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13</a:t>
            </a:fld>
            <a:endParaRPr lang="en-US" altLang="zh-CN"/>
          </a:p>
        </p:txBody>
      </p:sp>
    </p:spTree>
    <p:extLst>
      <p:ext uri="{BB962C8B-B14F-4D97-AF65-F5344CB8AC3E}">
        <p14:creationId xmlns:p14="http://schemas.microsoft.com/office/powerpoint/2010/main" val="3112622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概念需要理解</a:t>
            </a:r>
            <a:endParaRPr lang="zh-CN" altLang="en-US" dirty="0"/>
          </a:p>
        </p:txBody>
      </p:sp>
      <p:sp>
        <p:nvSpPr>
          <p:cNvPr id="4" name="灯片编号占位符 3"/>
          <p:cNvSpPr>
            <a:spLocks noGrp="1"/>
          </p:cNvSpPr>
          <p:nvPr>
            <p:ph type="sldNum" sz="quarter" idx="10"/>
          </p:nvPr>
        </p:nvSpPr>
        <p:spPr/>
        <p:txBody>
          <a:bodyPr/>
          <a:lstStyle/>
          <a:p>
            <a:pPr>
              <a:defRPr/>
            </a:pPr>
            <a:fld id="{922F4411-F0D0-428C-9799-6B672929476E}" type="slidenum">
              <a:rPr lang="en-US" altLang="zh-CN" smtClean="0"/>
              <a:pPr>
                <a:defRPr/>
              </a:pPr>
              <a:t>16</a:t>
            </a:fld>
            <a:endParaRPr lang="en-US" altLang="zh-CN"/>
          </a:p>
        </p:txBody>
      </p:sp>
    </p:spTree>
    <p:extLst>
      <p:ext uri="{BB962C8B-B14F-4D97-AF65-F5344CB8AC3E}">
        <p14:creationId xmlns:p14="http://schemas.microsoft.com/office/powerpoint/2010/main" val="3890939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pPr algn="just">
              <a:lnSpc>
                <a:spcPct val="90000"/>
              </a:lnSpc>
              <a:defRPr/>
            </a:pPr>
            <a:endParaRPr lang="zh-CN" altLang="en-US">
              <a:latin typeface="Arial" charset="0"/>
            </a:endParaRPr>
          </a:p>
        </p:txBody>
      </p:sp>
      <p:sp>
        <p:nvSpPr>
          <p:cNvPr id="5" name="Line 6"/>
          <p:cNvSpPr>
            <a:spLocks noChangeShapeType="1"/>
          </p:cNvSpPr>
          <p:nvPr userDrawn="1"/>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lgn="just">
              <a:lnSpc>
                <a:spcPct val="90000"/>
              </a:lnSpc>
              <a:defRPr/>
            </a:pPr>
            <a:endParaRPr lang="zh-CN" altLang="en-US">
              <a:latin typeface="Arial" charset="0"/>
            </a:endParaRPr>
          </a:p>
        </p:txBody>
      </p:sp>
      <p:sp>
        <p:nvSpPr>
          <p:cNvPr id="6" name="Text Box 8"/>
          <p:cNvSpPr txBox="1">
            <a:spLocks noChangeArrowheads="1"/>
          </p:cNvSpPr>
          <p:nvPr userDrawn="1"/>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spcBef>
                <a:spcPct val="50000"/>
              </a:spcBef>
              <a:buClr>
                <a:srgbClr val="CC99FF"/>
              </a:buClr>
              <a:buFont typeface="Monotype Sorts" pitchFamily="2" charset="2"/>
              <a:buNone/>
              <a:defRPr/>
            </a:pPr>
            <a:r>
              <a:rPr lang="en-US" altLang="zh-CN" sz="1400" b="1">
                <a:solidFill>
                  <a:schemeClr val="tx1"/>
                </a:solidFill>
                <a:latin typeface="Times New Roman" pitchFamily="18" charset="0"/>
              </a:rPr>
              <a:t>           </a:t>
            </a:r>
            <a:r>
              <a:rPr lang="zh-CN" altLang="en-US" sz="1400" b="1">
                <a:solidFill>
                  <a:schemeClr val="tx1"/>
                </a:solidFill>
                <a:latin typeface="Times New Roman" pitchFamily="18" charset="0"/>
              </a:rPr>
              <a:t>第  </a:t>
            </a:r>
            <a:fld id="{5984E190-79F5-4042-9755-A3E3A2F1A744}" type="slidenum">
              <a:rPr lang="zh-CN" altLang="en-US" sz="1400" b="1">
                <a:solidFill>
                  <a:schemeClr val="tx1"/>
                </a:solidFill>
                <a:latin typeface="Times New Roman" pitchFamily="18" charset="0"/>
              </a:rPr>
              <a:pPr algn="ctr" eaLnBrk="0" hangingPunct="0">
                <a:spcBef>
                  <a:spcPct val="50000"/>
                </a:spcBef>
                <a:buClr>
                  <a:srgbClr val="CC99FF"/>
                </a:buClr>
                <a:buFont typeface="Monotype Sorts" pitchFamily="2" charset="2"/>
                <a:buNone/>
                <a:defRPr/>
              </a:pPr>
              <a:t>‹#›</a:t>
            </a:fld>
            <a:r>
              <a:rPr lang="zh-CN" altLang="en-US" sz="1400" b="1">
                <a:solidFill>
                  <a:schemeClr val="tx1"/>
                </a:solidFill>
                <a:latin typeface="Times New Roman" pitchFamily="18" charset="0"/>
              </a:rPr>
              <a:t>  页</a:t>
            </a:r>
          </a:p>
        </p:txBody>
      </p:sp>
      <p:sp>
        <p:nvSpPr>
          <p:cNvPr id="264196"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264197"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7" name="Rectangle 3"/>
          <p:cNvSpPr>
            <a:spLocks noGrp="1" noChangeArrowheads="1"/>
          </p:cNvSpPr>
          <p:nvPr>
            <p:ph type="dt" sz="quarter" idx="10"/>
          </p:nvPr>
        </p:nvSpPr>
        <p:spPr bwMode="white">
          <a:xfrm>
            <a:off x="6762750" y="5638800"/>
            <a:ext cx="2163763" cy="482600"/>
          </a:xfrm>
          <a:prstGeom prst="rect">
            <a:avLst/>
          </a:prstGeom>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a:solidFill>
                  <a:schemeClr val="bg1"/>
                </a:solidFill>
                <a:latin typeface="Arial" charset="0"/>
              </a:defRPr>
            </a:lvl1pPr>
          </a:lstStyle>
          <a:p>
            <a:pPr>
              <a:defRPr/>
            </a:pPr>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163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163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69850"/>
            <a:ext cx="7196138" cy="35163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eaLnBrk="0" hangingPunct="0">
              <a:lnSpc>
                <a:spcPct val="90000"/>
              </a:lnSpc>
              <a:spcAft>
                <a:spcPct val="50000"/>
              </a:spcAft>
              <a:buClr>
                <a:srgbClr val="A31221"/>
              </a:buClr>
              <a:buSzPct val="75000"/>
              <a:buFont typeface="Wingdings 3" pitchFamily="18" charset="2"/>
              <a:buNone/>
              <a:tabLst>
                <a:tab pos="1260475" algn="l"/>
              </a:tabLst>
              <a:defRPr/>
            </a:pPr>
            <a:endParaRPr kumimoji="0" lang="zh-CN" altLang="zh-CN" sz="2200" b="1">
              <a:latin typeface="宋体" pitchFamily="2" charset="-122"/>
            </a:endParaRPr>
          </a:p>
        </p:txBody>
      </p:sp>
      <p:sp>
        <p:nvSpPr>
          <p:cNvPr id="263171"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defRPr/>
            </a:pPr>
            <a:fld id="{713E209F-0C62-4DB0-8A70-797FF97C8CA5}" type="slidenum">
              <a:rPr kumimoji="0" lang="en-US" altLang="zh-CN" sz="800">
                <a:solidFill>
                  <a:srgbClr val="969696"/>
                </a:solidFill>
                <a:latin typeface="Arial Narrow" pitchFamily="34" charset="0"/>
              </a:rPr>
              <a:pPr algn="r" eaLnBrk="0" hangingPunct="0">
                <a:defRPr/>
              </a:pPr>
              <a:t>‹#›</a:t>
            </a:fld>
            <a:endParaRPr kumimoji="0" lang="en-US" altLang="zh-CN" sz="800">
              <a:solidFill>
                <a:srgbClr val="969696"/>
              </a:solidFill>
              <a:latin typeface="Arial Narrow" pitchFamily="34" charset="0"/>
            </a:endParaRPr>
          </a:p>
        </p:txBody>
      </p:sp>
      <p:sp>
        <p:nvSpPr>
          <p:cNvPr id="263172"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pPr algn="just">
              <a:lnSpc>
                <a:spcPct val="90000"/>
              </a:lnSpc>
              <a:defRPr/>
            </a:pPr>
            <a:endParaRPr lang="zh-CN" altLang="en-US">
              <a:latin typeface="Arial" charset="0"/>
            </a:endParaRPr>
          </a:p>
        </p:txBody>
      </p:sp>
      <p:sp>
        <p:nvSpPr>
          <p:cNvPr id="263173"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zh-CN" altLang="zh-CN" smtClean="0"/>
          </a:p>
        </p:txBody>
      </p:sp>
      <p:sp>
        <p:nvSpPr>
          <p:cNvPr id="263176"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pPr algn="just">
              <a:lnSpc>
                <a:spcPct val="90000"/>
              </a:lnSpc>
              <a:defRPr/>
            </a:pPr>
            <a:endParaRPr lang="zh-CN" altLang="en-US">
              <a:latin typeface="Arial" charset="0"/>
            </a:endParaRPr>
          </a:p>
        </p:txBody>
      </p:sp>
      <p:sp>
        <p:nvSpPr>
          <p:cNvPr id="263177"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pPr algn="just">
              <a:lnSpc>
                <a:spcPct val="90000"/>
              </a:lnSpc>
              <a:defRPr/>
            </a:pPr>
            <a:endParaRPr lang="zh-CN" altLang="en-US">
              <a:latin typeface="Arial" charset="0"/>
            </a:endParaRPr>
          </a:p>
        </p:txBody>
      </p:sp>
      <p:sp>
        <p:nvSpPr>
          <p:cNvPr id="263178"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spcBef>
                <a:spcPct val="50000"/>
              </a:spcBef>
              <a:buClr>
                <a:srgbClr val="CC99FF"/>
              </a:buClr>
              <a:buFont typeface="Monotype Sorts" pitchFamily="2" charset="2"/>
              <a:buNone/>
              <a:defRPr/>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FECA50E4-6050-4C94-AB3A-D5A8B897E4FE}" type="slidenum">
              <a:rPr lang="zh-CN" altLang="en-US" sz="1400" b="1">
                <a:solidFill>
                  <a:srgbClr val="FFFF99"/>
                </a:solidFill>
                <a:latin typeface="Times New Roman" pitchFamily="18" charset="0"/>
              </a:rPr>
              <a:pPr algn="ctr" defTabSz="901700" eaLnBrk="0" hangingPunct="0">
                <a:spcBef>
                  <a:spcPct val="50000"/>
                </a:spcBef>
                <a:buClr>
                  <a:srgbClr val="CC99FF"/>
                </a:buClr>
                <a:buFont typeface="Monotype Sorts" pitchFamily="2" charset="2"/>
                <a:buNone/>
                <a:defRPr/>
              </a:pPr>
              <a:t>‹#›</a:t>
            </a:fld>
            <a:r>
              <a:rPr lang="zh-CN" altLang="en-US" sz="1400" b="1">
                <a:solidFill>
                  <a:srgbClr val="FFFF99"/>
                </a:solidFill>
                <a:latin typeface="Times New Roman" pitchFamily="18" charset="0"/>
              </a:rPr>
              <a:t>  页</a:t>
            </a:r>
          </a:p>
        </p:txBody>
      </p:sp>
      <p:sp>
        <p:nvSpPr>
          <p:cNvPr id="263182" name="Rectangle 14"/>
          <p:cNvSpPr>
            <a:spLocks noChangeArrowheads="1"/>
          </p:cNvSpPr>
          <p:nvPr userDrawn="1"/>
        </p:nvSpPr>
        <p:spPr bwMode="auto">
          <a:xfrm>
            <a:off x="50800" y="6616700"/>
            <a:ext cx="2743200" cy="228600"/>
          </a:xfrm>
          <a:prstGeom prst="rect">
            <a:avLst/>
          </a:prstGeom>
          <a:noFill/>
          <a:ln w="9525">
            <a:noFill/>
            <a:miter lim="800000"/>
            <a:headEnd/>
            <a:tailEnd/>
          </a:ln>
          <a:effectLst/>
        </p:spPr>
        <p:txBody>
          <a:bodyPr lIns="0" tIns="0" rIns="0" bIns="0" anchor="b"/>
          <a:lstStyle/>
          <a:p>
            <a:pPr eaLnBrk="0" hangingPunct="0">
              <a:lnSpc>
                <a:spcPct val="85000"/>
              </a:lnSpc>
              <a:defRPr/>
            </a:pPr>
            <a:r>
              <a:rPr kumimoji="0" lang="zh-CN" altLang="en-US" sz="2000">
                <a:solidFill>
                  <a:srgbClr val="FFFF00"/>
                </a:solidFill>
                <a:latin typeface="隶书" pitchFamily="49" charset="-122"/>
                <a:ea typeface="隶书" pitchFamily="49" charset="-122"/>
              </a:rPr>
              <a:t>第</a:t>
            </a:r>
            <a:r>
              <a:rPr kumimoji="0" lang="en-US" altLang="zh-CN" sz="2000">
                <a:solidFill>
                  <a:srgbClr val="FFFF00"/>
                </a:solidFill>
                <a:latin typeface="隶书" pitchFamily="49" charset="-122"/>
                <a:ea typeface="隶书" pitchFamily="49" charset="-122"/>
              </a:rPr>
              <a:t>1</a:t>
            </a:r>
            <a:r>
              <a:rPr kumimoji="0" lang="zh-CN" altLang="en-US" sz="2000">
                <a:solidFill>
                  <a:srgbClr val="FFFF00"/>
                </a:solidFill>
                <a:latin typeface="隶书" pitchFamily="49" charset="-122"/>
                <a:ea typeface="隶书" pitchFamily="49" charset="-122"/>
              </a:rPr>
              <a:t>章  软件工程概述</a:t>
            </a: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ransition spd="slow">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khu@163.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1752600" y="3886200"/>
            <a:ext cx="6962804" cy="2246769"/>
          </a:xfrm>
          <a:prstGeom prst="rect">
            <a:avLst/>
          </a:prstGeom>
          <a:noFill/>
          <a:ln w="9525">
            <a:noFill/>
            <a:miter lim="800000"/>
            <a:headEnd/>
            <a:tailEnd/>
          </a:ln>
          <a:effectLst/>
        </p:spPr>
        <p:txBody>
          <a:bodyPr wrap="square" anchor="ctr">
            <a:spAutoFit/>
          </a:bodyPr>
          <a:lstStyle/>
          <a:p>
            <a:pPr algn="ctr">
              <a:defRPr/>
            </a:pPr>
            <a:r>
              <a:rPr lang="zh-CN" altLang="en-US" b="1" dirty="0" smtClean="0">
                <a:solidFill>
                  <a:srgbClr val="006600"/>
                </a:solidFill>
                <a:effectLst>
                  <a:outerShdw blurRad="38100" dist="38100" dir="2700000" algn="tl">
                    <a:srgbClr val="C0C0C0"/>
                  </a:outerShdw>
                </a:effectLst>
                <a:latin typeface="Times New Roman" pitchFamily="18" charset="0"/>
                <a:ea typeface="隶书" pitchFamily="49" charset="-122"/>
              </a:rPr>
              <a:t>北京理工大学  计算机学院</a:t>
            </a:r>
            <a:endParaRPr lang="zh-CN" altLang="en-US" b="1" dirty="0">
              <a:solidFill>
                <a:srgbClr val="006600"/>
              </a:solidFill>
              <a:effectLst>
                <a:outerShdw blurRad="38100" dist="38100" dir="2700000" algn="tl">
                  <a:srgbClr val="C0C0C0"/>
                </a:outerShdw>
              </a:effectLst>
              <a:latin typeface="Times New Roman" pitchFamily="18" charset="0"/>
              <a:ea typeface="隶书" pitchFamily="49" charset="-122"/>
            </a:endParaRPr>
          </a:p>
          <a:p>
            <a:pPr algn="ctr">
              <a:defRPr/>
            </a:pPr>
            <a:r>
              <a:rPr lang="zh-CN" altLang="en-US" b="1" dirty="0">
                <a:solidFill>
                  <a:srgbClr val="006600"/>
                </a:solidFill>
                <a:effectLst>
                  <a:outerShdw blurRad="38100" dist="38100" dir="2700000" algn="tl">
                    <a:srgbClr val="C0C0C0"/>
                  </a:outerShdw>
                </a:effectLst>
                <a:latin typeface="Times New Roman" pitchFamily="18" charset="0"/>
                <a:ea typeface="隶书" pitchFamily="49" charset="-122"/>
              </a:rPr>
              <a:t>胡思康</a:t>
            </a:r>
          </a:p>
          <a:p>
            <a:pPr algn="ctr">
              <a:defRPr/>
            </a:pPr>
            <a:endParaRPr lang="zh-CN" altLang="en-US" dirty="0">
              <a:solidFill>
                <a:srgbClr val="006600"/>
              </a:solidFill>
              <a:effectLst>
                <a:outerShdw blurRad="38100" dist="38100" dir="2700000" algn="tl">
                  <a:srgbClr val="C0C0C0"/>
                </a:outerShdw>
              </a:effectLst>
              <a:latin typeface="Times New Roman" pitchFamily="18" charset="0"/>
            </a:endParaRPr>
          </a:p>
          <a:p>
            <a:pPr>
              <a:defRPr/>
            </a:pPr>
            <a:r>
              <a:rPr lang="en-US" altLang="zh-CN" dirty="0" smtClean="0">
                <a:solidFill>
                  <a:srgbClr val="006600"/>
                </a:solidFill>
                <a:effectLst>
                  <a:outerShdw blurRad="38100" dist="38100" dir="2700000" algn="tl">
                    <a:srgbClr val="C0C0C0"/>
                  </a:outerShdw>
                </a:effectLst>
                <a:latin typeface="Times New Roman" pitchFamily="18" charset="0"/>
              </a:rPr>
              <a:t>             EMAIL</a:t>
            </a:r>
            <a:r>
              <a:rPr lang="en-US" altLang="zh-CN" dirty="0">
                <a:solidFill>
                  <a:srgbClr val="006600"/>
                </a:solidFill>
                <a:effectLst>
                  <a:outerShdw blurRad="38100" dist="38100" dir="2700000" algn="tl">
                    <a:srgbClr val="C0C0C0"/>
                  </a:outerShdw>
                </a:effectLst>
                <a:latin typeface="Times New Roman" pitchFamily="18" charset="0"/>
              </a:rPr>
              <a:t>:  </a:t>
            </a:r>
            <a:r>
              <a:rPr lang="en-US" altLang="zh-CN" dirty="0" smtClean="0">
                <a:solidFill>
                  <a:srgbClr val="006600"/>
                </a:solidFill>
                <a:effectLst>
                  <a:outerShdw blurRad="38100" dist="38100" dir="2700000" algn="tl">
                    <a:srgbClr val="C0C0C0"/>
                  </a:outerShdw>
                </a:effectLst>
                <a:latin typeface="Times New Roman" pitchFamily="18" charset="0"/>
                <a:hlinkClick r:id="rId3"/>
              </a:rPr>
              <a:t>skhu@163.com</a:t>
            </a:r>
            <a:endParaRPr lang="en-US" altLang="zh-CN" dirty="0" smtClean="0">
              <a:solidFill>
                <a:srgbClr val="006600"/>
              </a:solidFill>
              <a:effectLst>
                <a:outerShdw blurRad="38100" dist="38100" dir="2700000" algn="tl">
                  <a:srgbClr val="C0C0C0"/>
                </a:outerShdw>
              </a:effectLst>
              <a:latin typeface="Times New Roman" pitchFamily="18" charset="0"/>
            </a:endParaRPr>
          </a:p>
          <a:p>
            <a:pPr>
              <a:defRPr/>
            </a:pPr>
            <a:r>
              <a:rPr lang="en-US" altLang="zh-CN" dirty="0" smtClean="0">
                <a:solidFill>
                  <a:srgbClr val="006600"/>
                </a:solidFill>
                <a:effectLst>
                  <a:outerShdw blurRad="38100" dist="38100" dir="2700000" algn="tl">
                    <a:srgbClr val="C0C0C0"/>
                  </a:outerShdw>
                </a:effectLst>
                <a:latin typeface="Times New Roman" pitchFamily="18" charset="0"/>
              </a:rPr>
              <a:t>             </a:t>
            </a:r>
            <a:r>
              <a:rPr lang="zh-CN" altLang="en-US" smtClean="0">
                <a:solidFill>
                  <a:srgbClr val="006600"/>
                </a:solidFill>
                <a:effectLst>
                  <a:outerShdw blurRad="38100" dist="38100" dir="2700000" algn="tl">
                    <a:srgbClr val="C0C0C0"/>
                  </a:outerShdw>
                </a:effectLst>
                <a:latin typeface="Times New Roman" pitchFamily="18" charset="0"/>
              </a:rPr>
              <a:t>资料</a:t>
            </a:r>
            <a:r>
              <a:rPr lang="en-US" altLang="zh-CN" smtClean="0">
                <a:solidFill>
                  <a:srgbClr val="006600"/>
                </a:solidFill>
                <a:effectLst>
                  <a:outerShdw blurRad="38100" dist="38100" dir="2700000" algn="tl">
                    <a:srgbClr val="C0C0C0"/>
                  </a:outerShdw>
                </a:effectLst>
                <a:latin typeface="Times New Roman" pitchFamily="18" charset="0"/>
              </a:rPr>
              <a:t>:  </a:t>
            </a:r>
            <a:r>
              <a:rPr lang="en-US" altLang="zh-CN" dirty="0" smtClean="0">
                <a:solidFill>
                  <a:srgbClr val="006600"/>
                </a:solidFill>
                <a:effectLst>
                  <a:outerShdw blurRad="38100" dist="38100" dir="2700000" algn="tl">
                    <a:srgbClr val="C0C0C0"/>
                  </a:outerShdw>
                </a:effectLst>
                <a:latin typeface="Times New Roman" pitchFamily="18" charset="0"/>
              </a:rPr>
              <a:t>skhu_public@163.com</a:t>
            </a:r>
            <a:endParaRPr lang="en-US" altLang="zh-CN" dirty="0">
              <a:solidFill>
                <a:srgbClr val="006600"/>
              </a:solidFill>
              <a:effectLst>
                <a:outerShdw blurRad="38100" dist="38100" dir="2700000" algn="tl">
                  <a:srgbClr val="C0C0C0"/>
                </a:outerShdw>
              </a:effectLst>
              <a:latin typeface="Times New Roman" pitchFamily="18" charset="0"/>
            </a:endParaRPr>
          </a:p>
        </p:txBody>
      </p:sp>
      <p:pic>
        <p:nvPicPr>
          <p:cNvPr id="16386" name="Picture 3"/>
          <p:cNvPicPr>
            <a:picLocks noChangeAspect="1" noChangeArrowheads="1"/>
          </p:cNvPicPr>
          <p:nvPr/>
        </p:nvPicPr>
        <p:blipFill>
          <a:blip r:embed="rId4" cstate="print"/>
          <a:srcRect/>
          <a:stretch>
            <a:fillRect/>
          </a:stretch>
        </p:blipFill>
        <p:spPr bwMode="auto">
          <a:xfrm>
            <a:off x="82550" y="303213"/>
            <a:ext cx="2544763" cy="533400"/>
          </a:xfrm>
          <a:prstGeom prst="rect">
            <a:avLst/>
          </a:prstGeom>
          <a:noFill/>
          <a:ln w="9525">
            <a:noFill/>
            <a:miter lim="800000"/>
            <a:headEnd/>
            <a:tailEnd/>
          </a:ln>
        </p:spPr>
      </p:pic>
      <p:sp>
        <p:nvSpPr>
          <p:cNvPr id="335876" name="Rectangle 4"/>
          <p:cNvSpPr>
            <a:spLocks noGrp="1" noChangeArrowheads="1"/>
          </p:cNvSpPr>
          <p:nvPr>
            <p:ph type="body" idx="1"/>
          </p:nvPr>
        </p:nvSpPr>
        <p:spPr>
          <a:xfrm>
            <a:off x="323850" y="1676400"/>
            <a:ext cx="8424863" cy="1066800"/>
          </a:xfrm>
        </p:spPr>
        <p:txBody>
          <a:bodyPr/>
          <a:lstStyle/>
          <a:p>
            <a:pPr algn="ctr">
              <a:defRPr/>
            </a:pPr>
            <a:r>
              <a:rPr lang="zh-CN" altLang="en-US" sz="7300">
                <a:solidFill>
                  <a:srgbClr val="FF0000"/>
                </a:solidFill>
                <a:effectLst>
                  <a:outerShdw blurRad="38100" dist="38100" dir="2700000" algn="tl">
                    <a:srgbClr val="C0C0C0"/>
                  </a:outerShdw>
                </a:effectLst>
                <a:ea typeface="隶书" pitchFamily="49" charset="-122"/>
              </a:rPr>
              <a:t>软 件 工 程 基 础</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p:cNvSpPr>
            <a:spLocks noGrp="1" noChangeArrowheads="1"/>
          </p:cNvSpPr>
          <p:nvPr>
            <p:ph type="body" idx="1"/>
          </p:nvPr>
        </p:nvSpPr>
        <p:spPr>
          <a:xfrm>
            <a:off x="1116013" y="1989138"/>
            <a:ext cx="7488237" cy="1728787"/>
          </a:xfrm>
        </p:spPr>
        <p:txBody>
          <a:bodyPr tIns="46038" bIns="46038"/>
          <a:lstStyle/>
          <a:p>
            <a:pPr>
              <a:lnSpc>
                <a:spcPct val="120000"/>
              </a:lnSpc>
              <a:buFont typeface="Wingdings" pitchFamily="2" charset="2"/>
              <a:buChar char="l"/>
              <a:defRPr/>
            </a:pPr>
            <a:r>
              <a:rPr lang="en-US" altLang="zh-CN" sz="2000">
                <a:effectLst>
                  <a:outerShdw blurRad="38100" dist="38100" dir="2700000" algn="tl">
                    <a:srgbClr val="C0C0C0"/>
                  </a:outerShdw>
                </a:effectLst>
              </a:rPr>
              <a:t> 1966</a:t>
            </a:r>
            <a:r>
              <a:rPr lang="zh-CN" altLang="en-US" sz="2000">
                <a:effectLst>
                  <a:outerShdw blurRad="38100" dist="38100" dir="2700000" algn="tl">
                    <a:srgbClr val="C0C0C0"/>
                  </a:outerShdw>
                </a:effectLst>
              </a:rPr>
              <a:t>年开发的</a:t>
            </a:r>
            <a:r>
              <a:rPr lang="en-US" altLang="zh-CN" sz="2000">
                <a:effectLst>
                  <a:outerShdw blurRad="38100" dist="38100" dir="2700000" algn="tl">
                    <a:srgbClr val="C0C0C0"/>
                  </a:outerShdw>
                </a:effectLst>
              </a:rPr>
              <a:t>IBM360</a:t>
            </a:r>
            <a:r>
              <a:rPr lang="zh-CN" altLang="en-US" sz="2000">
                <a:effectLst>
                  <a:outerShdw blurRad="38100" dist="38100" dir="2700000" algn="tl">
                    <a:srgbClr val="C0C0C0"/>
                  </a:outerShdw>
                </a:effectLst>
              </a:rPr>
              <a:t>机的操作系统</a:t>
            </a:r>
          </a:p>
          <a:p>
            <a:pPr>
              <a:lnSpc>
                <a:spcPct val="120000"/>
              </a:lnSpc>
              <a:defRPr/>
            </a:pPr>
            <a:r>
              <a:rPr lang="zh-CN" altLang="en-US" sz="2000">
                <a:effectLst>
                  <a:outerShdw blurRad="38100" dist="38100" dir="2700000" algn="tl">
                    <a:srgbClr val="C0C0C0"/>
                  </a:outerShdw>
                </a:effectLst>
              </a:rPr>
              <a:t>      该操作系统花费了</a:t>
            </a:r>
            <a:r>
              <a:rPr lang="en-US" altLang="zh-CN" sz="2000">
                <a:effectLst>
                  <a:outerShdw blurRad="38100" dist="38100" dir="2700000" algn="tl">
                    <a:srgbClr val="C0C0C0"/>
                  </a:outerShdw>
                </a:effectLst>
              </a:rPr>
              <a:t>5000</a:t>
            </a:r>
            <a:r>
              <a:rPr lang="zh-CN" altLang="en-US" sz="2000">
                <a:effectLst>
                  <a:outerShdw blurRad="38100" dist="38100" dir="2700000" algn="tl">
                    <a:srgbClr val="C0C0C0"/>
                  </a:outerShdw>
                </a:effectLst>
              </a:rPr>
              <a:t>人年的工作量，写出了近</a:t>
            </a:r>
            <a:r>
              <a:rPr lang="en-US" altLang="zh-CN" sz="2000">
                <a:effectLst>
                  <a:outerShdw blurRad="38100" dist="38100" dir="2700000" algn="tl">
                    <a:srgbClr val="C0C0C0"/>
                  </a:outerShdw>
                </a:effectLst>
              </a:rPr>
              <a:t>100</a:t>
            </a:r>
            <a:r>
              <a:rPr lang="zh-CN" altLang="en-US" sz="2000">
                <a:effectLst>
                  <a:outerShdw blurRad="38100" dist="38100" dir="2700000" algn="tl">
                    <a:srgbClr val="C0C0C0"/>
                  </a:outerShdw>
                </a:effectLst>
              </a:rPr>
              <a:t>万行源程序，但是却得到一个很不成功的软件。每更新一次版本，都能找到</a:t>
            </a:r>
            <a:r>
              <a:rPr lang="en-US" altLang="zh-CN" sz="2000">
                <a:effectLst>
                  <a:outerShdw blurRad="38100" dist="38100" dir="2700000" algn="tl">
                    <a:srgbClr val="C0C0C0"/>
                  </a:outerShdw>
                </a:effectLst>
              </a:rPr>
              <a:t>1000</a:t>
            </a:r>
            <a:r>
              <a:rPr lang="zh-CN" altLang="en-US" sz="2000">
                <a:effectLst>
                  <a:outerShdw blurRad="38100" dist="38100" dir="2700000" algn="tl">
                    <a:srgbClr val="C0C0C0"/>
                  </a:outerShdw>
                </a:effectLst>
              </a:rPr>
              <a:t>多个错误，成为用之不灵、弃之可惜的软件系统。</a:t>
            </a:r>
          </a:p>
        </p:txBody>
      </p:sp>
      <p:sp>
        <p:nvSpPr>
          <p:cNvPr id="375813" name="Rectangle 5"/>
          <p:cNvSpPr>
            <a:spLocks noGrp="1" noChangeArrowheads="1"/>
          </p:cNvSpPr>
          <p:nvPr>
            <p:ph type="title"/>
          </p:nvPr>
        </p:nvSpPr>
        <p:spPr>
          <a:xfrm>
            <a:off x="76200" y="1295400"/>
            <a:ext cx="8456613" cy="533400"/>
          </a:xfrm>
        </p:spPr>
        <p:txBody>
          <a:bodyPr lIns="92075" tIns="46038" rIns="92075" bIns="46038" anchor="ctr"/>
          <a:lstStyle/>
          <a:p>
            <a:pPr algn="l">
              <a:buFontTx/>
              <a:buChar char=" "/>
              <a:defRPr/>
            </a:pPr>
            <a:r>
              <a:rPr lang="zh-CN" altLang="en-US" sz="3600">
                <a:solidFill>
                  <a:srgbClr val="2818F4"/>
                </a:solidFill>
              </a:rPr>
              <a:t>软件开发技术面临的问题</a:t>
            </a:r>
          </a:p>
        </p:txBody>
      </p:sp>
      <p:sp>
        <p:nvSpPr>
          <p:cNvPr id="375814" name="Rectangle 6"/>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软件危机</a:t>
            </a:r>
          </a:p>
        </p:txBody>
      </p:sp>
      <p:pic>
        <p:nvPicPr>
          <p:cNvPr id="26628" name="Picture 8" descr="IBM百年经典服务器操作系统 "/>
          <p:cNvPicPr>
            <a:picLocks noChangeAspect="1" noChangeArrowheads="1"/>
          </p:cNvPicPr>
          <p:nvPr/>
        </p:nvPicPr>
        <p:blipFill>
          <a:blip r:embed="rId2" cstate="print"/>
          <a:srcRect/>
          <a:stretch>
            <a:fillRect/>
          </a:stretch>
        </p:blipFill>
        <p:spPr bwMode="auto">
          <a:xfrm>
            <a:off x="179388" y="3933825"/>
            <a:ext cx="4824412" cy="2522538"/>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79388" y="1341438"/>
            <a:ext cx="6769100" cy="533400"/>
          </a:xfrm>
        </p:spPr>
        <p:txBody>
          <a:bodyPr lIns="92075" tIns="46038" rIns="92075" bIns="46038" anchor="ctr"/>
          <a:lstStyle/>
          <a:p>
            <a:pPr algn="l">
              <a:buFontTx/>
              <a:buChar char=" "/>
              <a:defRPr/>
            </a:pPr>
            <a:r>
              <a:rPr lang="zh-CN" altLang="en-US" sz="3600">
                <a:solidFill>
                  <a:srgbClr val="2818F4"/>
                </a:solidFill>
              </a:rPr>
              <a:t>软件开发技术面临的问题</a:t>
            </a:r>
          </a:p>
        </p:txBody>
      </p:sp>
      <p:sp>
        <p:nvSpPr>
          <p:cNvPr id="352259" name="Rectangle 3"/>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软件危机</a:t>
            </a:r>
          </a:p>
        </p:txBody>
      </p:sp>
      <p:sp>
        <p:nvSpPr>
          <p:cNvPr id="352260" name="Rectangle 4"/>
          <p:cNvSpPr>
            <a:spLocks noGrp="1" noChangeArrowheads="1"/>
          </p:cNvSpPr>
          <p:nvPr>
            <p:ph type="body" idx="1"/>
          </p:nvPr>
        </p:nvSpPr>
        <p:spPr>
          <a:xfrm>
            <a:off x="3132138" y="2205038"/>
            <a:ext cx="5870575" cy="3095625"/>
          </a:xfrm>
        </p:spPr>
        <p:txBody>
          <a:bodyPr tIns="46038" bIns="46038"/>
          <a:lstStyle/>
          <a:p>
            <a:pPr marL="0" indent="0">
              <a:lnSpc>
                <a:spcPct val="130000"/>
              </a:lnSpc>
              <a:buFont typeface="Wingdings" pitchFamily="2" charset="2"/>
              <a:buNone/>
              <a:defRPr/>
            </a:pPr>
            <a:r>
              <a:rPr kumimoji="1" lang="en-US" altLang="zh-CN" sz="1800">
                <a:solidFill>
                  <a:schemeClr val="tx1"/>
                </a:solidFill>
                <a:effectLst>
                  <a:outerShdw blurRad="38100" dist="38100" dir="2700000" algn="tl">
                    <a:srgbClr val="C0C0C0"/>
                  </a:outerShdw>
                </a:effectLst>
              </a:rPr>
              <a:t>    1996</a:t>
            </a:r>
            <a:r>
              <a:rPr kumimoji="1" lang="zh-CN" altLang="en-US" sz="1800">
                <a:solidFill>
                  <a:schemeClr val="tx1"/>
                </a:solidFill>
                <a:effectLst>
                  <a:outerShdw blurRad="38100" dist="38100" dir="2700000" algn="tl">
                    <a:srgbClr val="C0C0C0"/>
                  </a:outerShdw>
                </a:effectLst>
              </a:rPr>
              <a:t>年</a:t>
            </a:r>
            <a:r>
              <a:rPr kumimoji="1" lang="en-US" altLang="zh-CN" sz="1800">
                <a:solidFill>
                  <a:schemeClr val="tx1"/>
                </a:solidFill>
                <a:effectLst>
                  <a:outerShdw blurRad="38100" dist="38100" dir="2700000" algn="tl">
                    <a:srgbClr val="C0C0C0"/>
                  </a:outerShdw>
                </a:effectLst>
              </a:rPr>
              <a:t>6</a:t>
            </a:r>
            <a:r>
              <a:rPr kumimoji="1" lang="zh-CN" altLang="en-US" sz="1800">
                <a:solidFill>
                  <a:schemeClr val="tx1"/>
                </a:solidFill>
                <a:effectLst>
                  <a:outerShdw blurRad="38100" dist="38100" dir="2700000" algn="tl">
                    <a:srgbClr val="C0C0C0"/>
                  </a:outerShdw>
                </a:effectLst>
              </a:rPr>
              <a:t>月</a:t>
            </a:r>
            <a:r>
              <a:rPr kumimoji="1" lang="en-US" altLang="zh-CN" sz="1800">
                <a:solidFill>
                  <a:schemeClr val="tx1"/>
                </a:solidFill>
                <a:effectLst>
                  <a:outerShdw blurRad="38100" dist="38100" dir="2700000" algn="tl">
                    <a:srgbClr val="C0C0C0"/>
                  </a:outerShdw>
                </a:effectLst>
              </a:rPr>
              <a:t>4</a:t>
            </a:r>
            <a:r>
              <a:rPr kumimoji="1" lang="zh-CN" altLang="en-US" sz="1800">
                <a:solidFill>
                  <a:schemeClr val="tx1"/>
                </a:solidFill>
                <a:effectLst>
                  <a:outerShdw blurRad="38100" dist="38100" dir="2700000" algn="tl">
                    <a:srgbClr val="C0C0C0"/>
                  </a:outerShdw>
                </a:effectLst>
              </a:rPr>
              <a:t>日，</a:t>
            </a:r>
            <a:r>
              <a:rPr kumimoji="1" lang="en-US" altLang="zh-CN" sz="1800">
                <a:solidFill>
                  <a:schemeClr val="tx1"/>
                </a:solidFill>
                <a:effectLst>
                  <a:outerShdw blurRad="38100" dist="38100" dir="2700000" algn="tl">
                    <a:srgbClr val="C0C0C0"/>
                  </a:outerShdw>
                </a:effectLst>
              </a:rPr>
              <a:t>Ariane 5</a:t>
            </a:r>
            <a:r>
              <a:rPr kumimoji="1" lang="zh-CN" altLang="en-US" sz="1800">
                <a:solidFill>
                  <a:schemeClr val="tx1"/>
                </a:solidFill>
                <a:effectLst>
                  <a:outerShdw blurRad="38100" dist="38100" dir="2700000" algn="tl">
                    <a:srgbClr val="C0C0C0"/>
                  </a:outerShdw>
                </a:effectLst>
              </a:rPr>
              <a:t>火箭在发射</a:t>
            </a:r>
            <a:r>
              <a:rPr kumimoji="1" lang="en-US" altLang="zh-CN" sz="1800">
                <a:solidFill>
                  <a:schemeClr val="tx1"/>
                </a:solidFill>
                <a:effectLst>
                  <a:outerShdw blurRad="38100" dist="38100" dir="2700000" algn="tl">
                    <a:srgbClr val="C0C0C0"/>
                  </a:outerShdw>
                </a:effectLst>
              </a:rPr>
              <a:t>37</a:t>
            </a:r>
            <a:r>
              <a:rPr kumimoji="1" lang="zh-CN" altLang="en-US" sz="1800">
                <a:solidFill>
                  <a:schemeClr val="tx1"/>
                </a:solidFill>
                <a:effectLst>
                  <a:outerShdw blurRad="38100" dist="38100" dir="2700000" algn="tl">
                    <a:srgbClr val="C0C0C0"/>
                  </a:outerShdw>
                </a:effectLst>
              </a:rPr>
              <a:t>秒之后偏离其飞行路径并突然发生爆炸，当时火箭上载有价值</a:t>
            </a:r>
            <a:r>
              <a:rPr kumimoji="1" lang="en-US" altLang="zh-CN" sz="1800">
                <a:solidFill>
                  <a:schemeClr val="tx1"/>
                </a:solidFill>
                <a:effectLst>
                  <a:outerShdw blurRad="38100" dist="38100" dir="2700000" algn="tl">
                    <a:srgbClr val="C0C0C0"/>
                  </a:outerShdw>
                </a:effectLst>
              </a:rPr>
              <a:t>5</a:t>
            </a:r>
            <a:r>
              <a:rPr kumimoji="1" lang="zh-CN" altLang="en-US" sz="1800">
                <a:solidFill>
                  <a:schemeClr val="tx1"/>
                </a:solidFill>
                <a:effectLst>
                  <a:outerShdw blurRad="38100" dist="38100" dir="2700000" algn="tl">
                    <a:srgbClr val="C0C0C0"/>
                  </a:outerShdw>
                </a:effectLst>
              </a:rPr>
              <a:t>亿美元的通信卫星。</a:t>
            </a:r>
          </a:p>
          <a:p>
            <a:pPr marL="0" indent="0">
              <a:lnSpc>
                <a:spcPct val="130000"/>
              </a:lnSpc>
              <a:buFont typeface="Wingdings" pitchFamily="2" charset="2"/>
              <a:buNone/>
              <a:defRPr/>
            </a:pPr>
            <a:r>
              <a:rPr lang="zh-CN" altLang="en-US" sz="1800">
                <a:effectLst>
                  <a:outerShdw blurRad="38100" dist="38100" dir="2700000" algn="tl">
                    <a:srgbClr val="C0C0C0"/>
                  </a:outerShdw>
                </a:effectLst>
              </a:rPr>
              <a:t> 原因：</a:t>
            </a:r>
          </a:p>
          <a:p>
            <a:pPr marL="0" indent="0">
              <a:lnSpc>
                <a:spcPct val="130000"/>
              </a:lnSpc>
              <a:buFont typeface="Wingdings" pitchFamily="2" charset="2"/>
              <a:buChar char="v"/>
              <a:defRPr/>
            </a:pPr>
            <a:r>
              <a:rPr lang="zh-CN" altLang="en-US" sz="1800">
                <a:effectLst>
                  <a:outerShdw blurRad="38100" dist="38100" dir="2700000" algn="tl">
                    <a:srgbClr val="C0C0C0"/>
                  </a:outerShdw>
                </a:effectLst>
              </a:rPr>
              <a:t> 程序中试图将</a:t>
            </a:r>
            <a:r>
              <a:rPr lang="en-US" altLang="zh-CN" sz="1800">
                <a:effectLst>
                  <a:outerShdw blurRad="38100" dist="38100" dir="2700000" algn="tl">
                    <a:srgbClr val="C0C0C0"/>
                  </a:outerShdw>
                </a:effectLst>
              </a:rPr>
              <a:t>64</a:t>
            </a:r>
            <a:r>
              <a:rPr lang="zh-CN" altLang="en-US" sz="1800">
                <a:effectLst>
                  <a:outerShdw blurRad="38100" dist="38100" dir="2700000" algn="tl">
                    <a:srgbClr val="C0C0C0"/>
                  </a:outerShdw>
                </a:effectLst>
              </a:rPr>
              <a:t>位浮点数转换成</a:t>
            </a:r>
            <a:r>
              <a:rPr lang="en-US" altLang="zh-CN" sz="1800">
                <a:effectLst>
                  <a:outerShdw blurRad="38100" dist="38100" dir="2700000" algn="tl">
                    <a:srgbClr val="C0C0C0"/>
                  </a:outerShdw>
                </a:effectLst>
              </a:rPr>
              <a:t>16</a:t>
            </a:r>
            <a:r>
              <a:rPr lang="zh-CN" altLang="en-US" sz="1800">
                <a:effectLst>
                  <a:outerShdw blurRad="38100" dist="38100" dir="2700000" algn="tl">
                    <a:srgbClr val="C0C0C0"/>
                  </a:outerShdw>
                </a:effectLst>
              </a:rPr>
              <a:t>位整数时产生溢出</a:t>
            </a:r>
          </a:p>
          <a:p>
            <a:pPr marL="0" indent="0">
              <a:lnSpc>
                <a:spcPct val="130000"/>
              </a:lnSpc>
              <a:buFont typeface="Wingdings" pitchFamily="2" charset="2"/>
              <a:buChar char="v"/>
              <a:defRPr/>
            </a:pPr>
            <a:r>
              <a:rPr lang="zh-CN" altLang="en-US" sz="1800">
                <a:effectLst>
                  <a:outerShdw blurRad="38100" dist="38100" dir="2700000" algn="tl">
                    <a:srgbClr val="C0C0C0"/>
                  </a:outerShdw>
                </a:effectLst>
              </a:rPr>
              <a:t> 缺少对数据溢出的错误处理程序</a:t>
            </a:r>
          </a:p>
          <a:p>
            <a:pPr marL="0" indent="0">
              <a:lnSpc>
                <a:spcPct val="130000"/>
              </a:lnSpc>
              <a:buFont typeface="Wingdings" pitchFamily="2" charset="2"/>
              <a:buChar char="v"/>
              <a:defRPr/>
            </a:pPr>
            <a:r>
              <a:rPr lang="zh-CN" altLang="en-US" sz="1800">
                <a:effectLst>
                  <a:outerShdw blurRad="38100" dist="38100" dir="2700000" algn="tl">
                    <a:srgbClr val="C0C0C0"/>
                  </a:outerShdw>
                </a:effectLst>
              </a:rPr>
              <a:t> 备份软件通过复制而成</a:t>
            </a:r>
          </a:p>
        </p:txBody>
      </p:sp>
      <p:pic>
        <p:nvPicPr>
          <p:cNvPr id="27652" name="Picture 5" descr="93e0963258b72eecbc5a899fba0ae37e"/>
          <p:cNvPicPr>
            <a:picLocks noChangeAspect="1" noChangeArrowheads="1"/>
          </p:cNvPicPr>
          <p:nvPr/>
        </p:nvPicPr>
        <p:blipFill>
          <a:blip r:embed="rId2" cstate="print"/>
          <a:srcRect/>
          <a:stretch>
            <a:fillRect/>
          </a:stretch>
        </p:blipFill>
        <p:spPr bwMode="auto">
          <a:xfrm>
            <a:off x="179388" y="2133600"/>
            <a:ext cx="2736850" cy="3744913"/>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p:cNvSpPr>
            <a:spLocks noGrp="1" noChangeArrowheads="1"/>
          </p:cNvSpPr>
          <p:nvPr>
            <p:ph type="title"/>
          </p:nvPr>
        </p:nvSpPr>
        <p:spPr>
          <a:xfrm>
            <a:off x="179388" y="1341438"/>
            <a:ext cx="6769100" cy="533400"/>
          </a:xfrm>
        </p:spPr>
        <p:txBody>
          <a:bodyPr lIns="92075" tIns="46038" rIns="92075" bIns="46038" anchor="ctr"/>
          <a:lstStyle/>
          <a:p>
            <a:pPr algn="l">
              <a:buFontTx/>
              <a:buChar char=" "/>
              <a:defRPr/>
            </a:pPr>
            <a:r>
              <a:rPr lang="zh-CN" altLang="en-US" sz="3600">
                <a:solidFill>
                  <a:srgbClr val="2818F4"/>
                </a:solidFill>
              </a:rPr>
              <a:t>软件开发技术面临的问题</a:t>
            </a:r>
          </a:p>
        </p:txBody>
      </p:sp>
      <p:sp>
        <p:nvSpPr>
          <p:cNvPr id="376837" name="Rectangle 5"/>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软件危机</a:t>
            </a:r>
          </a:p>
        </p:txBody>
      </p:sp>
      <p:sp>
        <p:nvSpPr>
          <p:cNvPr id="376838" name="Rectangle 6"/>
          <p:cNvSpPr>
            <a:spLocks noGrp="1" noChangeArrowheads="1"/>
          </p:cNvSpPr>
          <p:nvPr>
            <p:ph type="body" idx="1"/>
          </p:nvPr>
        </p:nvSpPr>
        <p:spPr>
          <a:xfrm>
            <a:off x="4156075" y="2278062"/>
            <a:ext cx="4932363" cy="3959249"/>
          </a:xfrm>
        </p:spPr>
        <p:txBody>
          <a:bodyPr tIns="46038" bIns="46038"/>
          <a:lstStyle/>
          <a:p>
            <a:pPr marL="0" indent="0">
              <a:lnSpc>
                <a:spcPct val="150000"/>
              </a:lnSpc>
              <a:defRPr/>
            </a:pPr>
            <a:r>
              <a:rPr lang="en-US" altLang="zh-CN" sz="1600" dirty="0">
                <a:effectLst>
                  <a:outerShdw blurRad="38100" dist="38100" dir="2700000" algn="tl">
                    <a:srgbClr val="C0C0C0"/>
                  </a:outerShdw>
                </a:effectLst>
              </a:rPr>
              <a:t>12306</a:t>
            </a:r>
            <a:r>
              <a:rPr lang="zh-CN" altLang="en-US" sz="1600" dirty="0">
                <a:effectLst>
                  <a:outerShdw blurRad="38100" dist="38100" dir="2700000" algn="tl">
                    <a:srgbClr val="C0C0C0"/>
                  </a:outerShdw>
                </a:effectLst>
              </a:rPr>
              <a:t>网络购票系统：</a:t>
            </a:r>
          </a:p>
          <a:p>
            <a:pPr marL="0" indent="0">
              <a:lnSpc>
                <a:spcPct val="150000"/>
              </a:lnSpc>
              <a:buFont typeface="Wingdings 3" pitchFamily="18" charset="2"/>
              <a:buChar char="u"/>
              <a:defRPr/>
            </a:pPr>
            <a:r>
              <a:rPr lang="zh-CN" altLang="en-US" sz="1600" dirty="0">
                <a:effectLst>
                  <a:outerShdw blurRad="38100" dist="38100" dir="2700000" algn="tl">
                    <a:srgbClr val="C0C0C0"/>
                  </a:outerShdw>
                </a:effectLst>
              </a:rPr>
              <a:t> 历时两年研发成功，耗资</a:t>
            </a:r>
            <a:r>
              <a:rPr lang="en-US" altLang="zh-CN" sz="1600" dirty="0">
                <a:effectLst>
                  <a:outerShdw blurRad="38100" dist="38100" dir="2700000" algn="tl">
                    <a:srgbClr val="C0C0C0"/>
                  </a:outerShdw>
                </a:effectLst>
              </a:rPr>
              <a:t>3</a:t>
            </a:r>
            <a:r>
              <a:rPr lang="zh-CN" altLang="en-US" sz="1600" dirty="0">
                <a:effectLst>
                  <a:outerShdw blurRad="38100" dist="38100" dir="2700000" algn="tl">
                    <a:srgbClr val="C0C0C0"/>
                  </a:outerShdw>
                </a:effectLst>
              </a:rPr>
              <a:t>亿元人民币，于</a:t>
            </a:r>
            <a:r>
              <a:rPr lang="en-US" altLang="zh-CN" sz="1600" dirty="0">
                <a:effectLst>
                  <a:outerShdw blurRad="38100" dist="38100" dir="2700000" algn="tl">
                    <a:srgbClr val="C0C0C0"/>
                  </a:outerShdw>
                </a:effectLst>
              </a:rPr>
              <a:t>2011</a:t>
            </a:r>
            <a:r>
              <a:rPr lang="zh-CN" altLang="en-US" sz="1600" dirty="0">
                <a:effectLst>
                  <a:outerShdw blurRad="38100" dist="38100" dir="2700000" algn="tl">
                    <a:srgbClr val="C0C0C0"/>
                  </a:outerShdw>
                </a:effectLst>
              </a:rPr>
              <a:t>年</a:t>
            </a:r>
            <a:r>
              <a:rPr lang="en-US" altLang="zh-CN" sz="1600" dirty="0">
                <a:effectLst>
                  <a:outerShdw blurRad="38100" dist="38100" dir="2700000" algn="tl">
                    <a:srgbClr val="C0C0C0"/>
                  </a:outerShdw>
                </a:effectLst>
              </a:rPr>
              <a:t>6</a:t>
            </a:r>
            <a:r>
              <a:rPr lang="zh-CN" altLang="en-US" sz="1600" dirty="0">
                <a:effectLst>
                  <a:outerShdw blurRad="38100" dist="38100" dir="2700000" algn="tl">
                    <a:srgbClr val="C0C0C0"/>
                  </a:outerShdw>
                </a:effectLst>
              </a:rPr>
              <a:t>月</a:t>
            </a:r>
            <a:r>
              <a:rPr lang="en-US" altLang="zh-CN" sz="1600" dirty="0">
                <a:effectLst>
                  <a:outerShdw blurRad="38100" dist="38100" dir="2700000" algn="tl">
                    <a:srgbClr val="C0C0C0"/>
                  </a:outerShdw>
                </a:effectLst>
              </a:rPr>
              <a:t>12</a:t>
            </a:r>
            <a:r>
              <a:rPr lang="zh-CN" altLang="en-US" sz="1600" dirty="0">
                <a:effectLst>
                  <a:outerShdw blurRad="38100" dist="38100" dir="2700000" algn="tl">
                    <a:srgbClr val="C0C0C0"/>
                  </a:outerShdw>
                </a:effectLst>
              </a:rPr>
              <a:t>日投入运行。</a:t>
            </a:r>
          </a:p>
          <a:p>
            <a:pPr marL="0" indent="0">
              <a:lnSpc>
                <a:spcPct val="150000"/>
              </a:lnSpc>
              <a:buFont typeface="Wingdings 3" pitchFamily="18" charset="2"/>
              <a:buChar char="u"/>
              <a:defRPr/>
            </a:pPr>
            <a:r>
              <a:rPr lang="zh-CN" altLang="en-US" sz="1600" dirty="0">
                <a:effectLst>
                  <a:outerShdw blurRad="38100" dist="38100" dir="2700000" algn="tl">
                    <a:srgbClr val="C0C0C0"/>
                  </a:outerShdw>
                </a:effectLst>
              </a:rPr>
              <a:t> </a:t>
            </a:r>
            <a:r>
              <a:rPr lang="en-US" altLang="zh-CN" sz="1600" dirty="0">
                <a:effectLst>
                  <a:outerShdw blurRad="38100" dist="38100" dir="2700000" algn="tl">
                    <a:srgbClr val="C0C0C0"/>
                  </a:outerShdw>
                </a:effectLst>
              </a:rPr>
              <a:t>2012</a:t>
            </a:r>
            <a:r>
              <a:rPr lang="zh-CN" altLang="en-US" sz="1600" dirty="0">
                <a:effectLst>
                  <a:outerShdw blurRad="38100" dist="38100" dir="2700000" algn="tl">
                    <a:srgbClr val="C0C0C0"/>
                  </a:outerShdw>
                </a:effectLst>
              </a:rPr>
              <a:t>年</a:t>
            </a:r>
            <a:r>
              <a:rPr lang="en-US" altLang="zh-CN" sz="1600" dirty="0">
                <a:effectLst>
                  <a:outerShdw blurRad="38100" dist="38100" dir="2700000" algn="tl">
                    <a:srgbClr val="C0C0C0"/>
                  </a:outerShdw>
                </a:effectLst>
              </a:rPr>
              <a:t>1</a:t>
            </a:r>
            <a:r>
              <a:rPr lang="zh-CN" altLang="en-US" sz="1600" dirty="0">
                <a:effectLst>
                  <a:outerShdw blurRad="38100" dist="38100" dir="2700000" algn="tl">
                    <a:srgbClr val="C0C0C0"/>
                  </a:outerShdw>
                </a:effectLst>
              </a:rPr>
              <a:t>月</a:t>
            </a:r>
            <a:r>
              <a:rPr lang="en-US" altLang="zh-CN" sz="1600" dirty="0">
                <a:effectLst>
                  <a:outerShdw blurRad="38100" dist="38100" dir="2700000" algn="tl">
                    <a:srgbClr val="C0C0C0"/>
                  </a:outerShdw>
                </a:effectLst>
              </a:rPr>
              <a:t>8</a:t>
            </a:r>
            <a:r>
              <a:rPr lang="zh-CN" altLang="en-US" sz="1600" dirty="0">
                <a:effectLst>
                  <a:outerShdw blurRad="38100" dist="38100" dir="2700000" algn="tl">
                    <a:srgbClr val="C0C0C0"/>
                  </a:outerShdw>
                </a:effectLst>
              </a:rPr>
              <a:t>日春运启动，</a:t>
            </a:r>
            <a:r>
              <a:rPr lang="en-US" altLang="zh-CN" sz="1600" dirty="0">
                <a:effectLst>
                  <a:outerShdw blurRad="38100" dist="38100" dir="2700000" algn="tl">
                    <a:srgbClr val="C0C0C0"/>
                  </a:outerShdw>
                </a:effectLst>
              </a:rPr>
              <a:t>9</a:t>
            </a:r>
            <a:r>
              <a:rPr lang="zh-CN" altLang="en-US" sz="1600" dirty="0">
                <a:effectLst>
                  <a:outerShdw blurRad="38100" dist="38100" dir="2700000" algn="tl">
                    <a:srgbClr val="C0C0C0"/>
                  </a:outerShdw>
                </a:effectLst>
              </a:rPr>
              <a:t>日网站点击量超过</a:t>
            </a:r>
            <a:r>
              <a:rPr lang="en-US" altLang="zh-CN" sz="1600" dirty="0">
                <a:effectLst>
                  <a:outerShdw blurRad="38100" dist="38100" dir="2700000" algn="tl">
                    <a:srgbClr val="C0C0C0"/>
                  </a:outerShdw>
                </a:effectLst>
              </a:rPr>
              <a:t>14</a:t>
            </a:r>
            <a:r>
              <a:rPr lang="zh-CN" altLang="en-US" sz="1600" dirty="0">
                <a:effectLst>
                  <a:outerShdw blurRad="38100" dist="38100" dir="2700000" algn="tl">
                    <a:srgbClr val="C0C0C0"/>
                  </a:outerShdw>
                </a:effectLst>
              </a:rPr>
              <a:t>亿次，出现网站崩溃、登录缓慢、无法支付、扣钱不出票等严重问题。</a:t>
            </a:r>
          </a:p>
          <a:p>
            <a:pPr marL="0" indent="0">
              <a:lnSpc>
                <a:spcPct val="150000"/>
              </a:lnSpc>
              <a:buFont typeface="Wingdings 3" pitchFamily="18" charset="2"/>
              <a:buChar char="u"/>
              <a:defRPr/>
            </a:pPr>
            <a:r>
              <a:rPr lang="zh-CN" altLang="en-US" sz="1600" dirty="0">
                <a:effectLst>
                  <a:outerShdw blurRad="38100" dist="38100" dir="2700000" algn="tl">
                    <a:srgbClr val="C0C0C0"/>
                  </a:outerShdw>
                </a:effectLst>
              </a:rPr>
              <a:t> </a:t>
            </a:r>
            <a:r>
              <a:rPr lang="en-US" altLang="zh-CN" sz="1600" dirty="0">
                <a:effectLst>
                  <a:outerShdw blurRad="38100" dist="38100" dir="2700000" algn="tl">
                    <a:srgbClr val="C0C0C0"/>
                  </a:outerShdw>
                </a:effectLst>
                <a:latin typeface="Times New Roman" pitchFamily="18" charset="0"/>
              </a:rPr>
              <a:t>SQL</a:t>
            </a:r>
            <a:r>
              <a:rPr lang="zh-CN" altLang="en-US" sz="1600" dirty="0">
                <a:effectLst>
                  <a:outerShdw blurRad="38100" dist="38100" dir="2700000" algn="tl">
                    <a:srgbClr val="C0C0C0"/>
                  </a:outerShdw>
                </a:effectLst>
              </a:rPr>
              <a:t>语句注入错</a:t>
            </a:r>
            <a:r>
              <a:rPr lang="zh-CN" altLang="en-US" sz="1600" dirty="0" smtClean="0">
                <a:effectLst>
                  <a:outerShdw blurRad="38100" dist="38100" dir="2700000" algn="tl">
                    <a:srgbClr val="C0C0C0"/>
                  </a:outerShdw>
                </a:effectLst>
              </a:rPr>
              <a:t>。</a:t>
            </a:r>
            <a:r>
              <a:rPr lang="en-US" altLang="zh-CN" sz="1600" dirty="0" smtClean="0">
                <a:effectLst>
                  <a:outerShdw blurRad="38100" dist="38100" dir="2700000" algn="tl">
                    <a:srgbClr val="C0C0C0"/>
                  </a:outerShdw>
                </a:effectLst>
              </a:rPr>
              <a:t>/*</a:t>
            </a:r>
            <a:r>
              <a:rPr lang="zh-CN" altLang="en-US" sz="1600" dirty="0" smtClean="0">
                <a:effectLst>
                  <a:outerShdw blurRad="38100" dist="38100" dir="2700000" algn="tl">
                    <a:srgbClr val="C0C0C0"/>
                  </a:outerShdw>
                </a:effectLst>
              </a:rPr>
              <a:t>现在的时候，一个字符串当作一个对象，会先进行合法性检测</a:t>
            </a:r>
            <a:r>
              <a:rPr lang="en-US" altLang="zh-CN" sz="1600" dirty="0" smtClean="0">
                <a:effectLst>
                  <a:outerShdw blurRad="38100" dist="38100" dir="2700000" algn="tl">
                    <a:srgbClr val="C0C0C0"/>
                  </a:outerShdw>
                </a:effectLst>
              </a:rPr>
              <a:t>*/</a:t>
            </a:r>
            <a:endParaRPr lang="zh-CN" altLang="en-US" sz="1600" dirty="0">
              <a:effectLst>
                <a:outerShdw blurRad="38100" dist="38100" dir="2700000" algn="tl">
                  <a:srgbClr val="C0C0C0"/>
                </a:outerShdw>
              </a:effectLst>
            </a:endParaRPr>
          </a:p>
        </p:txBody>
      </p:sp>
      <p:pic>
        <p:nvPicPr>
          <p:cNvPr id="28676" name="Picture 8"/>
          <p:cNvPicPr>
            <a:picLocks noChangeAspect="1" noChangeArrowheads="1"/>
          </p:cNvPicPr>
          <p:nvPr/>
        </p:nvPicPr>
        <p:blipFill>
          <a:blip r:embed="rId2" cstate="print"/>
          <a:srcRect/>
          <a:stretch>
            <a:fillRect/>
          </a:stretch>
        </p:blipFill>
        <p:spPr bwMode="auto">
          <a:xfrm>
            <a:off x="144463" y="2060575"/>
            <a:ext cx="3889375" cy="3965575"/>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9" name="Text Box 2057"/>
          <p:cNvSpPr txBox="1">
            <a:spLocks noChangeArrowheads="1"/>
          </p:cNvSpPr>
          <p:nvPr/>
        </p:nvSpPr>
        <p:spPr bwMode="auto">
          <a:xfrm>
            <a:off x="0" y="1767376"/>
            <a:ext cx="9172208" cy="4376583"/>
          </a:xfrm>
          <a:prstGeom prst="rect">
            <a:avLst/>
          </a:prstGeom>
          <a:noFill/>
          <a:ln w="9525">
            <a:noFill/>
            <a:miter lim="800000"/>
            <a:headEnd/>
            <a:tailEnd/>
          </a:ln>
          <a:effectLst/>
        </p:spPr>
        <p:txBody>
          <a:bodyPr wrap="square">
            <a:spAutoFit/>
          </a:bodyPr>
          <a:lstStyle/>
          <a:p>
            <a:pPr eaLnBrk="0" hangingPunct="0">
              <a:spcBef>
                <a:spcPct val="50000"/>
              </a:spcBef>
              <a:buClr>
                <a:schemeClr val="tx2"/>
              </a:buClr>
              <a:buFont typeface="Wingdings" pitchFamily="2" charset="2"/>
              <a:buChar char="v"/>
              <a:defRPr/>
            </a:pPr>
            <a:r>
              <a:rPr lang="en-US" altLang="zh-CN" sz="2400" b="1" dirty="0">
                <a:effectLst>
                  <a:outerShdw blurRad="38100" dist="38100" dir="2700000" algn="tl">
                    <a:srgbClr val="C0C0C0"/>
                  </a:outerShdw>
                </a:effectLst>
                <a:latin typeface="宋体" pitchFamily="2" charset="-122"/>
              </a:rPr>
              <a:t> </a:t>
            </a:r>
            <a:r>
              <a:rPr lang="zh-CN" altLang="en-US" sz="2400" b="1" dirty="0">
                <a:effectLst>
                  <a:outerShdw blurRad="38100" dist="38100" dir="2700000" algn="tl">
                    <a:srgbClr val="C0C0C0"/>
                  </a:outerShdw>
                </a:effectLst>
                <a:latin typeface="宋体" pitchFamily="2" charset="-122"/>
              </a:rPr>
              <a:t>对软件开发缺乏正确的理论指导； </a:t>
            </a:r>
            <a:endParaRPr lang="en-US" altLang="zh-CN" sz="2400" b="1" dirty="0" smtClean="0">
              <a:effectLst>
                <a:outerShdw blurRad="38100" dist="38100" dir="2700000" algn="tl">
                  <a:srgbClr val="C0C0C0"/>
                </a:outerShdw>
              </a:effectLst>
              <a:latin typeface="宋体" pitchFamily="2" charset="-122"/>
            </a:endParaRPr>
          </a:p>
          <a:p>
            <a:pPr eaLnBrk="0" hangingPunct="0">
              <a:spcBef>
                <a:spcPct val="50000"/>
              </a:spcBef>
              <a:buClr>
                <a:schemeClr val="tx2"/>
              </a:buClr>
              <a:defRPr/>
            </a:pP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这部分自己看，在这里讲两点（红字部分）</a:t>
            </a:r>
            <a:r>
              <a:rPr lang="en-US" altLang="zh-CN"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a:p>
            <a:pPr eaLnBrk="0" hangingPunct="0">
              <a:spcBef>
                <a:spcPct val="50000"/>
              </a:spcBef>
              <a:buClr>
                <a:schemeClr val="tx2"/>
              </a:buClr>
              <a:buFont typeface="Wingdings" pitchFamily="2" charset="2"/>
              <a:buChar char="v"/>
              <a:defRPr/>
            </a:pPr>
            <a:r>
              <a:rPr lang="zh-CN" altLang="en-US" sz="2400" b="1" dirty="0">
                <a:effectLst>
                  <a:outerShdw blurRad="38100" dist="38100" dir="2700000" algn="tl">
                    <a:srgbClr val="C0C0C0"/>
                  </a:outerShdw>
                </a:effectLst>
                <a:latin typeface="宋体" pitchFamily="2" charset="-122"/>
              </a:rPr>
              <a:t> </a:t>
            </a:r>
            <a:r>
              <a:rPr lang="zh-CN" altLang="en-US" sz="2400" b="1" dirty="0">
                <a:solidFill>
                  <a:srgbClr val="CC0066"/>
                </a:solidFill>
                <a:effectLst>
                  <a:outerShdw blurRad="38100" dist="38100" dir="2700000" algn="tl">
                    <a:srgbClr val="C0C0C0"/>
                  </a:outerShdw>
                </a:effectLst>
                <a:latin typeface="宋体" pitchFamily="2" charset="-122"/>
              </a:rPr>
              <a:t>软件人员与用户缺乏充分的交流</a:t>
            </a:r>
            <a:r>
              <a:rPr lang="zh-CN" altLang="en-US" sz="2400" b="1" dirty="0" smtClean="0">
                <a:effectLst>
                  <a:outerShdw blurRad="38100" dist="38100" dir="2700000" algn="tl">
                    <a:srgbClr val="C0C0C0"/>
                  </a:outerShdw>
                </a:effectLst>
                <a:latin typeface="宋体" pitchFamily="2" charset="-122"/>
              </a:rPr>
              <a:t>；</a:t>
            </a: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用户有时候也不清楚自己的需求是什么，所以需要系统分析员引导用户</a:t>
            </a: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 </a:t>
            </a:r>
            <a:endParaRPr lang="zh-CN" altLang="en-US" sz="2400" b="1" dirty="0">
              <a:effectLst>
                <a:outerShdw blurRad="38100" dist="38100" dir="2700000" algn="tl">
                  <a:srgbClr val="C0C0C0"/>
                </a:outerShdw>
              </a:effectLst>
              <a:latin typeface="宋体" pitchFamily="2" charset="-122"/>
            </a:endParaRPr>
          </a:p>
          <a:p>
            <a:pPr eaLnBrk="0" hangingPunct="0">
              <a:spcBef>
                <a:spcPct val="50000"/>
              </a:spcBef>
              <a:buClr>
                <a:schemeClr val="tx2"/>
              </a:buClr>
              <a:buFont typeface="Wingdings" pitchFamily="2" charset="2"/>
              <a:buChar char="v"/>
              <a:defRPr/>
            </a:pPr>
            <a:r>
              <a:rPr lang="zh-CN" altLang="en-US" sz="2400" b="1" dirty="0">
                <a:effectLst>
                  <a:outerShdw blurRad="38100" dist="38100" dir="2700000" algn="tl">
                    <a:srgbClr val="C0C0C0"/>
                  </a:outerShdw>
                </a:effectLst>
                <a:latin typeface="宋体" pitchFamily="2" charset="-122"/>
              </a:rPr>
              <a:t> </a:t>
            </a:r>
            <a:r>
              <a:rPr lang="zh-CN" altLang="en-US" sz="2400" b="1" dirty="0">
                <a:solidFill>
                  <a:srgbClr val="CC0066"/>
                </a:solidFill>
                <a:effectLst>
                  <a:outerShdw blurRad="38100" dist="38100" dir="2700000" algn="tl">
                    <a:srgbClr val="C0C0C0"/>
                  </a:outerShdw>
                </a:effectLst>
                <a:latin typeface="宋体" pitchFamily="2" charset="-122"/>
              </a:rPr>
              <a:t>对软件开发过程缺乏整体认识</a:t>
            </a:r>
            <a:r>
              <a:rPr lang="zh-CN" altLang="en-US" sz="2400" b="1" dirty="0">
                <a:effectLst>
                  <a:outerShdw blurRad="38100" dist="38100" dir="2700000" algn="tl">
                    <a:srgbClr val="C0C0C0"/>
                  </a:outerShdw>
                </a:effectLst>
                <a:latin typeface="宋体" pitchFamily="2" charset="-122"/>
              </a:rPr>
              <a:t>； </a:t>
            </a: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项目经理很重要，他需要有全局意识，要把问题放到整个系统中看</a:t>
            </a:r>
            <a:r>
              <a:rPr lang="en-US" altLang="zh-CN" sz="2400" b="1" dirty="0" smtClean="0">
                <a:effectLst>
                  <a:outerShdw blurRad="38100" dist="38100" dir="2700000" algn="tl">
                    <a:srgbClr val="C0C0C0"/>
                  </a:outerShdw>
                </a:effectLst>
                <a:latin typeface="宋体" pitchFamily="2" charset="-122"/>
              </a:rPr>
              <a:t>*/</a:t>
            </a:r>
            <a:endParaRPr lang="zh-CN" altLang="en-US" sz="2400" b="1" dirty="0">
              <a:effectLst>
                <a:outerShdw blurRad="38100" dist="38100" dir="2700000" algn="tl">
                  <a:srgbClr val="C0C0C0"/>
                </a:outerShdw>
              </a:effectLst>
              <a:latin typeface="宋体" pitchFamily="2" charset="-122"/>
            </a:endParaRPr>
          </a:p>
          <a:p>
            <a:pPr eaLnBrk="0" hangingPunct="0">
              <a:lnSpc>
                <a:spcPct val="120000"/>
              </a:lnSpc>
              <a:spcBef>
                <a:spcPct val="50000"/>
              </a:spcBef>
              <a:buClr>
                <a:schemeClr val="tx2"/>
              </a:buClr>
              <a:buFont typeface="Wingdings" pitchFamily="2" charset="2"/>
              <a:buChar char="v"/>
              <a:defRPr/>
            </a:pPr>
            <a:r>
              <a:rPr lang="zh-CN" altLang="en-US" sz="2400" b="1" dirty="0">
                <a:effectLst>
                  <a:outerShdw blurRad="38100" dist="38100" dir="2700000" algn="tl">
                    <a:srgbClr val="C0C0C0"/>
                  </a:outerShdw>
                </a:effectLst>
                <a:latin typeface="宋体" pitchFamily="2" charset="-122"/>
              </a:rPr>
              <a:t> 对软件产品缺乏有效一致的质量评价标准，使得交付的软件质量差，在运行过程中出现错误，不符合用户的操作习惯等一系列问题。 </a:t>
            </a:r>
          </a:p>
        </p:txBody>
      </p:sp>
      <p:sp>
        <p:nvSpPr>
          <p:cNvPr id="230410" name="Text Box 2058"/>
          <p:cNvSpPr txBox="1">
            <a:spLocks noChangeArrowheads="1"/>
          </p:cNvSpPr>
          <p:nvPr/>
        </p:nvSpPr>
        <p:spPr bwMode="auto">
          <a:xfrm>
            <a:off x="233065" y="1132681"/>
            <a:ext cx="3756025" cy="476250"/>
          </a:xfrm>
          <a:prstGeom prst="rect">
            <a:avLst/>
          </a:prstGeom>
          <a:noFill/>
          <a:ln w="9525">
            <a:noFill/>
            <a:miter lim="800000"/>
            <a:headEnd/>
            <a:tailEnd/>
          </a:ln>
          <a:effectLst/>
        </p:spPr>
        <p:txBody>
          <a:bodyPr wrap="none">
            <a:spAutoFit/>
          </a:bodyPr>
          <a:lstStyle/>
          <a:p>
            <a:pPr algn="just">
              <a:lnSpc>
                <a:spcPct val="90000"/>
              </a:lnSpc>
              <a:defRPr/>
            </a:pPr>
            <a:r>
              <a:rPr lang="zh-CN" altLang="en-US" b="1" dirty="0">
                <a:solidFill>
                  <a:schemeClr val="tx1"/>
                </a:solidFill>
                <a:effectLst>
                  <a:outerShdw blurRad="38100" dist="38100" dir="2700000" algn="tl">
                    <a:srgbClr val="C0C0C0"/>
                  </a:outerShdw>
                </a:effectLst>
                <a:latin typeface="Arial" charset="0"/>
              </a:rPr>
              <a:t>软件危机出现的原因：</a:t>
            </a:r>
          </a:p>
        </p:txBody>
      </p:sp>
      <p:sp>
        <p:nvSpPr>
          <p:cNvPr id="230411" name="Rectangle 2059"/>
          <p:cNvSpPr>
            <a:spLocks noChangeArrowheads="1"/>
          </p:cNvSpPr>
          <p:nvPr/>
        </p:nvSpPr>
        <p:spPr bwMode="auto">
          <a:xfrm>
            <a:off x="827088" y="260350"/>
            <a:ext cx="7696200" cy="7620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软件工程的发展历程</a:t>
            </a:r>
          </a:p>
        </p:txBody>
      </p:sp>
      <p:sp>
        <p:nvSpPr>
          <p:cNvPr id="230412" name="Rectangle 2060"/>
          <p:cNvSpPr>
            <a:spLocks noChangeArrowheads="1"/>
          </p:cNvSpPr>
          <p:nvPr/>
        </p:nvSpPr>
        <p:spPr bwMode="auto">
          <a:xfrm>
            <a:off x="233065" y="1456169"/>
            <a:ext cx="6964380" cy="533400"/>
          </a:xfrm>
          <a:prstGeom prst="rect">
            <a:avLst/>
          </a:prstGeom>
          <a:noFill/>
          <a:ln w="9525">
            <a:noFill/>
            <a:miter lim="800000"/>
            <a:headEnd/>
            <a:tailEnd/>
          </a:ln>
          <a:effectLst/>
        </p:spPr>
        <p:txBody>
          <a:bodyPr lIns="92075" tIns="46038" rIns="92075" bIns="46038" anchor="ctr"/>
          <a:lstStyle/>
          <a:p>
            <a:pPr eaLnBrk="0" hangingPunct="0">
              <a:lnSpc>
                <a:spcPct val="85000"/>
              </a:lnSpc>
              <a:buFontTx/>
              <a:buChar char=" "/>
              <a:defRPr/>
            </a:pPr>
            <a:r>
              <a:rPr kumimoji="0" lang="zh-CN" altLang="en-US" b="1" dirty="0" smtClean="0">
                <a:solidFill>
                  <a:srgbClr val="2818F4"/>
                </a:solidFill>
                <a:effectLst>
                  <a:outerShdw blurRad="38100" dist="38100" dir="2700000" algn="tl">
                    <a:srgbClr val="C0C0C0"/>
                  </a:outerShdw>
                </a:effectLst>
                <a:latin typeface="隶书" pitchFamily="49" charset="-122"/>
              </a:rPr>
              <a:t>（</a:t>
            </a:r>
            <a:r>
              <a:rPr kumimoji="0" lang="en-US" altLang="zh-CN" b="1" dirty="0" smtClean="0">
                <a:solidFill>
                  <a:srgbClr val="2818F4"/>
                </a:solidFill>
                <a:effectLst>
                  <a:outerShdw blurRad="38100" dist="38100" dir="2700000" algn="tl">
                    <a:srgbClr val="C0C0C0"/>
                  </a:outerShdw>
                </a:effectLst>
                <a:latin typeface="隶书" pitchFamily="49" charset="-122"/>
              </a:rPr>
              <a:t>1</a:t>
            </a:r>
            <a:r>
              <a:rPr kumimoji="0" lang="zh-CN" altLang="en-US" b="1" dirty="0" smtClean="0">
                <a:solidFill>
                  <a:srgbClr val="2818F4"/>
                </a:solidFill>
                <a:effectLst>
                  <a:outerShdw blurRad="38100" dist="38100" dir="2700000" algn="tl">
                    <a:srgbClr val="C0C0C0"/>
                  </a:outerShdw>
                </a:effectLst>
                <a:latin typeface="隶书" pitchFamily="49" charset="-122"/>
              </a:rPr>
              <a:t>）从参与人员与软件质量标准</a:t>
            </a:r>
            <a:r>
              <a:rPr kumimoji="0" lang="zh-CN" altLang="en-US" b="1" dirty="0">
                <a:solidFill>
                  <a:srgbClr val="2818F4"/>
                </a:solidFill>
                <a:effectLst>
                  <a:outerShdw blurRad="38100" dist="38100" dir="2700000" algn="tl">
                    <a:srgbClr val="C0C0C0"/>
                  </a:outerShdw>
                </a:effectLst>
                <a:latin typeface="隶书" pitchFamily="49" charset="-122"/>
              </a:rPr>
              <a:t>上看</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2053"/>
          <p:cNvSpPr>
            <a:spLocks noGrp="1" noChangeArrowheads="1"/>
          </p:cNvSpPr>
          <p:nvPr>
            <p:ph type="title"/>
          </p:nvPr>
        </p:nvSpPr>
        <p:spPr>
          <a:xfrm>
            <a:off x="838200" y="228600"/>
            <a:ext cx="7696200" cy="762000"/>
          </a:xfrm>
        </p:spPr>
        <p:txBody>
          <a:bodyPr lIns="92075" tIns="46038" rIns="92075" bIns="46038" anchor="ctr"/>
          <a:lstStyle/>
          <a:p>
            <a:pPr>
              <a:defRPr/>
            </a:pPr>
            <a:r>
              <a:rPr lang="zh-CN" altLang="en-US"/>
              <a:t>软件工程的发展历程</a:t>
            </a:r>
          </a:p>
        </p:txBody>
      </p:sp>
      <p:sp>
        <p:nvSpPr>
          <p:cNvPr id="225287" name="Text Box 2055"/>
          <p:cNvSpPr txBox="1">
            <a:spLocks noChangeArrowheads="1"/>
          </p:cNvSpPr>
          <p:nvPr/>
        </p:nvSpPr>
        <p:spPr bwMode="auto">
          <a:xfrm>
            <a:off x="107504" y="2042210"/>
            <a:ext cx="9145016" cy="5047536"/>
          </a:xfrm>
          <a:prstGeom prst="rect">
            <a:avLst/>
          </a:prstGeom>
          <a:noFill/>
          <a:ln w="9525">
            <a:noFill/>
            <a:miter lim="800000"/>
            <a:headEnd/>
            <a:tailEnd/>
          </a:ln>
          <a:effectLst/>
        </p:spPr>
        <p:txBody>
          <a:bodyPr wrap="square">
            <a:spAutoFit/>
          </a:bodyPr>
          <a:lstStyle/>
          <a:p>
            <a:pPr eaLnBrk="0" hangingPunct="0">
              <a:spcBef>
                <a:spcPct val="50000"/>
              </a:spcBef>
              <a:buClr>
                <a:schemeClr val="tx2"/>
              </a:buClr>
              <a:buFont typeface="Wingdings" pitchFamily="2" charset="2"/>
              <a:buChar char="v"/>
              <a:defRPr/>
            </a:pPr>
            <a:r>
              <a:rPr lang="en-US" altLang="zh-CN" b="1" dirty="0">
                <a:solidFill>
                  <a:schemeClr val="tx1"/>
                </a:solidFill>
                <a:effectLst>
                  <a:outerShdw blurRad="38100" dist="38100" dir="2700000" algn="tl">
                    <a:srgbClr val="C0C0C0"/>
                  </a:outerShdw>
                </a:effectLst>
                <a:latin typeface="宋体" pitchFamily="2" charset="-122"/>
              </a:rPr>
              <a:t> </a:t>
            </a:r>
            <a:r>
              <a:rPr lang="zh-CN" altLang="en-US" b="1" dirty="0">
                <a:solidFill>
                  <a:schemeClr val="tx1"/>
                </a:solidFill>
                <a:effectLst>
                  <a:outerShdw blurRad="38100" dist="38100" dir="2700000" algn="tl">
                    <a:srgbClr val="C0C0C0"/>
                  </a:outerShdw>
                </a:effectLst>
                <a:latin typeface="宋体" pitchFamily="2" charset="-122"/>
              </a:rPr>
              <a:t>软件开发进度和成本难以控制</a:t>
            </a:r>
          </a:p>
          <a:p>
            <a:pPr eaLnBrk="0" hangingPunct="0">
              <a:spcBef>
                <a:spcPct val="50000"/>
              </a:spcBef>
              <a:buClr>
                <a:schemeClr val="tx2"/>
              </a:buClr>
              <a:buFont typeface="Wingdings" pitchFamily="2" charset="2"/>
              <a:buChar char="v"/>
              <a:defRPr/>
            </a:pPr>
            <a:r>
              <a:rPr lang="zh-CN" altLang="en-US" b="1" dirty="0">
                <a:solidFill>
                  <a:schemeClr val="tx1"/>
                </a:solidFill>
                <a:effectLst>
                  <a:outerShdw blurRad="38100" dist="38100" dir="2700000" algn="tl">
                    <a:srgbClr val="C0C0C0"/>
                  </a:outerShdw>
                </a:effectLst>
                <a:latin typeface="宋体" pitchFamily="2" charset="-122"/>
              </a:rPr>
              <a:t> </a:t>
            </a:r>
            <a:r>
              <a:rPr lang="zh-CN" altLang="en-US" b="1" dirty="0">
                <a:solidFill>
                  <a:srgbClr val="FF0000"/>
                </a:solidFill>
                <a:effectLst>
                  <a:outerShdw blurRad="38100" dist="38100" dir="2700000" algn="tl">
                    <a:srgbClr val="C0C0C0"/>
                  </a:outerShdw>
                </a:effectLst>
                <a:latin typeface="宋体" pitchFamily="2" charset="-122"/>
              </a:rPr>
              <a:t>软件产品难以满足用户的</a:t>
            </a:r>
            <a:r>
              <a:rPr lang="zh-CN" altLang="en-US" b="1" dirty="0" smtClean="0">
                <a:solidFill>
                  <a:srgbClr val="FF0000"/>
                </a:solidFill>
                <a:effectLst>
                  <a:outerShdw blurRad="38100" dist="38100" dir="2700000" algn="tl">
                    <a:srgbClr val="C0C0C0"/>
                  </a:outerShdw>
                </a:effectLst>
                <a:latin typeface="宋体" pitchFamily="2" charset="-122"/>
              </a:rPr>
              <a:t>需求</a:t>
            </a:r>
            <a:r>
              <a:rPr lang="en-US" altLang="zh-CN" b="1" dirty="0" smtClean="0">
                <a:solidFill>
                  <a:schemeClr val="tx1"/>
                </a:solidFill>
                <a:effectLst>
                  <a:outerShdw blurRad="38100" dist="38100" dir="2700000" algn="tl">
                    <a:srgbClr val="C0C0C0"/>
                  </a:outerShdw>
                </a:effectLst>
                <a:latin typeface="宋体" pitchFamily="2" charset="-122"/>
              </a:rPr>
              <a:t>/*</a:t>
            </a:r>
            <a:r>
              <a:rPr lang="zh-CN" altLang="en-US" b="1" dirty="0" smtClean="0">
                <a:solidFill>
                  <a:schemeClr val="tx1"/>
                </a:solidFill>
                <a:effectLst>
                  <a:outerShdw blurRad="38100" dist="38100" dir="2700000" algn="tl">
                    <a:srgbClr val="C0C0C0"/>
                  </a:outerShdw>
                </a:effectLst>
                <a:latin typeface="宋体" pitchFamily="2" charset="-122"/>
              </a:rPr>
              <a:t>需求本是软件工程的一个阶段，但现在把需求也称作工程</a:t>
            </a:r>
            <a:r>
              <a:rPr lang="en-US" altLang="zh-CN" b="1" dirty="0" smtClean="0">
                <a:solidFill>
                  <a:schemeClr val="tx1"/>
                </a:solidFill>
                <a:effectLst>
                  <a:outerShdw blurRad="38100" dist="38100" dir="2700000" algn="tl">
                    <a:srgbClr val="C0C0C0"/>
                  </a:outerShdw>
                </a:effectLst>
                <a:latin typeface="宋体" pitchFamily="2" charset="-122"/>
              </a:rPr>
              <a:t>*/</a:t>
            </a:r>
            <a:endParaRPr lang="zh-CN" altLang="en-US" b="1" dirty="0">
              <a:solidFill>
                <a:schemeClr val="tx1"/>
              </a:solidFill>
              <a:effectLst>
                <a:outerShdw blurRad="38100" dist="38100" dir="2700000" algn="tl">
                  <a:srgbClr val="C0C0C0"/>
                </a:outerShdw>
              </a:effectLst>
              <a:latin typeface="宋体" pitchFamily="2" charset="-122"/>
            </a:endParaRPr>
          </a:p>
          <a:p>
            <a:pPr eaLnBrk="0" hangingPunct="0">
              <a:spcBef>
                <a:spcPct val="50000"/>
              </a:spcBef>
              <a:buClr>
                <a:schemeClr val="tx2"/>
              </a:buClr>
              <a:buFont typeface="Wingdings" pitchFamily="2" charset="2"/>
              <a:buChar char="v"/>
              <a:defRPr/>
            </a:pPr>
            <a:r>
              <a:rPr lang="zh-CN" altLang="en-US" b="1" dirty="0">
                <a:solidFill>
                  <a:schemeClr val="tx1"/>
                </a:solidFill>
                <a:effectLst>
                  <a:outerShdw blurRad="38100" dist="38100" dir="2700000" algn="tl">
                    <a:srgbClr val="C0C0C0"/>
                  </a:outerShdw>
                </a:effectLst>
                <a:latin typeface="宋体" pitchFamily="2" charset="-122"/>
              </a:rPr>
              <a:t> </a:t>
            </a:r>
            <a:r>
              <a:rPr lang="zh-CN" altLang="en-US" b="1" dirty="0">
                <a:solidFill>
                  <a:srgbClr val="FF0000"/>
                </a:solidFill>
                <a:effectLst>
                  <a:outerShdw blurRad="38100" dist="38100" dir="2700000" algn="tl">
                    <a:srgbClr val="C0C0C0"/>
                  </a:outerShdw>
                </a:effectLst>
                <a:latin typeface="宋体" pitchFamily="2" charset="-122"/>
              </a:rPr>
              <a:t>软件质量难以得到</a:t>
            </a:r>
            <a:r>
              <a:rPr lang="zh-CN" altLang="en-US" b="1" dirty="0" smtClean="0">
                <a:solidFill>
                  <a:srgbClr val="FF0000"/>
                </a:solidFill>
                <a:effectLst>
                  <a:outerShdw blurRad="38100" dist="38100" dir="2700000" algn="tl">
                    <a:srgbClr val="C0C0C0"/>
                  </a:outerShdw>
                </a:effectLst>
                <a:latin typeface="宋体" pitchFamily="2" charset="-122"/>
              </a:rPr>
              <a:t>保证</a:t>
            </a:r>
            <a:r>
              <a:rPr lang="en-US" altLang="zh-CN" b="1" dirty="0" smtClean="0">
                <a:solidFill>
                  <a:schemeClr val="tx1"/>
                </a:solidFill>
                <a:effectLst>
                  <a:outerShdw blurRad="38100" dist="38100" dir="2700000" algn="tl">
                    <a:srgbClr val="C0C0C0"/>
                  </a:outerShdw>
                </a:effectLst>
                <a:latin typeface="宋体" pitchFamily="2" charset="-122"/>
              </a:rPr>
              <a:t>/*</a:t>
            </a:r>
            <a:r>
              <a:rPr lang="zh-CN" altLang="en-US" b="1" dirty="0" smtClean="0">
                <a:solidFill>
                  <a:schemeClr val="tx1"/>
                </a:solidFill>
                <a:effectLst>
                  <a:outerShdw blurRad="38100" dist="38100" dir="2700000" algn="tl">
                    <a:srgbClr val="C0C0C0"/>
                  </a:outerShdw>
                </a:effectLst>
                <a:latin typeface="宋体" pitchFamily="2" charset="-122"/>
              </a:rPr>
              <a:t>一方面没有很好得获取用户的需求。另一方面用户没有完整描述出他的需求，所以质量或多或少都会出现这样那样的问题</a:t>
            </a:r>
            <a:r>
              <a:rPr lang="en-US" altLang="zh-CN" b="1" dirty="0" smtClean="0">
                <a:solidFill>
                  <a:schemeClr val="tx1"/>
                </a:solidFill>
                <a:effectLst>
                  <a:outerShdw blurRad="38100" dist="38100" dir="2700000" algn="tl">
                    <a:srgbClr val="C0C0C0"/>
                  </a:outerShdw>
                </a:effectLst>
                <a:latin typeface="宋体" pitchFamily="2" charset="-122"/>
              </a:rPr>
              <a:t>*/</a:t>
            </a:r>
            <a:endParaRPr lang="zh-CN" altLang="en-US" b="1" dirty="0">
              <a:solidFill>
                <a:schemeClr val="tx1"/>
              </a:solidFill>
              <a:effectLst>
                <a:outerShdw blurRad="38100" dist="38100" dir="2700000" algn="tl">
                  <a:srgbClr val="C0C0C0"/>
                </a:outerShdw>
              </a:effectLst>
              <a:latin typeface="宋体" pitchFamily="2" charset="-122"/>
            </a:endParaRPr>
          </a:p>
          <a:p>
            <a:pPr eaLnBrk="0" hangingPunct="0">
              <a:spcBef>
                <a:spcPct val="50000"/>
              </a:spcBef>
              <a:buClr>
                <a:schemeClr val="tx2"/>
              </a:buClr>
              <a:buFont typeface="Wingdings" pitchFamily="2" charset="2"/>
              <a:buChar char="v"/>
              <a:defRPr/>
            </a:pPr>
            <a:r>
              <a:rPr lang="zh-CN" altLang="en-US" b="1" dirty="0">
                <a:solidFill>
                  <a:schemeClr val="tx1"/>
                </a:solidFill>
                <a:effectLst>
                  <a:outerShdw blurRad="38100" dist="38100" dir="2700000" algn="tl">
                    <a:srgbClr val="C0C0C0"/>
                  </a:outerShdw>
                </a:effectLst>
                <a:latin typeface="宋体" pitchFamily="2" charset="-122"/>
              </a:rPr>
              <a:t> 软件产品难以进行维护 </a:t>
            </a:r>
          </a:p>
          <a:p>
            <a:pPr eaLnBrk="0" hangingPunct="0">
              <a:spcBef>
                <a:spcPct val="50000"/>
              </a:spcBef>
              <a:buClr>
                <a:schemeClr val="tx2"/>
              </a:buClr>
              <a:buFont typeface="Wingdings" pitchFamily="2" charset="2"/>
              <a:buChar char="v"/>
              <a:defRPr/>
            </a:pPr>
            <a:r>
              <a:rPr lang="zh-CN" altLang="en-US" b="1" dirty="0">
                <a:solidFill>
                  <a:schemeClr val="tx1"/>
                </a:solidFill>
                <a:effectLst>
                  <a:outerShdw blurRad="38100" dist="38100" dir="2700000" algn="tl">
                    <a:srgbClr val="C0C0C0"/>
                  </a:outerShdw>
                </a:effectLst>
                <a:latin typeface="宋体" pitchFamily="2" charset="-122"/>
              </a:rPr>
              <a:t> 软件的文档资料难以管理 </a:t>
            </a:r>
          </a:p>
          <a:p>
            <a:pPr eaLnBrk="0" hangingPunct="0">
              <a:spcBef>
                <a:spcPct val="50000"/>
              </a:spcBef>
              <a:buClr>
                <a:schemeClr val="tx2"/>
              </a:buClr>
              <a:buFont typeface="Wingdings" pitchFamily="2" charset="2"/>
              <a:buChar char="v"/>
              <a:defRPr/>
            </a:pPr>
            <a:r>
              <a:rPr lang="zh-CN" altLang="en-US" b="1" dirty="0">
                <a:solidFill>
                  <a:schemeClr val="tx1"/>
                </a:solidFill>
                <a:effectLst>
                  <a:outerShdw blurRad="38100" dist="38100" dir="2700000" algn="tl">
                    <a:srgbClr val="C0C0C0"/>
                  </a:outerShdw>
                </a:effectLst>
                <a:latin typeface="宋体" pitchFamily="2" charset="-122"/>
              </a:rPr>
              <a:t> 软件产品的生产率难以得到提高 </a:t>
            </a:r>
          </a:p>
        </p:txBody>
      </p:sp>
      <p:sp>
        <p:nvSpPr>
          <p:cNvPr id="225303" name="Text Box 2071"/>
          <p:cNvSpPr txBox="1">
            <a:spLocks noChangeArrowheads="1"/>
          </p:cNvSpPr>
          <p:nvPr/>
        </p:nvSpPr>
        <p:spPr bwMode="auto">
          <a:xfrm>
            <a:off x="250825" y="1268413"/>
            <a:ext cx="8042275" cy="476250"/>
          </a:xfrm>
          <a:prstGeom prst="rect">
            <a:avLst/>
          </a:prstGeom>
          <a:noFill/>
          <a:ln w="9525">
            <a:noFill/>
            <a:miter lim="800000"/>
            <a:headEnd/>
            <a:tailEnd/>
          </a:ln>
          <a:effectLst/>
        </p:spPr>
        <p:txBody>
          <a:bodyPr wrap="none">
            <a:spAutoFit/>
          </a:bodyPr>
          <a:lstStyle/>
          <a:p>
            <a:pPr algn="just">
              <a:lnSpc>
                <a:spcPct val="90000"/>
              </a:lnSpc>
              <a:defRPr/>
            </a:pPr>
            <a:r>
              <a:rPr lang="zh-CN" altLang="en-US" b="1">
                <a:solidFill>
                  <a:schemeClr val="tx1"/>
                </a:solidFill>
                <a:effectLst>
                  <a:outerShdw blurRad="38100" dist="38100" dir="2700000" algn="tl">
                    <a:srgbClr val="C0C0C0"/>
                  </a:outerShdw>
                </a:effectLst>
                <a:latin typeface="Arial" charset="0"/>
              </a:rPr>
              <a:t>仍存在以下严重问题困扰着软件和软件产业发展：</a:t>
            </a:r>
          </a:p>
        </p:txBody>
      </p:sp>
      <p:sp>
        <p:nvSpPr>
          <p:cNvPr id="225305" name="Rectangle 2073"/>
          <p:cNvSpPr>
            <a:spLocks noChangeArrowheads="1"/>
          </p:cNvSpPr>
          <p:nvPr/>
        </p:nvSpPr>
        <p:spPr bwMode="auto">
          <a:xfrm>
            <a:off x="107504" y="1628800"/>
            <a:ext cx="5964248" cy="533400"/>
          </a:xfrm>
          <a:prstGeom prst="rect">
            <a:avLst/>
          </a:prstGeom>
          <a:noFill/>
          <a:ln w="9525">
            <a:noFill/>
            <a:miter lim="800000"/>
            <a:headEnd/>
            <a:tailEnd/>
          </a:ln>
          <a:effectLst/>
        </p:spPr>
        <p:txBody>
          <a:bodyPr lIns="92075" tIns="46038" rIns="92075" bIns="46038" anchor="ctr"/>
          <a:lstStyle/>
          <a:p>
            <a:pPr eaLnBrk="0" hangingPunct="0">
              <a:lnSpc>
                <a:spcPct val="85000"/>
              </a:lnSpc>
              <a:buFontTx/>
              <a:buChar char=" "/>
              <a:defRPr/>
            </a:pPr>
            <a:r>
              <a:rPr kumimoji="0" lang="zh-CN" altLang="en-US" b="1" dirty="0" smtClean="0">
                <a:solidFill>
                  <a:srgbClr val="2818F4"/>
                </a:solidFill>
                <a:effectLst>
                  <a:outerShdw blurRad="38100" dist="38100" dir="2700000" algn="tl">
                    <a:srgbClr val="C0C0C0"/>
                  </a:outerShdw>
                </a:effectLst>
                <a:latin typeface="隶书" pitchFamily="49" charset="-122"/>
              </a:rPr>
              <a:t>（</a:t>
            </a:r>
            <a:r>
              <a:rPr kumimoji="0" lang="en-US" altLang="zh-CN" b="1" dirty="0" smtClean="0">
                <a:solidFill>
                  <a:srgbClr val="2818F4"/>
                </a:solidFill>
                <a:effectLst>
                  <a:outerShdw blurRad="38100" dist="38100" dir="2700000" algn="tl">
                    <a:srgbClr val="C0C0C0"/>
                  </a:outerShdw>
                </a:effectLst>
                <a:latin typeface="隶书" pitchFamily="49" charset="-122"/>
              </a:rPr>
              <a:t>2</a:t>
            </a:r>
            <a:r>
              <a:rPr kumimoji="0" lang="zh-CN" altLang="en-US" b="1" dirty="0" smtClean="0">
                <a:solidFill>
                  <a:srgbClr val="2818F4"/>
                </a:solidFill>
                <a:effectLst>
                  <a:outerShdw blurRad="38100" dist="38100" dir="2700000" algn="tl">
                    <a:srgbClr val="C0C0C0"/>
                  </a:outerShdw>
                </a:effectLst>
                <a:latin typeface="隶书" pitchFamily="49" charset="-122"/>
              </a:rPr>
              <a:t>）从开发过程与项目管理</a:t>
            </a:r>
            <a:r>
              <a:rPr kumimoji="0" lang="zh-CN" altLang="en-US" b="1" dirty="0">
                <a:solidFill>
                  <a:srgbClr val="2818F4"/>
                </a:solidFill>
                <a:effectLst>
                  <a:outerShdw blurRad="38100" dist="38100" dir="2700000" algn="tl">
                    <a:srgbClr val="C0C0C0"/>
                  </a:outerShdw>
                </a:effectLst>
                <a:latin typeface="隶书" pitchFamily="49" charset="-122"/>
              </a:rPr>
              <a:t>上看</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468313" y="1628775"/>
            <a:ext cx="8461405" cy="4832092"/>
          </a:xfrm>
          <a:prstGeom prst="rect">
            <a:avLst/>
          </a:prstGeom>
          <a:noFill/>
          <a:ln w="9525">
            <a:noFill/>
            <a:miter lim="800000"/>
            <a:headEnd/>
            <a:tailEnd/>
          </a:ln>
          <a:effectLst/>
        </p:spPr>
        <p:txBody>
          <a:bodyPr wrap="square">
            <a:spAutoFit/>
          </a:bodyPr>
          <a:lstStyle/>
          <a:p>
            <a:pPr algn="just">
              <a:lnSpc>
                <a:spcPct val="120000"/>
              </a:lnSpc>
              <a:spcBef>
                <a:spcPct val="20000"/>
              </a:spcBef>
            </a:pPr>
            <a:r>
              <a:rPr lang="zh-CN" altLang="en-US" sz="2400" b="1" dirty="0">
                <a:solidFill>
                  <a:schemeClr val="tx1"/>
                </a:solidFill>
                <a:effectLst>
                  <a:outerShdw blurRad="38100" dist="38100" dir="2700000" algn="tl">
                    <a:srgbClr val="C0C0C0"/>
                  </a:outerShdw>
                </a:effectLst>
                <a:latin typeface="宋体" pitchFamily="2" charset="-122"/>
              </a:rPr>
              <a:t>　  </a:t>
            </a:r>
            <a:r>
              <a:rPr lang="zh-CN" altLang="en-US" b="1" dirty="0">
                <a:solidFill>
                  <a:schemeClr val="tx1"/>
                </a:solidFill>
                <a:effectLst>
                  <a:outerShdw blurRad="38100" dist="38100" dir="2700000" algn="tl">
                    <a:srgbClr val="C0C0C0"/>
                  </a:outerShdw>
                </a:effectLst>
                <a:ea typeface="楷体_GB2312"/>
                <a:cs typeface="楷体_GB2312"/>
              </a:rPr>
              <a:t>软件工程（</a:t>
            </a:r>
            <a:r>
              <a:rPr lang="en-US" altLang="zh-CN" b="1" dirty="0">
                <a:solidFill>
                  <a:schemeClr val="tx1"/>
                </a:solidFill>
                <a:effectLst>
                  <a:outerShdw blurRad="38100" dist="38100" dir="2700000" algn="tl">
                    <a:srgbClr val="C0C0C0"/>
                  </a:outerShdw>
                </a:effectLst>
                <a:ea typeface="楷体_GB2312"/>
                <a:cs typeface="楷体_GB2312"/>
              </a:rPr>
              <a:t>Software Engineering)</a:t>
            </a:r>
            <a:r>
              <a:rPr lang="zh-CN" altLang="en-US" b="1" dirty="0">
                <a:solidFill>
                  <a:schemeClr val="tx1"/>
                </a:solidFill>
                <a:effectLst>
                  <a:outerShdw blurRad="38100" dist="38100" dir="2700000" algn="tl">
                    <a:srgbClr val="C0C0C0"/>
                  </a:outerShdw>
                </a:effectLst>
                <a:latin typeface="楷体_GB2312"/>
                <a:ea typeface="楷体_GB2312"/>
                <a:cs typeface="楷体_GB2312"/>
              </a:rPr>
              <a:t>是在克服</a:t>
            </a:r>
            <a:r>
              <a:rPr lang="en-US" altLang="zh-CN" b="1" dirty="0">
                <a:solidFill>
                  <a:schemeClr val="tx1"/>
                </a:solidFill>
                <a:effectLst>
                  <a:outerShdw blurRad="38100" dist="38100" dir="2700000" algn="tl">
                    <a:srgbClr val="C0C0C0"/>
                  </a:outerShdw>
                </a:effectLst>
                <a:latin typeface="楷体_GB2312"/>
                <a:ea typeface="楷体_GB2312"/>
                <a:cs typeface="楷体_GB2312"/>
              </a:rPr>
              <a:t>60</a:t>
            </a:r>
            <a:r>
              <a:rPr lang="zh-CN" altLang="en-US" b="1" dirty="0">
                <a:solidFill>
                  <a:schemeClr val="tx1"/>
                </a:solidFill>
                <a:effectLst>
                  <a:outerShdw blurRad="38100" dist="38100" dir="2700000" algn="tl">
                    <a:srgbClr val="C0C0C0"/>
                  </a:outerShdw>
                </a:effectLst>
                <a:latin typeface="楷体_GB2312"/>
                <a:ea typeface="楷体_GB2312"/>
                <a:cs typeface="楷体_GB2312"/>
              </a:rPr>
              <a:t>年代末所出现的</a:t>
            </a:r>
            <a:r>
              <a:rPr lang="zh-CN" altLang="en-US" b="1" dirty="0">
                <a:solidFill>
                  <a:schemeClr val="tx1"/>
                </a:solidFill>
                <a:effectLst>
                  <a:outerShdw blurRad="38100" dist="38100" dir="2700000" algn="tl">
                    <a:srgbClr val="C0C0C0"/>
                  </a:outerShdw>
                </a:effectLst>
                <a:latin typeface="Times New Roman" pitchFamily="18" charset="0"/>
                <a:ea typeface="楷体_GB2312"/>
                <a:cs typeface="楷体_GB2312"/>
              </a:rPr>
              <a:t>“</a:t>
            </a:r>
            <a:r>
              <a:rPr lang="zh-CN" altLang="en-US" b="1" dirty="0">
                <a:solidFill>
                  <a:schemeClr val="tx1"/>
                </a:solidFill>
                <a:effectLst>
                  <a:outerShdw blurRad="38100" dist="38100" dir="2700000" algn="tl">
                    <a:srgbClr val="C0C0C0"/>
                  </a:outerShdw>
                </a:effectLst>
                <a:latin typeface="楷体_GB2312"/>
                <a:ea typeface="楷体_GB2312"/>
                <a:cs typeface="楷体_GB2312"/>
              </a:rPr>
              <a:t>软件危机</a:t>
            </a:r>
            <a:r>
              <a:rPr lang="zh-CN" altLang="en-US" b="1" dirty="0">
                <a:solidFill>
                  <a:schemeClr val="tx1"/>
                </a:solidFill>
                <a:effectLst>
                  <a:outerShdw blurRad="38100" dist="38100" dir="2700000" algn="tl">
                    <a:srgbClr val="C0C0C0"/>
                  </a:outerShdw>
                </a:effectLst>
                <a:latin typeface="Times New Roman" pitchFamily="18" charset="0"/>
                <a:ea typeface="楷体_GB2312"/>
                <a:cs typeface="楷体_GB2312"/>
              </a:rPr>
              <a:t>”</a:t>
            </a:r>
            <a:r>
              <a:rPr lang="zh-CN" altLang="en-US" b="1" dirty="0">
                <a:solidFill>
                  <a:schemeClr val="tx1"/>
                </a:solidFill>
                <a:effectLst>
                  <a:outerShdw blurRad="38100" dist="38100" dir="2700000" algn="tl">
                    <a:srgbClr val="C0C0C0"/>
                  </a:outerShdw>
                </a:effectLst>
                <a:latin typeface="楷体_GB2312"/>
                <a:ea typeface="楷体_GB2312"/>
                <a:cs typeface="楷体_GB2312"/>
              </a:rPr>
              <a:t>的过程中逐渐形成与发展的</a:t>
            </a:r>
            <a:r>
              <a:rPr lang="zh-CN" altLang="en-US" b="1" dirty="0" smtClean="0">
                <a:solidFill>
                  <a:schemeClr val="tx1"/>
                </a:solidFill>
                <a:effectLst>
                  <a:outerShdw blurRad="38100" dist="38100" dir="2700000" algn="tl">
                    <a:srgbClr val="C0C0C0"/>
                  </a:outerShdw>
                </a:effectLst>
                <a:latin typeface="楷体_GB2312"/>
                <a:ea typeface="楷体_GB2312"/>
                <a:cs typeface="楷体_GB2312"/>
              </a:rPr>
              <a:t>。</a:t>
            </a:r>
            <a:r>
              <a:rPr lang="en-US" altLang="zh-CN" b="1" dirty="0" smtClean="0">
                <a:solidFill>
                  <a:schemeClr val="tx1"/>
                </a:solidFill>
                <a:effectLst>
                  <a:outerShdw blurRad="38100" dist="38100" dir="2700000" algn="tl">
                    <a:srgbClr val="C0C0C0"/>
                  </a:outerShdw>
                </a:effectLst>
                <a:latin typeface="楷体_GB2312"/>
                <a:ea typeface="楷体_GB2312"/>
                <a:cs typeface="楷体_GB2312"/>
              </a:rPr>
              <a:t>/*</a:t>
            </a:r>
            <a:r>
              <a:rPr lang="zh-CN" altLang="en-US" b="1" dirty="0" smtClean="0">
                <a:solidFill>
                  <a:schemeClr val="tx1"/>
                </a:solidFill>
                <a:effectLst>
                  <a:outerShdw blurRad="38100" dist="38100" dir="2700000" algn="tl">
                    <a:srgbClr val="C0C0C0"/>
                  </a:outerShdw>
                </a:effectLst>
                <a:latin typeface="楷体_GB2312"/>
                <a:ea typeface="楷体_GB2312"/>
                <a:cs typeface="楷体_GB2312"/>
              </a:rPr>
              <a:t>有了软件危机后，才出现软件工程</a:t>
            </a:r>
            <a:r>
              <a:rPr lang="en-US" altLang="zh-CN" b="1" dirty="0" smtClean="0">
                <a:solidFill>
                  <a:schemeClr val="tx1"/>
                </a:solidFill>
                <a:effectLst>
                  <a:outerShdw blurRad="38100" dist="38100" dir="2700000" algn="tl">
                    <a:srgbClr val="C0C0C0"/>
                  </a:outerShdw>
                </a:effectLst>
                <a:latin typeface="楷体_GB2312"/>
                <a:ea typeface="楷体_GB2312"/>
                <a:cs typeface="楷体_GB2312"/>
              </a:rPr>
              <a:t>*/</a:t>
            </a:r>
            <a:endParaRPr lang="zh-CN" altLang="en-US" b="1" dirty="0">
              <a:solidFill>
                <a:schemeClr val="tx1"/>
              </a:solidFill>
              <a:effectLst>
                <a:outerShdw blurRad="38100" dist="38100" dir="2700000" algn="tl">
                  <a:srgbClr val="C0C0C0"/>
                </a:outerShdw>
              </a:effectLst>
              <a:latin typeface="楷体_GB2312"/>
              <a:ea typeface="楷体_GB2312"/>
              <a:cs typeface="楷体_GB2312"/>
            </a:endParaRPr>
          </a:p>
          <a:p>
            <a:pPr algn="just">
              <a:lnSpc>
                <a:spcPct val="120000"/>
              </a:lnSpc>
              <a:spcBef>
                <a:spcPct val="20000"/>
              </a:spcBef>
            </a:pPr>
            <a:r>
              <a:rPr lang="zh-CN" altLang="en-US" sz="2200" b="1" dirty="0">
                <a:solidFill>
                  <a:schemeClr val="tx1"/>
                </a:solidFill>
                <a:effectLst>
                  <a:outerShdw blurRad="38100" dist="38100" dir="2700000" algn="tl">
                    <a:srgbClr val="C0C0C0"/>
                  </a:outerShdw>
                </a:effectLst>
                <a:ea typeface="楷体_GB2312"/>
                <a:cs typeface="楷体_GB2312"/>
              </a:rPr>
              <a:t>         </a:t>
            </a:r>
            <a:r>
              <a:rPr lang="zh-CN" altLang="en-US" b="1" dirty="0">
                <a:solidFill>
                  <a:schemeClr val="tx1"/>
                </a:solidFill>
                <a:effectLst>
                  <a:outerShdw blurRad="38100" dist="38100" dir="2700000" algn="tl">
                    <a:srgbClr val="C0C0C0"/>
                  </a:outerShdw>
                </a:effectLst>
                <a:ea typeface="楷体_GB2312"/>
                <a:cs typeface="楷体_GB2312"/>
              </a:rPr>
              <a:t>随着互联网平台和环境的迅速发展，对软件工程的发展产生了变革性的巨大影响</a:t>
            </a:r>
            <a:r>
              <a:rPr lang="zh-CN" altLang="en-US" b="1" dirty="0" smtClean="0">
                <a:solidFill>
                  <a:schemeClr val="tx1"/>
                </a:solidFill>
                <a:effectLst>
                  <a:outerShdw blurRad="38100" dist="38100" dir="2700000" algn="tl">
                    <a:srgbClr val="C0C0C0"/>
                  </a:outerShdw>
                </a:effectLst>
                <a:ea typeface="楷体_GB2312"/>
                <a:cs typeface="楷体_GB2312"/>
              </a:rPr>
              <a:t>，</a:t>
            </a:r>
            <a:r>
              <a:rPr lang="zh-CN" altLang="en-US" b="1" dirty="0" smtClean="0">
                <a:solidFill>
                  <a:srgbClr val="CC3300"/>
                </a:solidFill>
                <a:effectLst>
                  <a:outerShdw blurRad="38100" dist="38100" dir="2700000" algn="tl">
                    <a:srgbClr val="C0C0C0"/>
                  </a:outerShdw>
                </a:effectLst>
                <a:ea typeface="楷体_GB2312"/>
                <a:cs typeface="楷体_GB2312"/>
              </a:rPr>
              <a:t>中间件</a:t>
            </a:r>
            <a:r>
              <a:rPr lang="en-US" altLang="zh-CN" b="1" dirty="0" smtClean="0">
                <a:solidFill>
                  <a:srgbClr val="CC3300"/>
                </a:solidFill>
                <a:effectLst>
                  <a:outerShdw blurRad="38100" dist="38100" dir="2700000" algn="tl">
                    <a:srgbClr val="C0C0C0"/>
                  </a:outerShdw>
                </a:effectLst>
                <a:ea typeface="楷体_GB2312"/>
                <a:cs typeface="楷体_GB2312"/>
              </a:rPr>
              <a:t>/*</a:t>
            </a:r>
            <a:r>
              <a:rPr lang="zh-CN" altLang="en-US" b="1" dirty="0" smtClean="0">
                <a:solidFill>
                  <a:srgbClr val="CC3300"/>
                </a:solidFill>
                <a:effectLst>
                  <a:outerShdw blurRad="38100" dist="38100" dir="2700000" algn="tl">
                    <a:srgbClr val="C0C0C0"/>
                  </a:outerShdw>
                </a:effectLst>
                <a:ea typeface="楷体_GB2312"/>
                <a:cs typeface="楷体_GB2312"/>
              </a:rPr>
              <a:t>一个系统不作为系统，只作为一个</a:t>
            </a:r>
            <a:r>
              <a:rPr lang="en-US" altLang="zh-CN" b="1" dirty="0" smtClean="0">
                <a:solidFill>
                  <a:srgbClr val="CC3300"/>
                </a:solidFill>
                <a:effectLst>
                  <a:outerShdw blurRad="38100" dist="38100" dir="2700000" algn="tl">
                    <a:srgbClr val="C0C0C0"/>
                  </a:outerShdw>
                </a:effectLst>
                <a:ea typeface="楷体_GB2312"/>
                <a:cs typeface="楷体_GB2312"/>
              </a:rPr>
              <a:t>bridge*/</a:t>
            </a:r>
            <a:r>
              <a:rPr lang="zh-CN" altLang="en-US" b="1" dirty="0" smtClean="0">
                <a:solidFill>
                  <a:schemeClr val="tx1"/>
                </a:solidFill>
                <a:effectLst>
                  <a:outerShdw blurRad="38100" dist="38100" dir="2700000" algn="tl">
                    <a:srgbClr val="C0C0C0"/>
                  </a:outerShdw>
                </a:effectLst>
                <a:ea typeface="楷体_GB2312"/>
                <a:cs typeface="楷体_GB2312"/>
              </a:rPr>
              <a:t>、</a:t>
            </a:r>
            <a:r>
              <a:rPr lang="zh-CN" altLang="en-US" b="1" dirty="0" smtClean="0">
                <a:solidFill>
                  <a:srgbClr val="CC3300"/>
                </a:solidFill>
                <a:effectLst>
                  <a:outerShdw blurRad="38100" dist="38100" dir="2700000" algn="tl">
                    <a:srgbClr val="C0C0C0"/>
                  </a:outerShdw>
                </a:effectLst>
                <a:ea typeface="楷体_GB2312"/>
                <a:cs typeface="楷体_GB2312"/>
              </a:rPr>
              <a:t>系统集成</a:t>
            </a:r>
            <a:r>
              <a:rPr lang="zh-CN" altLang="en-US" b="1" dirty="0" smtClean="0">
                <a:solidFill>
                  <a:schemeClr val="tx1"/>
                </a:solidFill>
                <a:effectLst>
                  <a:outerShdw blurRad="38100" dist="38100" dir="2700000" algn="tl">
                    <a:srgbClr val="C0C0C0"/>
                  </a:outerShdw>
                </a:effectLst>
                <a:ea typeface="楷体_GB2312"/>
                <a:cs typeface="楷体_GB2312"/>
              </a:rPr>
              <a:t>、</a:t>
            </a:r>
            <a:r>
              <a:rPr lang="zh-CN" altLang="en-US" b="1" dirty="0" smtClean="0">
                <a:solidFill>
                  <a:srgbClr val="CC3300"/>
                </a:solidFill>
                <a:effectLst>
                  <a:outerShdw blurRad="38100" dist="38100" dir="2700000" algn="tl">
                    <a:srgbClr val="C0C0C0"/>
                  </a:outerShdw>
                </a:effectLst>
                <a:ea typeface="楷体_GB2312"/>
                <a:cs typeface="楷体_GB2312"/>
              </a:rPr>
              <a:t>大数据计算</a:t>
            </a:r>
            <a:r>
              <a:rPr lang="zh-CN" altLang="en-US" b="1" dirty="0" smtClean="0">
                <a:solidFill>
                  <a:schemeClr val="tx1"/>
                </a:solidFill>
                <a:effectLst>
                  <a:outerShdw blurRad="38100" dist="38100" dir="2700000" algn="tl">
                    <a:srgbClr val="C0C0C0"/>
                  </a:outerShdw>
                </a:effectLst>
                <a:ea typeface="楷体_GB2312"/>
                <a:cs typeface="楷体_GB2312"/>
              </a:rPr>
              <a:t>、</a:t>
            </a:r>
            <a:r>
              <a:rPr lang="zh-CN" altLang="en-US" b="1" dirty="0" smtClean="0">
                <a:solidFill>
                  <a:srgbClr val="CC3300"/>
                </a:solidFill>
                <a:effectLst>
                  <a:outerShdw blurRad="38100" dist="38100" dir="2700000" algn="tl">
                    <a:srgbClr val="C0C0C0"/>
                  </a:outerShdw>
                </a:effectLst>
                <a:ea typeface="楷体_GB2312"/>
                <a:cs typeface="楷体_GB2312"/>
              </a:rPr>
              <a:t>区块链</a:t>
            </a:r>
            <a:r>
              <a:rPr lang="zh-CN" altLang="en-US" b="1" dirty="0" smtClean="0">
                <a:solidFill>
                  <a:schemeClr val="tx1"/>
                </a:solidFill>
                <a:effectLst>
                  <a:outerShdw blurRad="38100" dist="38100" dir="2700000" algn="tl">
                    <a:srgbClr val="C0C0C0"/>
                  </a:outerShdw>
                </a:effectLst>
                <a:ea typeface="楷体_GB2312"/>
                <a:cs typeface="楷体_GB2312"/>
              </a:rPr>
              <a:t>等</a:t>
            </a:r>
            <a:r>
              <a:rPr lang="zh-CN" altLang="en-US" b="1" dirty="0">
                <a:solidFill>
                  <a:schemeClr val="tx1"/>
                </a:solidFill>
                <a:effectLst>
                  <a:outerShdw blurRad="38100" dist="38100" dir="2700000" algn="tl">
                    <a:srgbClr val="C0C0C0"/>
                  </a:outerShdw>
                </a:effectLst>
                <a:ea typeface="楷体_GB2312"/>
                <a:cs typeface="楷体_GB2312"/>
              </a:rPr>
              <a:t>一批新技术</a:t>
            </a:r>
            <a:r>
              <a:rPr lang="zh-CN" altLang="en-US" b="1" dirty="0" smtClean="0">
                <a:solidFill>
                  <a:schemeClr val="tx1"/>
                </a:solidFill>
                <a:effectLst>
                  <a:outerShdw blurRad="38100" dist="38100" dir="2700000" algn="tl">
                    <a:srgbClr val="C0C0C0"/>
                  </a:outerShdw>
                </a:effectLst>
                <a:ea typeface="楷体_GB2312"/>
                <a:cs typeface="楷体_GB2312"/>
              </a:rPr>
              <a:t>和新应用，</a:t>
            </a:r>
            <a:r>
              <a:rPr lang="zh-CN" altLang="en-US" b="1" dirty="0">
                <a:solidFill>
                  <a:schemeClr val="tx1"/>
                </a:solidFill>
                <a:effectLst>
                  <a:outerShdw blurRad="38100" dist="38100" dir="2700000" algn="tl">
                    <a:srgbClr val="C0C0C0"/>
                  </a:outerShdw>
                </a:effectLst>
                <a:ea typeface="楷体_GB2312"/>
                <a:cs typeface="楷体_GB2312"/>
              </a:rPr>
              <a:t>从网络资源共享与管理</a:t>
            </a:r>
            <a:r>
              <a:rPr lang="zh-CN" altLang="en-US" b="1" dirty="0" smtClean="0">
                <a:solidFill>
                  <a:schemeClr val="tx1"/>
                </a:solidFill>
                <a:effectLst>
                  <a:outerShdw blurRad="38100" dist="38100" dir="2700000" algn="tl">
                    <a:srgbClr val="C0C0C0"/>
                  </a:outerShdw>
                </a:effectLst>
                <a:ea typeface="楷体_GB2312"/>
                <a:cs typeface="楷体_GB2312"/>
              </a:rPr>
              <a:t>，到人机交互</a:t>
            </a:r>
            <a:r>
              <a:rPr lang="zh-CN" altLang="en-US" b="1" dirty="0">
                <a:solidFill>
                  <a:schemeClr val="tx1"/>
                </a:solidFill>
                <a:effectLst>
                  <a:outerShdw blurRad="38100" dist="38100" dir="2700000" algn="tl">
                    <a:srgbClr val="C0C0C0"/>
                  </a:outerShdw>
                </a:effectLst>
                <a:ea typeface="楷体_GB2312"/>
                <a:cs typeface="楷体_GB2312"/>
              </a:rPr>
              <a:t>及软件服务等各方面提出了软件技术的新课题。</a:t>
            </a:r>
            <a:r>
              <a:rPr lang="zh-CN" altLang="en-US" sz="2200" b="1" dirty="0">
                <a:solidFill>
                  <a:schemeClr val="tx1"/>
                </a:solidFill>
                <a:ea typeface="楷体_GB2312"/>
                <a:cs typeface="楷体_GB2312"/>
              </a:rPr>
              <a:t> </a:t>
            </a:r>
          </a:p>
        </p:txBody>
      </p:sp>
      <p:sp>
        <p:nvSpPr>
          <p:cNvPr id="356355" name="Rectangle 3"/>
          <p:cNvSpPr>
            <a:spLocks noChangeArrowheads="1"/>
          </p:cNvSpPr>
          <p:nvPr/>
        </p:nvSpPr>
        <p:spPr bwMode="auto">
          <a:xfrm>
            <a:off x="1028700" y="304800"/>
            <a:ext cx="7196138" cy="682625"/>
          </a:xfrm>
          <a:prstGeom prst="rect">
            <a:avLst/>
          </a:prstGeom>
          <a:noFill/>
          <a:ln w="9525">
            <a:noFill/>
            <a:miter lim="800000"/>
            <a:headEnd/>
            <a:tailEnd/>
          </a:ln>
          <a:effectLst/>
        </p:spPr>
        <p:txBody>
          <a:bodyPr lIns="0" tIns="0" rIns="0" bIns="0" anchor="b"/>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软件工程的产生和发展</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body" sz="half" idx="1"/>
          </p:nvPr>
        </p:nvSpPr>
        <p:spPr>
          <a:xfrm>
            <a:off x="-24760" y="836712"/>
            <a:ext cx="8839200" cy="2664296"/>
          </a:xfrm>
        </p:spPr>
        <p:txBody>
          <a:bodyPr/>
          <a:lstStyle/>
          <a:p>
            <a:pPr marL="0" indent="0">
              <a:lnSpc>
                <a:spcPct val="110000"/>
              </a:lnSpc>
              <a:defRPr/>
            </a:pPr>
            <a:r>
              <a:rPr lang="zh-CN" altLang="en-US" sz="2000" dirty="0" smtClean="0">
                <a:solidFill>
                  <a:srgbClr val="0000FF"/>
                </a:solidFill>
                <a:effectLst>
                  <a:outerShdw blurRad="38100" dist="38100" dir="2700000" algn="tl">
                    <a:srgbClr val="C0C0C0"/>
                  </a:outerShdw>
                </a:effectLst>
              </a:rPr>
              <a:t> 软件工程的定义</a:t>
            </a:r>
            <a:endParaRPr lang="zh-CN" altLang="en-US" sz="2000" dirty="0">
              <a:solidFill>
                <a:srgbClr val="0000FF"/>
              </a:solidFill>
              <a:effectLst>
                <a:outerShdw blurRad="38100" dist="38100" dir="2700000" algn="tl">
                  <a:srgbClr val="C0C0C0"/>
                </a:outerShdw>
              </a:effectLst>
            </a:endParaRPr>
          </a:p>
          <a:p>
            <a:pPr lvl="1">
              <a:lnSpc>
                <a:spcPct val="110000"/>
              </a:lnSpc>
              <a:defRPr/>
            </a:pPr>
            <a:r>
              <a:rPr lang="en-US" altLang="zh-CN" sz="2000" dirty="0">
                <a:effectLst>
                  <a:outerShdw blurRad="38100" dist="38100" dir="2700000" algn="tl">
                    <a:srgbClr val="C0C0C0"/>
                  </a:outerShdw>
                </a:effectLst>
              </a:rPr>
              <a:t>1993</a:t>
            </a:r>
            <a:r>
              <a:rPr lang="zh-CN" altLang="en-US" sz="2000" dirty="0">
                <a:effectLst>
                  <a:outerShdw blurRad="38100" dist="38100" dir="2700000" algn="tl">
                    <a:srgbClr val="C0C0C0"/>
                  </a:outerShdw>
                </a:effectLst>
              </a:rPr>
              <a:t>年</a:t>
            </a:r>
            <a:r>
              <a:rPr lang="en-US" altLang="zh-CN" sz="2000" dirty="0">
                <a:effectLst>
                  <a:outerShdw blurRad="38100" dist="38100" dir="2700000" algn="tl">
                    <a:srgbClr val="C0C0C0"/>
                  </a:outerShdw>
                </a:effectLst>
              </a:rPr>
              <a:t>IEEE</a:t>
            </a:r>
            <a:r>
              <a:rPr lang="zh-CN" altLang="en-US" sz="2000" dirty="0">
                <a:effectLst>
                  <a:outerShdw blurRad="38100" dist="38100" dir="2700000" algn="tl">
                    <a:srgbClr val="C0C0C0"/>
                  </a:outerShdw>
                </a:effectLst>
              </a:rPr>
              <a:t>提出软件工程概念：</a:t>
            </a:r>
            <a:r>
              <a:rPr lang="zh-CN" altLang="en-US" sz="2000" dirty="0">
                <a:solidFill>
                  <a:schemeClr val="tx1"/>
                </a:solidFill>
                <a:effectLst>
                  <a:outerShdw blurRad="38100" dist="38100" dir="2700000" algn="tl">
                    <a:srgbClr val="C0C0C0"/>
                  </a:outerShdw>
                </a:effectLst>
              </a:rPr>
              <a:t>将</a:t>
            </a:r>
            <a:r>
              <a:rPr lang="zh-CN" altLang="en-US" sz="2000" dirty="0">
                <a:solidFill>
                  <a:srgbClr val="C00000"/>
                </a:solidFill>
                <a:effectLst>
                  <a:outerShdw blurRad="38100" dist="38100" dir="2700000" algn="tl">
                    <a:srgbClr val="C0C0C0"/>
                  </a:outerShdw>
                </a:effectLst>
              </a:rPr>
              <a:t>系统化</a:t>
            </a:r>
            <a:r>
              <a:rPr lang="zh-CN" altLang="en-US" sz="2000" dirty="0" smtClean="0">
                <a:solidFill>
                  <a:srgbClr val="C00000"/>
                </a:solidFill>
                <a:effectLst>
                  <a:outerShdw blurRad="38100" dist="38100" dir="2700000" algn="tl">
                    <a:srgbClr val="C0C0C0"/>
                  </a:outerShdw>
                </a:effectLst>
              </a:rPr>
              <a:t>的</a:t>
            </a:r>
            <a:r>
              <a:rPr lang="en-US" altLang="zh-CN" sz="2000" dirty="0" smtClean="0">
                <a:solidFill>
                  <a:srgbClr val="C00000"/>
                </a:solidFill>
                <a:effectLst>
                  <a:outerShdw blurRad="38100" dist="38100" dir="2700000" algn="tl">
                    <a:srgbClr val="C0C0C0"/>
                  </a:outerShdw>
                </a:effectLst>
              </a:rPr>
              <a:t>/*</a:t>
            </a:r>
            <a:r>
              <a:rPr lang="zh-CN" altLang="en-US" sz="1600" dirty="0" smtClean="0">
                <a:solidFill>
                  <a:srgbClr val="C00000"/>
                </a:solidFill>
                <a:effectLst>
                  <a:outerShdw blurRad="38100" dist="38100" dir="2700000" algn="tl">
                    <a:srgbClr val="C0C0C0"/>
                  </a:outerShdw>
                </a:effectLst>
              </a:rPr>
              <a:t>有需求、设计、实现、设施（好像是这个），就是有一整套系统，构成一个阶段，每一个阶段之间紧密相关，又各有特点</a:t>
            </a:r>
            <a:r>
              <a:rPr lang="en-US" altLang="zh-CN" sz="2000" dirty="0" smtClean="0">
                <a:solidFill>
                  <a:srgbClr val="C00000"/>
                </a:solidFill>
                <a:effectLst>
                  <a:outerShdw blurRad="38100" dist="38100" dir="2700000" algn="tl">
                    <a:srgbClr val="C0C0C0"/>
                  </a:outerShdw>
                </a:effectLst>
              </a:rPr>
              <a:t>*/</a:t>
            </a:r>
            <a:r>
              <a:rPr lang="zh-CN" altLang="en-US" sz="2000" dirty="0" smtClean="0">
                <a:solidFill>
                  <a:srgbClr val="C00000"/>
                </a:solidFill>
                <a:effectLst>
                  <a:outerShdw blurRad="38100" dist="38100" dir="2700000" algn="tl">
                    <a:srgbClr val="C0C0C0"/>
                  </a:outerShdw>
                </a:effectLst>
              </a:rPr>
              <a:t>、</a:t>
            </a:r>
            <a:r>
              <a:rPr lang="zh-CN" altLang="en-US" sz="2000" dirty="0">
                <a:solidFill>
                  <a:srgbClr val="C00000"/>
                </a:solidFill>
                <a:effectLst>
                  <a:outerShdw blurRad="38100" dist="38100" dir="2700000" algn="tl">
                    <a:srgbClr val="C0C0C0"/>
                  </a:outerShdw>
                </a:effectLst>
              </a:rPr>
              <a:t>规范化</a:t>
            </a:r>
            <a:r>
              <a:rPr lang="zh-CN" altLang="en-US" sz="2000" dirty="0" smtClean="0">
                <a:solidFill>
                  <a:srgbClr val="C00000"/>
                </a:solidFill>
                <a:effectLst>
                  <a:outerShdw blurRad="38100" dist="38100" dir="2700000" algn="tl">
                    <a:srgbClr val="C0C0C0"/>
                  </a:outerShdw>
                </a:effectLst>
              </a:rPr>
              <a:t>的</a:t>
            </a:r>
            <a:r>
              <a:rPr lang="en-US" altLang="zh-CN" sz="2000" dirty="0" smtClean="0">
                <a:solidFill>
                  <a:srgbClr val="C00000"/>
                </a:solidFill>
                <a:effectLst>
                  <a:outerShdw blurRad="38100" dist="38100" dir="2700000" algn="tl">
                    <a:srgbClr val="C0C0C0"/>
                  </a:outerShdw>
                </a:effectLst>
              </a:rPr>
              <a:t>/*</a:t>
            </a:r>
            <a:r>
              <a:rPr lang="zh-CN" altLang="en-US" sz="1600" dirty="0" smtClean="0">
                <a:solidFill>
                  <a:srgbClr val="C00000"/>
                </a:solidFill>
                <a:effectLst>
                  <a:outerShdw blurRad="38100" dist="38100" dir="2700000" algn="tl">
                    <a:srgbClr val="C0C0C0"/>
                  </a:outerShdw>
                </a:effectLst>
              </a:rPr>
              <a:t>有结构化的需求，有面向对象的需求，有结构化的工具，有相应的工具进行指导</a:t>
            </a:r>
            <a:r>
              <a:rPr lang="en-US" altLang="zh-CN" sz="2000" dirty="0" smtClean="0">
                <a:solidFill>
                  <a:srgbClr val="C00000"/>
                </a:solidFill>
                <a:effectLst>
                  <a:outerShdw blurRad="38100" dist="38100" dir="2700000" algn="tl">
                    <a:srgbClr val="C0C0C0"/>
                  </a:outerShdw>
                </a:effectLst>
              </a:rPr>
              <a:t>*/</a:t>
            </a:r>
            <a:r>
              <a:rPr lang="zh-CN" altLang="en-US" sz="2000" dirty="0" smtClean="0">
                <a:solidFill>
                  <a:srgbClr val="C00000"/>
                </a:solidFill>
                <a:effectLst>
                  <a:outerShdw blurRad="38100" dist="38100" dir="2700000" algn="tl">
                    <a:srgbClr val="C0C0C0"/>
                  </a:outerShdw>
                </a:effectLst>
              </a:rPr>
              <a:t>、</a:t>
            </a:r>
            <a:r>
              <a:rPr lang="zh-CN" altLang="en-US" sz="2000" dirty="0">
                <a:solidFill>
                  <a:srgbClr val="C00000"/>
                </a:solidFill>
                <a:effectLst>
                  <a:outerShdw blurRad="38100" dist="38100" dir="2700000" algn="tl">
                    <a:srgbClr val="C0C0C0"/>
                  </a:outerShdw>
                </a:effectLst>
              </a:rPr>
              <a:t>可</a:t>
            </a:r>
            <a:r>
              <a:rPr lang="zh-CN" altLang="en-US" sz="2000" dirty="0" smtClean="0">
                <a:solidFill>
                  <a:srgbClr val="C00000"/>
                </a:solidFill>
                <a:effectLst>
                  <a:outerShdw blurRad="38100" dist="38100" dir="2700000" algn="tl">
                    <a:srgbClr val="C0C0C0"/>
                  </a:outerShdw>
                </a:effectLst>
              </a:rPr>
              <a:t>度量</a:t>
            </a:r>
            <a:r>
              <a:rPr lang="en-US" altLang="zh-CN" sz="2000" dirty="0" smtClean="0">
                <a:solidFill>
                  <a:srgbClr val="C00000"/>
                </a:solidFill>
                <a:effectLst>
                  <a:outerShdw blurRad="38100" dist="38100" dir="2700000" algn="tl">
                    <a:srgbClr val="C0C0C0"/>
                  </a:outerShdw>
                </a:effectLst>
              </a:rPr>
              <a:t>/*</a:t>
            </a:r>
            <a:r>
              <a:rPr lang="zh-CN" altLang="en-US" sz="1600" dirty="0" smtClean="0">
                <a:solidFill>
                  <a:srgbClr val="C00000"/>
                </a:solidFill>
                <a:effectLst>
                  <a:outerShdw blurRad="38100" dist="38100" dir="2700000" algn="tl">
                    <a:srgbClr val="C0C0C0"/>
                  </a:outerShdw>
                </a:effectLst>
              </a:rPr>
              <a:t>就是指量化，我们所做的工作，所做的分析如何去度量呢？比如以功能的多少，功能点的大小，来确定工作量，而不管你用什么样的语言去实现</a:t>
            </a:r>
            <a:r>
              <a:rPr lang="en-US" altLang="zh-CN" sz="2000" dirty="0" smtClean="0">
                <a:solidFill>
                  <a:srgbClr val="C00000"/>
                </a:solidFill>
                <a:effectLst>
                  <a:outerShdw blurRad="38100" dist="38100" dir="2700000" algn="tl">
                    <a:srgbClr val="C0C0C0"/>
                  </a:outerShdw>
                </a:effectLst>
              </a:rPr>
              <a:t>*/</a:t>
            </a:r>
            <a:r>
              <a:rPr lang="zh-CN" altLang="en-US" sz="2000" dirty="0" smtClean="0">
                <a:solidFill>
                  <a:schemeClr val="tx1"/>
                </a:solidFill>
                <a:effectLst>
                  <a:outerShdw blurRad="38100" dist="38100" dir="2700000" algn="tl">
                    <a:srgbClr val="C0C0C0"/>
                  </a:outerShdw>
                </a:effectLst>
              </a:rPr>
              <a:t>的</a:t>
            </a:r>
            <a:r>
              <a:rPr lang="zh-CN" altLang="en-US" sz="2000" dirty="0">
                <a:solidFill>
                  <a:schemeClr val="tx1"/>
                </a:solidFill>
                <a:effectLst>
                  <a:outerShdw blurRad="38100" dist="38100" dir="2700000" algn="tl">
                    <a:srgbClr val="C0C0C0"/>
                  </a:outerShdw>
                </a:effectLst>
              </a:rPr>
              <a:t>工程原则和方法，应用于软件的</a:t>
            </a:r>
            <a:r>
              <a:rPr lang="zh-CN" altLang="en-US" sz="2000" dirty="0" smtClean="0">
                <a:solidFill>
                  <a:schemeClr val="tx1"/>
                </a:solidFill>
                <a:effectLst>
                  <a:outerShdw blurRad="38100" dist="38100" dir="2700000" algn="tl">
                    <a:srgbClr val="C0C0C0"/>
                  </a:outerShdw>
                </a:effectLst>
              </a:rPr>
              <a:t>开发</a:t>
            </a:r>
            <a:r>
              <a:rPr lang="en-US" altLang="zh-CN" sz="2000" dirty="0" smtClean="0">
                <a:solidFill>
                  <a:schemeClr val="tx1"/>
                </a:solidFill>
                <a:effectLst>
                  <a:outerShdw blurRad="38100" dist="38100" dir="2700000" algn="tl">
                    <a:srgbClr val="C0C0C0"/>
                  </a:outerShdw>
                </a:effectLst>
              </a:rPr>
              <a:t>/*</a:t>
            </a:r>
            <a:r>
              <a:rPr lang="zh-CN" altLang="en-US" sz="1600" dirty="0" smtClean="0">
                <a:solidFill>
                  <a:schemeClr val="tx1"/>
                </a:solidFill>
                <a:effectLst>
                  <a:outerShdw blurRad="38100" dist="38100" dir="2700000" algn="tl">
                    <a:srgbClr val="C0C0C0"/>
                  </a:outerShdw>
                </a:effectLst>
              </a:rPr>
              <a:t>需求、设计、实现、测试</a:t>
            </a:r>
            <a:r>
              <a:rPr lang="en-US" altLang="zh-CN" sz="2000" dirty="0" smtClean="0">
                <a:solidFill>
                  <a:schemeClr val="tx1"/>
                </a:solidFill>
                <a:effectLst>
                  <a:outerShdw blurRad="38100" dist="38100" dir="2700000" algn="tl">
                    <a:srgbClr val="C0C0C0"/>
                  </a:outerShdw>
                </a:effectLst>
              </a:rPr>
              <a:t>*/</a:t>
            </a:r>
            <a:r>
              <a:rPr lang="zh-CN" altLang="en-US" sz="2000" dirty="0" smtClean="0">
                <a:solidFill>
                  <a:schemeClr val="tx1"/>
                </a:solidFill>
                <a:effectLst>
                  <a:outerShdw blurRad="38100" dist="38100" dir="2700000" algn="tl">
                    <a:srgbClr val="C0C0C0"/>
                  </a:outerShdw>
                </a:effectLst>
              </a:rPr>
              <a:t>、</a:t>
            </a:r>
            <a:r>
              <a:rPr lang="zh-CN" altLang="en-US" sz="2000" dirty="0">
                <a:solidFill>
                  <a:schemeClr val="tx1"/>
                </a:solidFill>
                <a:effectLst>
                  <a:outerShdw blurRad="38100" dist="38100" dir="2700000" algn="tl">
                    <a:srgbClr val="C0C0C0"/>
                  </a:outerShdw>
                </a:effectLst>
              </a:rPr>
              <a:t>运行和</a:t>
            </a:r>
            <a:r>
              <a:rPr lang="zh-CN" altLang="en-US" sz="2000" dirty="0" smtClean="0">
                <a:solidFill>
                  <a:schemeClr val="tx1"/>
                </a:solidFill>
                <a:effectLst>
                  <a:outerShdw blurRad="38100" dist="38100" dir="2700000" algn="tl">
                    <a:srgbClr val="C0C0C0"/>
                  </a:outerShdw>
                </a:effectLst>
              </a:rPr>
              <a:t>维护</a:t>
            </a:r>
            <a:r>
              <a:rPr lang="en-US" altLang="zh-CN" sz="2000" dirty="0" smtClean="0">
                <a:solidFill>
                  <a:schemeClr val="tx1"/>
                </a:solidFill>
                <a:effectLst>
                  <a:outerShdw blurRad="38100" dist="38100" dir="2700000" algn="tl">
                    <a:srgbClr val="C0C0C0"/>
                  </a:outerShdw>
                </a:effectLst>
              </a:rPr>
              <a:t>/*</a:t>
            </a:r>
            <a:r>
              <a:rPr lang="zh-CN" altLang="en-US" sz="1600" dirty="0" smtClean="0">
                <a:solidFill>
                  <a:schemeClr val="tx1"/>
                </a:solidFill>
                <a:effectLst>
                  <a:outerShdw blurRad="38100" dist="38100" dir="2700000" algn="tl">
                    <a:srgbClr val="C0C0C0"/>
                  </a:outerShdw>
                </a:effectLst>
              </a:rPr>
              <a:t>运行和维护是同步的</a:t>
            </a:r>
            <a:r>
              <a:rPr lang="en-US" altLang="zh-CN" sz="2000" dirty="0" smtClean="0">
                <a:solidFill>
                  <a:schemeClr val="tx1"/>
                </a:solidFill>
                <a:effectLst>
                  <a:outerShdw blurRad="38100" dist="38100" dir="2700000" algn="tl">
                    <a:srgbClr val="C0C0C0"/>
                  </a:outerShdw>
                </a:effectLst>
              </a:rPr>
              <a:t>*/</a:t>
            </a:r>
            <a:r>
              <a:rPr lang="zh-CN" altLang="en-US" sz="2000" dirty="0" smtClean="0">
                <a:solidFill>
                  <a:schemeClr val="tx1"/>
                </a:solidFill>
                <a:effectLst>
                  <a:outerShdw blurRad="38100" dist="38100" dir="2700000" algn="tl">
                    <a:srgbClr val="C0C0C0"/>
                  </a:outerShdw>
                </a:effectLst>
              </a:rPr>
              <a:t>及其</a:t>
            </a:r>
            <a:r>
              <a:rPr lang="zh-CN" altLang="en-US" sz="2000" dirty="0">
                <a:solidFill>
                  <a:schemeClr val="tx1"/>
                </a:solidFill>
                <a:effectLst>
                  <a:outerShdw blurRad="38100" dist="38100" dir="2700000" algn="tl">
                    <a:srgbClr val="C0C0C0"/>
                  </a:outerShdw>
                </a:effectLst>
              </a:rPr>
              <a:t>上述方法的</a:t>
            </a:r>
            <a:r>
              <a:rPr lang="zh-CN" altLang="en-US" sz="2000" dirty="0" smtClean="0">
                <a:solidFill>
                  <a:schemeClr val="tx1"/>
                </a:solidFill>
                <a:effectLst>
                  <a:outerShdw blurRad="38100" dist="38100" dir="2700000" algn="tl">
                    <a:srgbClr val="C0C0C0"/>
                  </a:outerShdw>
                </a:effectLst>
              </a:rPr>
              <a:t>研究</a:t>
            </a:r>
            <a:r>
              <a:rPr lang="en-US" altLang="zh-CN" sz="2000" dirty="0" smtClean="0">
                <a:solidFill>
                  <a:schemeClr val="tx1"/>
                </a:solidFill>
                <a:effectLst>
                  <a:outerShdw blurRad="38100" dist="38100" dir="2700000" algn="tl">
                    <a:srgbClr val="C0C0C0"/>
                  </a:outerShdw>
                </a:effectLst>
              </a:rPr>
              <a:t>/*</a:t>
            </a:r>
            <a:r>
              <a:rPr lang="zh-CN" altLang="en-US" sz="1600" dirty="0" smtClean="0">
                <a:solidFill>
                  <a:schemeClr val="tx1"/>
                </a:solidFill>
                <a:effectLst>
                  <a:outerShdw blurRad="38100" dist="38100" dir="2700000" algn="tl">
                    <a:srgbClr val="C0C0C0"/>
                  </a:outerShdw>
                </a:effectLst>
              </a:rPr>
              <a:t>说明软件工程是一个动态的，不是静态的，因为我们随着技术的研究，软件工程的方法是在不断变化的</a:t>
            </a:r>
            <a:r>
              <a:rPr lang="en-US" altLang="zh-CN" sz="2000" dirty="0" smtClean="0">
                <a:solidFill>
                  <a:schemeClr val="tx1"/>
                </a:solidFill>
                <a:effectLst>
                  <a:outerShdw blurRad="38100" dist="38100" dir="2700000" algn="tl">
                    <a:srgbClr val="C0C0C0"/>
                  </a:outerShdw>
                </a:effectLst>
              </a:rPr>
              <a:t>*/</a:t>
            </a:r>
            <a:r>
              <a:rPr lang="zh-CN" altLang="en-US" sz="2000" dirty="0" smtClean="0">
                <a:solidFill>
                  <a:schemeClr val="tx1"/>
                </a:solidFill>
                <a:effectLst>
                  <a:outerShdw blurRad="38100" dist="38100" dir="2700000" algn="tl">
                    <a:srgbClr val="C0C0C0"/>
                  </a:outerShdw>
                </a:effectLst>
              </a:rPr>
              <a:t>。</a:t>
            </a:r>
          </a:p>
        </p:txBody>
      </p:sp>
      <p:sp>
        <p:nvSpPr>
          <p:cNvPr id="357379" name="Text Box 3"/>
          <p:cNvSpPr txBox="1">
            <a:spLocks noChangeArrowheads="1"/>
          </p:cNvSpPr>
          <p:nvPr/>
        </p:nvSpPr>
        <p:spPr bwMode="auto">
          <a:xfrm>
            <a:off x="161115" y="5949280"/>
            <a:ext cx="8991600" cy="584775"/>
          </a:xfrm>
          <a:prstGeom prst="rect">
            <a:avLst/>
          </a:prstGeom>
          <a:noFill/>
          <a:ln w="12700">
            <a:noFill/>
            <a:miter lim="800000"/>
            <a:headEnd type="none" w="sm" len="sm"/>
            <a:tailEnd type="none" w="sm" len="sm"/>
          </a:ln>
          <a:effectLst/>
        </p:spPr>
        <p:txBody>
          <a:bodyPr>
            <a:spAutoFit/>
          </a:bodyPr>
          <a:lstStyle/>
          <a:p>
            <a:pPr eaLnBrk="0" hangingPunct="0">
              <a:defRPr/>
            </a:pPr>
            <a:r>
              <a:rPr lang="en-US" altLang="zh-CN" sz="1600" b="1" dirty="0">
                <a:solidFill>
                  <a:schemeClr val="hlink"/>
                </a:solidFill>
                <a:effectLst>
                  <a:outerShdw blurRad="38100" dist="38100" dir="2700000" algn="tl">
                    <a:srgbClr val="C0C0C0"/>
                  </a:outerShdw>
                </a:effectLst>
                <a:latin typeface="宋体" pitchFamily="2" charset="-122"/>
              </a:rPr>
              <a:t>IEEE</a:t>
            </a:r>
            <a:r>
              <a:rPr lang="en-US" altLang="zh-CN" sz="1600" b="1" dirty="0">
                <a:solidFill>
                  <a:schemeClr val="hlink"/>
                </a:solidFill>
                <a:effectLst>
                  <a:outerShdw blurRad="38100" dist="38100" dir="2700000" algn="tl">
                    <a:srgbClr val="C0C0C0"/>
                  </a:outerShdw>
                </a:effectLst>
                <a:latin typeface="Times New Roman"/>
              </a:rPr>
              <a:t>——</a:t>
            </a:r>
            <a:r>
              <a:rPr lang="zh-CN" altLang="en-US" sz="1600" b="1" dirty="0">
                <a:solidFill>
                  <a:schemeClr val="hlink"/>
                </a:solidFill>
                <a:effectLst>
                  <a:outerShdw blurRad="38100" dist="38100" dir="2700000" algn="tl">
                    <a:srgbClr val="C0C0C0"/>
                  </a:outerShdw>
                </a:effectLst>
                <a:latin typeface="宋体" pitchFamily="2" charset="-122"/>
              </a:rPr>
              <a:t>美国电气和电子工程师学会（</a:t>
            </a:r>
            <a:r>
              <a:rPr lang="en-US" altLang="zh-CN" sz="1600" b="1" dirty="0">
                <a:solidFill>
                  <a:schemeClr val="hlink"/>
                </a:solidFill>
                <a:effectLst>
                  <a:outerShdw blurRad="38100" dist="38100" dir="2700000" algn="tl">
                    <a:srgbClr val="C0C0C0"/>
                  </a:outerShdw>
                </a:effectLst>
                <a:latin typeface="宋体" pitchFamily="2" charset="-122"/>
              </a:rPr>
              <a:t>Institute of Electrical and Electronics Engineers)</a:t>
            </a:r>
            <a:r>
              <a:rPr lang="zh-CN" altLang="en-US" sz="1600" b="1" dirty="0">
                <a:solidFill>
                  <a:schemeClr val="hlink"/>
                </a:solidFill>
                <a:effectLst>
                  <a:outerShdw blurRad="38100" dist="38100" dir="2700000" algn="tl">
                    <a:srgbClr val="C0C0C0"/>
                  </a:outerShdw>
                </a:effectLst>
                <a:latin typeface="宋体" pitchFamily="2" charset="-122"/>
              </a:rPr>
              <a:t>：</a:t>
            </a:r>
            <a:r>
              <a:rPr lang="zh-CN" altLang="en-US" sz="1600" b="1" dirty="0">
                <a:solidFill>
                  <a:schemeClr val="tx1"/>
                </a:solidFill>
                <a:effectLst>
                  <a:outerShdw blurRad="38100" dist="38100" dir="2700000" algn="tl">
                    <a:srgbClr val="C0C0C0"/>
                  </a:outerShdw>
                </a:effectLst>
                <a:latin typeface="宋体" pitchFamily="2" charset="-122"/>
              </a:rPr>
              <a:t>学会设各种专门技术分会，软件标准分技术委员会为</a:t>
            </a:r>
            <a:r>
              <a:rPr lang="en-US" altLang="zh-CN" sz="1600" b="1" dirty="0">
                <a:solidFill>
                  <a:schemeClr val="tx1"/>
                </a:solidFill>
                <a:effectLst>
                  <a:outerShdw blurRad="38100" dist="38100" dir="2700000" algn="tl">
                    <a:srgbClr val="C0C0C0"/>
                  </a:outerShdw>
                </a:effectLst>
                <a:latin typeface="宋体" pitchFamily="2" charset="-122"/>
              </a:rPr>
              <a:t>SESS</a:t>
            </a:r>
            <a:r>
              <a:rPr lang="zh-CN" altLang="en-US" sz="1600" b="1" dirty="0">
                <a:solidFill>
                  <a:schemeClr val="tx1"/>
                </a:solidFill>
                <a:effectLst>
                  <a:outerShdw blurRad="38100" dist="38100" dir="2700000" algn="tl">
                    <a:srgbClr val="C0C0C0"/>
                  </a:outerShdw>
                </a:effectLst>
                <a:latin typeface="宋体" pitchFamily="2" charset="-122"/>
              </a:rPr>
              <a:t>。</a:t>
            </a:r>
          </a:p>
        </p:txBody>
      </p:sp>
      <p:sp>
        <p:nvSpPr>
          <p:cNvPr id="357380" name="Text Box 4"/>
          <p:cNvSpPr txBox="1">
            <a:spLocks noChangeArrowheads="1"/>
          </p:cNvSpPr>
          <p:nvPr/>
        </p:nvSpPr>
        <p:spPr bwMode="auto">
          <a:xfrm>
            <a:off x="161115" y="3906808"/>
            <a:ext cx="8821769" cy="1897122"/>
          </a:xfrm>
          <a:prstGeom prst="rect">
            <a:avLst/>
          </a:prstGeom>
          <a:noFill/>
          <a:ln w="12700">
            <a:noFill/>
            <a:miter lim="800000"/>
            <a:headEnd type="none" w="sm" len="sm"/>
            <a:tailEnd type="none" w="sm" len="sm"/>
          </a:ln>
          <a:effectLst/>
        </p:spPr>
        <p:txBody>
          <a:bodyPr wrap="square">
            <a:spAutoFit/>
          </a:bodyPr>
          <a:lstStyle/>
          <a:p>
            <a:pPr eaLnBrk="0" hangingPunct="0">
              <a:lnSpc>
                <a:spcPct val="130000"/>
              </a:lnSpc>
              <a:spcBef>
                <a:spcPct val="5000"/>
              </a:spcBef>
              <a:defRPr/>
            </a:pPr>
            <a:r>
              <a:rPr lang="zh-CN" altLang="en-US" sz="1800" b="1" dirty="0">
                <a:solidFill>
                  <a:schemeClr val="hlink"/>
                </a:solidFill>
                <a:effectLst>
                  <a:outerShdw blurRad="38100" dist="38100" dir="2700000" algn="tl">
                    <a:srgbClr val="C0C0C0"/>
                  </a:outerShdw>
                </a:effectLst>
                <a:latin typeface="Times New Roman" pitchFamily="18" charset="0"/>
              </a:rPr>
              <a:t>定义中的四个要点：</a:t>
            </a:r>
          </a:p>
          <a:p>
            <a:pPr eaLnBrk="0" hangingPunct="0">
              <a:lnSpc>
                <a:spcPct val="130000"/>
              </a:lnSpc>
              <a:spcBef>
                <a:spcPct val="5000"/>
              </a:spcBef>
              <a:buClr>
                <a:schemeClr val="tx2"/>
              </a:buClr>
              <a:buFont typeface="Wingdings" pitchFamily="2" charset="2"/>
              <a:buChar char="v"/>
              <a:defRPr/>
            </a:pPr>
            <a:r>
              <a:rPr lang="zh-CN" altLang="en-US" sz="1800" b="1" dirty="0">
                <a:solidFill>
                  <a:schemeClr val="tx1"/>
                </a:solidFill>
                <a:effectLst>
                  <a:outerShdw blurRad="38100" dist="38100" dir="2700000" algn="tl">
                    <a:srgbClr val="C0C0C0"/>
                  </a:outerShdw>
                </a:effectLst>
                <a:latin typeface="宋体" pitchFamily="2" charset="-122"/>
              </a:rPr>
              <a:t> 软件工程</a:t>
            </a:r>
            <a:r>
              <a:rPr lang="zh-CN" altLang="en-US" sz="1800" b="1" dirty="0" smtClean="0">
                <a:solidFill>
                  <a:schemeClr val="tx1"/>
                </a:solidFill>
                <a:effectLst>
                  <a:outerShdw blurRad="38100" dist="38100" dir="2700000" algn="tl">
                    <a:srgbClr val="C0C0C0"/>
                  </a:outerShdw>
                </a:effectLst>
                <a:latin typeface="宋体" pitchFamily="2" charset="-122"/>
              </a:rPr>
              <a:t>方法</a:t>
            </a:r>
            <a:r>
              <a:rPr lang="en-US" altLang="zh-CN" sz="1800" b="1" dirty="0" smtClean="0">
                <a:solidFill>
                  <a:schemeClr val="tx1"/>
                </a:solidFill>
                <a:effectLst>
                  <a:outerShdw blurRad="38100" dist="38100" dir="2700000" algn="tl">
                    <a:srgbClr val="C0C0C0"/>
                  </a:outerShdw>
                </a:effectLst>
                <a:latin typeface="宋体" pitchFamily="2" charset="-122"/>
              </a:rPr>
              <a:t>----</a:t>
            </a:r>
            <a:r>
              <a:rPr lang="zh-CN" altLang="en-US" sz="1800" b="1" dirty="0">
                <a:solidFill>
                  <a:schemeClr val="tx1"/>
                </a:solidFill>
                <a:effectLst>
                  <a:outerShdw blurRad="38100" dist="38100" dir="2700000" algn="tl">
                    <a:srgbClr val="C0C0C0"/>
                  </a:outerShdw>
                </a:effectLst>
                <a:latin typeface="宋体" pitchFamily="2" charset="-122"/>
                <a:sym typeface="Wingdings" pitchFamily="2" charset="2"/>
              </a:rPr>
              <a:t>系统化、规范化、可度量</a:t>
            </a:r>
            <a:r>
              <a:rPr lang="zh-CN" altLang="en-US" sz="1800" b="1" dirty="0" smtClean="0">
                <a:solidFill>
                  <a:schemeClr val="tx1"/>
                </a:solidFill>
                <a:effectLst>
                  <a:outerShdw blurRad="38100" dist="38100" dir="2700000" algn="tl">
                    <a:srgbClr val="C0C0C0"/>
                  </a:outerShdw>
                </a:effectLst>
                <a:latin typeface="宋体" pitchFamily="2" charset="-122"/>
                <a:sym typeface="Wingdings" pitchFamily="2" charset="2"/>
              </a:rPr>
              <a:t>的工程化方法</a:t>
            </a:r>
            <a:r>
              <a:rPr lang="zh-CN" altLang="en-US" sz="1800" b="1" dirty="0">
                <a:solidFill>
                  <a:schemeClr val="tx1"/>
                </a:solidFill>
                <a:effectLst>
                  <a:outerShdw blurRad="38100" dist="38100" dir="2700000" algn="tl">
                    <a:srgbClr val="C0C0C0"/>
                  </a:outerShdw>
                </a:effectLst>
                <a:latin typeface="宋体" pitchFamily="2" charset="-122"/>
                <a:sym typeface="Wingdings" pitchFamily="2" charset="2"/>
              </a:rPr>
              <a:t>；</a:t>
            </a:r>
          </a:p>
          <a:p>
            <a:pPr eaLnBrk="0" hangingPunct="0">
              <a:lnSpc>
                <a:spcPct val="130000"/>
              </a:lnSpc>
              <a:spcBef>
                <a:spcPct val="5000"/>
              </a:spcBef>
              <a:buClr>
                <a:schemeClr val="tx2"/>
              </a:buClr>
              <a:buFont typeface="Wingdings" pitchFamily="2" charset="2"/>
              <a:buChar char="v"/>
              <a:defRPr/>
            </a:pPr>
            <a:r>
              <a:rPr lang="zh-CN" altLang="en-US" sz="1800" b="1" dirty="0">
                <a:solidFill>
                  <a:schemeClr val="tx1"/>
                </a:solidFill>
                <a:effectLst>
                  <a:outerShdw blurRad="38100" dist="38100" dir="2700000" algn="tl">
                    <a:srgbClr val="C0C0C0"/>
                  </a:outerShdw>
                </a:effectLst>
                <a:latin typeface="宋体" pitchFamily="2" charset="-122"/>
              </a:rPr>
              <a:t> 软件工程方法的作用和范围</a:t>
            </a:r>
            <a:r>
              <a:rPr lang="en-US" altLang="zh-CN"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chemeClr val="tx1"/>
                </a:solidFill>
                <a:effectLst>
                  <a:outerShdw blurRad="38100" dist="38100" dir="2700000" algn="tl">
                    <a:srgbClr val="C0C0C0"/>
                  </a:outerShdw>
                </a:effectLst>
                <a:latin typeface="宋体" pitchFamily="2" charset="-122"/>
                <a:sym typeface="Wingdings" pitchFamily="2" charset="2"/>
              </a:rPr>
              <a:t>软件的开发、运行和维护；</a:t>
            </a:r>
            <a:endParaRPr lang="zh-CN" altLang="en-US" sz="1800" b="1" dirty="0">
              <a:solidFill>
                <a:schemeClr val="tx1"/>
              </a:solidFill>
              <a:effectLst>
                <a:outerShdw blurRad="38100" dist="38100" dir="2700000" algn="tl">
                  <a:srgbClr val="C0C0C0"/>
                </a:outerShdw>
              </a:effectLst>
              <a:latin typeface="宋体" pitchFamily="2" charset="-122"/>
            </a:endParaRPr>
          </a:p>
          <a:p>
            <a:pPr eaLnBrk="0" hangingPunct="0">
              <a:lnSpc>
                <a:spcPct val="130000"/>
              </a:lnSpc>
              <a:spcBef>
                <a:spcPct val="5000"/>
              </a:spcBef>
              <a:buClr>
                <a:schemeClr val="tx2"/>
              </a:buClr>
              <a:buFont typeface="Wingdings" pitchFamily="2" charset="2"/>
              <a:buChar char="v"/>
              <a:defRPr/>
            </a:pPr>
            <a:r>
              <a:rPr lang="zh-CN" altLang="en-US" sz="1800" b="1" dirty="0">
                <a:solidFill>
                  <a:schemeClr val="tx1"/>
                </a:solidFill>
                <a:effectLst>
                  <a:outerShdw blurRad="38100" dist="38100" dir="2700000" algn="tl">
                    <a:srgbClr val="C0C0C0"/>
                  </a:outerShdw>
                </a:effectLst>
                <a:latin typeface="宋体" pitchFamily="2" charset="-122"/>
              </a:rPr>
              <a:t> 软件工程方法的目标</a:t>
            </a:r>
            <a:r>
              <a:rPr lang="en-US" altLang="zh-CN"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chemeClr val="tx1"/>
                </a:solidFill>
                <a:effectLst>
                  <a:outerShdw blurRad="38100" dist="38100" dir="2700000" algn="tl">
                    <a:srgbClr val="C0C0C0"/>
                  </a:outerShdw>
                </a:effectLst>
                <a:latin typeface="宋体" pitchFamily="2" charset="-122"/>
                <a:sym typeface="Wingdings" pitchFamily="2" charset="2"/>
              </a:rPr>
              <a:t>即将</a:t>
            </a:r>
            <a:r>
              <a:rPr lang="zh-CN" altLang="en-US" sz="1800" b="1" dirty="0">
                <a:solidFill>
                  <a:schemeClr val="tx1"/>
                </a:solidFill>
                <a:effectLst>
                  <a:outerShdw blurRad="38100" dist="38100" dir="2700000" algn="tl">
                    <a:srgbClr val="C0C0C0"/>
                  </a:outerShdw>
                </a:effectLst>
                <a:latin typeface="宋体" pitchFamily="2" charset="-122"/>
              </a:rPr>
              <a:t>工程</a:t>
            </a:r>
            <a:r>
              <a:rPr lang="zh-CN" altLang="en-US" sz="1800" b="1" dirty="0">
                <a:solidFill>
                  <a:schemeClr val="tx1"/>
                </a:solidFill>
                <a:effectLst>
                  <a:outerShdw blurRad="38100" dist="38100" dir="2700000" algn="tl">
                    <a:srgbClr val="C0C0C0"/>
                  </a:outerShdw>
                </a:effectLst>
                <a:latin typeface="宋体" pitchFamily="2" charset="-122"/>
                <a:sym typeface="Wingdings" pitchFamily="2" charset="2"/>
              </a:rPr>
              <a:t>化的原则和方法应用于</a:t>
            </a:r>
            <a:r>
              <a:rPr lang="zh-CN" altLang="en-US" sz="1800" b="1" dirty="0" smtClean="0">
                <a:solidFill>
                  <a:schemeClr val="tx1"/>
                </a:solidFill>
                <a:effectLst>
                  <a:outerShdw blurRad="38100" dist="38100" dir="2700000" algn="tl">
                    <a:srgbClr val="C0C0C0"/>
                  </a:outerShdw>
                </a:effectLst>
                <a:latin typeface="宋体" pitchFamily="2" charset="-122"/>
                <a:sym typeface="Wingdings" pitchFamily="2" charset="2"/>
              </a:rPr>
              <a:t>软件开发过程；</a:t>
            </a:r>
            <a:endParaRPr lang="zh-CN" altLang="en-US" sz="1800" b="1" dirty="0">
              <a:solidFill>
                <a:schemeClr val="tx1"/>
              </a:solidFill>
              <a:effectLst>
                <a:outerShdw blurRad="38100" dist="38100" dir="2700000" algn="tl">
                  <a:srgbClr val="C0C0C0"/>
                </a:outerShdw>
              </a:effectLst>
              <a:latin typeface="宋体" pitchFamily="2" charset="-122"/>
            </a:endParaRPr>
          </a:p>
          <a:p>
            <a:pPr eaLnBrk="0" hangingPunct="0">
              <a:lnSpc>
                <a:spcPct val="130000"/>
              </a:lnSpc>
              <a:spcBef>
                <a:spcPct val="5000"/>
              </a:spcBef>
              <a:buClr>
                <a:schemeClr val="tx2"/>
              </a:buClr>
              <a:buFont typeface="Wingdings" pitchFamily="2" charset="2"/>
              <a:buChar char="v"/>
              <a:defRPr/>
            </a:pPr>
            <a:r>
              <a:rPr lang="zh-CN" altLang="en-US" sz="1800" b="1" dirty="0">
                <a:solidFill>
                  <a:schemeClr val="tx1"/>
                </a:solidFill>
                <a:effectLst>
                  <a:outerShdw blurRad="38100" dist="38100" dir="2700000" algn="tl">
                    <a:srgbClr val="C0C0C0"/>
                  </a:outerShdw>
                </a:effectLst>
                <a:latin typeface="宋体" pitchFamily="2" charset="-122"/>
              </a:rPr>
              <a:t> 软件工程方法的趋势</a:t>
            </a:r>
            <a:r>
              <a:rPr lang="en-US" altLang="zh-CN" sz="1800" b="1" dirty="0">
                <a:solidFill>
                  <a:schemeClr val="tx1"/>
                </a:solidFill>
                <a:effectLst>
                  <a:outerShdw blurRad="38100" dist="38100" dir="2700000" algn="tl">
                    <a:srgbClr val="C0C0C0"/>
                  </a:outerShdw>
                </a:effectLst>
                <a:latin typeface="宋体" pitchFamily="2" charset="-122"/>
              </a:rPr>
              <a:t>-----</a:t>
            </a:r>
            <a:r>
              <a:rPr lang="zh-CN" altLang="en-US" sz="1800" b="1" dirty="0">
                <a:solidFill>
                  <a:schemeClr val="tx1"/>
                </a:solidFill>
                <a:effectLst>
                  <a:outerShdw blurRad="38100" dist="38100" dir="2700000" algn="tl">
                    <a:srgbClr val="C0C0C0"/>
                  </a:outerShdw>
                </a:effectLst>
                <a:latin typeface="宋体" pitchFamily="2" charset="-122"/>
                <a:sym typeface="Wingdings" pitchFamily="2" charset="2"/>
              </a:rPr>
              <a:t>方法的研究；</a:t>
            </a:r>
          </a:p>
        </p:txBody>
      </p:sp>
      <p:sp>
        <p:nvSpPr>
          <p:cNvPr id="357381" name="Rectangle 5"/>
          <p:cNvSpPr>
            <a:spLocks noGrp="1" noChangeArrowheads="1"/>
          </p:cNvSpPr>
          <p:nvPr>
            <p:ph type="title"/>
          </p:nvPr>
        </p:nvSpPr>
        <p:spPr>
          <a:xfrm>
            <a:off x="1043608" y="142850"/>
            <a:ext cx="7196138" cy="798512"/>
          </a:xfrm>
        </p:spPr>
        <p:txBody>
          <a:bodyPr/>
          <a:lstStyle/>
          <a:p>
            <a:pPr>
              <a:defRPr/>
            </a:pPr>
            <a:r>
              <a:rPr lang="zh-CN" altLang="en-US" dirty="0"/>
              <a:t>软件工程的产生和发展</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5" name="Rectangle 15"/>
          <p:cNvSpPr>
            <a:spLocks noChangeArrowheads="1"/>
          </p:cNvSpPr>
          <p:nvPr/>
        </p:nvSpPr>
        <p:spPr bwMode="auto">
          <a:xfrm>
            <a:off x="1028700" y="115888"/>
            <a:ext cx="7196138" cy="871537"/>
          </a:xfrm>
          <a:prstGeom prst="rect">
            <a:avLst/>
          </a:prstGeom>
          <a:noFill/>
          <a:ln w="9525">
            <a:noFill/>
            <a:miter lim="800000"/>
            <a:headEnd/>
            <a:tailEnd/>
          </a:ln>
        </p:spPr>
        <p:txBody>
          <a:bodyPr lIns="0" tIns="0" rIns="0" bIns="0" anchor="b"/>
          <a:lstStyle/>
          <a:p>
            <a:pPr algn="ctr" eaLnBrk="0" hangingPunct="0">
              <a:lnSpc>
                <a:spcPct val="85000"/>
              </a:lnSpc>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软件工程的产生和发展</a:t>
            </a:r>
          </a:p>
        </p:txBody>
      </p:sp>
      <p:sp>
        <p:nvSpPr>
          <p:cNvPr id="235536" name="Text Box 16"/>
          <p:cNvSpPr txBox="1">
            <a:spLocks noChangeArrowheads="1"/>
          </p:cNvSpPr>
          <p:nvPr/>
        </p:nvSpPr>
        <p:spPr bwMode="auto">
          <a:xfrm>
            <a:off x="251520" y="789935"/>
            <a:ext cx="6351587" cy="424732"/>
          </a:xfrm>
          <a:prstGeom prst="rect">
            <a:avLst/>
          </a:prstGeom>
          <a:noFill/>
          <a:ln w="9525">
            <a:noFill/>
            <a:miter lim="800000"/>
            <a:headEnd/>
            <a:tailEnd/>
          </a:ln>
          <a:effectLst/>
        </p:spPr>
        <p:txBody>
          <a:bodyPr>
            <a:spAutoFit/>
          </a:bodyPr>
          <a:lstStyle/>
          <a:p>
            <a:pPr algn="just">
              <a:lnSpc>
                <a:spcPct val="90000"/>
              </a:lnSpc>
            </a:pPr>
            <a:r>
              <a:rPr lang="zh-CN" altLang="en-US" sz="2400" b="1" dirty="0" smtClean="0">
                <a:solidFill>
                  <a:srgbClr val="2818F4"/>
                </a:solidFill>
                <a:effectLst>
                  <a:outerShdw blurRad="38100" dist="38100" dir="2700000" algn="tl">
                    <a:srgbClr val="C0C0C0"/>
                  </a:outerShdw>
                </a:effectLst>
              </a:rPr>
              <a:t>在软件工程中，软件</a:t>
            </a:r>
            <a:r>
              <a:rPr lang="zh-CN" altLang="en-US" sz="2400" b="1" dirty="0">
                <a:solidFill>
                  <a:srgbClr val="2818F4"/>
                </a:solidFill>
                <a:effectLst>
                  <a:outerShdw blurRad="38100" dist="38100" dir="2700000" algn="tl">
                    <a:srgbClr val="C0C0C0"/>
                  </a:outerShdw>
                </a:effectLst>
              </a:rPr>
              <a:t>方法学的发展</a:t>
            </a:r>
          </a:p>
        </p:txBody>
      </p:sp>
      <p:sp>
        <p:nvSpPr>
          <p:cNvPr id="5" name="Text Box 4"/>
          <p:cNvSpPr txBox="1">
            <a:spLocks noChangeArrowheads="1"/>
          </p:cNvSpPr>
          <p:nvPr/>
        </p:nvSpPr>
        <p:spPr bwMode="auto">
          <a:xfrm>
            <a:off x="0" y="1184723"/>
            <a:ext cx="9144000" cy="5447645"/>
          </a:xfrm>
          <a:prstGeom prst="rect">
            <a:avLst/>
          </a:prstGeom>
          <a:noFill/>
          <a:ln w="12700">
            <a:noFill/>
            <a:miter lim="800000"/>
            <a:headEnd type="none" w="sm" len="sm"/>
            <a:tailEnd type="none" w="sm" len="sm"/>
          </a:ln>
          <a:effectLst/>
        </p:spPr>
        <p:txBody>
          <a:bodyPr wrap="square">
            <a:spAutoFit/>
          </a:bodyPr>
          <a:lstStyle/>
          <a:p>
            <a:pPr eaLnBrk="0" hangingPunct="0">
              <a:lnSpc>
                <a:spcPct val="130000"/>
              </a:lnSpc>
              <a:spcBef>
                <a:spcPct val="5000"/>
              </a:spcBef>
              <a:buClr>
                <a:schemeClr val="tx2"/>
              </a:buClr>
              <a:buFont typeface="Wingdings" pitchFamily="2" charset="2"/>
              <a:buChar char="v"/>
              <a:defRPr/>
            </a:pPr>
            <a:r>
              <a:rPr lang="zh-CN" altLang="en-US" sz="1600" b="1" dirty="0" smtClean="0">
                <a:solidFill>
                  <a:schemeClr val="tx1"/>
                </a:solidFill>
                <a:effectLst>
                  <a:outerShdw blurRad="38100" dist="38100" dir="2700000" algn="tl">
                    <a:srgbClr val="C0C0C0"/>
                  </a:outerShdw>
                </a:effectLst>
                <a:latin typeface="宋体" pitchFamily="2" charset="-122"/>
              </a:rPr>
              <a:t> </a:t>
            </a:r>
            <a:r>
              <a:rPr lang="zh-CN" altLang="en-US" sz="2000" b="1" dirty="0" smtClean="0">
                <a:solidFill>
                  <a:schemeClr val="tx1"/>
                </a:solidFill>
                <a:effectLst>
                  <a:outerShdw blurRad="38100" dist="38100" dir="2700000" algn="tl">
                    <a:srgbClr val="C0C0C0"/>
                  </a:outerShdw>
                </a:effectLst>
                <a:latin typeface="宋体" pitchFamily="2" charset="-122"/>
              </a:rPr>
              <a:t>与软件方法学发展密切相关的三个要素</a:t>
            </a:r>
            <a:endParaRPr lang="en-US" altLang="zh-CN" sz="2000" b="1" dirty="0" smtClean="0">
              <a:solidFill>
                <a:schemeClr val="tx1"/>
              </a:solidFill>
              <a:effectLst>
                <a:outerShdw blurRad="38100" dist="38100" dir="2700000" algn="tl">
                  <a:srgbClr val="C0C0C0"/>
                </a:outerShdw>
              </a:effectLst>
              <a:latin typeface="宋体" pitchFamily="2" charset="-122"/>
            </a:endParaRPr>
          </a:p>
          <a:p>
            <a:pPr marL="444500" eaLnBrk="0" hangingPunct="0">
              <a:lnSpc>
                <a:spcPct val="130000"/>
              </a:lnSpc>
              <a:spcBef>
                <a:spcPct val="5000"/>
              </a:spcBef>
              <a:buClr>
                <a:schemeClr val="tx2"/>
              </a:buClr>
              <a:buFont typeface="Wingdings" pitchFamily="2" charset="2"/>
              <a:buChar char="Ø"/>
              <a:defRPr/>
            </a:pPr>
            <a:r>
              <a:rPr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 </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计算机平台、人的思维模式和问题基本特征</a:t>
            </a:r>
          </a:p>
          <a:p>
            <a:pPr eaLnBrk="0" hangingPunct="0">
              <a:lnSpc>
                <a:spcPct val="130000"/>
              </a:lnSpc>
              <a:spcBef>
                <a:spcPct val="5000"/>
              </a:spcBef>
              <a:buClr>
                <a:schemeClr val="tx2"/>
              </a:buClr>
              <a:buFont typeface="Wingdings" pitchFamily="2" charset="2"/>
              <a:buChar char="v"/>
              <a:defRPr/>
            </a:pPr>
            <a:r>
              <a:rPr lang="zh-CN" altLang="en-US" sz="2000" b="1" dirty="0" smtClean="0">
                <a:solidFill>
                  <a:schemeClr val="tx1"/>
                </a:solidFill>
                <a:effectLst>
                  <a:outerShdw blurRad="38100" dist="38100" dir="2700000" algn="tl">
                    <a:srgbClr val="C0C0C0"/>
                  </a:outerShdw>
                </a:effectLst>
                <a:latin typeface="宋体" pitchFamily="2" charset="-122"/>
              </a:rPr>
              <a:t> 复杂性控制</a:t>
            </a:r>
            <a:r>
              <a:rPr lang="en-US" altLang="zh-CN" sz="2000" b="1" dirty="0" smtClean="0">
                <a:solidFill>
                  <a:schemeClr val="tx1"/>
                </a:solidFill>
                <a:effectLst>
                  <a:outerShdw blurRad="38100" dist="38100" dir="2700000" algn="tl">
                    <a:srgbClr val="C0C0C0"/>
                  </a:outerShdw>
                </a:effectLst>
                <a:latin typeface="宋体" pitchFamily="2" charset="-122"/>
              </a:rPr>
              <a:t>——</a:t>
            </a:r>
            <a:r>
              <a:rPr lang="zh-CN" altLang="en-US" sz="2000" b="1" dirty="0" smtClean="0">
                <a:solidFill>
                  <a:schemeClr val="tx1"/>
                </a:solidFill>
                <a:effectLst>
                  <a:outerShdw blurRad="38100" dist="38100" dir="2700000" algn="tl">
                    <a:srgbClr val="C0C0C0"/>
                  </a:outerShdw>
                </a:effectLst>
                <a:latin typeface="宋体" pitchFamily="2" charset="-122"/>
              </a:rPr>
              <a:t>软件方法学发展的驱动力</a:t>
            </a:r>
            <a:endParaRPr lang="en-US" altLang="zh-CN" sz="2000" b="1" dirty="0">
              <a:solidFill>
                <a:schemeClr val="tx1"/>
              </a:solidFill>
              <a:effectLst>
                <a:outerShdw blurRad="38100" dist="38100" dir="2700000" algn="tl">
                  <a:srgbClr val="C0C0C0"/>
                </a:outerShdw>
              </a:effectLst>
              <a:latin typeface="宋体" pitchFamily="2" charset="-122"/>
              <a:sym typeface="Wingdings" pitchFamily="2" charset="2"/>
            </a:endParaRPr>
          </a:p>
          <a:p>
            <a:pPr marL="444500" eaLnBrk="0" hangingPunct="0">
              <a:lnSpc>
                <a:spcPct val="130000"/>
              </a:lnSpc>
              <a:spcBef>
                <a:spcPct val="5000"/>
              </a:spcBef>
              <a:buClr>
                <a:schemeClr val="tx2"/>
              </a:buClr>
              <a:buFont typeface="Wingdings" pitchFamily="2" charset="2"/>
              <a:buChar char="Ø"/>
              <a:defRPr/>
            </a:pP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 </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高级语言：控制计算机硬件平台的复杂性</a:t>
            </a:r>
            <a:endPar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endParaRPr>
          </a:p>
          <a:p>
            <a:pPr marL="444500" eaLnBrk="0" hangingPunct="0">
              <a:lnSpc>
                <a:spcPct val="130000"/>
              </a:lnSpc>
              <a:spcBef>
                <a:spcPct val="5000"/>
              </a:spcBef>
              <a:buClr>
                <a:schemeClr val="tx2"/>
              </a:buClr>
              <a:buFont typeface="Wingdings" pitchFamily="2" charset="2"/>
              <a:buChar char="Ø"/>
              <a:defRPr/>
            </a:pP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 </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结构化程序设计：控制程序开发过程和执行过程的复杂性</a:t>
            </a:r>
            <a:endPar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endParaRPr>
          </a:p>
          <a:p>
            <a:pPr marL="444500" eaLnBrk="0" hangingPunct="0">
              <a:lnSpc>
                <a:spcPct val="130000"/>
              </a:lnSpc>
              <a:spcBef>
                <a:spcPct val="5000"/>
              </a:spcBef>
              <a:buClr>
                <a:schemeClr val="tx2"/>
              </a:buClr>
              <a:buFont typeface="Wingdings" pitchFamily="2" charset="2"/>
              <a:buChar char="Ø"/>
              <a:defRPr/>
            </a:pPr>
            <a:r>
              <a:rPr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 </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面向对象方法：控制系统需求易变所导致的复杂性</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400" b="1" dirty="0" smtClean="0">
                <a:solidFill>
                  <a:schemeClr val="tx1"/>
                </a:solidFill>
                <a:effectLst>
                  <a:outerShdw blurRad="38100" dist="38100" dir="2700000" algn="tl">
                    <a:srgbClr val="C0C0C0"/>
                  </a:outerShdw>
                </a:effectLst>
                <a:latin typeface="宋体" pitchFamily="2" charset="-122"/>
                <a:sym typeface="Wingdings" pitchFamily="2" charset="2"/>
              </a:rPr>
              <a:t>结构化和面向对象不是割裂开的，而是有机的组合在一块的</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200" b="1" dirty="0" smtClean="0">
                <a:solidFill>
                  <a:schemeClr val="tx1"/>
                </a:solidFill>
                <a:effectLst>
                  <a:outerShdw blurRad="38100" dist="38100" dir="2700000" algn="tl">
                    <a:srgbClr val="C0C0C0"/>
                  </a:outerShdw>
                </a:effectLst>
                <a:latin typeface="宋体" pitchFamily="2" charset="-122"/>
                <a:sym typeface="Wingdings" pitchFamily="2" charset="2"/>
              </a:rPr>
              <a:t>面向对象的目的是取消全局的函数和变量，使所有的函数和变量受制于某一个对象中去</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endParaRPr lang="zh-CN" altLang="en-US" sz="2000" b="1" dirty="0">
              <a:solidFill>
                <a:schemeClr val="tx1"/>
              </a:solidFill>
              <a:effectLst>
                <a:outerShdw blurRad="38100" dist="38100" dir="2700000" algn="tl">
                  <a:srgbClr val="C0C0C0"/>
                </a:outerShdw>
              </a:effectLst>
              <a:latin typeface="宋体" pitchFamily="2" charset="-122"/>
            </a:endParaRPr>
          </a:p>
          <a:p>
            <a:pPr eaLnBrk="0" hangingPunct="0">
              <a:lnSpc>
                <a:spcPct val="130000"/>
              </a:lnSpc>
              <a:spcBef>
                <a:spcPct val="5000"/>
              </a:spcBef>
              <a:buClr>
                <a:schemeClr val="tx2"/>
              </a:buClr>
              <a:buFont typeface="Wingdings" pitchFamily="2" charset="2"/>
              <a:buChar char="v"/>
              <a:defRPr/>
            </a:pPr>
            <a:r>
              <a:rPr lang="zh-CN" altLang="en-US" sz="2000" b="1" dirty="0" smtClean="0">
                <a:solidFill>
                  <a:schemeClr val="tx1"/>
                </a:solidFill>
                <a:effectLst>
                  <a:outerShdw blurRad="38100" dist="38100" dir="2700000" algn="tl">
                    <a:srgbClr val="C0C0C0"/>
                  </a:outerShdw>
                </a:effectLst>
                <a:latin typeface="宋体" pitchFamily="2" charset="-122"/>
              </a:rPr>
              <a:t> 一些重要的方法学概念</a:t>
            </a:r>
            <a:endParaRPr lang="en-US" altLang="zh-CN" sz="2000" b="1" dirty="0" smtClean="0">
              <a:solidFill>
                <a:schemeClr val="tx1"/>
              </a:solidFill>
              <a:effectLst>
                <a:outerShdw blurRad="38100" dist="38100" dir="2700000" algn="tl">
                  <a:srgbClr val="C0C0C0"/>
                </a:outerShdw>
              </a:effectLst>
              <a:latin typeface="宋体" pitchFamily="2" charset="-122"/>
            </a:endParaRPr>
          </a:p>
          <a:p>
            <a:pPr marL="444500" eaLnBrk="0" hangingPunct="0">
              <a:lnSpc>
                <a:spcPct val="130000"/>
              </a:lnSpc>
              <a:spcBef>
                <a:spcPct val="5000"/>
              </a:spcBef>
              <a:buClr>
                <a:schemeClr val="tx2"/>
              </a:buClr>
              <a:buFont typeface="Wingdings" pitchFamily="2" charset="2"/>
              <a:buChar char="Ø"/>
              <a:defRPr/>
            </a:pPr>
            <a:r>
              <a:rPr lang="en-US" altLang="zh-CN" sz="2000" b="1" dirty="0">
                <a:solidFill>
                  <a:schemeClr val="tx1"/>
                </a:solidFill>
                <a:effectLst>
                  <a:outerShdw blurRad="38100" dist="38100" dir="2700000" algn="tl">
                    <a:srgbClr val="C0C0C0"/>
                  </a:outerShdw>
                </a:effectLst>
                <a:latin typeface="宋体" pitchFamily="2" charset="-122"/>
                <a:sym typeface="Wingdings" pitchFamily="2" charset="2"/>
              </a:rPr>
              <a:t> </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分而治之、</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400" b="1" dirty="0" smtClean="0">
                <a:solidFill>
                  <a:schemeClr val="tx1"/>
                </a:solidFill>
                <a:effectLst>
                  <a:outerShdw blurRad="38100" dist="38100" dir="2700000" algn="tl">
                    <a:srgbClr val="C0C0C0"/>
                  </a:outerShdw>
                </a:effectLst>
                <a:latin typeface="宋体" pitchFamily="2" charset="-122"/>
                <a:sym typeface="Wingdings" pitchFamily="2" charset="2"/>
              </a:rPr>
              <a:t>自顶向下</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逐步求精</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100" b="1" dirty="0" smtClean="0">
                <a:solidFill>
                  <a:schemeClr val="tx1"/>
                </a:solidFill>
                <a:effectLst>
                  <a:outerShdw blurRad="38100" dist="38100" dir="2700000" algn="tl">
                    <a:srgbClr val="C0C0C0"/>
                  </a:outerShdw>
                </a:effectLst>
                <a:latin typeface="宋体" pitchFamily="2" charset="-122"/>
                <a:sym typeface="Wingdings" pitchFamily="2" charset="2"/>
              </a:rPr>
              <a:t>既有抽象（在上），又有具体（在下））</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p>
          <a:p>
            <a:pPr marL="444500" eaLnBrk="0" hangingPunct="0">
              <a:lnSpc>
                <a:spcPct val="130000"/>
              </a:lnSpc>
              <a:spcBef>
                <a:spcPct val="5000"/>
              </a:spcBef>
              <a:buClr>
                <a:schemeClr val="tx2"/>
              </a:buClr>
              <a:buFont typeface="Wingdings" pitchFamily="2" charset="2"/>
              <a:buChar char="Ø"/>
              <a:defRPr/>
            </a:pP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 局部化</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400" b="1" dirty="0" smtClean="0">
                <a:solidFill>
                  <a:schemeClr val="tx1"/>
                </a:solidFill>
                <a:effectLst>
                  <a:outerShdw blurRad="38100" dist="38100" dir="2700000" algn="tl">
                    <a:srgbClr val="C0C0C0"/>
                  </a:outerShdw>
                </a:effectLst>
                <a:latin typeface="宋体" pitchFamily="2" charset="-122"/>
                <a:sym typeface="Wingdings" pitchFamily="2" charset="2"/>
              </a:rPr>
              <a:t>模块化</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信息</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隐藏</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200" b="1" dirty="0" smtClean="0">
                <a:solidFill>
                  <a:schemeClr val="tx1"/>
                </a:solidFill>
                <a:effectLst>
                  <a:outerShdw blurRad="38100" dist="38100" dir="2700000" algn="tl">
                    <a:srgbClr val="C0C0C0"/>
                  </a:outerShdw>
                </a:effectLst>
                <a:latin typeface="宋体" pitchFamily="2" charset="-122"/>
                <a:sym typeface="Wingdings" pitchFamily="2" charset="2"/>
              </a:rPr>
              <a:t>如何在面向对象中做到信息隐藏？</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a:solidFill>
                  <a:schemeClr val="tx1"/>
                </a:solidFill>
                <a:effectLst>
                  <a:outerShdw blurRad="38100" dist="38100" dir="2700000" algn="tl">
                    <a:srgbClr val="C0C0C0"/>
                  </a:outerShdw>
                </a:effectLst>
                <a:latin typeface="宋体" pitchFamily="2" charset="-122"/>
                <a:sym typeface="Wingdings" pitchFamily="2" charset="2"/>
              </a:rPr>
              <a:t>封装、抽象</a:t>
            </a:r>
            <a:endParaRPr lang="en-US" altLang="zh-CN" sz="2000" b="1" dirty="0">
              <a:solidFill>
                <a:schemeClr val="tx1"/>
              </a:solidFill>
              <a:effectLst>
                <a:outerShdw blurRad="38100" dist="38100" dir="2700000" algn="tl">
                  <a:srgbClr val="C0C0C0"/>
                </a:outerShdw>
              </a:effectLst>
              <a:latin typeface="宋体" pitchFamily="2" charset="-122"/>
              <a:sym typeface="Wingdings" pitchFamily="2" charset="2"/>
            </a:endParaRPr>
          </a:p>
          <a:p>
            <a:pPr marL="444500" eaLnBrk="0" hangingPunct="0">
              <a:lnSpc>
                <a:spcPct val="130000"/>
              </a:lnSpc>
              <a:spcBef>
                <a:spcPct val="5000"/>
              </a:spcBef>
              <a:buClr>
                <a:schemeClr val="tx2"/>
              </a:buClr>
              <a:buFont typeface="Wingdings" pitchFamily="2" charset="2"/>
              <a:buChar char="Ø"/>
              <a:defRPr/>
            </a:pP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 </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封装性、继承性、多态性、消息</a:t>
            </a:r>
            <a:endPar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endParaRPr>
          </a:p>
          <a:p>
            <a:pPr marL="444500" eaLnBrk="0" hangingPunct="0">
              <a:lnSpc>
                <a:spcPct val="130000"/>
              </a:lnSpc>
              <a:spcBef>
                <a:spcPct val="5000"/>
              </a:spcBef>
              <a:buClr>
                <a:schemeClr val="tx2"/>
              </a:buClr>
              <a:buFont typeface="Wingdings" pitchFamily="2" charset="2"/>
              <a:buChar char="Ø"/>
              <a:defRPr/>
            </a:pP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 </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1200" b="1" dirty="0" smtClean="0">
                <a:solidFill>
                  <a:schemeClr val="tx1"/>
                </a:solidFill>
                <a:effectLst>
                  <a:outerShdw blurRad="38100" dist="38100" dir="2700000" algn="tl">
                    <a:srgbClr val="C0C0C0"/>
                  </a:outerShdw>
                </a:effectLst>
                <a:latin typeface="宋体" pitchFamily="2" charset="-122"/>
                <a:sym typeface="Wingdings" pitchFamily="2" charset="2"/>
              </a:rPr>
              <a:t>关于软件质量</a:t>
            </a:r>
            <a:r>
              <a:rPr lang="en-US" altLang="zh-CN" sz="2000" b="1" dirty="0" smtClean="0">
                <a:solidFill>
                  <a:schemeClr val="tx1"/>
                </a:solidFill>
                <a:effectLst>
                  <a:outerShdw blurRad="38100" dist="38100" dir="2700000" algn="tl">
                    <a:srgbClr val="C0C0C0"/>
                  </a:outerShdw>
                </a:effectLst>
                <a:latin typeface="宋体" pitchFamily="2" charset="-122"/>
                <a:sym typeface="Wingdings" pitchFamily="2" charset="2"/>
              </a:rPr>
              <a:t>*/</a:t>
            </a:r>
            <a:r>
              <a:rPr lang="zh-CN" altLang="en-US" sz="2000" b="1" dirty="0" smtClean="0">
                <a:solidFill>
                  <a:schemeClr val="tx1"/>
                </a:solidFill>
                <a:effectLst>
                  <a:outerShdw blurRad="38100" dist="38100" dir="2700000" algn="tl">
                    <a:srgbClr val="C0C0C0"/>
                  </a:outerShdw>
                </a:effectLst>
                <a:latin typeface="宋体" pitchFamily="2" charset="-122"/>
                <a:sym typeface="Wingdings" pitchFamily="2" charset="2"/>
              </a:rPr>
              <a:t>良构性、结构化、演化性</a:t>
            </a:r>
            <a:endParaRPr lang="zh-CN" altLang="en-US" sz="2000" b="1" dirty="0">
              <a:solidFill>
                <a:schemeClr val="tx1"/>
              </a:solidFill>
              <a:effectLst>
                <a:outerShdw blurRad="38100" dist="38100" dir="2700000" algn="tl">
                  <a:srgbClr val="C0C0C0"/>
                </a:outerShdw>
              </a:effectLst>
              <a:latin typeface="宋体" pitchFamily="2" charset="-122"/>
              <a:sym typeface="Wingdings" pitchFamily="2" charset="2"/>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Rectangle 4"/>
          <p:cNvSpPr>
            <a:spLocks noGrp="1" noChangeArrowheads="1"/>
          </p:cNvSpPr>
          <p:nvPr>
            <p:ph type="title"/>
          </p:nvPr>
        </p:nvSpPr>
        <p:spPr>
          <a:xfrm>
            <a:off x="1028700" y="260350"/>
            <a:ext cx="7196138" cy="727075"/>
          </a:xfrm>
        </p:spPr>
        <p:txBody>
          <a:bodyPr/>
          <a:lstStyle/>
          <a:p>
            <a:pPr>
              <a:defRPr/>
            </a:pPr>
            <a:r>
              <a:rPr lang="zh-CN" altLang="en-US"/>
              <a:t>软件工程的概念</a:t>
            </a:r>
          </a:p>
        </p:txBody>
      </p:sp>
      <p:sp>
        <p:nvSpPr>
          <p:cNvPr id="322565" name="Text Box 5"/>
          <p:cNvSpPr txBox="1">
            <a:spLocks noChangeArrowheads="1"/>
          </p:cNvSpPr>
          <p:nvPr/>
        </p:nvSpPr>
        <p:spPr bwMode="auto">
          <a:xfrm>
            <a:off x="250825" y="1268413"/>
            <a:ext cx="8512175" cy="647700"/>
          </a:xfrm>
          <a:prstGeom prst="rect">
            <a:avLst/>
          </a:prstGeom>
          <a:noFill/>
          <a:ln w="9525">
            <a:noFill/>
            <a:miter lim="800000"/>
            <a:headEnd/>
            <a:tailEnd/>
          </a:ln>
          <a:effectLst/>
        </p:spPr>
        <p:txBody>
          <a:bodyPr>
            <a:spAutoFit/>
          </a:bodyPr>
          <a:lstStyle/>
          <a:p>
            <a:pPr algn="just">
              <a:lnSpc>
                <a:spcPct val="130000"/>
              </a:lnSpc>
              <a:defRPr/>
            </a:pPr>
            <a:r>
              <a:rPr lang="zh-CN" altLang="en-US" b="1">
                <a:effectLst>
                  <a:outerShdw blurRad="38100" dist="38100" dir="2700000" algn="tl">
                    <a:srgbClr val="C0C0C0"/>
                  </a:outerShdw>
                </a:effectLst>
                <a:latin typeface="宋体" pitchFamily="2" charset="-122"/>
              </a:rPr>
              <a:t>软件工程的实施原则    </a:t>
            </a:r>
            <a:endParaRPr lang="zh-CN" altLang="en-US">
              <a:latin typeface="宋体" pitchFamily="2" charset="-122"/>
            </a:endParaRPr>
          </a:p>
        </p:txBody>
      </p:sp>
      <p:sp>
        <p:nvSpPr>
          <p:cNvPr id="322566" name="Rectangle 6"/>
          <p:cNvSpPr>
            <a:spLocks noChangeArrowheads="1"/>
          </p:cNvSpPr>
          <p:nvPr/>
        </p:nvSpPr>
        <p:spPr bwMode="auto">
          <a:xfrm>
            <a:off x="1979613" y="2133600"/>
            <a:ext cx="4608512" cy="3940175"/>
          </a:xfrm>
          <a:prstGeom prst="rect">
            <a:avLst/>
          </a:prstGeom>
          <a:noFill/>
          <a:ln w="9525">
            <a:noFill/>
            <a:miter lim="800000"/>
            <a:headEnd/>
            <a:tailEnd/>
          </a:ln>
          <a:effectLst/>
        </p:spPr>
        <p:txBody>
          <a:bodyPr>
            <a:spAutoFit/>
          </a:bodyPr>
          <a:lstStyle/>
          <a:p>
            <a:pPr algn="just">
              <a:lnSpc>
                <a:spcPct val="150000"/>
              </a:lnSpc>
              <a:buFont typeface="Wingdings" pitchFamily="2" charset="2"/>
              <a:buChar char="Ø"/>
              <a:defRPr/>
            </a:pPr>
            <a:r>
              <a:rPr lang="en-US" altLang="zh-CN" b="1" dirty="0">
                <a:effectLst>
                  <a:outerShdw blurRad="38100" dist="38100" dir="2700000" algn="tl">
                    <a:srgbClr val="C0C0C0"/>
                  </a:outerShdw>
                </a:effectLst>
                <a:latin typeface="Arial" charset="0"/>
              </a:rPr>
              <a:t> </a:t>
            </a:r>
            <a:r>
              <a:rPr lang="zh-CN" altLang="en-US" b="1" dirty="0">
                <a:solidFill>
                  <a:srgbClr val="CC0066"/>
                </a:solidFill>
                <a:effectLst>
                  <a:outerShdw blurRad="38100" dist="38100" dir="2700000" algn="tl">
                    <a:srgbClr val="C0C0C0"/>
                  </a:outerShdw>
                </a:effectLst>
                <a:latin typeface="Arial" charset="0"/>
              </a:rPr>
              <a:t>做好用户的全面</a:t>
            </a:r>
            <a:r>
              <a:rPr lang="zh-CN" altLang="en-US" b="1" dirty="0" smtClean="0">
                <a:solidFill>
                  <a:srgbClr val="CC0066"/>
                </a:solidFill>
                <a:effectLst>
                  <a:outerShdw blurRad="38100" dist="38100" dir="2700000" algn="tl">
                    <a:srgbClr val="C0C0C0"/>
                  </a:outerShdw>
                </a:effectLst>
                <a:latin typeface="Arial" charset="0"/>
              </a:rPr>
              <a:t>分析</a:t>
            </a:r>
            <a:r>
              <a:rPr lang="en-US" altLang="zh-CN" b="1" dirty="0" smtClean="0">
                <a:solidFill>
                  <a:srgbClr val="CC0066"/>
                </a:solidFill>
                <a:effectLst>
                  <a:outerShdw blurRad="38100" dist="38100" dir="2700000" algn="tl">
                    <a:srgbClr val="C0C0C0"/>
                  </a:outerShdw>
                </a:effectLst>
                <a:latin typeface="Arial" charset="0"/>
              </a:rPr>
              <a:t>/**/</a:t>
            </a:r>
            <a:endParaRPr lang="zh-CN" altLang="en-US" b="1" dirty="0">
              <a:solidFill>
                <a:srgbClr val="CC0066"/>
              </a:solidFill>
              <a:effectLst>
                <a:outerShdw blurRad="38100" dist="38100" dir="2700000" algn="tl">
                  <a:srgbClr val="C0C0C0"/>
                </a:outerShdw>
              </a:effectLst>
              <a:latin typeface="Arial" charset="0"/>
            </a:endParaRPr>
          </a:p>
          <a:p>
            <a:pPr algn="just">
              <a:lnSpc>
                <a:spcPct val="150000"/>
              </a:lnSpc>
              <a:buFont typeface="Wingdings" pitchFamily="2" charset="2"/>
              <a:buChar char="Ø"/>
              <a:defRPr/>
            </a:pPr>
            <a:r>
              <a:rPr lang="zh-CN" altLang="en-US" b="1" dirty="0">
                <a:effectLst>
                  <a:outerShdw blurRad="38100" dist="38100" dir="2700000" algn="tl">
                    <a:srgbClr val="C0C0C0"/>
                  </a:outerShdw>
                </a:effectLst>
                <a:latin typeface="Arial" charset="0"/>
              </a:rPr>
              <a:t> 选取适宜的开发模型</a:t>
            </a:r>
          </a:p>
          <a:p>
            <a:pPr algn="just">
              <a:lnSpc>
                <a:spcPct val="150000"/>
              </a:lnSpc>
              <a:buFont typeface="Wingdings" pitchFamily="2" charset="2"/>
              <a:buChar char="Ø"/>
              <a:defRPr/>
            </a:pPr>
            <a:r>
              <a:rPr lang="zh-CN" altLang="en-US" b="1" dirty="0">
                <a:effectLst>
                  <a:outerShdw blurRad="38100" dist="38100" dir="2700000" algn="tl">
                    <a:srgbClr val="C0C0C0"/>
                  </a:outerShdw>
                </a:effectLst>
                <a:latin typeface="Arial" charset="0"/>
              </a:rPr>
              <a:t> 采用成熟的设计方法</a:t>
            </a:r>
          </a:p>
          <a:p>
            <a:pPr algn="just">
              <a:lnSpc>
                <a:spcPct val="150000"/>
              </a:lnSpc>
              <a:buFont typeface="Wingdings" pitchFamily="2" charset="2"/>
              <a:buChar char="Ø"/>
              <a:defRPr/>
            </a:pPr>
            <a:r>
              <a:rPr lang="zh-CN" altLang="en-US" b="1" dirty="0">
                <a:effectLst>
                  <a:outerShdw blurRad="38100" dist="38100" dir="2700000" algn="tl">
                    <a:srgbClr val="C0C0C0"/>
                  </a:outerShdw>
                </a:effectLst>
                <a:latin typeface="Arial" charset="0"/>
              </a:rPr>
              <a:t> 选择高效的开发环境</a:t>
            </a:r>
          </a:p>
          <a:p>
            <a:pPr algn="just">
              <a:lnSpc>
                <a:spcPct val="150000"/>
              </a:lnSpc>
              <a:buFont typeface="Wingdings" pitchFamily="2" charset="2"/>
              <a:buChar char="Ø"/>
              <a:defRPr/>
            </a:pPr>
            <a:r>
              <a:rPr lang="zh-CN" altLang="en-US" b="1" dirty="0">
                <a:effectLst>
                  <a:outerShdw blurRad="38100" dist="38100" dir="2700000" algn="tl">
                    <a:srgbClr val="C0C0C0"/>
                  </a:outerShdw>
                </a:effectLst>
                <a:latin typeface="Arial" charset="0"/>
              </a:rPr>
              <a:t> 保证有效的维护过程</a:t>
            </a:r>
          </a:p>
          <a:p>
            <a:pPr algn="just">
              <a:lnSpc>
                <a:spcPct val="150000"/>
              </a:lnSpc>
              <a:buFont typeface="Wingdings" pitchFamily="2" charset="2"/>
              <a:buChar char="Ø"/>
              <a:defRPr/>
            </a:pPr>
            <a:r>
              <a:rPr lang="zh-CN" altLang="en-US" b="1" dirty="0">
                <a:effectLst>
                  <a:outerShdw blurRad="38100" dist="38100" dir="2700000" algn="tl">
                    <a:srgbClr val="C0C0C0"/>
                  </a:outerShdw>
                </a:effectLst>
                <a:latin typeface="Arial" charset="0"/>
              </a:rPr>
              <a:t> </a:t>
            </a:r>
            <a:r>
              <a:rPr lang="zh-CN" altLang="en-US" b="1" dirty="0">
                <a:solidFill>
                  <a:srgbClr val="CC0066"/>
                </a:solidFill>
                <a:effectLst>
                  <a:outerShdw blurRad="38100" dist="38100" dir="2700000" algn="tl">
                    <a:srgbClr val="C0C0C0"/>
                  </a:outerShdw>
                </a:effectLst>
                <a:latin typeface="Arial" charset="0"/>
              </a:rPr>
              <a:t>重视软件过程</a:t>
            </a:r>
            <a:r>
              <a:rPr lang="zh-CN" altLang="en-US" b="1" dirty="0" smtClean="0">
                <a:solidFill>
                  <a:srgbClr val="CC0066"/>
                </a:solidFill>
                <a:effectLst>
                  <a:outerShdw blurRad="38100" dist="38100" dir="2700000" algn="tl">
                    <a:srgbClr val="C0C0C0"/>
                  </a:outerShdw>
                </a:effectLst>
                <a:latin typeface="Arial" charset="0"/>
              </a:rPr>
              <a:t>管理</a:t>
            </a:r>
            <a:r>
              <a:rPr lang="en-US" altLang="zh-CN" b="1" dirty="0" smtClean="0">
                <a:solidFill>
                  <a:srgbClr val="CC0066"/>
                </a:solidFill>
                <a:effectLst>
                  <a:outerShdw blurRad="38100" dist="38100" dir="2700000" algn="tl">
                    <a:srgbClr val="C0C0C0"/>
                  </a:outerShdw>
                </a:effectLst>
                <a:latin typeface="Arial" charset="0"/>
              </a:rPr>
              <a:t>/**/</a:t>
            </a:r>
            <a:endParaRPr lang="zh-CN" altLang="en-US" b="1" dirty="0">
              <a:solidFill>
                <a:srgbClr val="CC0066"/>
              </a:solidFill>
              <a:effectLst>
                <a:outerShdw blurRad="38100" dist="38100" dir="2700000" algn="tl">
                  <a:srgbClr val="C0C0C0"/>
                </a:outerShdw>
              </a:effectLst>
              <a:latin typeface="Arial" charset="0"/>
            </a:endParaRP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Grp="1" noChangeArrowheads="1"/>
          </p:cNvSpPr>
          <p:nvPr>
            <p:ph type="title"/>
          </p:nvPr>
        </p:nvSpPr>
        <p:spPr>
          <a:xfrm>
            <a:off x="1028700" y="260350"/>
            <a:ext cx="7196138" cy="727075"/>
          </a:xfrm>
        </p:spPr>
        <p:txBody>
          <a:bodyPr/>
          <a:lstStyle/>
          <a:p>
            <a:pPr>
              <a:defRPr/>
            </a:pPr>
            <a:r>
              <a:rPr lang="zh-CN" altLang="en-US"/>
              <a:t>软件工程的概念</a:t>
            </a:r>
          </a:p>
        </p:txBody>
      </p:sp>
      <p:sp>
        <p:nvSpPr>
          <p:cNvPr id="324613" name="Text Box 5"/>
          <p:cNvSpPr txBox="1">
            <a:spLocks noChangeArrowheads="1"/>
          </p:cNvSpPr>
          <p:nvPr/>
        </p:nvSpPr>
        <p:spPr bwMode="auto">
          <a:xfrm>
            <a:off x="250825" y="1268413"/>
            <a:ext cx="8512175" cy="647700"/>
          </a:xfrm>
          <a:prstGeom prst="rect">
            <a:avLst/>
          </a:prstGeom>
          <a:noFill/>
          <a:ln w="9525">
            <a:noFill/>
            <a:miter lim="800000"/>
            <a:headEnd/>
            <a:tailEnd/>
          </a:ln>
          <a:effectLst/>
        </p:spPr>
        <p:txBody>
          <a:bodyPr>
            <a:spAutoFit/>
          </a:bodyPr>
          <a:lstStyle/>
          <a:p>
            <a:pPr algn="just">
              <a:lnSpc>
                <a:spcPct val="130000"/>
              </a:lnSpc>
              <a:defRPr/>
            </a:pPr>
            <a:r>
              <a:rPr lang="zh-CN" altLang="en-US" b="1" dirty="0">
                <a:effectLst>
                  <a:outerShdw blurRad="38100" dist="38100" dir="2700000" algn="tl">
                    <a:srgbClr val="C0C0C0"/>
                  </a:outerShdw>
                </a:effectLst>
                <a:latin typeface="宋体" pitchFamily="2" charset="-122"/>
              </a:rPr>
              <a:t>软件工程的基本原理（</a:t>
            </a:r>
            <a:r>
              <a:rPr lang="en-US" altLang="zh-CN" b="1" dirty="0">
                <a:effectLst>
                  <a:outerShdw blurRad="38100" dist="38100" dir="2700000" algn="tl">
                    <a:srgbClr val="C0C0C0"/>
                  </a:outerShdw>
                </a:effectLst>
                <a:latin typeface="宋体" pitchFamily="2" charset="-122"/>
              </a:rPr>
              <a:t>Barry Boehm</a:t>
            </a:r>
            <a:r>
              <a:rPr lang="zh-CN" altLang="en-US" b="1" dirty="0">
                <a:effectLst>
                  <a:outerShdw blurRad="38100" dist="38100" dir="2700000" algn="tl">
                    <a:srgbClr val="C0C0C0"/>
                  </a:outerShdw>
                </a:effectLst>
                <a:latin typeface="宋体" pitchFamily="2" charset="-122"/>
              </a:rPr>
              <a:t>）</a:t>
            </a:r>
            <a:endParaRPr lang="zh-CN" altLang="en-US" dirty="0">
              <a:latin typeface="宋体" pitchFamily="2" charset="-122"/>
            </a:endParaRPr>
          </a:p>
        </p:txBody>
      </p:sp>
      <p:sp>
        <p:nvSpPr>
          <p:cNvPr id="324614" name="Rectangle 6"/>
          <p:cNvSpPr>
            <a:spLocks noChangeArrowheads="1"/>
          </p:cNvSpPr>
          <p:nvPr/>
        </p:nvSpPr>
        <p:spPr bwMode="auto">
          <a:xfrm>
            <a:off x="0" y="2100263"/>
            <a:ext cx="9144000" cy="3711785"/>
          </a:xfrm>
          <a:prstGeom prst="rect">
            <a:avLst/>
          </a:prstGeom>
          <a:noFill/>
          <a:ln w="9525">
            <a:noFill/>
            <a:miter lim="800000"/>
            <a:headEnd/>
            <a:tailEnd/>
          </a:ln>
          <a:effectLst/>
        </p:spPr>
        <p:txBody>
          <a:bodyPr wrap="square">
            <a:spAutoFit/>
          </a:bodyPr>
          <a:lstStyle/>
          <a:p>
            <a:pPr algn="just">
              <a:lnSpc>
                <a:spcPct val="140000"/>
              </a:lnSpc>
              <a:buFont typeface="Wingdings" pitchFamily="2" charset="2"/>
              <a:buChar char="Ø"/>
              <a:defRPr/>
            </a:pPr>
            <a:r>
              <a:rPr lang="en-US" altLang="zh-CN" sz="2400" b="1" dirty="0">
                <a:effectLst>
                  <a:outerShdw blurRad="38100" dist="38100" dir="2700000" algn="tl">
                    <a:srgbClr val="C0C0C0"/>
                  </a:outerShdw>
                </a:effectLst>
                <a:latin typeface="Arial" charset="0"/>
              </a:rPr>
              <a:t> </a:t>
            </a:r>
            <a:r>
              <a:rPr lang="zh-CN" altLang="en-US" sz="2400" b="1" dirty="0">
                <a:effectLst>
                  <a:outerShdw blurRad="38100" dist="38100" dir="2700000" algn="tl">
                    <a:srgbClr val="C0C0C0"/>
                  </a:outerShdw>
                </a:effectLst>
                <a:latin typeface="Arial" charset="0"/>
              </a:rPr>
              <a:t>用分阶段的生命周期计划严格管理</a:t>
            </a:r>
          </a:p>
          <a:p>
            <a:pPr algn="just">
              <a:lnSpc>
                <a:spcPct val="140000"/>
              </a:lnSpc>
              <a:buFont typeface="Wingdings" pitchFamily="2" charset="2"/>
              <a:buChar char="Ø"/>
              <a:defRPr/>
            </a:pPr>
            <a:r>
              <a:rPr lang="zh-CN" altLang="en-US" sz="2400" b="1" dirty="0">
                <a:effectLst>
                  <a:outerShdw blurRad="38100" dist="38100" dir="2700000" algn="tl">
                    <a:srgbClr val="C0C0C0"/>
                  </a:outerShdw>
                </a:effectLst>
                <a:latin typeface="Arial" charset="0"/>
              </a:rPr>
              <a:t> 坚持进行阶段</a:t>
            </a:r>
            <a:r>
              <a:rPr lang="zh-CN" altLang="en-US" sz="2400" b="1" dirty="0" smtClean="0">
                <a:effectLst>
                  <a:outerShdw blurRad="38100" dist="38100" dir="2700000" algn="tl">
                    <a:srgbClr val="C0C0C0"/>
                  </a:outerShdw>
                </a:effectLst>
                <a:latin typeface="Arial" charset="0"/>
              </a:rPr>
              <a:t>评审</a:t>
            </a:r>
            <a:r>
              <a:rPr lang="en-US" altLang="zh-CN" sz="2400" b="1" dirty="0" smtClean="0">
                <a:effectLst>
                  <a:outerShdw blurRad="38100" dist="38100" dir="2700000" algn="tl">
                    <a:srgbClr val="C0C0C0"/>
                  </a:outerShdw>
                </a:effectLst>
                <a:latin typeface="Arial" charset="0"/>
              </a:rPr>
              <a:t>/*</a:t>
            </a:r>
            <a:r>
              <a:rPr lang="zh-CN" altLang="en-US" sz="1600" b="1" dirty="0" smtClean="0">
                <a:effectLst>
                  <a:outerShdw blurRad="38100" dist="38100" dir="2700000" algn="tl">
                    <a:srgbClr val="C0C0C0"/>
                  </a:outerShdw>
                </a:effectLst>
                <a:latin typeface="Arial" charset="0"/>
              </a:rPr>
              <a:t>每一阶段做完，评审，然后进行下一阶段的工作</a:t>
            </a:r>
            <a:r>
              <a:rPr lang="en-US" altLang="zh-CN" sz="2400" b="1" dirty="0" smtClean="0">
                <a:effectLst>
                  <a:outerShdw blurRad="38100" dist="38100" dir="2700000" algn="tl">
                    <a:srgbClr val="C0C0C0"/>
                  </a:outerShdw>
                </a:effectLst>
                <a:latin typeface="Arial" charset="0"/>
              </a:rPr>
              <a:t>*/</a:t>
            </a:r>
            <a:endParaRPr lang="zh-CN" altLang="en-US" sz="2400" b="1" dirty="0">
              <a:effectLst>
                <a:outerShdw blurRad="38100" dist="38100" dir="2700000" algn="tl">
                  <a:srgbClr val="C0C0C0"/>
                </a:outerShdw>
              </a:effectLst>
              <a:latin typeface="Arial" charset="0"/>
            </a:endParaRPr>
          </a:p>
          <a:p>
            <a:pPr algn="just">
              <a:lnSpc>
                <a:spcPct val="140000"/>
              </a:lnSpc>
              <a:buFont typeface="Wingdings" pitchFamily="2" charset="2"/>
              <a:buChar char="Ø"/>
              <a:defRPr/>
            </a:pPr>
            <a:r>
              <a:rPr lang="zh-CN" altLang="en-US" sz="2400" b="1" dirty="0">
                <a:effectLst>
                  <a:outerShdw blurRad="38100" dist="38100" dir="2700000" algn="tl">
                    <a:srgbClr val="C0C0C0"/>
                  </a:outerShdw>
                </a:effectLst>
                <a:latin typeface="Arial" charset="0"/>
              </a:rPr>
              <a:t> 执行严格的产品质量控制</a:t>
            </a:r>
          </a:p>
          <a:p>
            <a:pPr algn="just">
              <a:lnSpc>
                <a:spcPct val="140000"/>
              </a:lnSpc>
              <a:buFont typeface="Wingdings" pitchFamily="2" charset="2"/>
              <a:buChar char="Ø"/>
              <a:defRPr/>
            </a:pPr>
            <a:r>
              <a:rPr lang="zh-CN" altLang="en-US" sz="2400" b="1" dirty="0">
                <a:effectLst>
                  <a:outerShdw blurRad="38100" dist="38100" dir="2700000" algn="tl">
                    <a:srgbClr val="C0C0C0"/>
                  </a:outerShdw>
                </a:effectLst>
                <a:latin typeface="Arial" charset="0"/>
              </a:rPr>
              <a:t> 采用现代化</a:t>
            </a:r>
            <a:r>
              <a:rPr lang="zh-CN" altLang="en-US" sz="2400" b="1" dirty="0" smtClean="0">
                <a:effectLst>
                  <a:outerShdw blurRad="38100" dist="38100" dir="2700000" algn="tl">
                    <a:srgbClr val="C0C0C0"/>
                  </a:outerShdw>
                </a:effectLst>
                <a:latin typeface="Arial" charset="0"/>
              </a:rPr>
              <a:t>程序设计技术</a:t>
            </a:r>
            <a:r>
              <a:rPr lang="en-US" altLang="zh-CN" sz="2400" b="1" dirty="0" smtClean="0">
                <a:effectLst>
                  <a:outerShdw blurRad="38100" dist="38100" dir="2700000" algn="tl">
                    <a:srgbClr val="C0C0C0"/>
                  </a:outerShdw>
                </a:effectLst>
                <a:latin typeface="Arial" charset="0"/>
              </a:rPr>
              <a:t>/*</a:t>
            </a:r>
            <a:r>
              <a:rPr lang="zh-CN" altLang="en-US" sz="1600" b="1" dirty="0" smtClean="0">
                <a:effectLst>
                  <a:outerShdw blurRad="38100" dist="38100" dir="2700000" algn="tl">
                    <a:srgbClr val="C0C0C0"/>
                  </a:outerShdw>
                </a:effectLst>
                <a:latin typeface="Arial" charset="0"/>
              </a:rPr>
              <a:t>需要是成熟的</a:t>
            </a:r>
            <a:r>
              <a:rPr lang="en-US" altLang="zh-CN" sz="2400" b="1" dirty="0" smtClean="0">
                <a:effectLst>
                  <a:outerShdw blurRad="38100" dist="38100" dir="2700000" algn="tl">
                    <a:srgbClr val="C0C0C0"/>
                  </a:outerShdw>
                </a:effectLst>
                <a:latin typeface="Arial" charset="0"/>
              </a:rPr>
              <a:t>*/</a:t>
            </a:r>
            <a:endParaRPr lang="zh-CN" altLang="en-US" sz="2400" b="1" dirty="0">
              <a:effectLst>
                <a:outerShdw blurRad="38100" dist="38100" dir="2700000" algn="tl">
                  <a:srgbClr val="C0C0C0"/>
                </a:outerShdw>
              </a:effectLst>
              <a:latin typeface="Arial" charset="0"/>
            </a:endParaRPr>
          </a:p>
          <a:p>
            <a:pPr algn="just">
              <a:lnSpc>
                <a:spcPct val="140000"/>
              </a:lnSpc>
              <a:buFont typeface="Wingdings" pitchFamily="2" charset="2"/>
              <a:buChar char="Ø"/>
              <a:defRPr/>
            </a:pPr>
            <a:r>
              <a:rPr lang="zh-CN" altLang="en-US" sz="2400" b="1" dirty="0">
                <a:effectLst>
                  <a:outerShdw blurRad="38100" dist="38100" dir="2700000" algn="tl">
                    <a:srgbClr val="C0C0C0"/>
                  </a:outerShdw>
                </a:effectLst>
                <a:latin typeface="Arial" charset="0"/>
              </a:rPr>
              <a:t> 结果应能清楚地审查</a:t>
            </a:r>
          </a:p>
          <a:p>
            <a:pPr algn="just">
              <a:lnSpc>
                <a:spcPct val="140000"/>
              </a:lnSpc>
              <a:buFont typeface="Wingdings" pitchFamily="2" charset="2"/>
              <a:buChar char="Ø"/>
              <a:defRPr/>
            </a:pPr>
            <a:r>
              <a:rPr lang="zh-CN" altLang="en-US" sz="2400" b="1" dirty="0">
                <a:effectLst>
                  <a:outerShdw blurRad="38100" dist="38100" dir="2700000" algn="tl">
                    <a:srgbClr val="C0C0C0"/>
                  </a:outerShdw>
                </a:effectLst>
                <a:latin typeface="Arial" charset="0"/>
              </a:rPr>
              <a:t> 开发人员应少而精</a:t>
            </a:r>
          </a:p>
          <a:p>
            <a:pPr algn="just">
              <a:lnSpc>
                <a:spcPct val="140000"/>
              </a:lnSpc>
              <a:buFont typeface="Wingdings" pitchFamily="2" charset="2"/>
              <a:buChar char="Ø"/>
              <a:defRPr/>
            </a:pPr>
            <a:r>
              <a:rPr lang="zh-CN" altLang="en-US" sz="2400" b="1" dirty="0">
                <a:solidFill>
                  <a:schemeClr val="tx1"/>
                </a:solidFill>
                <a:effectLst>
                  <a:outerShdw blurRad="38100" dist="38100" dir="2700000" algn="tl">
                    <a:srgbClr val="C0C0C0"/>
                  </a:outerShdw>
                </a:effectLst>
                <a:latin typeface="Arial" charset="0"/>
              </a:rPr>
              <a:t> </a:t>
            </a:r>
            <a:r>
              <a:rPr lang="zh-CN" altLang="en-US" sz="2400" b="1" dirty="0">
                <a:solidFill>
                  <a:srgbClr val="CC0066"/>
                </a:solidFill>
                <a:effectLst>
                  <a:outerShdw blurRad="38100" dist="38100" dir="2700000" algn="tl">
                    <a:srgbClr val="C0C0C0"/>
                  </a:outerShdw>
                </a:effectLst>
                <a:latin typeface="Arial" charset="0"/>
              </a:rPr>
              <a:t>承认不断改进软件工程的</a:t>
            </a:r>
            <a:r>
              <a:rPr lang="zh-CN" altLang="en-US" sz="2400" b="1" dirty="0" smtClean="0">
                <a:solidFill>
                  <a:srgbClr val="CC0066"/>
                </a:solidFill>
                <a:effectLst>
                  <a:outerShdw blurRad="38100" dist="38100" dir="2700000" algn="tl">
                    <a:srgbClr val="C0C0C0"/>
                  </a:outerShdw>
                </a:effectLst>
                <a:latin typeface="Arial" charset="0"/>
              </a:rPr>
              <a:t>必要性</a:t>
            </a:r>
            <a:r>
              <a:rPr lang="en-US" altLang="zh-CN" sz="2400" b="1" dirty="0" smtClean="0">
                <a:solidFill>
                  <a:srgbClr val="CC0066"/>
                </a:solidFill>
                <a:effectLst>
                  <a:outerShdw blurRad="38100" dist="38100" dir="2700000" algn="tl">
                    <a:srgbClr val="C0C0C0"/>
                  </a:outerShdw>
                </a:effectLst>
                <a:latin typeface="Arial" charset="0"/>
              </a:rPr>
              <a:t>/*</a:t>
            </a:r>
            <a:r>
              <a:rPr lang="zh-CN" altLang="en-US" sz="1600" b="1" dirty="0" smtClean="0">
                <a:solidFill>
                  <a:srgbClr val="CC0066"/>
                </a:solidFill>
                <a:effectLst>
                  <a:outerShdw blurRad="38100" dist="38100" dir="2700000" algn="tl">
                    <a:srgbClr val="C0C0C0"/>
                  </a:outerShdw>
                </a:effectLst>
                <a:latin typeface="Arial" charset="0"/>
              </a:rPr>
              <a:t>第</a:t>
            </a:r>
            <a:r>
              <a:rPr lang="en-US" altLang="zh-CN" sz="1600" b="1" dirty="0" smtClean="0">
                <a:solidFill>
                  <a:srgbClr val="CC0066"/>
                </a:solidFill>
                <a:effectLst>
                  <a:outerShdw blurRad="38100" dist="38100" dir="2700000" algn="tl">
                    <a:srgbClr val="C0C0C0"/>
                  </a:outerShdw>
                </a:effectLst>
                <a:latin typeface="Arial" charset="0"/>
              </a:rPr>
              <a:t>11</a:t>
            </a:r>
            <a:r>
              <a:rPr lang="zh-CN" altLang="en-US" sz="1600" b="1" dirty="0" smtClean="0">
                <a:solidFill>
                  <a:srgbClr val="CC0066"/>
                </a:solidFill>
                <a:effectLst>
                  <a:outerShdw blurRad="38100" dist="38100" dir="2700000" algn="tl">
                    <a:srgbClr val="C0C0C0"/>
                  </a:outerShdw>
                </a:effectLst>
                <a:latin typeface="Arial" charset="0"/>
              </a:rPr>
              <a:t>章最后一部分讲到</a:t>
            </a:r>
            <a:r>
              <a:rPr lang="en-US" altLang="zh-CN" sz="2400" b="1" dirty="0" smtClean="0">
                <a:solidFill>
                  <a:srgbClr val="CC0066"/>
                </a:solidFill>
                <a:effectLst>
                  <a:outerShdw blurRad="38100" dist="38100" dir="2700000" algn="tl">
                    <a:srgbClr val="C0C0C0"/>
                  </a:outerShdw>
                </a:effectLst>
                <a:latin typeface="Arial" charset="0"/>
              </a:rPr>
              <a:t>*/</a:t>
            </a:r>
            <a:endParaRPr lang="zh-CN" altLang="en-US" sz="2400" b="1" dirty="0">
              <a:solidFill>
                <a:srgbClr val="CC0066"/>
              </a:solidFill>
              <a:effectLst>
                <a:outerShdw blurRad="38100" dist="38100" dir="2700000" algn="tl">
                  <a:srgbClr val="C0C0C0"/>
                </a:outerShdw>
              </a:effectLst>
              <a:latin typeface="Arial" charset="0"/>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en-US" altLang="zh-CN" sz="4800" b="1" dirty="0" smtClean="0">
                <a:solidFill>
                  <a:srgbClr val="FF0000"/>
                </a:solidFill>
                <a:effectLst>
                  <a:outerShdw blurRad="38100" dist="38100" dir="2700000" algn="tl">
                    <a:srgbClr val="C0C0C0"/>
                  </a:outerShdw>
                </a:effectLst>
                <a:latin typeface="隶书" pitchFamily="49" charset="-122"/>
                <a:ea typeface="隶书" pitchFamily="49" charset="-122"/>
              </a:rPr>
              <a:t>2018.11.11</a:t>
            </a:r>
            <a:endParaRPr kumimoji="0" lang="zh-CN" altLang="en-US" sz="4800" b="1" dirty="0">
              <a:solidFill>
                <a:srgbClr val="FF0000"/>
              </a:solidFill>
              <a:effectLst>
                <a:outerShdw blurRad="38100" dist="38100" dir="2700000" algn="tl">
                  <a:srgbClr val="C0C0C0"/>
                </a:outerShdw>
              </a:effectLst>
              <a:latin typeface="隶书" pitchFamily="49" charset="-122"/>
              <a:ea typeface="隶书" pitchFamily="49" charset="-122"/>
            </a:endParaRPr>
          </a:p>
        </p:txBody>
      </p:sp>
      <p:pic>
        <p:nvPicPr>
          <p:cNvPr id="5" name="图片 4"/>
          <p:cNvPicPr>
            <a:picLocks noChangeAspect="1"/>
          </p:cNvPicPr>
          <p:nvPr/>
        </p:nvPicPr>
        <p:blipFill>
          <a:blip r:embed="rId2"/>
          <a:stretch>
            <a:fillRect/>
          </a:stretch>
        </p:blipFill>
        <p:spPr>
          <a:xfrm>
            <a:off x="395536" y="1268760"/>
            <a:ext cx="8352928" cy="1512168"/>
          </a:xfrm>
          <a:prstGeom prst="rect">
            <a:avLst/>
          </a:prstGeom>
        </p:spPr>
      </p:pic>
      <p:sp>
        <p:nvSpPr>
          <p:cNvPr id="6" name="文本框 5"/>
          <p:cNvSpPr txBox="1"/>
          <p:nvPr/>
        </p:nvSpPr>
        <p:spPr>
          <a:xfrm>
            <a:off x="244996" y="3140968"/>
            <a:ext cx="8339338"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effectLst>
                  <a:outerShdw blurRad="38100" dist="38100" dir="2700000" algn="tl">
                    <a:srgbClr val="000000">
                      <a:alpha val="43137"/>
                    </a:srgbClr>
                  </a:outerShdw>
                </a:effectLst>
              </a:rPr>
              <a:t>阿里</a:t>
            </a:r>
            <a:r>
              <a:rPr lang="zh-CN" altLang="en-US" sz="2000" b="1" dirty="0" smtClean="0">
                <a:effectLst>
                  <a:outerShdw blurRad="38100" dist="38100" dir="2700000" algn="tl">
                    <a:srgbClr val="000000">
                      <a:alpha val="43137"/>
                    </a:srgbClr>
                  </a:outerShdw>
                </a:effectLst>
              </a:rPr>
              <a:t>云的</a:t>
            </a:r>
            <a:r>
              <a:rPr lang="zh-CN" altLang="en-US" sz="2000" b="1" dirty="0">
                <a:effectLst>
                  <a:outerShdw blurRad="38100" dist="38100" dir="2700000" algn="tl">
                    <a:srgbClr val="000000">
                      <a:alpha val="43137"/>
                    </a:srgbClr>
                  </a:outerShdw>
                </a:effectLst>
              </a:rPr>
              <a:t>基础设施：阿里云在全球</a:t>
            </a:r>
            <a:r>
              <a:rPr lang="en-US" altLang="zh-CN" sz="2000" b="1" dirty="0">
                <a:effectLst>
                  <a:outerShdw blurRad="38100" dist="38100" dir="2700000" algn="tl">
                    <a:srgbClr val="000000">
                      <a:alpha val="43137"/>
                    </a:srgbClr>
                  </a:outerShdw>
                </a:effectLst>
              </a:rPr>
              <a:t>19</a:t>
            </a:r>
            <a:r>
              <a:rPr lang="zh-CN" altLang="en-US" sz="2000" b="1" dirty="0">
                <a:effectLst>
                  <a:outerShdw blurRad="38100" dist="38100" dir="2700000" algn="tl">
                    <a:srgbClr val="000000">
                      <a:alpha val="43137"/>
                    </a:srgbClr>
                  </a:outerShdw>
                </a:effectLst>
              </a:rPr>
              <a:t>个国家和地区，有</a:t>
            </a:r>
            <a:r>
              <a:rPr lang="en-US" altLang="zh-CN" sz="2000" b="1" dirty="0">
                <a:effectLst>
                  <a:outerShdw blurRad="38100" dist="38100" dir="2700000" algn="tl">
                    <a:srgbClr val="000000">
                      <a:alpha val="43137"/>
                    </a:srgbClr>
                  </a:outerShdw>
                </a:effectLst>
              </a:rPr>
              <a:t>200</a:t>
            </a:r>
            <a:r>
              <a:rPr lang="zh-CN" altLang="en-US" sz="2000" b="1" dirty="0">
                <a:effectLst>
                  <a:outerShdw blurRad="38100" dist="38100" dir="2700000" algn="tl">
                    <a:srgbClr val="000000">
                      <a:alpha val="43137"/>
                    </a:srgbClr>
                  </a:outerShdw>
                </a:effectLst>
              </a:rPr>
              <a:t>多个</a:t>
            </a:r>
            <a:r>
              <a:rPr lang="zh-CN" altLang="en-US" sz="2000" b="1" dirty="0" smtClean="0">
                <a:effectLst>
                  <a:outerShdw blurRad="38100" dist="38100" dir="2700000" algn="tl">
                    <a:srgbClr val="000000">
                      <a:alpha val="43137"/>
                    </a:srgbClr>
                  </a:outerShdw>
                </a:effectLst>
              </a:rPr>
              <a:t>数据</a:t>
            </a:r>
            <a:endParaRPr lang="en-US" altLang="zh-CN" sz="2000" b="1" dirty="0" smtClean="0">
              <a:effectLst>
                <a:outerShdw blurRad="38100" dist="38100" dir="2700000" algn="tl">
                  <a:srgbClr val="000000">
                    <a:alpha val="43137"/>
                  </a:srgbClr>
                </a:outerShdw>
              </a:effectLst>
            </a:endParaRPr>
          </a:p>
          <a:p>
            <a:r>
              <a:rPr lang="en-US" altLang="zh-CN" sz="2000" b="1" dirty="0">
                <a:effectLst>
                  <a:outerShdw blurRad="38100" dist="38100" dir="2700000" algn="tl">
                    <a:srgbClr val="000000">
                      <a:alpha val="43137"/>
                    </a:srgbClr>
                  </a:outerShdw>
                </a:effectLst>
              </a:rPr>
              <a:t> </a:t>
            </a:r>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rPr>
              <a:t>中心，在德国、英国、法国等都</a:t>
            </a:r>
            <a:r>
              <a:rPr lang="zh-CN" altLang="en-US" sz="2000" b="1" dirty="0">
                <a:effectLst>
                  <a:outerShdw blurRad="38100" dist="38100" dir="2700000" algn="tl">
                    <a:srgbClr val="000000">
                      <a:alpha val="43137"/>
                    </a:srgbClr>
                  </a:outerShdw>
                </a:effectLst>
              </a:rPr>
              <a:t>有</a:t>
            </a:r>
            <a:r>
              <a:rPr lang="zh-CN" altLang="en-US" sz="2000" b="1" dirty="0" smtClean="0">
                <a:effectLst>
                  <a:outerShdw blurRad="38100" dist="38100" dir="2700000" algn="tl">
                    <a:srgbClr val="000000">
                      <a:alpha val="43137"/>
                    </a:srgbClr>
                  </a:outerShdw>
                </a:effectLst>
              </a:rPr>
              <a:t>分布。</a:t>
            </a:r>
            <a:endParaRPr lang="zh-CN" altLang="en-US" sz="2000" b="1" dirty="0">
              <a:effectLst>
                <a:outerShdw blurRad="38100" dist="38100" dir="2700000" algn="tl">
                  <a:srgbClr val="000000">
                    <a:alpha val="43137"/>
                  </a:srgbClr>
                </a:outerShdw>
              </a:effectLst>
            </a:endParaRPr>
          </a:p>
        </p:txBody>
      </p:sp>
      <p:sp>
        <p:nvSpPr>
          <p:cNvPr id="7" name="文本框 6"/>
          <p:cNvSpPr txBox="1"/>
          <p:nvPr/>
        </p:nvSpPr>
        <p:spPr>
          <a:xfrm>
            <a:off x="244996" y="4005064"/>
            <a:ext cx="8339338"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smtClean="0">
                <a:effectLst>
                  <a:outerShdw blurRad="38100" dist="38100" dir="2700000" algn="tl">
                    <a:srgbClr val="000000">
                      <a:alpha val="43137"/>
                    </a:srgbClr>
                  </a:outerShdw>
                </a:effectLst>
              </a:rPr>
              <a:t>智能化（计算</a:t>
            </a:r>
            <a:r>
              <a:rPr lang="zh-CN" altLang="en-US" sz="2000" b="1" dirty="0">
                <a:effectLst>
                  <a:outerShdw blurRad="38100" dist="38100" dir="2700000" algn="tl">
                    <a:srgbClr val="000000">
                      <a:alpha val="43137"/>
                    </a:srgbClr>
                  </a:outerShdw>
                </a:effectLst>
              </a:rPr>
              <a:t>）</a:t>
            </a:r>
            <a:r>
              <a:rPr lang="zh-CN" altLang="en-US" sz="2000" b="1" dirty="0" smtClean="0">
                <a:effectLst>
                  <a:outerShdw blurRad="38100" dist="38100" dir="2700000" algn="tl">
                    <a:srgbClr val="000000">
                      <a:alpha val="43137"/>
                    </a:srgbClr>
                  </a:outerShdw>
                </a:effectLst>
              </a:rPr>
              <a:t>：   阿里云在双</a:t>
            </a:r>
            <a:r>
              <a:rPr lang="en-US" altLang="zh-CN" sz="2000" b="1" dirty="0">
                <a:effectLst>
                  <a:outerShdw blurRad="38100" dist="38100" dir="2700000" algn="tl">
                    <a:srgbClr val="000000">
                      <a:alpha val="43137"/>
                    </a:srgbClr>
                  </a:outerShdw>
                </a:effectLst>
              </a:rPr>
              <a:t>11</a:t>
            </a:r>
            <a:r>
              <a:rPr lang="zh-CN" altLang="en-US" sz="2000" b="1" dirty="0">
                <a:effectLst>
                  <a:outerShdw blurRad="38100" dist="38100" dir="2700000" algn="tl">
                    <a:srgbClr val="000000">
                      <a:alpha val="43137"/>
                    </a:srgbClr>
                  </a:outerShdw>
                </a:effectLst>
              </a:rPr>
              <a:t>的实时计算处理能力已经</a:t>
            </a:r>
            <a:r>
              <a:rPr lang="zh-CN" altLang="en-US" sz="2000" b="1" dirty="0" smtClean="0">
                <a:effectLst>
                  <a:outerShdw blurRad="38100" dist="38100" dir="2700000" algn="tl">
                    <a:srgbClr val="000000">
                      <a:alpha val="43137"/>
                    </a:srgbClr>
                  </a:outerShdw>
                </a:effectLst>
              </a:rPr>
              <a:t>相当于</a:t>
            </a:r>
            <a:r>
              <a:rPr lang="en-US" altLang="zh-CN" sz="2000" b="1" dirty="0" smtClean="0">
                <a:effectLst>
                  <a:outerShdw blurRad="38100" dist="38100" dir="2700000" algn="tl">
                    <a:srgbClr val="000000">
                      <a:alpha val="43137"/>
                    </a:srgbClr>
                  </a:outerShdw>
                </a:effectLst>
              </a:rPr>
              <a:t>1</a:t>
            </a:r>
            <a:r>
              <a:rPr lang="zh-CN" altLang="en-US" sz="2000" b="1" dirty="0" smtClean="0">
                <a:effectLst>
                  <a:outerShdw blurRad="38100" dist="38100" dir="2700000" algn="tl">
                    <a:srgbClr val="000000">
                      <a:alpha val="43137"/>
                    </a:srgbClr>
                  </a:outerShdw>
                </a:effectLst>
              </a:rPr>
              <a:t>秒</a:t>
            </a:r>
            <a:endParaRPr lang="en-US" altLang="zh-CN" sz="2000" b="1" dirty="0" smtClean="0">
              <a:effectLst>
                <a:outerShdw blurRad="38100" dist="38100" dir="2700000" algn="tl">
                  <a:srgbClr val="000000">
                    <a:alpha val="43137"/>
                  </a:srgbClr>
                </a:outerShdw>
              </a:effectLst>
            </a:endParaRPr>
          </a:p>
          <a:p>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rPr>
              <a:t>钟</a:t>
            </a:r>
            <a:r>
              <a:rPr lang="zh-CN" altLang="en-US" sz="2000" b="1" dirty="0">
                <a:effectLst>
                  <a:outerShdw blurRad="38100" dist="38100" dir="2700000" algn="tl">
                    <a:srgbClr val="000000">
                      <a:alpha val="43137"/>
                    </a:srgbClr>
                  </a:outerShdw>
                </a:effectLst>
              </a:rPr>
              <a:t>内读</a:t>
            </a:r>
            <a:r>
              <a:rPr lang="zh-CN" altLang="en-US" sz="2000" b="1" dirty="0" smtClean="0">
                <a:effectLst>
                  <a:outerShdw blurRad="38100" dist="38100" dir="2700000" algn="tl">
                    <a:srgbClr val="000000">
                      <a:alpha val="43137"/>
                    </a:srgbClr>
                  </a:outerShdw>
                </a:effectLst>
              </a:rPr>
              <a:t>完 </a:t>
            </a:r>
            <a:r>
              <a:rPr lang="en-US" altLang="zh-CN" sz="2000" b="1" dirty="0" smtClean="0">
                <a:effectLst>
                  <a:outerShdw blurRad="38100" dist="38100" dir="2700000" algn="tl">
                    <a:srgbClr val="000000">
                      <a:alpha val="43137"/>
                    </a:srgbClr>
                  </a:outerShdw>
                </a:effectLst>
              </a:rPr>
              <a:t>120</a:t>
            </a:r>
            <a:r>
              <a:rPr lang="zh-CN" altLang="en-US" sz="2000" b="1" dirty="0">
                <a:effectLst>
                  <a:outerShdw blurRad="38100" dist="38100" dir="2700000" algn="tl">
                    <a:srgbClr val="000000">
                      <a:alpha val="43137"/>
                    </a:srgbClr>
                  </a:outerShdw>
                </a:effectLst>
              </a:rPr>
              <a:t>万本</a:t>
            </a:r>
            <a:r>
              <a:rPr lang="en-US" altLang="zh-CN" sz="2000" b="1" dirty="0">
                <a:effectLst>
                  <a:outerShdw blurRad="38100" dist="38100" dir="2700000" algn="tl">
                    <a:srgbClr val="000000">
                      <a:alpha val="43137"/>
                    </a:srgbClr>
                  </a:outerShdw>
                </a:effectLst>
              </a:rPr>
              <a:t>2018</a:t>
            </a:r>
            <a:r>
              <a:rPr lang="zh-CN" altLang="en-US" sz="2000" b="1" dirty="0">
                <a:effectLst>
                  <a:outerShdw blurRad="38100" dist="38100" dir="2700000" algn="tl">
                    <a:srgbClr val="000000">
                      <a:alpha val="43137"/>
                    </a:srgbClr>
                  </a:outerShdw>
                </a:effectLst>
              </a:rPr>
              <a:t>年新版的</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新华字典</a:t>
            </a:r>
            <a:r>
              <a:rPr lang="en-US" altLang="zh-CN" sz="2000" b="1" dirty="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a:t>
            </a:r>
          </a:p>
        </p:txBody>
      </p:sp>
      <p:sp>
        <p:nvSpPr>
          <p:cNvPr id="8" name="文本框 7"/>
          <p:cNvSpPr txBox="1"/>
          <p:nvPr/>
        </p:nvSpPr>
        <p:spPr>
          <a:xfrm>
            <a:off x="257597" y="4835232"/>
            <a:ext cx="8496944"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effectLst>
                  <a:outerShdw blurRad="38100" dist="38100" dir="2700000" algn="tl">
                    <a:srgbClr val="000000">
                      <a:alpha val="43137"/>
                    </a:srgbClr>
                  </a:outerShdw>
                </a:effectLst>
              </a:rPr>
              <a:t>安全性</a:t>
            </a:r>
            <a:r>
              <a:rPr lang="zh-CN" altLang="en-US" sz="2000" b="1" dirty="0" smtClean="0">
                <a:effectLst>
                  <a:outerShdw blurRad="38100" dist="38100" dir="2700000" algn="tl">
                    <a:srgbClr val="000000">
                      <a:alpha val="43137"/>
                    </a:srgbClr>
                  </a:outerShdw>
                </a:effectLst>
              </a:rPr>
              <a:t>：密码与生物技术。包括支付宝、刷脸、指纹解锁等，以及利用</a:t>
            </a:r>
            <a:endParaRPr lang="en-US" altLang="zh-CN" sz="2000" b="1" dirty="0" smtClean="0">
              <a:effectLst>
                <a:outerShdw blurRad="38100" dist="38100" dir="2700000" algn="tl">
                  <a:srgbClr val="000000">
                    <a:alpha val="43137"/>
                  </a:srgbClr>
                </a:outerShdw>
              </a:effectLst>
            </a:endParaRPr>
          </a:p>
          <a:p>
            <a:r>
              <a:rPr lang="en-US" altLang="zh-CN" sz="2000" b="1" dirty="0">
                <a:effectLst>
                  <a:outerShdw blurRad="38100" dist="38100" dir="2700000" algn="tl">
                    <a:srgbClr val="000000">
                      <a:alpha val="43137"/>
                    </a:srgbClr>
                  </a:outerShdw>
                </a:effectLst>
              </a:rPr>
              <a:t> </a:t>
            </a:r>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rPr>
              <a:t>区</a:t>
            </a:r>
            <a:r>
              <a:rPr lang="zh-CN" altLang="en-US" sz="2000" b="1" dirty="0">
                <a:effectLst>
                  <a:outerShdw blurRad="38100" dist="38100" dir="2700000" algn="tl">
                    <a:srgbClr val="000000">
                      <a:alpha val="43137"/>
                    </a:srgbClr>
                  </a:outerShdw>
                </a:effectLst>
              </a:rPr>
              <a:t>块链</a:t>
            </a:r>
            <a:r>
              <a:rPr lang="zh-CN" altLang="en-US" sz="2000" b="1" dirty="0" smtClean="0">
                <a:effectLst>
                  <a:outerShdw blurRad="38100" dist="38100" dir="2700000" algn="tl">
                    <a:srgbClr val="000000">
                      <a:alpha val="43137"/>
                    </a:srgbClr>
                  </a:outerShdw>
                </a:effectLst>
              </a:rPr>
              <a:t>技术推出</a:t>
            </a:r>
            <a:r>
              <a:rPr lang="zh-CN" altLang="en-US" sz="2000" b="1" dirty="0">
                <a:effectLst>
                  <a:outerShdw blurRad="38100" dist="38100" dir="2700000" algn="tl">
                    <a:srgbClr val="000000">
                      <a:alpha val="43137"/>
                    </a:srgbClr>
                  </a:outerShdw>
                </a:effectLst>
              </a:rPr>
              <a:t>了“全球原产地溯源计划</a:t>
            </a:r>
            <a:r>
              <a:rPr lang="zh-CN" altLang="en-US" sz="2000" b="1" dirty="0" smtClean="0">
                <a:effectLst>
                  <a:outerShdw blurRad="38100" dist="38100" dir="2700000" algn="tl">
                    <a:srgbClr val="000000">
                      <a:alpha val="43137"/>
                    </a:srgbClr>
                  </a:outerShdw>
                </a:effectLst>
              </a:rPr>
              <a:t>”。</a:t>
            </a:r>
            <a:endParaRPr lang="zh-CN" altLang="en-US" sz="2000" b="1" dirty="0">
              <a:effectLst>
                <a:outerShdw blurRad="38100" dist="38100" dir="2700000" algn="tl">
                  <a:srgbClr val="000000">
                    <a:alpha val="43137"/>
                  </a:srgbClr>
                </a:outerShdw>
              </a:effectLst>
            </a:endParaRPr>
          </a:p>
        </p:txBody>
      </p:sp>
      <p:sp>
        <p:nvSpPr>
          <p:cNvPr id="9" name="文本框 8"/>
          <p:cNvSpPr txBox="1"/>
          <p:nvPr/>
        </p:nvSpPr>
        <p:spPr>
          <a:xfrm>
            <a:off x="244996" y="5665400"/>
            <a:ext cx="8496944"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smtClean="0">
                <a:effectLst>
                  <a:outerShdw blurRad="38100" dist="38100" dir="2700000" algn="tl">
                    <a:srgbClr val="000000">
                      <a:alpha val="43137"/>
                    </a:srgbClr>
                  </a:outerShdw>
                </a:effectLst>
              </a:rPr>
              <a:t>绿色双</a:t>
            </a:r>
            <a:r>
              <a:rPr lang="en-US" altLang="zh-CN" sz="2000" b="1" dirty="0" smtClean="0">
                <a:effectLst>
                  <a:outerShdw blurRad="38100" dist="38100" dir="2700000" algn="tl">
                    <a:srgbClr val="000000">
                      <a:alpha val="43137"/>
                    </a:srgbClr>
                  </a:outerShdw>
                </a:effectLst>
              </a:rPr>
              <a:t>11</a:t>
            </a:r>
            <a:r>
              <a:rPr lang="zh-CN" altLang="en-US" sz="2000" b="1" dirty="0" smtClean="0">
                <a:effectLst>
                  <a:outerShdw blurRad="38100" dist="38100" dir="2700000" algn="tl">
                    <a:srgbClr val="000000">
                      <a:alpha val="43137"/>
                    </a:srgbClr>
                  </a:outerShdw>
                </a:effectLst>
              </a:rPr>
              <a:t>：节约</a:t>
            </a:r>
            <a:r>
              <a:rPr lang="zh-CN" altLang="en-US" sz="2000" b="1" dirty="0">
                <a:effectLst>
                  <a:outerShdw blurRad="38100" dist="38100" dir="2700000" algn="tl">
                    <a:srgbClr val="000000">
                      <a:alpha val="43137"/>
                    </a:srgbClr>
                  </a:outerShdw>
                </a:effectLst>
              </a:rPr>
              <a:t>能源</a:t>
            </a:r>
            <a:r>
              <a:rPr lang="zh-CN" altLang="en-US" sz="2000" b="1" dirty="0" smtClean="0">
                <a:effectLst>
                  <a:outerShdw blurRad="38100" dist="38100" dir="2700000" algn="tl">
                    <a:srgbClr val="000000">
                      <a:alpha val="43137"/>
                    </a:srgbClr>
                  </a:outerShdw>
                </a:effectLst>
              </a:rPr>
              <a:t>。</a:t>
            </a:r>
            <a:r>
              <a:rPr lang="zh-CN" altLang="en-US" sz="2000" b="1" dirty="0">
                <a:effectLst>
                  <a:outerShdw blurRad="38100" dist="38100" dir="2700000" algn="tl">
                    <a:srgbClr val="000000">
                      <a:alpha val="43137"/>
                    </a:srgbClr>
                  </a:outerShdw>
                </a:effectLst>
              </a:rPr>
              <a:t>采用</a:t>
            </a:r>
            <a:r>
              <a:rPr lang="zh-CN" altLang="en-US" sz="2000" b="1" dirty="0" smtClean="0">
                <a:effectLst>
                  <a:outerShdw blurRad="38100" dist="38100" dir="2700000" algn="tl">
                    <a:srgbClr val="000000">
                      <a:alpha val="43137"/>
                    </a:srgbClr>
                  </a:outerShdw>
                </a:effectLst>
              </a:rPr>
              <a:t>风</a:t>
            </a:r>
            <a:r>
              <a:rPr lang="zh-CN" altLang="en-US" sz="2000" b="1" dirty="0">
                <a:effectLst>
                  <a:outerShdw blurRad="38100" dist="38100" dir="2700000" algn="tl">
                    <a:srgbClr val="000000">
                      <a:alpha val="43137"/>
                    </a:srgbClr>
                  </a:outerShdw>
                </a:effectLst>
              </a:rPr>
              <a:t>侧自然冷却技术，深层湖水制冰技术，</a:t>
            </a:r>
            <a:r>
              <a:rPr lang="zh-CN" altLang="en-US" sz="2000" b="1" dirty="0" smtClean="0">
                <a:effectLst>
                  <a:outerShdw blurRad="38100" dist="38100" dir="2700000" algn="tl">
                    <a:srgbClr val="000000">
                      <a:alpha val="43137"/>
                    </a:srgbClr>
                  </a:outerShdw>
                </a:effectLst>
              </a:rPr>
              <a:t>服</a:t>
            </a:r>
            <a:endParaRPr lang="en-US" altLang="zh-CN" sz="2000" b="1" dirty="0">
              <a:effectLst>
                <a:outerShdw blurRad="38100" dist="38100" dir="2700000" algn="tl">
                  <a:srgbClr val="000000">
                    <a:alpha val="43137"/>
                  </a:srgbClr>
                </a:outerShdw>
              </a:effectLst>
            </a:endParaRPr>
          </a:p>
          <a:p>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rPr>
              <a:t>务器</a:t>
            </a:r>
            <a:r>
              <a:rPr lang="zh-CN" altLang="en-US" sz="2000" b="1" dirty="0">
                <a:effectLst>
                  <a:outerShdw blurRad="38100" dist="38100" dir="2700000" algn="tl">
                    <a:srgbClr val="000000">
                      <a:alpha val="43137"/>
                    </a:srgbClr>
                  </a:outerShdw>
                </a:effectLst>
              </a:rPr>
              <a:t>浸入式液冷技术，离线在线</a:t>
            </a:r>
            <a:r>
              <a:rPr lang="zh-CN" altLang="en-US" sz="2000" b="1" dirty="0" smtClean="0">
                <a:effectLst>
                  <a:outerShdw blurRad="38100" dist="38100" dir="2700000" algn="tl">
                    <a:srgbClr val="000000">
                      <a:alpha val="43137"/>
                    </a:srgbClr>
                  </a:outerShdw>
                </a:effectLst>
              </a:rPr>
              <a:t>计算稳步提高</a:t>
            </a:r>
            <a:r>
              <a:rPr lang="en-US" altLang="zh-CN" sz="2000" b="1" dirty="0">
                <a:effectLst>
                  <a:outerShdw blurRad="38100" dist="38100" dir="2700000" algn="tl">
                    <a:srgbClr val="000000">
                      <a:alpha val="43137"/>
                    </a:srgbClr>
                  </a:outerShdw>
                </a:effectLst>
              </a:rPr>
              <a:t>CPU</a:t>
            </a:r>
            <a:r>
              <a:rPr lang="zh-CN" altLang="en-US" sz="2000" b="1" dirty="0" smtClean="0">
                <a:effectLst>
                  <a:outerShdw blurRad="38100" dist="38100" dir="2700000" algn="tl">
                    <a:srgbClr val="000000">
                      <a:alpha val="43137"/>
                    </a:srgbClr>
                  </a:outerShdw>
                </a:effectLst>
              </a:rPr>
              <a:t>利用率。</a:t>
            </a:r>
            <a:endParaRPr lang="zh-CN" alt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64164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838200" y="228600"/>
            <a:ext cx="7696200" cy="762000"/>
          </a:xfrm>
        </p:spPr>
        <p:txBody>
          <a:bodyPr lIns="92075" tIns="46038" rIns="92075" bIns="46038" anchor="ctr"/>
          <a:lstStyle/>
          <a:p>
            <a:pPr>
              <a:defRPr/>
            </a:pPr>
            <a:r>
              <a:rPr lang="zh-CN" altLang="en-US"/>
              <a:t>软件基本概念</a:t>
            </a:r>
          </a:p>
        </p:txBody>
      </p:sp>
      <p:sp>
        <p:nvSpPr>
          <p:cNvPr id="360451" name="Text Box 3"/>
          <p:cNvSpPr txBox="1">
            <a:spLocks noChangeArrowheads="1"/>
          </p:cNvSpPr>
          <p:nvPr/>
        </p:nvSpPr>
        <p:spPr bwMode="auto">
          <a:xfrm>
            <a:off x="152400" y="1371600"/>
            <a:ext cx="8763000" cy="946150"/>
          </a:xfrm>
          <a:prstGeom prst="rect">
            <a:avLst/>
          </a:prstGeom>
          <a:noFill/>
          <a:ln w="9525">
            <a:noFill/>
            <a:miter lim="800000"/>
            <a:headEnd/>
            <a:tailEnd/>
          </a:ln>
          <a:effectLst/>
        </p:spPr>
        <p:txBody>
          <a:bodyPr>
            <a:spAutoFit/>
          </a:bodyPr>
          <a:lstStyle/>
          <a:p>
            <a:pPr eaLnBrk="0" hangingPunct="0">
              <a:spcBef>
                <a:spcPct val="50000"/>
              </a:spcBef>
              <a:buClr>
                <a:schemeClr val="tx2"/>
              </a:buClr>
              <a:buFont typeface="Wingdings" pitchFamily="2" charset="2"/>
              <a:buChar char="v"/>
              <a:defRPr/>
            </a:pPr>
            <a:r>
              <a:rPr lang="en-US" altLang="zh-CN" b="1">
                <a:solidFill>
                  <a:schemeClr val="hlink"/>
                </a:solidFill>
                <a:effectLst>
                  <a:outerShdw blurRad="38100" dist="38100" dir="2700000" algn="tl">
                    <a:srgbClr val="C0C0C0"/>
                  </a:outerShdw>
                </a:effectLst>
                <a:latin typeface="宋体" pitchFamily="2" charset="-122"/>
              </a:rPr>
              <a:t> </a:t>
            </a:r>
            <a:r>
              <a:rPr lang="zh-CN" altLang="en-US" b="1">
                <a:solidFill>
                  <a:schemeClr val="hlink"/>
                </a:solidFill>
                <a:effectLst>
                  <a:outerShdw blurRad="38100" dist="38100" dir="2700000" algn="tl">
                    <a:srgbClr val="C0C0C0"/>
                  </a:outerShdw>
                </a:effectLst>
                <a:latin typeface="宋体" pitchFamily="2" charset="-122"/>
              </a:rPr>
              <a:t>软件</a:t>
            </a:r>
            <a:r>
              <a:rPr lang="en-US" altLang="zh-CN" b="1">
                <a:solidFill>
                  <a:schemeClr val="hlink"/>
                </a:solidFill>
                <a:effectLst>
                  <a:outerShdw blurRad="38100" dist="38100" dir="2700000" algn="tl">
                    <a:srgbClr val="C0C0C0"/>
                  </a:outerShdw>
                </a:effectLst>
                <a:latin typeface="宋体" pitchFamily="2" charset="-122"/>
              </a:rPr>
              <a:t>:</a:t>
            </a:r>
            <a:r>
              <a:rPr lang="zh-CN" altLang="en-US" b="1">
                <a:solidFill>
                  <a:schemeClr val="tx1"/>
                </a:solidFill>
                <a:effectLst>
                  <a:outerShdw blurRad="38100" dist="38100" dir="2700000" algn="tl">
                    <a:srgbClr val="C0C0C0"/>
                  </a:outerShdw>
                </a:effectLst>
                <a:latin typeface="宋体" pitchFamily="2" charset="-122"/>
              </a:rPr>
              <a:t>是计算机系统中与硬件相互依存的另一部分，包括</a:t>
            </a:r>
            <a:r>
              <a:rPr lang="zh-CN" altLang="en-US" b="1" i="1" u="sng">
                <a:solidFill>
                  <a:schemeClr val="bg2"/>
                </a:solidFill>
                <a:effectLst>
                  <a:outerShdw blurRad="38100" dist="38100" dir="2700000" algn="tl">
                    <a:srgbClr val="C0C0C0"/>
                  </a:outerShdw>
                </a:effectLst>
                <a:latin typeface="宋体" pitchFamily="2" charset="-122"/>
              </a:rPr>
              <a:t>程序</a:t>
            </a:r>
            <a:r>
              <a:rPr lang="zh-CN" altLang="en-US" b="1">
                <a:solidFill>
                  <a:schemeClr val="tx1"/>
                </a:solidFill>
                <a:effectLst>
                  <a:outerShdw blurRad="38100" dist="38100" dir="2700000" algn="tl">
                    <a:srgbClr val="C0C0C0"/>
                  </a:outerShdw>
                </a:effectLst>
                <a:latin typeface="宋体" pitchFamily="2" charset="-122"/>
              </a:rPr>
              <a:t>、</a:t>
            </a:r>
            <a:r>
              <a:rPr lang="zh-CN" altLang="en-US" b="1" i="1" u="sng">
                <a:solidFill>
                  <a:schemeClr val="bg2"/>
                </a:solidFill>
                <a:effectLst>
                  <a:outerShdw blurRad="38100" dist="38100" dir="2700000" algn="tl">
                    <a:srgbClr val="C0C0C0"/>
                  </a:outerShdw>
                </a:effectLst>
                <a:latin typeface="宋体" pitchFamily="2" charset="-122"/>
              </a:rPr>
              <a:t>数据</a:t>
            </a:r>
            <a:r>
              <a:rPr lang="zh-CN" altLang="en-US" b="1">
                <a:solidFill>
                  <a:schemeClr val="tx1"/>
                </a:solidFill>
                <a:effectLst>
                  <a:outerShdw blurRad="38100" dist="38100" dir="2700000" algn="tl">
                    <a:srgbClr val="C0C0C0"/>
                  </a:outerShdw>
                </a:effectLst>
                <a:latin typeface="宋体" pitchFamily="2" charset="-122"/>
              </a:rPr>
              <a:t>及</a:t>
            </a:r>
            <a:r>
              <a:rPr lang="zh-CN" altLang="en-US" b="1" i="1" u="sng">
                <a:solidFill>
                  <a:schemeClr val="bg2"/>
                </a:solidFill>
                <a:effectLst>
                  <a:outerShdw blurRad="38100" dist="38100" dir="2700000" algn="tl">
                    <a:srgbClr val="C0C0C0"/>
                  </a:outerShdw>
                </a:effectLst>
                <a:latin typeface="宋体" pitchFamily="2" charset="-122"/>
              </a:rPr>
              <a:t>相关文档</a:t>
            </a:r>
            <a:r>
              <a:rPr lang="zh-CN" altLang="en-US" b="1">
                <a:solidFill>
                  <a:schemeClr val="tx1"/>
                </a:solidFill>
                <a:effectLst>
                  <a:outerShdw blurRad="38100" dist="38100" dir="2700000" algn="tl">
                    <a:srgbClr val="C0C0C0"/>
                  </a:outerShdw>
                </a:effectLst>
                <a:latin typeface="宋体" pitchFamily="2" charset="-122"/>
              </a:rPr>
              <a:t>的完整集合。</a:t>
            </a:r>
          </a:p>
        </p:txBody>
      </p:sp>
      <p:sp>
        <p:nvSpPr>
          <p:cNvPr id="37891" name="AutoShape 4"/>
          <p:cNvSpPr>
            <a:spLocks/>
          </p:cNvSpPr>
          <p:nvPr/>
        </p:nvSpPr>
        <p:spPr bwMode="auto">
          <a:xfrm rot="-5400000">
            <a:off x="2514600" y="1066800"/>
            <a:ext cx="304800" cy="2895600"/>
          </a:xfrm>
          <a:prstGeom prst="leftBrace">
            <a:avLst>
              <a:gd name="adj1" fmla="val 79167"/>
              <a:gd name="adj2" fmla="val 50273"/>
            </a:avLst>
          </a:prstGeom>
          <a:noFill/>
          <a:ln w="38100">
            <a:solidFill>
              <a:srgbClr val="538426"/>
            </a:solidFill>
            <a:round/>
            <a:headEnd/>
            <a:tailEnd/>
          </a:ln>
        </p:spPr>
        <p:txBody>
          <a:bodyPr wrap="none" anchor="ctr"/>
          <a:lstStyle/>
          <a:p>
            <a:pPr algn="just">
              <a:lnSpc>
                <a:spcPct val="90000"/>
              </a:lnSpc>
            </a:pPr>
            <a:endParaRPr lang="zh-CN" altLang="en-US"/>
          </a:p>
        </p:txBody>
      </p:sp>
      <p:sp>
        <p:nvSpPr>
          <p:cNvPr id="360453" name="Text Box 5"/>
          <p:cNvSpPr txBox="1">
            <a:spLocks noChangeArrowheads="1"/>
          </p:cNvSpPr>
          <p:nvPr/>
        </p:nvSpPr>
        <p:spPr bwMode="auto">
          <a:xfrm>
            <a:off x="1600200" y="2667000"/>
            <a:ext cx="2171700" cy="457200"/>
          </a:xfrm>
          <a:prstGeom prst="rect">
            <a:avLst/>
          </a:prstGeom>
          <a:noFill/>
          <a:ln w="9525">
            <a:noFill/>
            <a:miter lim="800000"/>
            <a:headEnd/>
            <a:tailEnd/>
          </a:ln>
          <a:effectLst/>
        </p:spPr>
        <p:txBody>
          <a:bodyPr>
            <a:spAutoFit/>
          </a:bodyPr>
          <a:lstStyle/>
          <a:p>
            <a:pPr algn="ctr" eaLnBrk="0" hangingPunct="0">
              <a:spcBef>
                <a:spcPct val="50000"/>
              </a:spcBef>
              <a:buClr>
                <a:srgbClr val="CC99FF"/>
              </a:buClr>
              <a:buFont typeface="Monotype Sorts" pitchFamily="2" charset="2"/>
              <a:buNone/>
              <a:defRPr/>
            </a:pPr>
            <a:r>
              <a:rPr lang="zh-CN" altLang="en-US" sz="2400" b="1">
                <a:solidFill>
                  <a:srgbClr val="FC0128"/>
                </a:solidFill>
                <a:effectLst>
                  <a:outerShdw blurRad="38100" dist="38100" dir="2700000" algn="tl">
                    <a:srgbClr val="C0C0C0"/>
                  </a:outerShdw>
                </a:effectLst>
                <a:latin typeface="Times New Roman" pitchFamily="18" charset="0"/>
              </a:rPr>
              <a:t>三要素</a:t>
            </a:r>
          </a:p>
        </p:txBody>
      </p:sp>
      <p:sp>
        <p:nvSpPr>
          <p:cNvPr id="360454" name="Text Box 6"/>
          <p:cNvSpPr txBox="1">
            <a:spLocks noChangeArrowheads="1"/>
          </p:cNvSpPr>
          <p:nvPr/>
        </p:nvSpPr>
        <p:spPr bwMode="auto">
          <a:xfrm>
            <a:off x="742950" y="3443288"/>
            <a:ext cx="7867650" cy="1160462"/>
          </a:xfrm>
          <a:prstGeom prst="rect">
            <a:avLst/>
          </a:prstGeom>
          <a:noFill/>
          <a:ln w="9525">
            <a:noFill/>
            <a:miter lim="800000"/>
            <a:headEnd/>
            <a:tailEnd/>
          </a:ln>
          <a:effectLst/>
        </p:spPr>
        <p:txBody>
          <a:bodyPr>
            <a:spAutoFit/>
          </a:bodyPr>
          <a:lstStyle/>
          <a:p>
            <a:pPr eaLnBrk="0" hangingPunct="0">
              <a:spcBef>
                <a:spcPct val="50000"/>
              </a:spcBef>
              <a:buClr>
                <a:srgbClr val="CC99FF"/>
              </a:buClr>
              <a:buFont typeface="Monotype Sorts" pitchFamily="2" charset="2"/>
              <a:buNone/>
              <a:defRPr/>
            </a:pPr>
            <a:r>
              <a:rPr lang="zh-CN" altLang="en-US" b="1" dirty="0">
                <a:solidFill>
                  <a:srgbClr val="1B77F1"/>
                </a:solidFill>
                <a:effectLst>
                  <a:outerShdw blurRad="38100" dist="38100" dir="2700000" algn="tl">
                    <a:srgbClr val="C0C0C0"/>
                  </a:outerShdw>
                </a:effectLst>
                <a:latin typeface="Times New Roman" pitchFamily="18" charset="0"/>
              </a:rPr>
              <a:t>程序：</a:t>
            </a:r>
            <a:r>
              <a:rPr lang="zh-CN" altLang="en-US" b="1" dirty="0">
                <a:solidFill>
                  <a:schemeClr val="tx1"/>
                </a:solidFill>
                <a:effectLst>
                  <a:outerShdw blurRad="38100" dist="38100" dir="2700000" algn="tl">
                    <a:srgbClr val="C0C0C0"/>
                  </a:outerShdw>
                </a:effectLst>
                <a:latin typeface="Times New Roman" pitchFamily="18" charset="0"/>
              </a:rPr>
              <a:t>按事先设计的功能、性能要求执行的指令</a:t>
            </a:r>
          </a:p>
          <a:p>
            <a:pPr eaLnBrk="0" hangingPunct="0">
              <a:spcBef>
                <a:spcPct val="50000"/>
              </a:spcBef>
              <a:buClr>
                <a:srgbClr val="CC99FF"/>
              </a:buClr>
              <a:buFont typeface="Monotype Sorts" pitchFamily="2" charset="2"/>
              <a:buNone/>
              <a:defRPr/>
            </a:pPr>
            <a:r>
              <a:rPr lang="zh-CN" altLang="en-US" b="1" dirty="0">
                <a:solidFill>
                  <a:schemeClr val="tx1"/>
                </a:solidFill>
                <a:effectLst>
                  <a:outerShdw blurRad="38100" dist="38100" dir="2700000" algn="tl">
                    <a:srgbClr val="C0C0C0"/>
                  </a:outerShdw>
                </a:effectLst>
                <a:latin typeface="Times New Roman" pitchFamily="18" charset="0"/>
              </a:rPr>
              <a:t>            </a:t>
            </a:r>
            <a:r>
              <a:rPr lang="en-US" altLang="zh-CN" b="1" dirty="0">
                <a:solidFill>
                  <a:schemeClr val="tx1"/>
                </a:solidFill>
                <a:effectLst>
                  <a:outerShdw blurRad="38100" dist="38100" dir="2700000" algn="tl">
                    <a:srgbClr val="C0C0C0"/>
                  </a:outerShdw>
                </a:effectLst>
                <a:latin typeface="Times New Roman" pitchFamily="18" charset="0"/>
              </a:rPr>
              <a:t>(</a:t>
            </a:r>
            <a:r>
              <a:rPr lang="zh-CN" altLang="en-US" b="1" dirty="0">
                <a:solidFill>
                  <a:schemeClr val="tx1"/>
                </a:solidFill>
                <a:effectLst>
                  <a:outerShdw blurRad="38100" dist="38100" dir="2700000" algn="tl">
                    <a:srgbClr val="C0C0C0"/>
                  </a:outerShdw>
                </a:effectLst>
                <a:latin typeface="Times New Roman" pitchFamily="18" charset="0"/>
              </a:rPr>
              <a:t>语句</a:t>
            </a:r>
            <a:r>
              <a:rPr lang="en-US" altLang="zh-CN" b="1" dirty="0">
                <a:solidFill>
                  <a:schemeClr val="tx1"/>
                </a:solidFill>
                <a:effectLst>
                  <a:outerShdw blurRad="38100" dist="38100" dir="2700000" algn="tl">
                    <a:srgbClr val="C0C0C0"/>
                  </a:outerShdw>
                </a:effectLst>
                <a:latin typeface="Times New Roman" pitchFamily="18" charset="0"/>
              </a:rPr>
              <a:t>)</a:t>
            </a:r>
            <a:r>
              <a:rPr lang="zh-CN" altLang="en-US" b="1" dirty="0">
                <a:solidFill>
                  <a:schemeClr val="tx1"/>
                </a:solidFill>
                <a:effectLst>
                  <a:outerShdw blurRad="38100" dist="38100" dir="2700000" algn="tl">
                    <a:srgbClr val="C0C0C0"/>
                  </a:outerShdw>
                </a:effectLst>
                <a:latin typeface="Times New Roman" pitchFamily="18" charset="0"/>
              </a:rPr>
              <a:t>序列；</a:t>
            </a:r>
          </a:p>
        </p:txBody>
      </p:sp>
      <p:sp>
        <p:nvSpPr>
          <p:cNvPr id="360455" name="Text Box 7"/>
          <p:cNvSpPr txBox="1">
            <a:spLocks noChangeArrowheads="1"/>
          </p:cNvSpPr>
          <p:nvPr/>
        </p:nvSpPr>
        <p:spPr bwMode="auto">
          <a:xfrm>
            <a:off x="742950" y="4643438"/>
            <a:ext cx="8191500" cy="519112"/>
          </a:xfrm>
          <a:prstGeom prst="rect">
            <a:avLst/>
          </a:prstGeom>
          <a:noFill/>
          <a:ln w="9525">
            <a:noFill/>
            <a:miter lim="800000"/>
            <a:headEnd/>
            <a:tailEnd/>
          </a:ln>
          <a:effectLst/>
        </p:spPr>
        <p:txBody>
          <a:bodyPr>
            <a:spAutoFit/>
          </a:bodyPr>
          <a:lstStyle/>
          <a:p>
            <a:pPr eaLnBrk="0" hangingPunct="0">
              <a:spcBef>
                <a:spcPct val="50000"/>
              </a:spcBef>
              <a:buClr>
                <a:srgbClr val="CC99FF"/>
              </a:buClr>
              <a:buFont typeface="Monotype Sorts" pitchFamily="2" charset="2"/>
              <a:buNone/>
              <a:defRPr/>
            </a:pPr>
            <a:r>
              <a:rPr lang="zh-CN" altLang="en-US" b="1" dirty="0">
                <a:solidFill>
                  <a:srgbClr val="1B77F1"/>
                </a:solidFill>
                <a:effectLst>
                  <a:outerShdw blurRad="38100" dist="38100" dir="2700000" algn="tl">
                    <a:srgbClr val="C0C0C0"/>
                  </a:outerShdw>
                </a:effectLst>
                <a:latin typeface="Times New Roman" pitchFamily="18" charset="0"/>
              </a:rPr>
              <a:t>数据：</a:t>
            </a:r>
            <a:r>
              <a:rPr lang="zh-CN" altLang="en-US" b="1" dirty="0">
                <a:solidFill>
                  <a:schemeClr val="tx1"/>
                </a:solidFill>
                <a:effectLst>
                  <a:outerShdw blurRad="38100" dist="38100" dir="2700000" algn="tl">
                    <a:srgbClr val="C0C0C0"/>
                  </a:outerShdw>
                </a:effectLst>
                <a:latin typeface="Times New Roman" pitchFamily="18" charset="0"/>
              </a:rPr>
              <a:t>使程序能正常操纵信息的数据结构；</a:t>
            </a:r>
          </a:p>
        </p:txBody>
      </p:sp>
      <p:sp>
        <p:nvSpPr>
          <p:cNvPr id="360456" name="Text Box 8"/>
          <p:cNvSpPr txBox="1">
            <a:spLocks noChangeArrowheads="1"/>
          </p:cNvSpPr>
          <p:nvPr/>
        </p:nvSpPr>
        <p:spPr bwMode="auto">
          <a:xfrm>
            <a:off x="742950" y="5653088"/>
            <a:ext cx="8191500" cy="519112"/>
          </a:xfrm>
          <a:prstGeom prst="rect">
            <a:avLst/>
          </a:prstGeom>
          <a:noFill/>
          <a:ln w="9525">
            <a:noFill/>
            <a:miter lim="800000"/>
            <a:headEnd/>
            <a:tailEnd/>
          </a:ln>
          <a:effectLst/>
        </p:spPr>
        <p:txBody>
          <a:bodyPr>
            <a:spAutoFit/>
          </a:bodyPr>
          <a:lstStyle/>
          <a:p>
            <a:pPr eaLnBrk="0" hangingPunct="0">
              <a:spcBef>
                <a:spcPct val="50000"/>
              </a:spcBef>
              <a:buClr>
                <a:srgbClr val="CC99FF"/>
              </a:buClr>
              <a:buFont typeface="Monotype Sorts" pitchFamily="2" charset="2"/>
              <a:buNone/>
              <a:defRPr/>
            </a:pPr>
            <a:r>
              <a:rPr lang="zh-CN" altLang="en-US" b="1" dirty="0">
                <a:solidFill>
                  <a:srgbClr val="1B77F1"/>
                </a:solidFill>
                <a:effectLst>
                  <a:outerShdw blurRad="38100" dist="38100" dir="2700000" algn="tl">
                    <a:srgbClr val="C0C0C0"/>
                  </a:outerShdw>
                </a:effectLst>
                <a:latin typeface="Times New Roman" pitchFamily="18" charset="0"/>
              </a:rPr>
              <a:t>文档：</a:t>
            </a:r>
            <a:r>
              <a:rPr lang="zh-CN" altLang="en-US" b="1" dirty="0">
                <a:solidFill>
                  <a:schemeClr val="tx1"/>
                </a:solidFill>
                <a:effectLst>
                  <a:outerShdw blurRad="38100" dist="38100" dir="2700000" algn="tl">
                    <a:srgbClr val="C0C0C0"/>
                  </a:outerShdw>
                </a:effectLst>
                <a:latin typeface="Times New Roman" pitchFamily="18" charset="0"/>
              </a:rPr>
              <a:t>与程序开发、维护和使用有关的图文资料。</a:t>
            </a:r>
          </a:p>
        </p:txBody>
      </p:sp>
      <p:sp>
        <p:nvSpPr>
          <p:cNvPr id="37896" name="Text Box 9"/>
          <p:cNvSpPr txBox="1">
            <a:spLocks noChangeArrowheads="1"/>
          </p:cNvSpPr>
          <p:nvPr/>
        </p:nvSpPr>
        <p:spPr bwMode="auto">
          <a:xfrm>
            <a:off x="76200" y="3557588"/>
            <a:ext cx="533400" cy="15525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zh-CN" altLang="en-US" sz="2400" b="1">
                <a:solidFill>
                  <a:srgbClr val="E50BDB"/>
                </a:solidFill>
                <a:latin typeface="Times New Roman" pitchFamily="18" charset="0"/>
              </a:rPr>
              <a:t>可执行的</a:t>
            </a:r>
          </a:p>
        </p:txBody>
      </p:sp>
      <p:sp>
        <p:nvSpPr>
          <p:cNvPr id="37897" name="AutoShape 10"/>
          <p:cNvSpPr>
            <a:spLocks/>
          </p:cNvSpPr>
          <p:nvPr/>
        </p:nvSpPr>
        <p:spPr bwMode="auto">
          <a:xfrm>
            <a:off x="609600" y="3709988"/>
            <a:ext cx="152400" cy="1295400"/>
          </a:xfrm>
          <a:prstGeom prst="leftBrace">
            <a:avLst>
              <a:gd name="adj1" fmla="val 70833"/>
              <a:gd name="adj2" fmla="val 51838"/>
            </a:avLst>
          </a:prstGeom>
          <a:noFill/>
          <a:ln w="38100">
            <a:solidFill>
              <a:srgbClr val="FF5050"/>
            </a:solidFill>
            <a:round/>
            <a:headEnd type="none" w="sm" len="sm"/>
            <a:tailEnd type="none" w="sm" len="sm"/>
          </a:ln>
        </p:spPr>
        <p:txBody>
          <a:bodyPr wrap="none" anchor="ctr"/>
          <a:lstStyle/>
          <a:p>
            <a:pPr algn="just">
              <a:lnSpc>
                <a:spcPct val="90000"/>
              </a:lnSpc>
            </a:pPr>
            <a:endParaRPr lang="zh-CN" altLang="en-US"/>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dirty="0" smtClean="0">
                <a:solidFill>
                  <a:srgbClr val="FF0000"/>
                </a:solidFill>
                <a:effectLst>
                  <a:outerShdw blurRad="38100" dist="38100" dir="2700000" algn="tl">
                    <a:srgbClr val="C0C0C0"/>
                  </a:outerShdw>
                </a:effectLst>
                <a:latin typeface="隶书" pitchFamily="49" charset="-122"/>
                <a:ea typeface="隶书" pitchFamily="49" charset="-122"/>
              </a:rPr>
              <a:t>软件发展</a:t>
            </a:r>
            <a:r>
              <a:rPr kumimoji="0"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的驱动力</a:t>
            </a:r>
          </a:p>
        </p:txBody>
      </p:sp>
      <p:sp>
        <p:nvSpPr>
          <p:cNvPr id="6" name="矩形 5"/>
          <p:cNvSpPr/>
          <p:nvPr/>
        </p:nvSpPr>
        <p:spPr>
          <a:xfrm>
            <a:off x="250825" y="1303338"/>
            <a:ext cx="8642350" cy="757237"/>
          </a:xfrm>
          <a:prstGeom prst="rect">
            <a:avLst/>
          </a:prstGeom>
        </p:spPr>
        <p:txBody>
          <a:bodyPr>
            <a:spAutoFit/>
          </a:bodyPr>
          <a:lstStyle/>
          <a:p>
            <a:pPr marL="457200" indent="-457200" algn="just">
              <a:lnSpc>
                <a:spcPct val="90000"/>
              </a:lnSpc>
              <a:buFont typeface="+mj-ea"/>
              <a:buAutoNum type="circleNumDbPlain"/>
              <a:defRPr/>
            </a:pPr>
            <a:r>
              <a:rPr lang="zh-CN" altLang="zh-CN" sz="2400" b="1" dirty="0">
                <a:solidFill>
                  <a:srgbClr val="2818F4"/>
                </a:solidFill>
                <a:effectLst>
                  <a:outerShdw blurRad="38100" dist="38100" dir="2700000" algn="tl">
                    <a:srgbClr val="000000">
                      <a:alpha val="43137"/>
                    </a:srgbClr>
                  </a:outerShdw>
                </a:effectLst>
                <a:latin typeface="Arial" charset="0"/>
              </a:rPr>
              <a:t>追求更具表达能力、更符合人类思维模式、更具可构造性和演化性的计算模型</a:t>
            </a:r>
          </a:p>
        </p:txBody>
      </p:sp>
      <p:sp>
        <p:nvSpPr>
          <p:cNvPr id="38915" name="TextBox 6"/>
          <p:cNvSpPr txBox="1">
            <a:spLocks noChangeArrowheads="1"/>
          </p:cNvSpPr>
          <p:nvPr/>
        </p:nvSpPr>
        <p:spPr bwMode="auto">
          <a:xfrm>
            <a:off x="1185068" y="2056215"/>
            <a:ext cx="6773863" cy="479425"/>
          </a:xfrm>
          <a:prstGeom prst="rect">
            <a:avLst/>
          </a:prstGeom>
          <a:noFill/>
          <a:ln w="9525">
            <a:noFill/>
            <a:miter lim="800000"/>
            <a:headEnd/>
            <a:tailEnd/>
          </a:ln>
        </p:spPr>
        <p:txBody>
          <a:bodyPr wrap="none">
            <a:spAutoFit/>
          </a:bodyPr>
          <a:lstStyle/>
          <a:p>
            <a:pPr>
              <a:lnSpc>
                <a:spcPct val="90000"/>
              </a:lnSpc>
            </a:pPr>
            <a:r>
              <a:rPr lang="zh-CN" altLang="en-US" b="1" dirty="0">
                <a:solidFill>
                  <a:srgbClr val="FF0000"/>
                </a:solidFill>
              </a:rPr>
              <a:t>软件的基本模型 </a:t>
            </a:r>
            <a:r>
              <a:rPr lang="en-US" altLang="zh-CN" b="1" dirty="0">
                <a:solidFill>
                  <a:srgbClr val="FF0000"/>
                </a:solidFill>
              </a:rPr>
              <a:t>= </a:t>
            </a:r>
            <a:r>
              <a:rPr lang="zh-CN" altLang="en-US" b="1" dirty="0">
                <a:solidFill>
                  <a:srgbClr val="FF0000"/>
                </a:solidFill>
              </a:rPr>
              <a:t>实体元素 </a:t>
            </a:r>
            <a:r>
              <a:rPr lang="en-US" altLang="zh-CN" b="1" dirty="0">
                <a:solidFill>
                  <a:srgbClr val="FF0000"/>
                </a:solidFill>
              </a:rPr>
              <a:t>+ </a:t>
            </a:r>
            <a:r>
              <a:rPr lang="zh-CN" altLang="en-US" b="1" dirty="0">
                <a:solidFill>
                  <a:srgbClr val="FF0000"/>
                </a:solidFill>
              </a:rPr>
              <a:t>连接与交互</a:t>
            </a:r>
          </a:p>
        </p:txBody>
      </p:sp>
      <p:grpSp>
        <p:nvGrpSpPr>
          <p:cNvPr id="38916" name="组合 16"/>
          <p:cNvGrpSpPr>
            <a:grpSpLocks/>
          </p:cNvGrpSpPr>
          <p:nvPr/>
        </p:nvGrpSpPr>
        <p:grpSpPr bwMode="auto">
          <a:xfrm>
            <a:off x="406400" y="3548063"/>
            <a:ext cx="3198813" cy="2689225"/>
            <a:chOff x="276012" y="3284984"/>
            <a:chExt cx="3198072" cy="2688788"/>
          </a:xfrm>
        </p:grpSpPr>
        <p:sp>
          <p:nvSpPr>
            <p:cNvPr id="8" name="椭圆 7"/>
            <p:cNvSpPr/>
            <p:nvPr/>
          </p:nvSpPr>
          <p:spPr bwMode="auto">
            <a:xfrm>
              <a:off x="1403648" y="3284984"/>
              <a:ext cx="936104" cy="864096"/>
            </a:xfrm>
            <a:prstGeom prst="ellipse">
              <a:avLst/>
            </a:prstGeom>
            <a:solidFill>
              <a:schemeClr val="accent1"/>
            </a:solidFill>
            <a:ln w="952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a:scene3d>
              <a:camera prst="orthographicFront"/>
              <a:lightRig rig="threePt" dir="t"/>
            </a:scene3d>
            <a:sp3d>
              <a:bevelT w="165100" prst="coolSlant"/>
            </a:sp3d>
          </p:spPr>
          <p:txBody>
            <a:bodyPr/>
            <a:lstStyle/>
            <a:p>
              <a:pPr algn="just">
                <a:lnSpc>
                  <a:spcPct val="90000"/>
                </a:lnSpc>
                <a:defRPr/>
              </a:pPr>
              <a:r>
                <a:rPr lang="zh-CN" altLang="en-US" sz="1800" dirty="0">
                  <a:latin typeface="Arial" charset="0"/>
                </a:rPr>
                <a:t>软件实体</a:t>
              </a:r>
            </a:p>
          </p:txBody>
        </p:sp>
        <p:sp>
          <p:nvSpPr>
            <p:cNvPr id="9" name="椭圆 8"/>
            <p:cNvSpPr/>
            <p:nvPr/>
          </p:nvSpPr>
          <p:spPr bwMode="auto">
            <a:xfrm>
              <a:off x="276012" y="5109676"/>
              <a:ext cx="936104" cy="864096"/>
            </a:xfrm>
            <a:prstGeom prst="ellipse">
              <a:avLst/>
            </a:prstGeom>
            <a:solidFill>
              <a:schemeClr val="accent1"/>
            </a:solidFill>
            <a:ln w="952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a:scene3d>
              <a:camera prst="orthographicFront"/>
              <a:lightRig rig="threePt" dir="t"/>
            </a:scene3d>
            <a:sp3d>
              <a:bevelT w="165100" prst="coolSlant"/>
            </a:sp3d>
          </p:spPr>
          <p:txBody>
            <a:bodyPr/>
            <a:lstStyle/>
            <a:p>
              <a:pPr algn="just">
                <a:lnSpc>
                  <a:spcPct val="90000"/>
                </a:lnSpc>
                <a:defRPr/>
              </a:pPr>
              <a:r>
                <a:rPr lang="zh-CN" altLang="en-US" sz="1800" dirty="0">
                  <a:latin typeface="Arial" charset="0"/>
                </a:rPr>
                <a:t>软件实体</a:t>
              </a:r>
            </a:p>
          </p:txBody>
        </p:sp>
        <p:sp>
          <p:nvSpPr>
            <p:cNvPr id="10" name="椭圆 9"/>
            <p:cNvSpPr/>
            <p:nvPr/>
          </p:nvSpPr>
          <p:spPr bwMode="auto">
            <a:xfrm>
              <a:off x="2537980" y="5094816"/>
              <a:ext cx="936104" cy="864096"/>
            </a:xfrm>
            <a:prstGeom prst="ellipse">
              <a:avLst/>
            </a:prstGeom>
            <a:solidFill>
              <a:schemeClr val="accent1"/>
            </a:solidFill>
            <a:ln w="952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round/>
              <a:headEnd type="none" w="med" len="med"/>
              <a:tailEnd type="none" w="med" len="med"/>
            </a:ln>
            <a:effectLst/>
            <a:scene3d>
              <a:camera prst="orthographicFront"/>
              <a:lightRig rig="threePt" dir="t"/>
            </a:scene3d>
            <a:sp3d>
              <a:bevelT w="165100" prst="coolSlant"/>
            </a:sp3d>
          </p:spPr>
          <p:txBody>
            <a:bodyPr/>
            <a:lstStyle/>
            <a:p>
              <a:pPr algn="just">
                <a:lnSpc>
                  <a:spcPct val="90000"/>
                </a:lnSpc>
                <a:defRPr/>
              </a:pPr>
              <a:r>
                <a:rPr lang="zh-CN" altLang="en-US" sz="1800" dirty="0">
                  <a:latin typeface="Arial" charset="0"/>
                </a:rPr>
                <a:t>软件实体</a:t>
              </a:r>
            </a:p>
          </p:txBody>
        </p:sp>
        <p:sp>
          <p:nvSpPr>
            <p:cNvPr id="38932" name="左右箭头 10"/>
            <p:cNvSpPr>
              <a:spLocks noChangeArrowheads="1"/>
            </p:cNvSpPr>
            <p:nvPr/>
          </p:nvSpPr>
          <p:spPr bwMode="auto">
            <a:xfrm rot="-3593425">
              <a:off x="648381" y="4445170"/>
              <a:ext cx="1180530" cy="288032"/>
            </a:xfrm>
            <a:prstGeom prst="leftRightArrow">
              <a:avLst>
                <a:gd name="adj1" fmla="val 50000"/>
                <a:gd name="adj2" fmla="val 49999"/>
              </a:avLst>
            </a:prstGeom>
            <a:solidFill>
              <a:schemeClr val="accent1"/>
            </a:solidFill>
            <a:ln w="9525" algn="ctr">
              <a:solidFill>
                <a:schemeClr val="tx1"/>
              </a:solidFill>
              <a:round/>
              <a:headEnd/>
              <a:tailEnd/>
            </a:ln>
          </p:spPr>
          <p:txBody>
            <a:bodyPr/>
            <a:lstStyle/>
            <a:p>
              <a:pPr algn="just">
                <a:lnSpc>
                  <a:spcPct val="90000"/>
                </a:lnSpc>
              </a:pPr>
              <a:endParaRPr lang="zh-CN" altLang="en-US"/>
            </a:p>
          </p:txBody>
        </p:sp>
        <p:sp>
          <p:nvSpPr>
            <p:cNvPr id="38933" name="左右箭头 11"/>
            <p:cNvSpPr>
              <a:spLocks noChangeArrowheads="1"/>
            </p:cNvSpPr>
            <p:nvPr/>
          </p:nvSpPr>
          <p:spPr bwMode="auto">
            <a:xfrm>
              <a:off x="1258164" y="5340560"/>
              <a:ext cx="1180530" cy="288032"/>
            </a:xfrm>
            <a:prstGeom prst="leftRightArrow">
              <a:avLst>
                <a:gd name="adj1" fmla="val 50000"/>
                <a:gd name="adj2" fmla="val 49999"/>
              </a:avLst>
            </a:prstGeom>
            <a:solidFill>
              <a:schemeClr val="accent1"/>
            </a:solidFill>
            <a:ln w="9525" algn="ctr">
              <a:solidFill>
                <a:schemeClr val="tx1"/>
              </a:solidFill>
              <a:round/>
              <a:headEnd/>
              <a:tailEnd/>
            </a:ln>
          </p:spPr>
          <p:txBody>
            <a:bodyPr/>
            <a:lstStyle/>
            <a:p>
              <a:pPr algn="just">
                <a:lnSpc>
                  <a:spcPct val="90000"/>
                </a:lnSpc>
              </a:pPr>
              <a:endParaRPr lang="zh-CN" altLang="en-US"/>
            </a:p>
          </p:txBody>
        </p:sp>
        <p:sp>
          <p:nvSpPr>
            <p:cNvPr id="38934" name="左右箭头 12"/>
            <p:cNvSpPr>
              <a:spLocks noChangeArrowheads="1"/>
            </p:cNvSpPr>
            <p:nvPr/>
          </p:nvSpPr>
          <p:spPr bwMode="auto">
            <a:xfrm rot="3213507">
              <a:off x="1880681" y="4454097"/>
              <a:ext cx="1180530" cy="288032"/>
            </a:xfrm>
            <a:prstGeom prst="leftRightArrow">
              <a:avLst>
                <a:gd name="adj1" fmla="val 50000"/>
                <a:gd name="adj2" fmla="val 49999"/>
              </a:avLst>
            </a:prstGeom>
            <a:solidFill>
              <a:schemeClr val="accent1"/>
            </a:solidFill>
            <a:ln w="9525" algn="ctr">
              <a:solidFill>
                <a:schemeClr val="tx1"/>
              </a:solidFill>
              <a:round/>
              <a:headEnd/>
              <a:tailEnd/>
            </a:ln>
          </p:spPr>
          <p:txBody>
            <a:bodyPr/>
            <a:lstStyle/>
            <a:p>
              <a:pPr algn="just">
                <a:lnSpc>
                  <a:spcPct val="90000"/>
                </a:lnSpc>
              </a:pPr>
              <a:endParaRPr lang="zh-CN" altLang="en-US"/>
            </a:p>
          </p:txBody>
        </p:sp>
        <p:sp>
          <p:nvSpPr>
            <p:cNvPr id="14" name="TextBox 13"/>
            <p:cNvSpPr txBox="1"/>
            <p:nvPr/>
          </p:nvSpPr>
          <p:spPr>
            <a:xfrm>
              <a:off x="804528" y="4365895"/>
              <a:ext cx="804676" cy="423794"/>
            </a:xfrm>
            <a:prstGeom prst="rect">
              <a:avLst/>
            </a:prstGeom>
            <a:noFill/>
          </p:spPr>
          <p:txBody>
            <a:bodyPr wrap="none">
              <a:spAutoFit/>
            </a:bodyPr>
            <a:lstStyle/>
            <a:p>
              <a:pPr algn="just">
                <a:lnSpc>
                  <a:spcPct val="90000"/>
                </a:lnSpc>
                <a:defRPr/>
              </a:pPr>
              <a:r>
                <a:rPr lang="zh-CN" altLang="en-US" sz="2400" b="1" dirty="0">
                  <a:solidFill>
                    <a:srgbClr val="FF0000"/>
                  </a:solidFill>
                  <a:effectLst>
                    <a:outerShdw blurRad="38100" dist="38100" dir="2700000" algn="tl">
                      <a:srgbClr val="000000">
                        <a:alpha val="43137"/>
                      </a:srgbClr>
                    </a:outerShdw>
                  </a:effectLst>
                  <a:latin typeface="Arial" charset="0"/>
                </a:rPr>
                <a:t>交互</a:t>
              </a:r>
            </a:p>
          </p:txBody>
        </p:sp>
        <p:sp>
          <p:nvSpPr>
            <p:cNvPr id="15" name="TextBox 14"/>
            <p:cNvSpPr txBox="1"/>
            <p:nvPr/>
          </p:nvSpPr>
          <p:spPr>
            <a:xfrm>
              <a:off x="1460013" y="5261100"/>
              <a:ext cx="803089" cy="425381"/>
            </a:xfrm>
            <a:prstGeom prst="rect">
              <a:avLst/>
            </a:prstGeom>
            <a:noFill/>
          </p:spPr>
          <p:txBody>
            <a:bodyPr wrap="none">
              <a:spAutoFit/>
            </a:bodyPr>
            <a:lstStyle/>
            <a:p>
              <a:pPr algn="just">
                <a:lnSpc>
                  <a:spcPct val="90000"/>
                </a:lnSpc>
                <a:defRPr/>
              </a:pPr>
              <a:r>
                <a:rPr lang="zh-CN" altLang="en-US" sz="2400" b="1" dirty="0">
                  <a:solidFill>
                    <a:srgbClr val="FF0000"/>
                  </a:solidFill>
                  <a:effectLst>
                    <a:outerShdw blurRad="38100" dist="38100" dir="2700000" algn="tl">
                      <a:srgbClr val="000000">
                        <a:alpha val="43137"/>
                      </a:srgbClr>
                    </a:outerShdw>
                  </a:effectLst>
                  <a:latin typeface="Arial" charset="0"/>
                </a:rPr>
                <a:t>交互</a:t>
              </a:r>
            </a:p>
          </p:txBody>
        </p:sp>
        <p:sp>
          <p:nvSpPr>
            <p:cNvPr id="16" name="TextBox 15"/>
            <p:cNvSpPr txBox="1"/>
            <p:nvPr/>
          </p:nvSpPr>
          <p:spPr>
            <a:xfrm>
              <a:off x="2091691" y="4364309"/>
              <a:ext cx="803089" cy="423793"/>
            </a:xfrm>
            <a:prstGeom prst="rect">
              <a:avLst/>
            </a:prstGeom>
            <a:noFill/>
          </p:spPr>
          <p:txBody>
            <a:bodyPr wrap="none">
              <a:spAutoFit/>
            </a:bodyPr>
            <a:lstStyle/>
            <a:p>
              <a:pPr algn="just">
                <a:lnSpc>
                  <a:spcPct val="90000"/>
                </a:lnSpc>
                <a:defRPr/>
              </a:pPr>
              <a:r>
                <a:rPr lang="zh-CN" altLang="en-US" sz="2400" b="1" dirty="0">
                  <a:solidFill>
                    <a:srgbClr val="FF0000"/>
                  </a:solidFill>
                  <a:effectLst>
                    <a:outerShdw blurRad="38100" dist="38100" dir="2700000" algn="tl">
                      <a:srgbClr val="000000">
                        <a:alpha val="43137"/>
                      </a:srgbClr>
                    </a:outerShdw>
                  </a:effectLst>
                  <a:latin typeface="Arial" charset="0"/>
                </a:rPr>
                <a:t>交互</a:t>
              </a:r>
            </a:p>
          </p:txBody>
        </p:sp>
      </p:grpSp>
      <p:sp>
        <p:nvSpPr>
          <p:cNvPr id="18" name="TextBox 17"/>
          <p:cNvSpPr txBox="1"/>
          <p:nvPr/>
        </p:nvSpPr>
        <p:spPr>
          <a:xfrm>
            <a:off x="3418464" y="2535640"/>
            <a:ext cx="2540000" cy="368300"/>
          </a:xfrm>
          <a:prstGeom prst="rect">
            <a:avLst/>
          </a:prstGeom>
          <a:noFill/>
        </p:spPr>
        <p:txBody>
          <a:bodyPr wrap="none">
            <a:spAutoFit/>
          </a:bodyPr>
          <a:lstStyle/>
          <a:p>
            <a:pPr algn="just">
              <a:lnSpc>
                <a:spcPct val="90000"/>
              </a:lnSpc>
              <a:defRPr/>
            </a:pPr>
            <a:r>
              <a:rPr lang="zh-CN" altLang="en-US" sz="2000" b="1" dirty="0">
                <a:effectLst>
                  <a:outerShdw blurRad="38100" dist="38100" dir="2700000" algn="tl">
                    <a:srgbClr val="000000">
                      <a:alpha val="43137"/>
                    </a:srgbClr>
                  </a:outerShdw>
                </a:effectLst>
                <a:latin typeface="Arial" charset="0"/>
              </a:rPr>
              <a:t>机器指令 </a:t>
            </a:r>
            <a:r>
              <a:rPr lang="en-US" altLang="zh-CN" sz="2000" b="1" dirty="0">
                <a:effectLst>
                  <a:outerShdw blurRad="38100" dist="38100" dir="2700000" algn="tl">
                    <a:srgbClr val="000000">
                      <a:alpha val="43137"/>
                    </a:srgbClr>
                  </a:outerShdw>
                </a:effectLst>
                <a:latin typeface="Arial" charset="0"/>
              </a:rPr>
              <a:t>+ </a:t>
            </a:r>
            <a:r>
              <a:rPr lang="zh-CN" altLang="en-US" sz="2000" b="1" dirty="0">
                <a:effectLst>
                  <a:outerShdw blurRad="38100" dist="38100" dir="2700000" algn="tl">
                    <a:srgbClr val="000000">
                      <a:alpha val="43137"/>
                    </a:srgbClr>
                  </a:outerShdw>
                </a:effectLst>
                <a:latin typeface="Arial" charset="0"/>
              </a:rPr>
              <a:t>顺序转移</a:t>
            </a:r>
          </a:p>
        </p:txBody>
      </p:sp>
      <p:sp>
        <p:nvSpPr>
          <p:cNvPr id="19" name="TextBox 18"/>
          <p:cNvSpPr txBox="1"/>
          <p:nvPr/>
        </p:nvSpPr>
        <p:spPr>
          <a:xfrm>
            <a:off x="3686752" y="2991252"/>
            <a:ext cx="2540000" cy="369888"/>
          </a:xfrm>
          <a:prstGeom prst="rect">
            <a:avLst/>
          </a:prstGeom>
          <a:noFill/>
        </p:spPr>
        <p:txBody>
          <a:bodyPr wrap="none">
            <a:spAutoFit/>
          </a:bodyPr>
          <a:lstStyle/>
          <a:p>
            <a:pPr algn="just">
              <a:lnSpc>
                <a:spcPct val="90000"/>
              </a:lnSpc>
              <a:defRPr/>
            </a:pPr>
            <a:r>
              <a:rPr lang="zh-CN" altLang="en-US" sz="2000" b="1" dirty="0">
                <a:effectLst>
                  <a:outerShdw blurRad="38100" dist="38100" dir="2700000" algn="tl">
                    <a:srgbClr val="000000">
                      <a:alpha val="43137"/>
                    </a:srgbClr>
                  </a:outerShdw>
                </a:effectLst>
                <a:latin typeface="Arial" charset="0"/>
              </a:rPr>
              <a:t>高级语句 </a:t>
            </a:r>
            <a:r>
              <a:rPr lang="en-US" altLang="zh-CN" sz="2000" b="1" dirty="0">
                <a:effectLst>
                  <a:outerShdw blurRad="38100" dist="38100" dir="2700000" algn="tl">
                    <a:srgbClr val="000000">
                      <a:alpha val="43137"/>
                    </a:srgbClr>
                  </a:outerShdw>
                </a:effectLst>
                <a:latin typeface="Arial" charset="0"/>
              </a:rPr>
              <a:t>+ </a:t>
            </a:r>
            <a:r>
              <a:rPr lang="zh-CN" altLang="en-US" sz="2000" b="1" dirty="0">
                <a:effectLst>
                  <a:outerShdw blurRad="38100" dist="38100" dir="2700000" algn="tl">
                    <a:srgbClr val="000000">
                      <a:alpha val="43137"/>
                    </a:srgbClr>
                  </a:outerShdw>
                </a:effectLst>
                <a:latin typeface="Arial" charset="0"/>
              </a:rPr>
              <a:t>控制结构</a:t>
            </a:r>
          </a:p>
        </p:txBody>
      </p:sp>
      <p:sp>
        <p:nvSpPr>
          <p:cNvPr id="20" name="TextBox 19"/>
          <p:cNvSpPr txBox="1"/>
          <p:nvPr/>
        </p:nvSpPr>
        <p:spPr>
          <a:xfrm>
            <a:off x="3994727" y="3440893"/>
            <a:ext cx="3055937" cy="368300"/>
          </a:xfrm>
          <a:prstGeom prst="rect">
            <a:avLst/>
          </a:prstGeom>
          <a:noFill/>
        </p:spPr>
        <p:txBody>
          <a:bodyPr wrap="none">
            <a:spAutoFit/>
          </a:bodyPr>
          <a:lstStyle/>
          <a:p>
            <a:pPr algn="just">
              <a:lnSpc>
                <a:spcPct val="90000"/>
              </a:lnSpc>
              <a:defRPr/>
            </a:pPr>
            <a:r>
              <a:rPr lang="zh-CN" altLang="en-US" sz="2000" b="1" dirty="0">
                <a:effectLst>
                  <a:outerShdw blurRad="38100" dist="38100" dir="2700000" algn="tl">
                    <a:srgbClr val="000000">
                      <a:alpha val="43137"/>
                    </a:srgbClr>
                  </a:outerShdw>
                </a:effectLst>
                <a:latin typeface="Arial" charset="0"/>
              </a:rPr>
              <a:t>函数和过程 </a:t>
            </a:r>
            <a:r>
              <a:rPr lang="en-US" altLang="zh-CN" sz="2000" b="1" dirty="0">
                <a:effectLst>
                  <a:outerShdw blurRad="38100" dist="38100" dir="2700000" algn="tl">
                    <a:srgbClr val="000000">
                      <a:alpha val="43137"/>
                    </a:srgbClr>
                  </a:outerShdw>
                </a:effectLst>
                <a:latin typeface="Arial" charset="0"/>
              </a:rPr>
              <a:t>+ </a:t>
            </a:r>
            <a:r>
              <a:rPr lang="zh-CN" altLang="en-US" sz="2000" b="1" dirty="0">
                <a:effectLst>
                  <a:outerShdw blurRad="38100" dist="38100" dir="2700000" algn="tl">
                    <a:srgbClr val="000000">
                      <a:alpha val="43137"/>
                    </a:srgbClr>
                  </a:outerShdw>
                </a:effectLst>
                <a:latin typeface="Arial" charset="0"/>
              </a:rPr>
              <a:t>子程序调用</a:t>
            </a:r>
          </a:p>
        </p:txBody>
      </p:sp>
      <p:sp>
        <p:nvSpPr>
          <p:cNvPr id="21" name="TextBox 20"/>
          <p:cNvSpPr txBox="1"/>
          <p:nvPr/>
        </p:nvSpPr>
        <p:spPr>
          <a:xfrm>
            <a:off x="4275714" y="3944131"/>
            <a:ext cx="2022475" cy="369887"/>
          </a:xfrm>
          <a:prstGeom prst="rect">
            <a:avLst/>
          </a:prstGeom>
          <a:noFill/>
        </p:spPr>
        <p:txBody>
          <a:bodyPr wrap="none">
            <a:spAutoFit/>
          </a:bodyPr>
          <a:lstStyle/>
          <a:p>
            <a:pPr>
              <a:lnSpc>
                <a:spcPct val="90000"/>
              </a:lnSpc>
              <a:defRPr/>
            </a:pPr>
            <a:r>
              <a:rPr lang="zh-CN" altLang="en-US" sz="2000" b="1" dirty="0">
                <a:effectLst>
                  <a:outerShdw blurRad="38100" dist="38100" dir="2700000" algn="tl">
                    <a:srgbClr val="000000">
                      <a:alpha val="43137"/>
                    </a:srgbClr>
                  </a:outerShdw>
                </a:effectLst>
                <a:latin typeface="Arial" charset="0"/>
              </a:rPr>
              <a:t>模块 </a:t>
            </a:r>
            <a:r>
              <a:rPr lang="en-US" altLang="zh-CN" sz="2000" b="1" dirty="0">
                <a:effectLst>
                  <a:outerShdw blurRad="38100" dist="38100" dir="2700000" algn="tl">
                    <a:srgbClr val="000000">
                      <a:alpha val="43137"/>
                    </a:srgbClr>
                  </a:outerShdw>
                </a:effectLst>
                <a:latin typeface="Arial" charset="0"/>
              </a:rPr>
              <a:t>+ </a:t>
            </a:r>
            <a:r>
              <a:rPr lang="zh-CN" altLang="en-US" sz="2000" b="1" dirty="0">
                <a:effectLst>
                  <a:outerShdw blurRad="38100" dist="38100" dir="2700000" algn="tl">
                    <a:srgbClr val="000000">
                      <a:alpha val="43137"/>
                    </a:srgbClr>
                  </a:outerShdw>
                </a:effectLst>
                <a:latin typeface="Arial" charset="0"/>
              </a:rPr>
              <a:t>模块互联</a:t>
            </a:r>
          </a:p>
        </p:txBody>
      </p:sp>
      <p:sp>
        <p:nvSpPr>
          <p:cNvPr id="22" name="TextBox 21"/>
          <p:cNvSpPr txBox="1"/>
          <p:nvPr/>
        </p:nvSpPr>
        <p:spPr>
          <a:xfrm>
            <a:off x="4563052" y="4448956"/>
            <a:ext cx="2024062" cy="368300"/>
          </a:xfrm>
          <a:prstGeom prst="rect">
            <a:avLst/>
          </a:prstGeom>
          <a:noFill/>
        </p:spPr>
        <p:txBody>
          <a:bodyPr wrap="none">
            <a:spAutoFit/>
          </a:bodyPr>
          <a:lstStyle/>
          <a:p>
            <a:pPr>
              <a:lnSpc>
                <a:spcPct val="90000"/>
              </a:lnSpc>
              <a:defRPr/>
            </a:pPr>
            <a:r>
              <a:rPr lang="zh-CN" altLang="en-US" sz="2000" b="1" dirty="0">
                <a:effectLst>
                  <a:outerShdw blurRad="38100" dist="38100" dir="2700000" algn="tl">
                    <a:srgbClr val="000000">
                      <a:alpha val="43137"/>
                    </a:srgbClr>
                  </a:outerShdw>
                </a:effectLst>
                <a:latin typeface="Arial" charset="0"/>
              </a:rPr>
              <a:t>对象 </a:t>
            </a:r>
            <a:r>
              <a:rPr lang="en-US" altLang="zh-CN" sz="2000" b="1" dirty="0">
                <a:effectLst>
                  <a:outerShdw blurRad="38100" dist="38100" dir="2700000" algn="tl">
                    <a:srgbClr val="000000">
                      <a:alpha val="43137"/>
                    </a:srgbClr>
                  </a:outerShdw>
                </a:effectLst>
                <a:latin typeface="Arial" charset="0"/>
              </a:rPr>
              <a:t>+ </a:t>
            </a:r>
            <a:r>
              <a:rPr lang="zh-CN" altLang="en-US" sz="2000" b="1" dirty="0">
                <a:effectLst>
                  <a:outerShdw blurRad="38100" dist="38100" dir="2700000" algn="tl">
                    <a:srgbClr val="000000">
                      <a:alpha val="43137"/>
                    </a:srgbClr>
                  </a:outerShdw>
                </a:effectLst>
                <a:latin typeface="Arial" charset="0"/>
              </a:rPr>
              <a:t>发送消息</a:t>
            </a:r>
          </a:p>
        </p:txBody>
      </p:sp>
      <p:sp>
        <p:nvSpPr>
          <p:cNvPr id="23" name="TextBox 22"/>
          <p:cNvSpPr txBox="1"/>
          <p:nvPr/>
        </p:nvSpPr>
        <p:spPr>
          <a:xfrm>
            <a:off x="4716016" y="4761693"/>
            <a:ext cx="4320640" cy="1698927"/>
          </a:xfrm>
          <a:prstGeom prst="rect">
            <a:avLst/>
          </a:prstGeom>
          <a:noFill/>
        </p:spPr>
        <p:txBody>
          <a:bodyPr wrap="square">
            <a:spAutoFit/>
          </a:bodyPr>
          <a:lstStyle/>
          <a:p>
            <a:pPr>
              <a:lnSpc>
                <a:spcPct val="90000"/>
              </a:lnSpc>
              <a:defRPr/>
            </a:pPr>
            <a:r>
              <a:rPr lang="en-US" altLang="zh-CN" sz="2000" b="1" dirty="0" smtClean="0">
                <a:effectLst>
                  <a:outerShdw blurRad="38100" dist="38100" dir="2700000" algn="tl">
                    <a:srgbClr val="000000">
                      <a:alpha val="43137"/>
                    </a:srgbClr>
                  </a:outerShdw>
                </a:effectLst>
                <a:latin typeface="Arial" charset="0"/>
              </a:rPr>
              <a:t>/*</a:t>
            </a:r>
            <a:r>
              <a:rPr lang="zh-CN" altLang="en-US" sz="1400" b="1" dirty="0" smtClean="0">
                <a:effectLst>
                  <a:outerShdw blurRad="38100" dist="38100" dir="2700000" algn="tl">
                    <a:srgbClr val="000000">
                      <a:alpha val="43137"/>
                    </a:srgbClr>
                  </a:outerShdw>
                </a:effectLst>
                <a:latin typeface="Arial" charset="0"/>
              </a:rPr>
              <a:t>（这是一个抽象的部分）</a:t>
            </a:r>
            <a:r>
              <a:rPr lang="en-US" altLang="zh-CN" sz="2000" b="1" dirty="0" smtClean="0">
                <a:effectLst>
                  <a:outerShdw blurRad="38100" dist="38100" dir="2700000" algn="tl">
                    <a:srgbClr val="000000">
                      <a:alpha val="43137"/>
                    </a:srgbClr>
                  </a:outerShdw>
                </a:effectLst>
                <a:latin typeface="Arial" charset="0"/>
              </a:rPr>
              <a:t>*/</a:t>
            </a:r>
            <a:r>
              <a:rPr lang="zh-CN" altLang="en-US" sz="2000" b="1" dirty="0" smtClean="0">
                <a:effectLst>
                  <a:outerShdw blurRad="38100" dist="38100" dir="2700000" algn="tl">
                    <a:srgbClr val="000000">
                      <a:alpha val="43137"/>
                    </a:srgbClr>
                  </a:outerShdw>
                </a:effectLst>
                <a:latin typeface="Arial" charset="0"/>
              </a:rPr>
              <a:t>组件</a:t>
            </a:r>
            <a:r>
              <a:rPr lang="en-US" altLang="zh-CN" sz="2000" b="1" dirty="0" smtClean="0">
                <a:effectLst>
                  <a:outerShdw blurRad="38100" dist="38100" dir="2700000" algn="tl">
                    <a:srgbClr val="000000">
                      <a:alpha val="43137"/>
                    </a:srgbClr>
                  </a:outerShdw>
                </a:effectLst>
                <a:latin typeface="Arial" charset="0"/>
              </a:rPr>
              <a:t>/*</a:t>
            </a:r>
            <a:r>
              <a:rPr lang="zh-CN" altLang="en-US" sz="1400" b="1" dirty="0" smtClean="0">
                <a:effectLst>
                  <a:outerShdw blurRad="38100" dist="38100" dir="2700000" algn="tl">
                    <a:srgbClr val="000000">
                      <a:alpha val="43137"/>
                    </a:srgbClr>
                  </a:outerShdw>
                </a:effectLst>
                <a:latin typeface="Arial" charset="0"/>
              </a:rPr>
              <a:t>不仅仅是一个类，而是一个类库，用一群类来完成一些任务</a:t>
            </a:r>
            <a:r>
              <a:rPr lang="en-US" altLang="zh-CN" sz="2000" b="1" dirty="0" smtClean="0">
                <a:effectLst>
                  <a:outerShdw blurRad="38100" dist="38100" dir="2700000" algn="tl">
                    <a:srgbClr val="000000">
                      <a:alpha val="43137"/>
                    </a:srgbClr>
                  </a:outerShdw>
                </a:effectLst>
                <a:latin typeface="Arial" charset="0"/>
              </a:rPr>
              <a:t>*/</a:t>
            </a:r>
            <a:r>
              <a:rPr lang="zh-CN" altLang="en-US" sz="2000" b="1" dirty="0" smtClean="0">
                <a:effectLst>
                  <a:outerShdw blurRad="38100" dist="38100" dir="2700000" algn="tl">
                    <a:srgbClr val="000000">
                      <a:alpha val="43137"/>
                    </a:srgbClr>
                  </a:outerShdw>
                </a:effectLst>
                <a:latin typeface="Arial" charset="0"/>
              </a:rPr>
              <a:t> </a:t>
            </a:r>
            <a:r>
              <a:rPr lang="en-US" altLang="zh-CN" sz="2000" b="1" dirty="0">
                <a:effectLst>
                  <a:outerShdw blurRad="38100" dist="38100" dir="2700000" algn="tl">
                    <a:srgbClr val="000000">
                      <a:alpha val="43137"/>
                    </a:srgbClr>
                  </a:outerShdw>
                </a:effectLst>
                <a:latin typeface="Arial" charset="0"/>
              </a:rPr>
              <a:t>+ </a:t>
            </a:r>
            <a:r>
              <a:rPr lang="zh-CN" altLang="en-US" sz="2000" b="1" dirty="0" smtClean="0">
                <a:effectLst>
                  <a:outerShdw blurRad="38100" dist="38100" dir="2700000" algn="tl">
                    <a:srgbClr val="000000">
                      <a:alpha val="43137"/>
                    </a:srgbClr>
                  </a:outerShdw>
                </a:effectLst>
                <a:latin typeface="Arial" charset="0"/>
              </a:rPr>
              <a:t>连接子</a:t>
            </a:r>
            <a:r>
              <a:rPr lang="en-US" altLang="zh-CN" sz="2000" b="1" dirty="0" smtClean="0">
                <a:effectLst>
                  <a:outerShdw blurRad="38100" dist="38100" dir="2700000" algn="tl">
                    <a:srgbClr val="000000">
                      <a:alpha val="43137"/>
                    </a:srgbClr>
                  </a:outerShdw>
                </a:effectLst>
                <a:latin typeface="Arial" charset="0"/>
              </a:rPr>
              <a:t>/*</a:t>
            </a:r>
            <a:r>
              <a:rPr lang="zh-CN" altLang="en-US" sz="1400" b="1" dirty="0" smtClean="0">
                <a:effectLst>
                  <a:outerShdw blurRad="38100" dist="38100" dir="2700000" algn="tl">
                    <a:srgbClr val="000000">
                      <a:alpha val="43137"/>
                    </a:srgbClr>
                  </a:outerShdw>
                </a:effectLst>
                <a:latin typeface="Arial" charset="0"/>
              </a:rPr>
              <a:t>是一个</a:t>
            </a:r>
            <a:r>
              <a:rPr lang="en-US" altLang="zh-CN" sz="1400" b="1" dirty="0" smtClean="0">
                <a:effectLst>
                  <a:outerShdw blurRad="38100" dist="38100" dir="2700000" algn="tl">
                    <a:srgbClr val="000000">
                      <a:alpha val="43137"/>
                    </a:srgbClr>
                  </a:outerShdw>
                </a:effectLst>
                <a:latin typeface="Arial" charset="0"/>
              </a:rPr>
              <a:t>adapter</a:t>
            </a:r>
            <a:r>
              <a:rPr lang="zh-CN" altLang="en-US" sz="1400" b="1" dirty="0" smtClean="0">
                <a:effectLst>
                  <a:outerShdw blurRad="38100" dist="38100" dir="2700000" algn="tl">
                    <a:srgbClr val="000000">
                      <a:alpha val="43137"/>
                    </a:srgbClr>
                  </a:outerShdw>
                </a:effectLst>
                <a:latin typeface="Arial" charset="0"/>
              </a:rPr>
              <a:t>，是一个适配器，是一个桥</a:t>
            </a:r>
            <a:r>
              <a:rPr lang="en-US" altLang="zh-CN" sz="2000" b="1" dirty="0" smtClean="0">
                <a:effectLst>
                  <a:outerShdw blurRad="38100" dist="38100" dir="2700000" algn="tl">
                    <a:srgbClr val="000000">
                      <a:alpha val="43137"/>
                    </a:srgbClr>
                  </a:outerShdw>
                </a:effectLst>
                <a:latin typeface="Arial" charset="0"/>
              </a:rPr>
              <a:t>*//*</a:t>
            </a:r>
            <a:r>
              <a:rPr lang="zh-CN" altLang="en-US" sz="1400" b="1" dirty="0" smtClean="0">
                <a:effectLst>
                  <a:outerShdw blurRad="38100" dist="38100" dir="2700000" algn="tl">
                    <a:srgbClr val="000000">
                      <a:alpha val="43137"/>
                    </a:srgbClr>
                  </a:outerShdw>
                </a:effectLst>
                <a:latin typeface="Arial" charset="0"/>
              </a:rPr>
              <a:t>比如有不同的数据存放在不同的数据库中，此时需要一个连接子，把这些数据库中的数据组合在一起，比如</a:t>
            </a:r>
            <a:r>
              <a:rPr lang="en-US" altLang="zh-CN" sz="1400" b="1" dirty="0" smtClean="0">
                <a:effectLst>
                  <a:outerShdw blurRad="38100" dist="38100" dir="2700000" algn="tl">
                    <a:srgbClr val="000000">
                      <a:alpha val="43137"/>
                    </a:srgbClr>
                  </a:outerShdw>
                </a:effectLst>
                <a:latin typeface="Arial" charset="0"/>
              </a:rPr>
              <a:t>Windows</a:t>
            </a:r>
            <a:r>
              <a:rPr lang="zh-CN" altLang="en-US" sz="1400" b="1" dirty="0" smtClean="0">
                <a:effectLst>
                  <a:outerShdw blurRad="38100" dist="38100" dir="2700000" algn="tl">
                    <a:srgbClr val="000000">
                      <a:alpha val="43137"/>
                    </a:srgbClr>
                  </a:outerShdw>
                </a:effectLst>
                <a:latin typeface="Arial" charset="0"/>
              </a:rPr>
              <a:t>的</a:t>
            </a:r>
            <a:r>
              <a:rPr lang="en-US" altLang="zh-CN" sz="1400" b="1" dirty="0" smtClean="0">
                <a:effectLst>
                  <a:outerShdw blurRad="38100" dist="38100" dir="2700000" algn="tl">
                    <a:srgbClr val="000000">
                      <a:alpha val="43137"/>
                    </a:srgbClr>
                  </a:outerShdw>
                </a:effectLst>
                <a:latin typeface="Arial" charset="0"/>
              </a:rPr>
              <a:t>ODBC</a:t>
            </a:r>
            <a:r>
              <a:rPr lang="en-US" altLang="zh-CN" sz="2000" b="1" dirty="0" smtClean="0">
                <a:effectLst>
                  <a:outerShdw blurRad="38100" dist="38100" dir="2700000" algn="tl">
                    <a:srgbClr val="000000">
                      <a:alpha val="43137"/>
                    </a:srgbClr>
                  </a:outerShdw>
                </a:effectLst>
                <a:latin typeface="Arial" charset="0"/>
              </a:rPr>
              <a:t>*/</a:t>
            </a:r>
            <a:endParaRPr lang="zh-CN" altLang="en-US" sz="2000" b="1" dirty="0">
              <a:effectLst>
                <a:outerShdw blurRad="38100" dist="38100" dir="2700000" algn="tl">
                  <a:srgbClr val="000000">
                    <a:alpha val="43137"/>
                  </a:srgbClr>
                </a:outerShdw>
              </a:effectLst>
              <a:latin typeface="Arial" charset="0"/>
            </a:endParaRP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dirty="0" smtClean="0">
                <a:solidFill>
                  <a:srgbClr val="FF0000"/>
                </a:solidFill>
                <a:effectLst>
                  <a:outerShdw blurRad="38100" dist="38100" dir="2700000" algn="tl">
                    <a:srgbClr val="C0C0C0"/>
                  </a:outerShdw>
                </a:effectLst>
                <a:latin typeface="隶书" pitchFamily="49" charset="-122"/>
                <a:ea typeface="隶书" pitchFamily="49" charset="-122"/>
              </a:rPr>
              <a:t>软件发展</a:t>
            </a:r>
            <a:r>
              <a:rPr kumimoji="0"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的驱动力</a:t>
            </a:r>
          </a:p>
        </p:txBody>
      </p:sp>
      <p:sp>
        <p:nvSpPr>
          <p:cNvPr id="5" name="矩形 4"/>
          <p:cNvSpPr/>
          <p:nvPr/>
        </p:nvSpPr>
        <p:spPr>
          <a:xfrm>
            <a:off x="0" y="1303338"/>
            <a:ext cx="9143999" cy="1200329"/>
          </a:xfrm>
          <a:prstGeom prst="rect">
            <a:avLst/>
          </a:prstGeom>
        </p:spPr>
        <p:txBody>
          <a:bodyPr wrap="square">
            <a:spAutoFit/>
          </a:bodyPr>
          <a:lstStyle/>
          <a:p>
            <a:pPr marL="457200" indent="-457200" algn="just">
              <a:buFont typeface="+mj-ea"/>
              <a:buAutoNum type="circleNumDbPlain" startAt="2"/>
              <a:defRPr/>
            </a:pPr>
            <a:r>
              <a:rPr lang="zh-CN" altLang="en-US" sz="2400" b="1" dirty="0">
                <a:solidFill>
                  <a:srgbClr val="2818F4"/>
                </a:solidFill>
                <a:effectLst>
                  <a:outerShdw blurRad="38100" dist="38100" dir="2700000" algn="tl">
                    <a:srgbClr val="000000">
                      <a:alpha val="43137"/>
                    </a:srgbClr>
                  </a:outerShdw>
                </a:effectLst>
                <a:latin typeface="Arial" charset="0"/>
              </a:rPr>
              <a:t>通过虚拟的运行平台追求更高效地发挥下层硬件、软件资源所提供的计算</a:t>
            </a:r>
            <a:r>
              <a:rPr lang="zh-CN" altLang="en-US" sz="2400" b="1" dirty="0" smtClean="0">
                <a:solidFill>
                  <a:srgbClr val="2818F4"/>
                </a:solidFill>
                <a:effectLst>
                  <a:outerShdw blurRad="38100" dist="38100" dir="2700000" algn="tl">
                    <a:srgbClr val="000000">
                      <a:alpha val="43137"/>
                    </a:srgbClr>
                  </a:outerShdw>
                </a:effectLst>
                <a:latin typeface="Arial" charset="0"/>
              </a:rPr>
              <a:t>能力</a:t>
            </a:r>
            <a:r>
              <a:rPr lang="en-US" altLang="zh-CN" sz="2400" b="1" dirty="0" smtClean="0">
                <a:solidFill>
                  <a:srgbClr val="2818F4"/>
                </a:solidFill>
                <a:effectLst>
                  <a:outerShdw blurRad="38100" dist="38100" dir="2700000" algn="tl">
                    <a:srgbClr val="000000">
                      <a:alpha val="43137"/>
                    </a:srgbClr>
                  </a:outerShdw>
                </a:effectLst>
                <a:latin typeface="Arial" charset="0"/>
              </a:rPr>
              <a:t>/*</a:t>
            </a:r>
            <a:r>
              <a:rPr lang="zh-CN" altLang="en-US" sz="1600" b="1" dirty="0" smtClean="0">
                <a:solidFill>
                  <a:srgbClr val="2818F4"/>
                </a:solidFill>
                <a:effectLst>
                  <a:outerShdw blurRad="38100" dist="38100" dir="2700000" algn="tl">
                    <a:srgbClr val="000000">
                      <a:alpha val="43137"/>
                    </a:srgbClr>
                  </a:outerShdw>
                </a:effectLst>
                <a:latin typeface="Arial" charset="0"/>
              </a:rPr>
              <a:t>把编程者的智力放在更好得实现用户的需求，而不是去考虑硬件的配置</a:t>
            </a:r>
            <a:r>
              <a:rPr lang="en-US" altLang="zh-CN" sz="2400" b="1" dirty="0" smtClean="0">
                <a:solidFill>
                  <a:srgbClr val="2818F4"/>
                </a:solidFill>
                <a:effectLst>
                  <a:outerShdw blurRad="38100" dist="38100" dir="2700000" algn="tl">
                    <a:srgbClr val="000000">
                      <a:alpha val="43137"/>
                    </a:srgbClr>
                  </a:outerShdw>
                </a:effectLst>
                <a:latin typeface="Arial" charset="0"/>
              </a:rPr>
              <a:t>*/</a:t>
            </a:r>
            <a:endParaRPr lang="zh-CN" altLang="zh-CN" sz="2400" b="1" dirty="0">
              <a:solidFill>
                <a:srgbClr val="2818F4"/>
              </a:solidFill>
              <a:effectLst>
                <a:outerShdw blurRad="38100" dist="38100" dir="2700000" algn="tl">
                  <a:srgbClr val="000000">
                    <a:alpha val="43137"/>
                  </a:srgbClr>
                </a:outerShdw>
              </a:effectLst>
              <a:latin typeface="Arial" charset="0"/>
            </a:endParaRPr>
          </a:p>
        </p:txBody>
      </p:sp>
      <p:sp>
        <p:nvSpPr>
          <p:cNvPr id="39939" name="AutoShape 4" descr="http://img2.imgtn.bdimg.com/it/u=2788387935,2124780333&amp;fm=21&amp;gp=0.jpg"/>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pPr algn="just">
              <a:lnSpc>
                <a:spcPct val="90000"/>
              </a:lnSpc>
            </a:pPr>
            <a:endParaRPr lang="zh-CN" altLang="en-US"/>
          </a:p>
        </p:txBody>
      </p:sp>
      <p:sp>
        <p:nvSpPr>
          <p:cNvPr id="39940" name="AutoShape 6" descr="http://img2.imgtn.bdimg.com/it/u=2788387935,2124780333&amp;fm=21&amp;gp=0.jpg"/>
          <p:cNvSpPr>
            <a:spLocks noChangeAspect="1" noChangeArrowheads="1"/>
          </p:cNvSpPr>
          <p:nvPr/>
        </p:nvSpPr>
        <p:spPr bwMode="auto">
          <a:xfrm>
            <a:off x="168275" y="-182563"/>
            <a:ext cx="304800" cy="304801"/>
          </a:xfrm>
          <a:prstGeom prst="rect">
            <a:avLst/>
          </a:prstGeom>
          <a:noFill/>
          <a:ln w="9525">
            <a:noFill/>
            <a:miter lim="800000"/>
            <a:headEnd/>
            <a:tailEnd/>
          </a:ln>
        </p:spPr>
        <p:txBody>
          <a:bodyPr/>
          <a:lstStyle/>
          <a:p>
            <a:pPr algn="just">
              <a:lnSpc>
                <a:spcPct val="90000"/>
              </a:lnSpc>
            </a:pPr>
            <a:endParaRPr lang="zh-CN" altLang="en-US"/>
          </a:p>
        </p:txBody>
      </p:sp>
      <p:grpSp>
        <p:nvGrpSpPr>
          <p:cNvPr id="39941" name="组合 26"/>
          <p:cNvGrpSpPr>
            <a:grpSpLocks/>
          </p:cNvGrpSpPr>
          <p:nvPr/>
        </p:nvGrpSpPr>
        <p:grpSpPr bwMode="auto">
          <a:xfrm>
            <a:off x="821328" y="2172732"/>
            <a:ext cx="7129462" cy="3959225"/>
            <a:chOff x="827584" y="2348880"/>
            <a:chExt cx="7128792" cy="3960440"/>
          </a:xfrm>
        </p:grpSpPr>
        <p:sp>
          <p:nvSpPr>
            <p:cNvPr id="6" name="矩形 5"/>
            <p:cNvSpPr/>
            <p:nvPr/>
          </p:nvSpPr>
          <p:spPr bwMode="auto">
            <a:xfrm>
              <a:off x="827584" y="2348880"/>
              <a:ext cx="2160384" cy="396044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eaVert" anchor="b"/>
            <a:lstStyle/>
            <a:p>
              <a:pPr algn="just">
                <a:lnSpc>
                  <a:spcPct val="90000"/>
                </a:lnSpc>
                <a:defRPr/>
              </a:pPr>
              <a:r>
                <a:rPr lang="zh-CN" altLang="en-US" sz="2400" b="1" dirty="0">
                  <a:latin typeface="Arial" charset="0"/>
                </a:rPr>
                <a:t>     单机操作系统</a:t>
              </a:r>
            </a:p>
          </p:txBody>
        </p:sp>
        <p:sp>
          <p:nvSpPr>
            <p:cNvPr id="7" name="矩形 6"/>
            <p:cNvSpPr/>
            <p:nvPr/>
          </p:nvSpPr>
          <p:spPr bwMode="auto">
            <a:xfrm>
              <a:off x="1500370" y="2474286"/>
              <a:ext cx="1368152" cy="576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a:lstStyle/>
            <a:p>
              <a:pPr algn="ctr">
                <a:lnSpc>
                  <a:spcPct val="90000"/>
                </a:lnSpc>
                <a:defRPr/>
              </a:pPr>
              <a:r>
                <a:rPr lang="zh-CN" altLang="en-US" sz="1800" dirty="0">
                  <a:latin typeface="Arial" charset="0"/>
                </a:rPr>
                <a:t>软硬件</a:t>
              </a:r>
              <a:endParaRPr lang="en-US" altLang="zh-CN" sz="1800" dirty="0">
                <a:latin typeface="Arial" charset="0"/>
              </a:endParaRPr>
            </a:p>
            <a:p>
              <a:pPr algn="ctr">
                <a:lnSpc>
                  <a:spcPct val="90000"/>
                </a:lnSpc>
                <a:defRPr/>
              </a:pPr>
              <a:r>
                <a:rPr lang="zh-CN" altLang="en-US" sz="1800" dirty="0">
                  <a:latin typeface="Arial" charset="0"/>
                </a:rPr>
                <a:t>资源管理</a:t>
              </a:r>
            </a:p>
          </p:txBody>
        </p:sp>
        <p:sp>
          <p:nvSpPr>
            <p:cNvPr id="8" name="矩形 7"/>
            <p:cNvSpPr/>
            <p:nvPr/>
          </p:nvSpPr>
          <p:spPr bwMode="auto">
            <a:xfrm>
              <a:off x="1500370" y="3194366"/>
              <a:ext cx="1368152" cy="576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anchor="ctr" anchorCtr="1"/>
            <a:lstStyle/>
            <a:p>
              <a:pPr algn="ctr">
                <a:lnSpc>
                  <a:spcPct val="90000"/>
                </a:lnSpc>
                <a:defRPr/>
              </a:pPr>
              <a:r>
                <a:rPr lang="zh-CN" altLang="en-US" sz="1800" dirty="0">
                  <a:latin typeface="Arial" charset="0"/>
                </a:rPr>
                <a:t>多道程序</a:t>
              </a:r>
              <a:endParaRPr lang="en-US" altLang="zh-CN" sz="1800" dirty="0">
                <a:latin typeface="Arial" charset="0"/>
              </a:endParaRPr>
            </a:p>
          </p:txBody>
        </p:sp>
        <p:sp>
          <p:nvSpPr>
            <p:cNvPr id="9" name="矩形 8"/>
            <p:cNvSpPr/>
            <p:nvPr/>
          </p:nvSpPr>
          <p:spPr bwMode="auto">
            <a:xfrm>
              <a:off x="1500370" y="3914446"/>
              <a:ext cx="1368152" cy="576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anchor="ctr" anchorCtr="1"/>
            <a:lstStyle/>
            <a:p>
              <a:pPr algn="ctr">
                <a:lnSpc>
                  <a:spcPct val="90000"/>
                </a:lnSpc>
                <a:defRPr/>
              </a:pPr>
              <a:r>
                <a:rPr lang="zh-CN" altLang="en-US" sz="1800" dirty="0">
                  <a:latin typeface="Arial" charset="0"/>
                </a:rPr>
                <a:t>管理程序</a:t>
              </a:r>
              <a:endParaRPr lang="en-US" altLang="zh-CN" sz="1800" dirty="0">
                <a:latin typeface="Arial" charset="0"/>
              </a:endParaRPr>
            </a:p>
          </p:txBody>
        </p:sp>
        <p:sp>
          <p:nvSpPr>
            <p:cNvPr id="10" name="矩形 9"/>
            <p:cNvSpPr/>
            <p:nvPr/>
          </p:nvSpPr>
          <p:spPr bwMode="auto">
            <a:xfrm>
              <a:off x="1500370" y="4634526"/>
              <a:ext cx="1368152" cy="576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anchor="ctr" anchorCtr="1"/>
            <a:lstStyle/>
            <a:p>
              <a:pPr algn="ctr">
                <a:lnSpc>
                  <a:spcPct val="90000"/>
                </a:lnSpc>
                <a:defRPr/>
              </a:pPr>
              <a:r>
                <a:rPr lang="zh-CN" altLang="en-US" sz="1800" dirty="0">
                  <a:latin typeface="Arial" charset="0"/>
                </a:rPr>
                <a:t>引导程序</a:t>
              </a:r>
              <a:endParaRPr lang="en-US" altLang="zh-CN" sz="1800" dirty="0">
                <a:latin typeface="Arial" charset="0"/>
              </a:endParaRPr>
            </a:p>
          </p:txBody>
        </p:sp>
        <p:pic>
          <p:nvPicPr>
            <p:cNvPr id="39955" name="Picture 2" descr="C:\Program Files (x86)\Microsoft Office\MEDIA\CAGCAT10\j0285750.wmf"/>
            <p:cNvPicPr>
              <a:picLocks noChangeAspect="1" noChangeArrowheads="1"/>
            </p:cNvPicPr>
            <p:nvPr/>
          </p:nvPicPr>
          <p:blipFill>
            <a:blip r:embed="rId3" cstate="print"/>
            <a:srcRect/>
            <a:stretch>
              <a:fillRect/>
            </a:stretch>
          </p:blipFill>
          <p:spPr bwMode="auto">
            <a:xfrm>
              <a:off x="1187624" y="5373216"/>
              <a:ext cx="1368152" cy="840779"/>
            </a:xfrm>
            <a:prstGeom prst="rect">
              <a:avLst/>
            </a:prstGeom>
            <a:noFill/>
            <a:ln w="9525">
              <a:noFill/>
              <a:miter lim="800000"/>
              <a:headEnd/>
              <a:tailEnd/>
            </a:ln>
          </p:spPr>
        </p:pic>
        <p:sp>
          <p:nvSpPr>
            <p:cNvPr id="13" name="矩形 12"/>
            <p:cNvSpPr/>
            <p:nvPr/>
          </p:nvSpPr>
          <p:spPr bwMode="auto">
            <a:xfrm>
              <a:off x="3275279" y="2348880"/>
              <a:ext cx="2160384" cy="1943696"/>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1"/>
            <a:lstStyle/>
            <a:p>
              <a:pPr algn="just">
                <a:lnSpc>
                  <a:spcPct val="90000"/>
                </a:lnSpc>
                <a:defRPr/>
              </a:pPr>
              <a:r>
                <a:rPr lang="zh-CN" altLang="en-US" sz="2400" b="1" dirty="0">
                  <a:latin typeface="Arial" charset="0"/>
                </a:rPr>
                <a:t>   并 行</a:t>
              </a:r>
              <a:endParaRPr lang="en-US" altLang="zh-CN" sz="2400" b="1" dirty="0">
                <a:latin typeface="Arial" charset="0"/>
              </a:endParaRPr>
            </a:p>
            <a:p>
              <a:pPr algn="just">
                <a:lnSpc>
                  <a:spcPct val="90000"/>
                </a:lnSpc>
                <a:defRPr/>
              </a:pPr>
              <a:r>
                <a:rPr lang="zh-CN" altLang="en-US" sz="2400" b="1" dirty="0">
                  <a:latin typeface="Arial" charset="0"/>
                </a:rPr>
                <a:t>操作系统</a:t>
              </a:r>
            </a:p>
          </p:txBody>
        </p:sp>
        <p:pic>
          <p:nvPicPr>
            <p:cNvPr id="39957" name="Picture 7"/>
            <p:cNvPicPr>
              <a:picLocks noChangeAspect="1" noChangeArrowheads="1"/>
            </p:cNvPicPr>
            <p:nvPr/>
          </p:nvPicPr>
          <p:blipFill>
            <a:blip r:embed="rId4" cstate="print"/>
            <a:srcRect/>
            <a:stretch>
              <a:fillRect/>
            </a:stretch>
          </p:blipFill>
          <p:spPr bwMode="auto">
            <a:xfrm>
              <a:off x="3779912" y="3140968"/>
              <a:ext cx="1219200" cy="936104"/>
            </a:xfrm>
            <a:prstGeom prst="rect">
              <a:avLst/>
            </a:prstGeom>
            <a:noFill/>
            <a:ln w="9525">
              <a:noFill/>
              <a:miter lim="800000"/>
              <a:headEnd/>
              <a:tailEnd/>
            </a:ln>
          </p:spPr>
        </p:pic>
        <p:sp>
          <p:nvSpPr>
            <p:cNvPr id="21" name="矩形 20"/>
            <p:cNvSpPr/>
            <p:nvPr/>
          </p:nvSpPr>
          <p:spPr bwMode="auto">
            <a:xfrm>
              <a:off x="3275279" y="4365624"/>
              <a:ext cx="2160384" cy="1943696"/>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1"/>
            <a:lstStyle/>
            <a:p>
              <a:pPr algn="just">
                <a:lnSpc>
                  <a:spcPct val="90000"/>
                </a:lnSpc>
                <a:defRPr/>
              </a:pPr>
              <a:r>
                <a:rPr lang="zh-CN" altLang="en-US" sz="2400" b="1" dirty="0">
                  <a:latin typeface="Arial" charset="0"/>
                </a:rPr>
                <a:t>   网 络</a:t>
              </a:r>
              <a:endParaRPr lang="en-US" altLang="zh-CN" sz="2400" b="1" dirty="0">
                <a:latin typeface="Arial" charset="0"/>
              </a:endParaRPr>
            </a:p>
            <a:p>
              <a:pPr algn="just">
                <a:lnSpc>
                  <a:spcPct val="90000"/>
                </a:lnSpc>
                <a:defRPr/>
              </a:pPr>
              <a:r>
                <a:rPr lang="zh-CN" altLang="en-US" sz="2400" b="1" dirty="0">
                  <a:latin typeface="Arial" charset="0"/>
                </a:rPr>
                <a:t>操作系统</a:t>
              </a:r>
            </a:p>
          </p:txBody>
        </p:sp>
        <p:pic>
          <p:nvPicPr>
            <p:cNvPr id="39959" name="Picture 9"/>
            <p:cNvPicPr>
              <a:picLocks noChangeAspect="1" noChangeArrowheads="1"/>
            </p:cNvPicPr>
            <p:nvPr/>
          </p:nvPicPr>
          <p:blipFill>
            <a:blip r:embed="rId5" cstate="print"/>
            <a:srcRect/>
            <a:stretch>
              <a:fillRect/>
            </a:stretch>
          </p:blipFill>
          <p:spPr bwMode="auto">
            <a:xfrm>
              <a:off x="3779912" y="5157192"/>
              <a:ext cx="1224136" cy="1080120"/>
            </a:xfrm>
            <a:prstGeom prst="rect">
              <a:avLst/>
            </a:prstGeom>
            <a:noFill/>
            <a:ln w="9525">
              <a:noFill/>
              <a:miter lim="800000"/>
              <a:headEnd/>
              <a:tailEnd/>
            </a:ln>
          </p:spPr>
        </p:pic>
        <p:sp>
          <p:nvSpPr>
            <p:cNvPr id="24" name="矩形 23"/>
            <p:cNvSpPr/>
            <p:nvPr/>
          </p:nvSpPr>
          <p:spPr bwMode="auto">
            <a:xfrm>
              <a:off x="5795992" y="2348880"/>
              <a:ext cx="2160384" cy="396044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1"/>
            <a:lstStyle/>
            <a:p>
              <a:pPr algn="just">
                <a:lnSpc>
                  <a:spcPct val="90000"/>
                </a:lnSpc>
                <a:defRPr/>
              </a:pPr>
              <a:r>
                <a:rPr lang="zh-CN" altLang="en-US" sz="2400" b="1" dirty="0">
                  <a:latin typeface="Arial" charset="0"/>
                </a:rPr>
                <a:t>  嵌入式</a:t>
              </a:r>
              <a:endParaRPr lang="en-US" altLang="zh-CN" sz="2400" b="1" dirty="0">
                <a:latin typeface="Arial" charset="0"/>
              </a:endParaRPr>
            </a:p>
            <a:p>
              <a:pPr algn="just">
                <a:lnSpc>
                  <a:spcPct val="90000"/>
                </a:lnSpc>
                <a:defRPr/>
              </a:pPr>
              <a:r>
                <a:rPr lang="zh-CN" altLang="en-US" sz="2400" b="1" dirty="0">
                  <a:latin typeface="Arial" charset="0"/>
                </a:rPr>
                <a:t>操作系统</a:t>
              </a:r>
            </a:p>
          </p:txBody>
        </p:sp>
        <p:pic>
          <p:nvPicPr>
            <p:cNvPr id="39961" name="Picture 8" descr="u=1187941564,2283283869&amp;gp=2"/>
            <p:cNvPicPr>
              <a:picLocks noChangeAspect="1" noChangeArrowheads="1"/>
            </p:cNvPicPr>
            <p:nvPr/>
          </p:nvPicPr>
          <p:blipFill>
            <a:blip r:embed="rId6" cstate="print"/>
            <a:srcRect/>
            <a:stretch>
              <a:fillRect/>
            </a:stretch>
          </p:blipFill>
          <p:spPr bwMode="auto">
            <a:xfrm>
              <a:off x="6084168" y="3356992"/>
              <a:ext cx="1524000" cy="1270000"/>
            </a:xfrm>
            <a:prstGeom prst="rect">
              <a:avLst/>
            </a:prstGeom>
            <a:noFill/>
            <a:ln w="9525">
              <a:noFill/>
              <a:miter lim="800000"/>
              <a:headEnd/>
              <a:tailEnd/>
            </a:ln>
          </p:spPr>
        </p:pic>
        <p:pic>
          <p:nvPicPr>
            <p:cNvPr id="39962" name="Picture 3" descr="kjcq2004011403-aaa"/>
            <p:cNvPicPr>
              <a:picLocks noChangeAspect="1" noChangeArrowheads="1"/>
            </p:cNvPicPr>
            <p:nvPr/>
          </p:nvPicPr>
          <p:blipFill>
            <a:blip r:embed="rId7" cstate="print"/>
            <a:srcRect/>
            <a:stretch>
              <a:fillRect/>
            </a:stretch>
          </p:blipFill>
          <p:spPr bwMode="auto">
            <a:xfrm>
              <a:off x="6084168" y="4869160"/>
              <a:ext cx="1555948" cy="1251992"/>
            </a:xfrm>
            <a:prstGeom prst="rect">
              <a:avLst/>
            </a:prstGeom>
            <a:noFill/>
            <a:ln w="9525">
              <a:noFill/>
              <a:miter lim="800000"/>
              <a:headEnd/>
              <a:tailEnd/>
            </a:ln>
          </p:spPr>
        </p:pic>
      </p:gr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dirty="0" smtClean="0">
                <a:solidFill>
                  <a:srgbClr val="FF0000"/>
                </a:solidFill>
                <a:effectLst>
                  <a:outerShdw blurRad="38100" dist="38100" dir="2700000" algn="tl">
                    <a:srgbClr val="C0C0C0"/>
                  </a:outerShdw>
                </a:effectLst>
                <a:latin typeface="隶书" pitchFamily="49" charset="-122"/>
                <a:ea typeface="隶书" pitchFamily="49" charset="-122"/>
              </a:rPr>
              <a:t>软件发展</a:t>
            </a:r>
            <a:r>
              <a:rPr kumimoji="0"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的驱动力</a:t>
            </a:r>
          </a:p>
        </p:txBody>
      </p:sp>
      <p:sp>
        <p:nvSpPr>
          <p:cNvPr id="5" name="矩形 4"/>
          <p:cNvSpPr/>
          <p:nvPr/>
        </p:nvSpPr>
        <p:spPr>
          <a:xfrm>
            <a:off x="250825" y="1303338"/>
            <a:ext cx="8642350" cy="461962"/>
          </a:xfrm>
          <a:prstGeom prst="rect">
            <a:avLst/>
          </a:prstGeom>
        </p:spPr>
        <p:txBody>
          <a:bodyPr>
            <a:spAutoFit/>
          </a:bodyPr>
          <a:lstStyle/>
          <a:p>
            <a:pPr marL="457200" indent="-457200" algn="just">
              <a:buFont typeface="+mj-ea"/>
              <a:buAutoNum type="circleNumDbPlain" startAt="3"/>
              <a:defRPr/>
            </a:pPr>
            <a:r>
              <a:rPr lang="zh-CN" altLang="en-US" sz="2400" b="1" dirty="0">
                <a:solidFill>
                  <a:srgbClr val="2818F4"/>
                </a:solidFill>
                <a:effectLst>
                  <a:outerShdw blurRad="38100" dist="38100" dir="2700000" algn="tl">
                    <a:srgbClr val="000000">
                      <a:alpha val="43137"/>
                    </a:srgbClr>
                  </a:outerShdw>
                </a:effectLst>
                <a:latin typeface="Arial" charset="0"/>
              </a:rPr>
              <a:t>尽可能多地凝练共性，提高软件开发的质量和效率</a:t>
            </a:r>
            <a:endParaRPr lang="zh-CN" altLang="zh-CN" sz="2400" b="1" dirty="0">
              <a:solidFill>
                <a:srgbClr val="2818F4"/>
              </a:solidFill>
              <a:effectLst>
                <a:outerShdw blurRad="38100" dist="38100" dir="2700000" algn="tl">
                  <a:srgbClr val="000000">
                    <a:alpha val="43137"/>
                  </a:srgbClr>
                </a:outerShdw>
              </a:effectLst>
              <a:latin typeface="Arial" charset="0"/>
            </a:endParaRPr>
          </a:p>
        </p:txBody>
      </p:sp>
      <p:sp>
        <p:nvSpPr>
          <p:cNvPr id="7" name="圆角矩形 6"/>
          <p:cNvSpPr/>
          <p:nvPr/>
        </p:nvSpPr>
        <p:spPr bwMode="auto">
          <a:xfrm>
            <a:off x="201613" y="5445125"/>
            <a:ext cx="1512887" cy="6477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nchor="ctr" anchorCtr="1"/>
          <a:lstStyle/>
          <a:p>
            <a:pPr algn="just">
              <a:lnSpc>
                <a:spcPct val="90000"/>
              </a:lnSpc>
              <a:defRPr/>
            </a:pPr>
            <a:r>
              <a:rPr lang="zh-CN" altLang="en-US" sz="2400" b="1" dirty="0">
                <a:latin typeface="Arial" charset="0"/>
              </a:rPr>
              <a:t>裸 机</a:t>
            </a:r>
          </a:p>
        </p:txBody>
      </p:sp>
      <p:sp>
        <p:nvSpPr>
          <p:cNvPr id="8" name="圆角矩形 7"/>
          <p:cNvSpPr/>
          <p:nvPr/>
        </p:nvSpPr>
        <p:spPr bwMode="auto">
          <a:xfrm>
            <a:off x="179388" y="1941513"/>
            <a:ext cx="1535112" cy="3455987"/>
          </a:xfrm>
          <a:prstGeom prst="roundRect">
            <a:avLst/>
          </a:prstGeom>
          <a:blipFill>
            <a:blip r:embed="rId3" cstate="print"/>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chorCtr="1"/>
          <a:lstStyle/>
          <a:p>
            <a:pPr algn="just">
              <a:lnSpc>
                <a:spcPct val="90000"/>
              </a:lnSpc>
              <a:defRPr/>
            </a:pPr>
            <a:r>
              <a:rPr lang="zh-CN" altLang="en-US" b="1" dirty="0">
                <a:latin typeface="Arial" charset="0"/>
              </a:rPr>
              <a:t>应用</a:t>
            </a:r>
            <a:endParaRPr lang="en-US" altLang="zh-CN" b="1" dirty="0">
              <a:latin typeface="Arial" charset="0"/>
            </a:endParaRPr>
          </a:p>
          <a:p>
            <a:pPr algn="just">
              <a:lnSpc>
                <a:spcPct val="90000"/>
              </a:lnSpc>
              <a:defRPr/>
            </a:pPr>
            <a:r>
              <a:rPr lang="zh-CN" altLang="en-US" b="1" dirty="0">
                <a:latin typeface="Arial" charset="0"/>
              </a:rPr>
              <a:t>系统</a:t>
            </a:r>
          </a:p>
        </p:txBody>
      </p:sp>
      <p:sp>
        <p:nvSpPr>
          <p:cNvPr id="9" name="圆角矩形 8"/>
          <p:cNvSpPr/>
          <p:nvPr/>
        </p:nvSpPr>
        <p:spPr bwMode="auto">
          <a:xfrm>
            <a:off x="1987550" y="4741863"/>
            <a:ext cx="1512888" cy="6477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nchor="ctr" anchorCtr="1"/>
          <a:lstStyle/>
          <a:p>
            <a:pPr algn="just">
              <a:lnSpc>
                <a:spcPct val="90000"/>
              </a:lnSpc>
              <a:defRPr/>
            </a:pPr>
            <a:r>
              <a:rPr lang="zh-CN" altLang="en-US" sz="2400" b="1" dirty="0">
                <a:latin typeface="Arial" charset="0"/>
              </a:rPr>
              <a:t>操作系统</a:t>
            </a:r>
          </a:p>
        </p:txBody>
      </p:sp>
      <p:sp>
        <p:nvSpPr>
          <p:cNvPr id="10" name="圆角矩形 9"/>
          <p:cNvSpPr/>
          <p:nvPr/>
        </p:nvSpPr>
        <p:spPr bwMode="auto">
          <a:xfrm>
            <a:off x="1987550" y="5445125"/>
            <a:ext cx="1512888" cy="6477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nchor="ctr" anchorCtr="1"/>
          <a:lstStyle/>
          <a:p>
            <a:pPr algn="just">
              <a:lnSpc>
                <a:spcPct val="90000"/>
              </a:lnSpc>
              <a:defRPr/>
            </a:pPr>
            <a:r>
              <a:rPr lang="zh-CN" altLang="en-US" sz="2400" b="1" dirty="0">
                <a:latin typeface="Arial" charset="0"/>
              </a:rPr>
              <a:t>裸 机</a:t>
            </a:r>
          </a:p>
        </p:txBody>
      </p:sp>
      <p:sp>
        <p:nvSpPr>
          <p:cNvPr id="11" name="圆角矩形 10"/>
          <p:cNvSpPr/>
          <p:nvPr/>
        </p:nvSpPr>
        <p:spPr bwMode="auto">
          <a:xfrm>
            <a:off x="1979613" y="1916113"/>
            <a:ext cx="1535112" cy="2786062"/>
          </a:xfrm>
          <a:prstGeom prst="roundRect">
            <a:avLst/>
          </a:prstGeom>
          <a:blipFill>
            <a:blip r:embed="rId3" cstate="print"/>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chorCtr="1"/>
          <a:lstStyle/>
          <a:p>
            <a:pPr algn="just">
              <a:lnSpc>
                <a:spcPct val="90000"/>
              </a:lnSpc>
              <a:defRPr/>
            </a:pPr>
            <a:r>
              <a:rPr lang="zh-CN" altLang="en-US" b="1" dirty="0">
                <a:latin typeface="Arial" charset="0"/>
              </a:rPr>
              <a:t>应用</a:t>
            </a:r>
            <a:endParaRPr lang="en-US" altLang="zh-CN" b="1" dirty="0">
              <a:latin typeface="Arial" charset="0"/>
            </a:endParaRPr>
          </a:p>
          <a:p>
            <a:pPr algn="just">
              <a:lnSpc>
                <a:spcPct val="90000"/>
              </a:lnSpc>
              <a:defRPr/>
            </a:pPr>
            <a:r>
              <a:rPr lang="zh-CN" altLang="en-US" b="1" dirty="0">
                <a:latin typeface="Arial" charset="0"/>
              </a:rPr>
              <a:t>系统</a:t>
            </a:r>
          </a:p>
        </p:txBody>
      </p:sp>
      <p:sp>
        <p:nvSpPr>
          <p:cNvPr id="12" name="圆角矩形 11"/>
          <p:cNvSpPr/>
          <p:nvPr/>
        </p:nvSpPr>
        <p:spPr bwMode="auto">
          <a:xfrm>
            <a:off x="3836988" y="4741863"/>
            <a:ext cx="1512887" cy="6477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nchor="ctr" anchorCtr="1"/>
          <a:lstStyle/>
          <a:p>
            <a:pPr algn="just">
              <a:lnSpc>
                <a:spcPct val="90000"/>
              </a:lnSpc>
              <a:defRPr/>
            </a:pPr>
            <a:r>
              <a:rPr lang="zh-CN" altLang="en-US" sz="2400" b="1" dirty="0">
                <a:latin typeface="Arial" charset="0"/>
              </a:rPr>
              <a:t>操作系统</a:t>
            </a:r>
          </a:p>
        </p:txBody>
      </p:sp>
      <p:sp>
        <p:nvSpPr>
          <p:cNvPr id="13" name="圆角矩形 12"/>
          <p:cNvSpPr/>
          <p:nvPr/>
        </p:nvSpPr>
        <p:spPr bwMode="auto">
          <a:xfrm>
            <a:off x="3836988" y="5445125"/>
            <a:ext cx="1512887" cy="6477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nchor="ctr" anchorCtr="1"/>
          <a:lstStyle/>
          <a:p>
            <a:pPr algn="just">
              <a:lnSpc>
                <a:spcPct val="90000"/>
              </a:lnSpc>
              <a:defRPr/>
            </a:pPr>
            <a:r>
              <a:rPr lang="zh-CN" altLang="en-US" sz="2400" b="1" dirty="0">
                <a:latin typeface="Arial" charset="0"/>
              </a:rPr>
              <a:t>裸 机</a:t>
            </a:r>
          </a:p>
        </p:txBody>
      </p:sp>
      <p:sp>
        <p:nvSpPr>
          <p:cNvPr id="14" name="圆角矩形 13"/>
          <p:cNvSpPr/>
          <p:nvPr/>
        </p:nvSpPr>
        <p:spPr bwMode="auto">
          <a:xfrm>
            <a:off x="3829050" y="1916113"/>
            <a:ext cx="1535113" cy="2089150"/>
          </a:xfrm>
          <a:prstGeom prst="roundRect">
            <a:avLst/>
          </a:prstGeom>
          <a:blipFill>
            <a:blip r:embed="rId3" cstate="print"/>
            <a:tile tx="0" ty="0" sx="100000" sy="100000" flip="none" algn="tl"/>
          </a:bli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chorCtr="1"/>
          <a:lstStyle/>
          <a:p>
            <a:pPr algn="just">
              <a:lnSpc>
                <a:spcPct val="90000"/>
              </a:lnSpc>
              <a:defRPr/>
            </a:pPr>
            <a:r>
              <a:rPr lang="zh-CN" altLang="en-US" b="1" dirty="0">
                <a:latin typeface="Arial" charset="0"/>
              </a:rPr>
              <a:t>应用</a:t>
            </a:r>
            <a:endParaRPr lang="en-US" altLang="zh-CN" b="1" dirty="0">
              <a:latin typeface="Arial" charset="0"/>
            </a:endParaRPr>
          </a:p>
          <a:p>
            <a:pPr algn="just">
              <a:lnSpc>
                <a:spcPct val="90000"/>
              </a:lnSpc>
              <a:defRPr/>
            </a:pPr>
            <a:r>
              <a:rPr lang="zh-CN" altLang="en-US" b="1" dirty="0">
                <a:latin typeface="Arial" charset="0"/>
              </a:rPr>
              <a:t>系统</a:t>
            </a:r>
          </a:p>
        </p:txBody>
      </p:sp>
      <p:sp>
        <p:nvSpPr>
          <p:cNvPr id="18" name="圆角矩形 17"/>
          <p:cNvSpPr/>
          <p:nvPr/>
        </p:nvSpPr>
        <p:spPr bwMode="auto">
          <a:xfrm>
            <a:off x="3836988" y="4043363"/>
            <a:ext cx="1512887" cy="649287"/>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anchor="ctr" anchorCtr="1"/>
          <a:lstStyle/>
          <a:p>
            <a:pPr algn="just">
              <a:lnSpc>
                <a:spcPct val="90000"/>
              </a:lnSpc>
              <a:defRPr/>
            </a:pPr>
            <a:r>
              <a:rPr lang="zh-CN" altLang="en-US" sz="2400" b="1" dirty="0">
                <a:latin typeface="Arial" charset="0"/>
              </a:rPr>
              <a:t>中间件</a:t>
            </a:r>
          </a:p>
        </p:txBody>
      </p:sp>
      <p:sp>
        <p:nvSpPr>
          <p:cNvPr id="19" name="圆角矩形 18"/>
          <p:cNvSpPr/>
          <p:nvPr/>
        </p:nvSpPr>
        <p:spPr bwMode="auto">
          <a:xfrm>
            <a:off x="6227763" y="1989138"/>
            <a:ext cx="504825" cy="4103687"/>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chorCtr="1"/>
          <a:lstStyle/>
          <a:p>
            <a:pPr algn="just">
              <a:lnSpc>
                <a:spcPct val="90000"/>
              </a:lnSpc>
              <a:defRPr/>
            </a:pPr>
            <a:r>
              <a:rPr lang="zh-CN" altLang="en-US" sz="2400" b="1" dirty="0">
                <a:latin typeface="Arial" charset="0"/>
              </a:rPr>
              <a:t>终端用户编程</a:t>
            </a:r>
          </a:p>
        </p:txBody>
      </p:sp>
      <p:sp>
        <p:nvSpPr>
          <p:cNvPr id="21" name="圆角矩形 20"/>
          <p:cNvSpPr/>
          <p:nvPr/>
        </p:nvSpPr>
        <p:spPr bwMode="auto">
          <a:xfrm>
            <a:off x="6804025" y="1989138"/>
            <a:ext cx="504825" cy="4103687"/>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chorCtr="1"/>
          <a:lstStyle/>
          <a:p>
            <a:pPr algn="just">
              <a:lnSpc>
                <a:spcPct val="90000"/>
              </a:lnSpc>
              <a:defRPr/>
            </a:pPr>
            <a:r>
              <a:rPr lang="zh-CN" altLang="en-US" sz="2400" b="1" dirty="0">
                <a:latin typeface="Arial" charset="0"/>
              </a:rPr>
              <a:t>模型驱动开发</a:t>
            </a:r>
          </a:p>
        </p:txBody>
      </p:sp>
      <p:sp>
        <p:nvSpPr>
          <p:cNvPr id="22" name="圆角矩形 21"/>
          <p:cNvSpPr/>
          <p:nvPr/>
        </p:nvSpPr>
        <p:spPr bwMode="auto">
          <a:xfrm>
            <a:off x="7380288" y="1989138"/>
            <a:ext cx="504825" cy="4103687"/>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nchor="ctr" anchorCtr="1"/>
          <a:lstStyle/>
          <a:p>
            <a:pPr algn="just">
              <a:lnSpc>
                <a:spcPct val="90000"/>
              </a:lnSpc>
              <a:defRPr/>
            </a:pPr>
            <a:r>
              <a:rPr lang="zh-CN" altLang="en-US" sz="2400" b="1" dirty="0">
                <a:latin typeface="Arial" charset="0"/>
              </a:rPr>
              <a:t>随需即取</a:t>
            </a:r>
          </a:p>
        </p:txBody>
      </p:sp>
      <p:sp>
        <p:nvSpPr>
          <p:cNvPr id="40975" name="燕尾形箭头 22"/>
          <p:cNvSpPr>
            <a:spLocks noChangeArrowheads="1"/>
          </p:cNvSpPr>
          <p:nvPr/>
        </p:nvSpPr>
        <p:spPr bwMode="auto">
          <a:xfrm>
            <a:off x="315913" y="6251575"/>
            <a:ext cx="8640762" cy="287338"/>
          </a:xfrm>
          <a:prstGeom prst="notchedRightArrow">
            <a:avLst>
              <a:gd name="adj1" fmla="val 50000"/>
              <a:gd name="adj2" fmla="val 256585"/>
            </a:avLst>
          </a:prstGeom>
          <a:solidFill>
            <a:schemeClr val="accent1"/>
          </a:solidFill>
          <a:ln w="9525" algn="ctr">
            <a:solidFill>
              <a:schemeClr val="tx1"/>
            </a:solidFill>
            <a:round/>
            <a:headEnd/>
            <a:tailEnd/>
          </a:ln>
        </p:spPr>
        <p:txBody>
          <a:bodyPr/>
          <a:lstStyle/>
          <a:p>
            <a:pPr algn="just">
              <a:lnSpc>
                <a:spcPct val="90000"/>
              </a:lnSpc>
            </a:pPr>
            <a:endParaRPr lang="zh-CN" altLang="en-US"/>
          </a:p>
        </p:txBody>
      </p:sp>
      <p:sp>
        <p:nvSpPr>
          <p:cNvPr id="40976" name="TextBox 23"/>
          <p:cNvSpPr txBox="1">
            <a:spLocks noChangeArrowheads="1"/>
          </p:cNvSpPr>
          <p:nvPr/>
        </p:nvSpPr>
        <p:spPr bwMode="auto">
          <a:xfrm>
            <a:off x="7980363" y="3644900"/>
            <a:ext cx="1209675" cy="646113"/>
          </a:xfrm>
          <a:prstGeom prst="rect">
            <a:avLst/>
          </a:prstGeom>
          <a:noFill/>
          <a:ln w="9525">
            <a:noFill/>
            <a:miter lim="800000"/>
            <a:headEnd/>
            <a:tailEnd/>
          </a:ln>
        </p:spPr>
        <p:txBody>
          <a:bodyPr wrap="none">
            <a:spAutoFit/>
          </a:bodyPr>
          <a:lstStyle/>
          <a:p>
            <a:pPr algn="just">
              <a:lnSpc>
                <a:spcPct val="90000"/>
              </a:lnSpc>
            </a:pPr>
            <a:r>
              <a:rPr lang="en-US" altLang="zh-CN" sz="4000" b="1">
                <a:solidFill>
                  <a:srgbClr val="00B0F0"/>
                </a:solidFill>
              </a:rPr>
              <a:t>……</a:t>
            </a:r>
            <a:endParaRPr lang="zh-CN" altLang="en-US" sz="4000" b="1">
              <a:solidFill>
                <a:srgbClr val="00B0F0"/>
              </a:solidFill>
            </a:endParaRPr>
          </a:p>
        </p:txBody>
      </p:sp>
      <p:sp>
        <p:nvSpPr>
          <p:cNvPr id="40977" name="燕尾形 24"/>
          <p:cNvSpPr>
            <a:spLocks noChangeArrowheads="1"/>
          </p:cNvSpPr>
          <p:nvPr/>
        </p:nvSpPr>
        <p:spPr bwMode="auto">
          <a:xfrm>
            <a:off x="5580063" y="3789363"/>
            <a:ext cx="504825" cy="503237"/>
          </a:xfrm>
          <a:prstGeom prst="chevron">
            <a:avLst>
              <a:gd name="adj" fmla="val 50158"/>
            </a:avLst>
          </a:prstGeom>
          <a:solidFill>
            <a:schemeClr val="accent1"/>
          </a:solidFill>
          <a:ln w="9525" algn="ctr">
            <a:solidFill>
              <a:schemeClr val="tx1"/>
            </a:solidFill>
            <a:round/>
            <a:headEnd/>
            <a:tailEnd/>
          </a:ln>
        </p:spPr>
        <p:txBody>
          <a:bodyPr/>
          <a:lstStyle/>
          <a:p>
            <a:pPr algn="just">
              <a:lnSpc>
                <a:spcPct val="90000"/>
              </a:lnSpc>
            </a:pPr>
            <a:endParaRPr lang="zh-CN" altLang="en-US"/>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dirty="0" smtClean="0">
                <a:solidFill>
                  <a:srgbClr val="FF0000"/>
                </a:solidFill>
                <a:effectLst>
                  <a:outerShdw blurRad="38100" dist="38100" dir="2700000" algn="tl">
                    <a:srgbClr val="C0C0C0"/>
                  </a:outerShdw>
                </a:effectLst>
                <a:latin typeface="隶书" pitchFamily="49" charset="-122"/>
                <a:ea typeface="隶书" pitchFamily="49" charset="-122"/>
              </a:rPr>
              <a:t>软件发展</a:t>
            </a:r>
            <a:r>
              <a:rPr kumimoji="0"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的驱动力</a:t>
            </a:r>
          </a:p>
        </p:txBody>
      </p:sp>
      <p:sp>
        <p:nvSpPr>
          <p:cNvPr id="5" name="矩形 4"/>
          <p:cNvSpPr/>
          <p:nvPr/>
        </p:nvSpPr>
        <p:spPr>
          <a:xfrm>
            <a:off x="250825" y="1303338"/>
            <a:ext cx="8642350" cy="1200329"/>
          </a:xfrm>
          <a:prstGeom prst="rect">
            <a:avLst/>
          </a:prstGeom>
        </p:spPr>
        <p:txBody>
          <a:bodyPr>
            <a:spAutoFit/>
          </a:bodyPr>
          <a:lstStyle/>
          <a:p>
            <a:pPr marL="457200" indent="-457200" algn="just">
              <a:buFont typeface="+mj-ea"/>
              <a:buAutoNum type="circleNumDbPlain" startAt="4"/>
              <a:defRPr/>
            </a:pPr>
            <a:r>
              <a:rPr lang="zh-CN" altLang="en-US" sz="2400" b="1" dirty="0">
                <a:solidFill>
                  <a:srgbClr val="2818F4"/>
                </a:solidFill>
                <a:effectLst>
                  <a:outerShdw blurRad="38100" dist="38100" dir="2700000" algn="tl">
                    <a:srgbClr val="000000">
                      <a:alpha val="43137"/>
                    </a:srgbClr>
                  </a:outerShdw>
                </a:effectLst>
                <a:latin typeface="Arial" charset="0"/>
              </a:rPr>
              <a:t>尽可能平滑地桥接</a:t>
            </a:r>
            <a:r>
              <a:rPr lang="zh-CN" altLang="en-US" sz="2400" b="1" dirty="0" smtClean="0">
                <a:solidFill>
                  <a:srgbClr val="2818F4"/>
                </a:solidFill>
                <a:effectLst>
                  <a:outerShdw blurRad="38100" dist="38100" dir="2700000" algn="tl">
                    <a:srgbClr val="000000">
                      <a:alpha val="43137"/>
                    </a:srgbClr>
                  </a:outerShdw>
                </a:effectLst>
                <a:latin typeface="Arial" charset="0"/>
              </a:rPr>
              <a:t>异构性</a:t>
            </a:r>
            <a:r>
              <a:rPr lang="en-US" altLang="zh-CN" sz="2400" b="1" dirty="0" smtClean="0">
                <a:solidFill>
                  <a:srgbClr val="2818F4"/>
                </a:solidFill>
                <a:effectLst>
                  <a:outerShdw blurRad="38100" dist="38100" dir="2700000" algn="tl">
                    <a:srgbClr val="000000">
                      <a:alpha val="43137"/>
                    </a:srgbClr>
                  </a:outerShdw>
                </a:effectLst>
                <a:latin typeface="Arial" charset="0"/>
              </a:rPr>
              <a:t>/*</a:t>
            </a:r>
            <a:r>
              <a:rPr lang="zh-CN" altLang="en-US" sz="1600" b="1" dirty="0" smtClean="0">
                <a:solidFill>
                  <a:srgbClr val="2818F4"/>
                </a:solidFill>
                <a:effectLst>
                  <a:outerShdw blurRad="38100" dist="38100" dir="2700000" algn="tl">
                    <a:srgbClr val="000000">
                      <a:alpha val="43137"/>
                    </a:srgbClr>
                  </a:outerShdw>
                </a:effectLst>
                <a:latin typeface="Arial" charset="0"/>
              </a:rPr>
              <a:t>操作系统中的网络是异构的，不平滑的，我们不知道对方是什么样的情况，但我们的信息照样可以通过。是分布式计算系统研究的领域</a:t>
            </a:r>
            <a:r>
              <a:rPr lang="en-US" altLang="zh-CN" sz="2400" b="1" dirty="0" smtClean="0">
                <a:solidFill>
                  <a:srgbClr val="2818F4"/>
                </a:solidFill>
                <a:effectLst>
                  <a:outerShdw blurRad="38100" dist="38100" dir="2700000" algn="tl">
                    <a:srgbClr val="000000">
                      <a:alpha val="43137"/>
                    </a:srgbClr>
                  </a:outerShdw>
                </a:effectLst>
                <a:latin typeface="Arial" charset="0"/>
              </a:rPr>
              <a:t>*/</a:t>
            </a:r>
            <a:r>
              <a:rPr lang="zh-CN" altLang="en-US" sz="2400" b="1" dirty="0" smtClean="0">
                <a:solidFill>
                  <a:srgbClr val="2818F4"/>
                </a:solidFill>
                <a:effectLst>
                  <a:outerShdw blurRad="38100" dist="38100" dir="2700000" algn="tl">
                    <a:srgbClr val="000000">
                      <a:alpha val="43137"/>
                    </a:srgbClr>
                  </a:outerShdw>
                </a:effectLst>
                <a:latin typeface="Arial" charset="0"/>
              </a:rPr>
              <a:t>，</a:t>
            </a:r>
            <a:r>
              <a:rPr lang="zh-CN" altLang="en-US" sz="2400" b="1" dirty="0">
                <a:solidFill>
                  <a:srgbClr val="2818F4"/>
                </a:solidFill>
                <a:effectLst>
                  <a:outerShdw blurRad="38100" dist="38100" dir="2700000" algn="tl">
                    <a:srgbClr val="000000">
                      <a:alpha val="43137"/>
                    </a:srgbClr>
                  </a:outerShdw>
                </a:effectLst>
                <a:latin typeface="Arial" charset="0"/>
              </a:rPr>
              <a:t>增加互操作性</a:t>
            </a:r>
            <a:endParaRPr lang="zh-CN" altLang="zh-CN" sz="2400" b="1" dirty="0">
              <a:solidFill>
                <a:srgbClr val="2818F4"/>
              </a:solidFill>
              <a:effectLst>
                <a:outerShdw blurRad="38100" dist="38100" dir="2700000" algn="tl">
                  <a:srgbClr val="000000">
                    <a:alpha val="43137"/>
                  </a:srgbClr>
                </a:outerShdw>
              </a:effectLst>
              <a:latin typeface="Arial" charset="0"/>
            </a:endParaRPr>
          </a:p>
        </p:txBody>
      </p:sp>
      <p:pic>
        <p:nvPicPr>
          <p:cNvPr id="41987" name="Picture 2"/>
          <p:cNvPicPr>
            <a:picLocks noChangeAspect="1" noChangeArrowheads="1"/>
          </p:cNvPicPr>
          <p:nvPr/>
        </p:nvPicPr>
        <p:blipFill>
          <a:blip r:embed="rId2" cstate="print"/>
          <a:srcRect/>
          <a:stretch>
            <a:fillRect/>
          </a:stretch>
        </p:blipFill>
        <p:spPr bwMode="auto">
          <a:xfrm>
            <a:off x="2411413" y="2708275"/>
            <a:ext cx="3714750" cy="20955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p:cNvSpPr>
            <a:spLocks noChangeArrowheads="1"/>
          </p:cNvSpPr>
          <p:nvPr/>
        </p:nvSpPr>
        <p:spPr bwMode="auto">
          <a:xfrm>
            <a:off x="990600" y="304800"/>
            <a:ext cx="7505700" cy="682625"/>
          </a:xfrm>
          <a:prstGeom prst="rect">
            <a:avLst/>
          </a:prstGeom>
          <a:noFill/>
          <a:ln w="9525">
            <a:noFill/>
            <a:miter lim="800000"/>
            <a:headEnd/>
            <a:tailEnd/>
          </a:ln>
          <a:effectLst/>
        </p:spPr>
        <p:txBody>
          <a:bodyPr lIns="0" tIns="0" rIns="0" bIns="0" anchor="b"/>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Arial" charset="0"/>
                <a:ea typeface="隶书" pitchFamily="49" charset="-122"/>
              </a:rPr>
              <a:t>软件与软件过程</a:t>
            </a:r>
          </a:p>
        </p:txBody>
      </p:sp>
      <p:sp>
        <p:nvSpPr>
          <p:cNvPr id="325638" name="Rectangle 6"/>
          <p:cNvSpPr>
            <a:spLocks noChangeArrowheads="1"/>
          </p:cNvSpPr>
          <p:nvPr/>
        </p:nvSpPr>
        <p:spPr bwMode="auto">
          <a:xfrm>
            <a:off x="323528" y="1124744"/>
            <a:ext cx="8352928" cy="1728787"/>
          </a:xfrm>
          <a:prstGeom prst="rect">
            <a:avLst/>
          </a:prstGeom>
          <a:noFill/>
          <a:ln w="9525">
            <a:noFill/>
            <a:miter lim="800000"/>
            <a:headEnd/>
            <a:tailEnd/>
          </a:ln>
          <a:effectLst/>
        </p:spPr>
        <p:txBody>
          <a:bodyPr anchor="ctr"/>
          <a:lstStyle/>
          <a:p>
            <a:pPr eaLnBrk="0" hangingPunct="0">
              <a:lnSpc>
                <a:spcPct val="135000"/>
              </a:lnSpc>
              <a:defRPr/>
            </a:pPr>
            <a:r>
              <a:rPr lang="en-US" altLang="zh-CN" sz="2400" b="1" dirty="0">
                <a:effectLst>
                  <a:outerShdw blurRad="38100" dist="38100" dir="2700000" algn="tl">
                    <a:srgbClr val="C0C0C0"/>
                  </a:outerShdw>
                </a:effectLst>
                <a:latin typeface="Arial" charset="0"/>
              </a:rPr>
              <a:t>     </a:t>
            </a:r>
            <a:r>
              <a:rPr lang="en-US" altLang="zh-CN" sz="2400" b="1" dirty="0" smtClean="0">
                <a:effectLst>
                  <a:outerShdw blurRad="38100" dist="38100" dir="2700000" algn="tl">
                    <a:srgbClr val="C0C0C0"/>
                  </a:outerShdw>
                </a:effectLst>
                <a:latin typeface="Arial" charset="0"/>
              </a:rPr>
              <a:t>  </a:t>
            </a:r>
            <a:r>
              <a:rPr lang="zh-CN" altLang="en-US" sz="2400" b="1" dirty="0" smtClean="0">
                <a:effectLst>
                  <a:outerShdw blurRad="38100" dist="38100" dir="2700000" algn="tl">
                    <a:srgbClr val="C0C0C0"/>
                  </a:outerShdw>
                </a:effectLst>
                <a:latin typeface="Arial" charset="0"/>
              </a:rPr>
              <a:t>软件工程</a:t>
            </a:r>
            <a:r>
              <a:rPr lang="zh-CN" altLang="en-US" sz="2400" b="1" dirty="0">
                <a:effectLst>
                  <a:outerShdw blurRad="38100" dist="38100" dir="2700000" algn="tl">
                    <a:srgbClr val="C0C0C0"/>
                  </a:outerShdw>
                </a:effectLst>
                <a:latin typeface="Arial" charset="0"/>
              </a:rPr>
              <a:t>用于软件开发的指导思想之一就是划分软件生命周期，把软件开发的全过程分阶段、定任务，按先后顺序依次完成。 </a:t>
            </a:r>
          </a:p>
        </p:txBody>
      </p:sp>
      <p:grpSp>
        <p:nvGrpSpPr>
          <p:cNvPr id="43011" name="Group 7"/>
          <p:cNvGrpSpPr>
            <a:grpSpLocks/>
          </p:cNvGrpSpPr>
          <p:nvPr/>
        </p:nvGrpSpPr>
        <p:grpSpPr bwMode="auto">
          <a:xfrm>
            <a:off x="538807" y="3284984"/>
            <a:ext cx="7921625" cy="2808288"/>
            <a:chOff x="1800" y="5641"/>
            <a:chExt cx="8625" cy="2819"/>
          </a:xfrm>
        </p:grpSpPr>
        <p:sp>
          <p:nvSpPr>
            <p:cNvPr id="325640" name="Text Box 8"/>
            <p:cNvSpPr txBox="1">
              <a:spLocks noChangeArrowheads="1"/>
            </p:cNvSpPr>
            <p:nvPr/>
          </p:nvSpPr>
          <p:spPr bwMode="auto">
            <a:xfrm>
              <a:off x="1890" y="5655"/>
              <a:ext cx="1725"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dirty="0">
                  <a:effectLst>
                    <a:outerShdw blurRad="38100" dist="38100" dir="2700000" algn="tl">
                      <a:srgbClr val="C0C0C0"/>
                    </a:outerShdw>
                  </a:effectLst>
                  <a:latin typeface="Times New Roman" pitchFamily="18" charset="0"/>
                </a:rPr>
                <a:t>可行性与计划</a:t>
              </a:r>
              <a:endParaRPr lang="zh-CN" altLang="en-US" sz="1600" b="1" dirty="0">
                <a:effectLst>
                  <a:outerShdw blurRad="38100" dist="38100" dir="2700000" algn="tl">
                    <a:srgbClr val="C0C0C0"/>
                  </a:outerShdw>
                </a:effectLst>
                <a:latin typeface="Arial" charset="0"/>
              </a:endParaRPr>
            </a:p>
          </p:txBody>
        </p:sp>
        <p:sp>
          <p:nvSpPr>
            <p:cNvPr id="325641" name="Text Box 9"/>
            <p:cNvSpPr txBox="1">
              <a:spLocks noChangeArrowheads="1"/>
            </p:cNvSpPr>
            <p:nvPr/>
          </p:nvSpPr>
          <p:spPr bwMode="auto">
            <a:xfrm>
              <a:off x="2611" y="6154"/>
              <a:ext cx="1260"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需求分析</a:t>
              </a:r>
              <a:endParaRPr lang="zh-CN" altLang="en-US" sz="1600" b="1">
                <a:effectLst>
                  <a:outerShdw blurRad="38100" dist="38100" dir="2700000" algn="tl">
                    <a:srgbClr val="C0C0C0"/>
                  </a:outerShdw>
                </a:effectLst>
                <a:latin typeface="Arial" charset="0"/>
              </a:endParaRPr>
            </a:p>
          </p:txBody>
        </p:sp>
        <p:sp>
          <p:nvSpPr>
            <p:cNvPr id="325642" name="Text Box 10"/>
            <p:cNvSpPr txBox="1">
              <a:spLocks noChangeArrowheads="1"/>
            </p:cNvSpPr>
            <p:nvPr/>
          </p:nvSpPr>
          <p:spPr bwMode="auto">
            <a:xfrm>
              <a:off x="2970" y="6658"/>
              <a:ext cx="1260"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设计</a:t>
              </a:r>
              <a:endParaRPr lang="zh-CN" altLang="en-US" sz="1600" b="1">
                <a:effectLst>
                  <a:outerShdw blurRad="38100" dist="38100" dir="2700000" algn="tl">
                    <a:srgbClr val="C0C0C0"/>
                  </a:outerShdw>
                </a:effectLst>
                <a:latin typeface="Arial" charset="0"/>
              </a:endParaRPr>
            </a:p>
          </p:txBody>
        </p:sp>
        <p:sp>
          <p:nvSpPr>
            <p:cNvPr id="325643" name="Text Box 11"/>
            <p:cNvSpPr txBox="1">
              <a:spLocks noChangeArrowheads="1"/>
            </p:cNvSpPr>
            <p:nvPr/>
          </p:nvSpPr>
          <p:spPr bwMode="auto">
            <a:xfrm>
              <a:off x="3689" y="7150"/>
              <a:ext cx="1260"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实现</a:t>
              </a:r>
              <a:endParaRPr lang="zh-CN" altLang="en-US" sz="1600" b="1">
                <a:effectLst>
                  <a:outerShdw blurRad="38100" dist="38100" dir="2700000" algn="tl">
                    <a:srgbClr val="C0C0C0"/>
                  </a:outerShdw>
                </a:effectLst>
                <a:latin typeface="Arial" charset="0"/>
              </a:endParaRPr>
            </a:p>
          </p:txBody>
        </p:sp>
        <p:sp>
          <p:nvSpPr>
            <p:cNvPr id="325644" name="Text Box 12"/>
            <p:cNvSpPr txBox="1">
              <a:spLocks noChangeArrowheads="1"/>
            </p:cNvSpPr>
            <p:nvPr/>
          </p:nvSpPr>
          <p:spPr bwMode="auto">
            <a:xfrm>
              <a:off x="4529" y="6651"/>
              <a:ext cx="1260"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测试</a:t>
              </a:r>
              <a:endParaRPr lang="zh-CN" altLang="en-US" sz="1600" b="1">
                <a:effectLst>
                  <a:outerShdw blurRad="38100" dist="38100" dir="2700000" algn="tl">
                    <a:srgbClr val="C0C0C0"/>
                  </a:outerShdw>
                </a:effectLst>
                <a:latin typeface="Arial" charset="0"/>
              </a:endParaRPr>
            </a:p>
          </p:txBody>
        </p:sp>
        <p:sp>
          <p:nvSpPr>
            <p:cNvPr id="325645" name="Text Box 13"/>
            <p:cNvSpPr txBox="1">
              <a:spLocks noChangeArrowheads="1"/>
            </p:cNvSpPr>
            <p:nvPr/>
          </p:nvSpPr>
          <p:spPr bwMode="auto">
            <a:xfrm>
              <a:off x="5131" y="6154"/>
              <a:ext cx="1364"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运行和维护</a:t>
              </a:r>
              <a:endParaRPr lang="zh-CN" altLang="en-US" sz="1600" b="1">
                <a:effectLst>
                  <a:outerShdw blurRad="38100" dist="38100" dir="2700000" algn="tl">
                    <a:srgbClr val="C0C0C0"/>
                  </a:outerShdw>
                </a:effectLst>
                <a:latin typeface="Arial" charset="0"/>
              </a:endParaRPr>
            </a:p>
          </p:txBody>
        </p:sp>
        <p:sp>
          <p:nvSpPr>
            <p:cNvPr id="43018" name="Line 14"/>
            <p:cNvSpPr>
              <a:spLocks noChangeShapeType="1"/>
            </p:cNvSpPr>
            <p:nvPr/>
          </p:nvSpPr>
          <p:spPr bwMode="auto">
            <a:xfrm flipH="1" flipV="1">
              <a:off x="6120" y="5671"/>
              <a:ext cx="15" cy="2763"/>
            </a:xfrm>
            <a:prstGeom prst="line">
              <a:avLst/>
            </a:prstGeom>
            <a:noFill/>
            <a:ln w="12700">
              <a:solidFill>
                <a:srgbClr val="000000"/>
              </a:solidFill>
              <a:prstDash val="dash"/>
              <a:round/>
              <a:headEnd/>
              <a:tailEnd/>
            </a:ln>
          </p:spPr>
          <p:txBody>
            <a:bodyPr/>
            <a:lstStyle/>
            <a:p>
              <a:endParaRPr lang="zh-CN" altLang="en-US"/>
            </a:p>
          </p:txBody>
        </p:sp>
        <p:sp>
          <p:nvSpPr>
            <p:cNvPr id="325647" name="Text Box 15"/>
            <p:cNvSpPr txBox="1">
              <a:spLocks noChangeArrowheads="1"/>
            </p:cNvSpPr>
            <p:nvPr/>
          </p:nvSpPr>
          <p:spPr bwMode="auto">
            <a:xfrm>
              <a:off x="7110" y="6154"/>
              <a:ext cx="1365"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运行和维护</a:t>
              </a:r>
              <a:endParaRPr lang="zh-CN" altLang="en-US" sz="1600" b="1">
                <a:effectLst>
                  <a:outerShdw blurRad="38100" dist="38100" dir="2700000" algn="tl">
                    <a:srgbClr val="C0C0C0"/>
                  </a:outerShdw>
                </a:effectLst>
                <a:latin typeface="Arial" charset="0"/>
              </a:endParaRPr>
            </a:p>
          </p:txBody>
        </p:sp>
        <p:sp>
          <p:nvSpPr>
            <p:cNvPr id="43020" name="Text Box 16"/>
            <p:cNvSpPr txBox="1">
              <a:spLocks noChangeArrowheads="1"/>
            </p:cNvSpPr>
            <p:nvPr/>
          </p:nvSpPr>
          <p:spPr bwMode="auto">
            <a:xfrm>
              <a:off x="6495" y="6250"/>
              <a:ext cx="540" cy="312"/>
            </a:xfrm>
            <a:prstGeom prst="rect">
              <a:avLst/>
            </a:prstGeom>
            <a:noFill/>
            <a:ln w="9525">
              <a:noFill/>
              <a:miter lim="800000"/>
              <a:headEnd/>
              <a:tailEnd/>
            </a:ln>
          </p:spPr>
          <p:txBody>
            <a:bodyPr lIns="0" tIns="0" rIns="0" bIns="0"/>
            <a:lstStyle/>
            <a:p>
              <a:pPr algn="ctr">
                <a:lnSpc>
                  <a:spcPct val="90000"/>
                </a:lnSpc>
              </a:pPr>
              <a:r>
                <a:rPr lang="en-US" altLang="zh-CN" sz="1000" b="1">
                  <a:latin typeface="Times New Roman" pitchFamily="18" charset="0"/>
                </a:rPr>
                <a:t>…</a:t>
              </a:r>
              <a:endParaRPr lang="en-US" altLang="zh-CN"/>
            </a:p>
          </p:txBody>
        </p:sp>
        <p:sp>
          <p:nvSpPr>
            <p:cNvPr id="43021" name="Text Box 17"/>
            <p:cNvSpPr txBox="1">
              <a:spLocks noChangeArrowheads="1"/>
            </p:cNvSpPr>
            <p:nvPr/>
          </p:nvSpPr>
          <p:spPr bwMode="auto">
            <a:xfrm>
              <a:off x="8505" y="6250"/>
              <a:ext cx="540" cy="312"/>
            </a:xfrm>
            <a:prstGeom prst="rect">
              <a:avLst/>
            </a:prstGeom>
            <a:noFill/>
            <a:ln w="9525">
              <a:noFill/>
              <a:miter lim="800000"/>
              <a:headEnd/>
              <a:tailEnd/>
            </a:ln>
          </p:spPr>
          <p:txBody>
            <a:bodyPr lIns="0" tIns="0" rIns="0" bIns="0"/>
            <a:lstStyle/>
            <a:p>
              <a:pPr algn="ctr">
                <a:lnSpc>
                  <a:spcPct val="90000"/>
                </a:lnSpc>
              </a:pPr>
              <a:r>
                <a:rPr lang="en-US" altLang="zh-CN" sz="1000" b="1">
                  <a:latin typeface="Times New Roman" pitchFamily="18" charset="0"/>
                </a:rPr>
                <a:t>…</a:t>
              </a:r>
              <a:endParaRPr lang="en-US" altLang="zh-CN"/>
            </a:p>
          </p:txBody>
        </p:sp>
        <p:sp>
          <p:nvSpPr>
            <p:cNvPr id="325650" name="Text Box 18"/>
            <p:cNvSpPr txBox="1">
              <a:spLocks noChangeArrowheads="1"/>
            </p:cNvSpPr>
            <p:nvPr/>
          </p:nvSpPr>
          <p:spPr bwMode="auto">
            <a:xfrm>
              <a:off x="9329" y="6154"/>
              <a:ext cx="901" cy="494"/>
            </a:xfrm>
            <a:prstGeom prst="rect">
              <a:avLst/>
            </a:prstGeom>
            <a:solidFill>
              <a:srgbClr val="FFFFFF"/>
            </a:solidFill>
            <a:ln w="9525">
              <a:solidFill>
                <a:srgbClr val="000000"/>
              </a:solid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报废</a:t>
              </a:r>
              <a:endParaRPr lang="zh-CN" altLang="en-US" sz="1600" b="1">
                <a:effectLst>
                  <a:outerShdw blurRad="38100" dist="38100" dir="2700000" algn="tl">
                    <a:srgbClr val="C0C0C0"/>
                  </a:outerShdw>
                </a:effectLst>
                <a:latin typeface="Arial" charset="0"/>
              </a:endParaRPr>
            </a:p>
          </p:txBody>
        </p:sp>
        <p:sp>
          <p:nvSpPr>
            <p:cNvPr id="43023" name="Line 19"/>
            <p:cNvSpPr>
              <a:spLocks noChangeShapeType="1"/>
            </p:cNvSpPr>
            <p:nvPr/>
          </p:nvSpPr>
          <p:spPr bwMode="auto">
            <a:xfrm flipH="1" flipV="1">
              <a:off x="9105" y="5656"/>
              <a:ext cx="15" cy="2763"/>
            </a:xfrm>
            <a:prstGeom prst="line">
              <a:avLst/>
            </a:prstGeom>
            <a:noFill/>
            <a:ln w="12700">
              <a:solidFill>
                <a:srgbClr val="000000"/>
              </a:solidFill>
              <a:prstDash val="dash"/>
              <a:round/>
              <a:headEnd/>
              <a:tailEnd/>
            </a:ln>
          </p:spPr>
          <p:txBody>
            <a:bodyPr/>
            <a:lstStyle/>
            <a:p>
              <a:endParaRPr lang="zh-CN" altLang="en-US"/>
            </a:p>
          </p:txBody>
        </p:sp>
        <p:sp>
          <p:nvSpPr>
            <p:cNvPr id="325652" name="Text Box 20"/>
            <p:cNvSpPr txBox="1">
              <a:spLocks noChangeArrowheads="1"/>
            </p:cNvSpPr>
            <p:nvPr/>
          </p:nvSpPr>
          <p:spPr bwMode="auto">
            <a:xfrm>
              <a:off x="4019" y="7966"/>
              <a:ext cx="2881" cy="494"/>
            </a:xfrm>
            <a:prstGeom prst="rect">
              <a:avLst/>
            </a:prstGeom>
            <a:noFill/>
            <a:ln w="9525">
              <a:no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软件工程生命周期各阶段</a:t>
              </a:r>
              <a:endParaRPr lang="zh-CN" altLang="en-US" sz="1600" b="1">
                <a:effectLst>
                  <a:outerShdw blurRad="38100" dist="38100" dir="2700000" algn="tl">
                    <a:srgbClr val="C0C0C0"/>
                  </a:outerShdw>
                </a:effectLst>
                <a:latin typeface="Arial" charset="0"/>
              </a:endParaRPr>
            </a:p>
          </p:txBody>
        </p:sp>
        <p:sp>
          <p:nvSpPr>
            <p:cNvPr id="43025" name="Line 21"/>
            <p:cNvSpPr>
              <a:spLocks noChangeShapeType="1"/>
            </p:cNvSpPr>
            <p:nvPr/>
          </p:nvSpPr>
          <p:spPr bwMode="auto">
            <a:xfrm flipH="1" flipV="1">
              <a:off x="1800" y="5641"/>
              <a:ext cx="15" cy="2763"/>
            </a:xfrm>
            <a:prstGeom prst="line">
              <a:avLst/>
            </a:prstGeom>
            <a:noFill/>
            <a:ln w="12700">
              <a:solidFill>
                <a:srgbClr val="000000"/>
              </a:solidFill>
              <a:round/>
              <a:headEnd/>
              <a:tailEnd/>
            </a:ln>
          </p:spPr>
          <p:txBody>
            <a:bodyPr/>
            <a:lstStyle/>
            <a:p>
              <a:endParaRPr lang="zh-CN" altLang="en-US"/>
            </a:p>
          </p:txBody>
        </p:sp>
        <p:sp>
          <p:nvSpPr>
            <p:cNvPr id="43026" name="Line 22"/>
            <p:cNvSpPr>
              <a:spLocks noChangeShapeType="1"/>
            </p:cNvSpPr>
            <p:nvPr/>
          </p:nvSpPr>
          <p:spPr bwMode="auto">
            <a:xfrm flipH="1" flipV="1">
              <a:off x="10410" y="5656"/>
              <a:ext cx="15" cy="2763"/>
            </a:xfrm>
            <a:prstGeom prst="line">
              <a:avLst/>
            </a:prstGeom>
            <a:noFill/>
            <a:ln w="12700">
              <a:solidFill>
                <a:srgbClr val="000000"/>
              </a:solidFill>
              <a:round/>
              <a:headEnd/>
              <a:tailEnd/>
            </a:ln>
          </p:spPr>
          <p:txBody>
            <a:bodyPr/>
            <a:lstStyle/>
            <a:p>
              <a:endParaRPr lang="zh-CN" altLang="en-US"/>
            </a:p>
          </p:txBody>
        </p:sp>
        <p:sp>
          <p:nvSpPr>
            <p:cNvPr id="43027" name="Line 23"/>
            <p:cNvSpPr>
              <a:spLocks noChangeShapeType="1"/>
            </p:cNvSpPr>
            <p:nvPr/>
          </p:nvSpPr>
          <p:spPr bwMode="auto">
            <a:xfrm>
              <a:off x="6822" y="8182"/>
              <a:ext cx="2268" cy="0"/>
            </a:xfrm>
            <a:prstGeom prst="line">
              <a:avLst/>
            </a:prstGeom>
            <a:noFill/>
            <a:ln w="12700">
              <a:solidFill>
                <a:srgbClr val="000000"/>
              </a:solidFill>
              <a:round/>
              <a:headEnd/>
              <a:tailEnd type="triangle" w="med" len="med"/>
            </a:ln>
          </p:spPr>
          <p:txBody>
            <a:bodyPr/>
            <a:lstStyle/>
            <a:p>
              <a:endParaRPr lang="zh-CN" altLang="en-US"/>
            </a:p>
          </p:txBody>
        </p:sp>
        <p:sp>
          <p:nvSpPr>
            <p:cNvPr id="43028" name="Line 24"/>
            <p:cNvSpPr>
              <a:spLocks noChangeShapeType="1"/>
            </p:cNvSpPr>
            <p:nvPr/>
          </p:nvSpPr>
          <p:spPr bwMode="auto">
            <a:xfrm flipH="1">
              <a:off x="1815" y="8167"/>
              <a:ext cx="2268" cy="0"/>
            </a:xfrm>
            <a:prstGeom prst="line">
              <a:avLst/>
            </a:prstGeom>
            <a:noFill/>
            <a:ln w="9525">
              <a:solidFill>
                <a:srgbClr val="000000"/>
              </a:solidFill>
              <a:round/>
              <a:headEnd/>
              <a:tailEnd type="triangle" w="med" len="med"/>
            </a:ln>
          </p:spPr>
          <p:txBody>
            <a:bodyPr/>
            <a:lstStyle/>
            <a:p>
              <a:endParaRPr lang="zh-CN" altLang="en-US"/>
            </a:p>
          </p:txBody>
        </p:sp>
        <p:sp>
          <p:nvSpPr>
            <p:cNvPr id="325657" name="Text Box 25"/>
            <p:cNvSpPr txBox="1">
              <a:spLocks noChangeArrowheads="1"/>
            </p:cNvSpPr>
            <p:nvPr/>
          </p:nvSpPr>
          <p:spPr bwMode="auto">
            <a:xfrm>
              <a:off x="9405" y="7966"/>
              <a:ext cx="719" cy="494"/>
            </a:xfrm>
            <a:prstGeom prst="rect">
              <a:avLst/>
            </a:prstGeom>
            <a:noFill/>
            <a:ln w="9525">
              <a:noFill/>
              <a:miter lim="800000"/>
              <a:headEnd/>
              <a:tailEnd/>
            </a:ln>
          </p:spPr>
          <p:txBody>
            <a:bodyPr/>
            <a:lstStyle/>
            <a:p>
              <a:pPr algn="ctr">
                <a:lnSpc>
                  <a:spcPct val="90000"/>
                </a:lnSpc>
                <a:defRPr/>
              </a:pPr>
              <a:r>
                <a:rPr lang="zh-CN" altLang="en-US" sz="1600" b="1">
                  <a:effectLst>
                    <a:outerShdw blurRad="38100" dist="38100" dir="2700000" algn="tl">
                      <a:srgbClr val="C0C0C0"/>
                    </a:outerShdw>
                  </a:effectLst>
                  <a:latin typeface="Times New Roman" pitchFamily="18" charset="0"/>
                </a:rPr>
                <a:t>退化</a:t>
              </a:r>
              <a:endParaRPr lang="zh-CN" altLang="en-US" sz="1600" b="1">
                <a:effectLst>
                  <a:outerShdw blurRad="38100" dist="38100" dir="2700000" algn="tl">
                    <a:srgbClr val="C0C0C0"/>
                  </a:outerShdw>
                </a:effectLst>
                <a:latin typeface="Arial" charset="0"/>
              </a:endParaRPr>
            </a:p>
          </p:txBody>
        </p:sp>
        <p:sp>
          <p:nvSpPr>
            <p:cNvPr id="43030" name="Line 26"/>
            <p:cNvSpPr>
              <a:spLocks noChangeShapeType="1"/>
            </p:cNvSpPr>
            <p:nvPr/>
          </p:nvSpPr>
          <p:spPr bwMode="auto">
            <a:xfrm flipH="1">
              <a:off x="9120" y="8171"/>
              <a:ext cx="360" cy="0"/>
            </a:xfrm>
            <a:prstGeom prst="line">
              <a:avLst/>
            </a:prstGeom>
            <a:noFill/>
            <a:ln w="12700">
              <a:solidFill>
                <a:srgbClr val="000000"/>
              </a:solidFill>
              <a:round/>
              <a:headEnd/>
              <a:tailEnd type="triangle" w="med" len="med"/>
            </a:ln>
          </p:spPr>
          <p:txBody>
            <a:bodyPr/>
            <a:lstStyle/>
            <a:p>
              <a:endParaRPr lang="zh-CN" altLang="en-US"/>
            </a:p>
          </p:txBody>
        </p:sp>
        <p:sp>
          <p:nvSpPr>
            <p:cNvPr id="43031" name="Line 27"/>
            <p:cNvSpPr>
              <a:spLocks noChangeShapeType="1"/>
            </p:cNvSpPr>
            <p:nvPr/>
          </p:nvSpPr>
          <p:spPr bwMode="auto">
            <a:xfrm flipH="1">
              <a:off x="10050" y="8182"/>
              <a:ext cx="360" cy="0"/>
            </a:xfrm>
            <a:prstGeom prst="line">
              <a:avLst/>
            </a:prstGeom>
            <a:noFill/>
            <a:ln w="12700">
              <a:solidFill>
                <a:srgbClr val="000000"/>
              </a:solidFill>
              <a:round/>
              <a:headEnd type="triangle" w="med" len="me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Rectangle 4"/>
          <p:cNvSpPr>
            <a:spLocks noChangeArrowheads="1"/>
          </p:cNvSpPr>
          <p:nvPr/>
        </p:nvSpPr>
        <p:spPr bwMode="auto">
          <a:xfrm>
            <a:off x="990600" y="304800"/>
            <a:ext cx="7505700" cy="682625"/>
          </a:xfrm>
          <a:prstGeom prst="rect">
            <a:avLst/>
          </a:prstGeom>
          <a:noFill/>
          <a:ln w="9525">
            <a:noFill/>
            <a:miter lim="800000"/>
            <a:headEnd/>
            <a:tailEnd/>
          </a:ln>
          <a:effectLst/>
        </p:spPr>
        <p:txBody>
          <a:bodyPr lIns="0" tIns="0" rIns="0" bIns="0" anchor="b"/>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Arial" charset="0"/>
                <a:ea typeface="隶书" pitchFamily="49" charset="-122"/>
              </a:rPr>
              <a:t>软件与软件过程</a:t>
            </a:r>
          </a:p>
        </p:txBody>
      </p:sp>
      <p:sp>
        <p:nvSpPr>
          <p:cNvPr id="326661" name="Rectangle 5"/>
          <p:cNvSpPr>
            <a:spLocks noChangeArrowheads="1"/>
          </p:cNvSpPr>
          <p:nvPr/>
        </p:nvSpPr>
        <p:spPr bwMode="auto">
          <a:xfrm>
            <a:off x="179388" y="1701031"/>
            <a:ext cx="8785100" cy="4104233"/>
          </a:xfrm>
          <a:prstGeom prst="rect">
            <a:avLst/>
          </a:prstGeom>
          <a:noFill/>
          <a:ln w="9525">
            <a:noFill/>
            <a:miter lim="800000"/>
            <a:headEnd/>
            <a:tailEnd/>
          </a:ln>
          <a:effectLst/>
        </p:spPr>
        <p:txBody>
          <a:bodyPr anchor="t" anchorCtr="0"/>
          <a:lstStyle/>
          <a:p>
            <a:pPr eaLnBrk="0" hangingPunct="0">
              <a:lnSpc>
                <a:spcPct val="125000"/>
              </a:lnSpc>
              <a:buFont typeface="Wingdings" pitchFamily="2" charset="2"/>
              <a:buChar char="l"/>
              <a:defRPr/>
            </a:pPr>
            <a:r>
              <a:rPr lang="en-US" altLang="zh-CN" sz="2000" b="1" dirty="0" smtClean="0">
                <a:effectLst>
                  <a:outerShdw blurRad="38100" dist="38100" dir="2700000" algn="tl">
                    <a:srgbClr val="C0C0C0"/>
                  </a:outerShdw>
                </a:effectLst>
                <a:latin typeface="宋体" pitchFamily="2" charset="-122"/>
              </a:rPr>
              <a:t> ISO/IEC 12207-2008 </a:t>
            </a:r>
            <a:r>
              <a:rPr lang="zh-CN" altLang="en-US" sz="2000" b="1" dirty="0" smtClean="0">
                <a:effectLst>
                  <a:outerShdw blurRad="38100" dist="38100" dir="2700000" algn="tl">
                    <a:srgbClr val="C0C0C0"/>
                  </a:outerShdw>
                </a:effectLst>
                <a:latin typeface="宋体" pitchFamily="2" charset="-122"/>
              </a:rPr>
              <a:t>系统和软件工程 软件生命周期过程</a:t>
            </a:r>
            <a:endParaRPr lang="en-US" altLang="zh-CN" sz="2000" b="1" dirty="0" smtClean="0">
              <a:effectLst>
                <a:outerShdw blurRad="38100" dist="38100" dir="2700000" algn="tl">
                  <a:srgbClr val="C0C0C0"/>
                </a:outerShdw>
              </a:effectLst>
              <a:latin typeface="宋体" pitchFamily="2" charset="-122"/>
            </a:endParaRPr>
          </a:p>
          <a:p>
            <a:pPr eaLnBrk="0" hangingPunct="0">
              <a:lnSpc>
                <a:spcPct val="125000"/>
              </a:lnSpc>
              <a:defRPr/>
            </a:pPr>
            <a:r>
              <a:rPr lang="zh-CN" altLang="en-US" sz="2000" b="1" dirty="0" smtClean="0">
                <a:effectLst>
                  <a:outerShdw blurRad="38100" dist="38100" dir="2700000" algn="tl">
                    <a:srgbClr val="C0C0C0"/>
                  </a:outerShdw>
                </a:effectLst>
                <a:latin typeface="宋体" pitchFamily="2" charset="-122"/>
              </a:rPr>
              <a:t>    该标准为软件软件生命周期过程建立了一般框架和术语，它包含供应、开发、操作、维护和和报废这一生命周期中的过程、活动和任务。</a:t>
            </a:r>
            <a:endParaRPr lang="en-US" altLang="zh-CN" sz="2000" b="1" dirty="0" smtClean="0">
              <a:effectLst>
                <a:outerShdw blurRad="38100" dist="38100" dir="2700000" algn="tl">
                  <a:srgbClr val="C0C0C0"/>
                </a:outerShdw>
              </a:effectLst>
              <a:latin typeface="宋体" pitchFamily="2" charset="-122"/>
            </a:endParaRPr>
          </a:p>
          <a:p>
            <a:pPr eaLnBrk="0" hangingPunct="0">
              <a:lnSpc>
                <a:spcPct val="125000"/>
              </a:lnSpc>
              <a:defRPr/>
            </a:pPr>
            <a:endParaRPr lang="en-US" altLang="zh-CN" sz="2000" b="1" dirty="0" smtClean="0">
              <a:effectLst>
                <a:outerShdw blurRad="38100" dist="38100" dir="2700000" algn="tl">
                  <a:srgbClr val="C0C0C0"/>
                </a:outerShdw>
              </a:effectLst>
              <a:latin typeface="宋体" pitchFamily="2" charset="-122"/>
            </a:endParaRPr>
          </a:p>
          <a:p>
            <a:pPr eaLnBrk="0" hangingPunct="0">
              <a:lnSpc>
                <a:spcPct val="125000"/>
              </a:lnSpc>
              <a:defRPr/>
            </a:pPr>
            <a:r>
              <a:rPr lang="en-US" altLang="zh-CN" sz="2000" b="1" dirty="0" smtClean="0">
                <a:effectLst>
                  <a:outerShdw blurRad="38100" dist="38100" dir="2700000" algn="tl">
                    <a:srgbClr val="C0C0C0"/>
                  </a:outerShdw>
                </a:effectLst>
                <a:latin typeface="宋体" pitchFamily="2" charset="-122"/>
              </a:rPr>
              <a:t>    </a:t>
            </a:r>
            <a:r>
              <a:rPr lang="zh-CN" altLang="en-US" sz="2000" b="1" dirty="0" smtClean="0">
                <a:effectLst>
                  <a:outerShdw blurRad="38100" dist="38100" dir="2700000" algn="tl">
                    <a:srgbClr val="C0C0C0"/>
                  </a:outerShdw>
                </a:effectLst>
                <a:latin typeface="宋体" pitchFamily="2" charset="-122"/>
              </a:rPr>
              <a:t>软件生命周期过程分为三类：</a:t>
            </a:r>
            <a:endParaRPr lang="en-US" altLang="zh-CN" sz="2000" b="1" dirty="0" smtClean="0">
              <a:effectLst>
                <a:outerShdw blurRad="38100" dist="38100" dir="2700000" algn="tl">
                  <a:srgbClr val="C0C0C0"/>
                </a:outerShdw>
              </a:effectLst>
              <a:latin typeface="宋体" pitchFamily="2" charset="-122"/>
            </a:endParaRPr>
          </a:p>
          <a:p>
            <a:pPr marL="814388" indent="-369888" eaLnBrk="0" hangingPunct="0">
              <a:lnSpc>
                <a:spcPct val="125000"/>
              </a:lnSpc>
              <a:buFont typeface="Wingdings" pitchFamily="2" charset="2"/>
              <a:buChar char="Ø"/>
              <a:defRPr/>
            </a:pPr>
            <a:r>
              <a:rPr lang="zh-CN" altLang="en-US" sz="2000" b="1" dirty="0" smtClean="0">
                <a:effectLst>
                  <a:outerShdw blurRad="38100" dist="38100" dir="2700000" algn="tl">
                    <a:srgbClr val="C0C0C0"/>
                  </a:outerShdw>
                </a:effectLst>
                <a:latin typeface="宋体" pitchFamily="2" charset="-122"/>
              </a:rPr>
              <a:t>基本生存周期：获取过程、供应过程、开发过程、操作过程、维护过程。</a:t>
            </a:r>
            <a:endParaRPr lang="en-US" altLang="zh-CN" sz="2000" b="1" dirty="0" smtClean="0">
              <a:effectLst>
                <a:outerShdw blurRad="38100" dist="38100" dir="2700000" algn="tl">
                  <a:srgbClr val="C0C0C0"/>
                </a:outerShdw>
              </a:effectLst>
              <a:latin typeface="宋体" pitchFamily="2" charset="-122"/>
            </a:endParaRPr>
          </a:p>
          <a:p>
            <a:pPr marL="814388" indent="-369888" eaLnBrk="0" hangingPunct="0">
              <a:lnSpc>
                <a:spcPct val="125000"/>
              </a:lnSpc>
              <a:buFont typeface="Wingdings" pitchFamily="2" charset="2"/>
              <a:buChar char="Ø"/>
              <a:defRPr/>
            </a:pPr>
            <a:r>
              <a:rPr lang="zh-CN" altLang="en-US" sz="2000" b="1" dirty="0" smtClean="0">
                <a:effectLst>
                  <a:outerShdw blurRad="38100" dist="38100" dir="2700000" algn="tl">
                    <a:srgbClr val="C0C0C0"/>
                  </a:outerShdw>
                </a:effectLst>
                <a:latin typeface="宋体" pitchFamily="2" charset="-122"/>
              </a:rPr>
              <a:t>支持生存周期：文档开发过程、配置管理过程、质量保证过程、验证过程、确认过程、联合评审过程、问题解决过程。</a:t>
            </a:r>
            <a:endParaRPr lang="en-US" altLang="zh-CN" sz="2000" b="1" dirty="0" smtClean="0">
              <a:effectLst>
                <a:outerShdw blurRad="38100" dist="38100" dir="2700000" algn="tl">
                  <a:srgbClr val="C0C0C0"/>
                </a:outerShdw>
              </a:effectLst>
              <a:latin typeface="宋体" pitchFamily="2" charset="-122"/>
            </a:endParaRPr>
          </a:p>
          <a:p>
            <a:pPr marL="814388" indent="-369888" eaLnBrk="0" hangingPunct="0">
              <a:lnSpc>
                <a:spcPct val="125000"/>
              </a:lnSpc>
              <a:buFont typeface="Wingdings" pitchFamily="2" charset="2"/>
              <a:buChar char="Ø"/>
              <a:defRPr/>
            </a:pPr>
            <a:r>
              <a:rPr lang="zh-CN" altLang="en-US" sz="2000" b="1" dirty="0" smtClean="0">
                <a:effectLst>
                  <a:outerShdw blurRad="38100" dist="38100" dir="2700000" algn="tl">
                    <a:srgbClr val="C0C0C0"/>
                  </a:outerShdw>
                </a:effectLst>
                <a:latin typeface="宋体" pitchFamily="2" charset="-122"/>
              </a:rPr>
              <a:t>组织生存周期：管理过程、基础过程、改进过程、培训过程。</a:t>
            </a:r>
            <a:endParaRPr lang="en-US" altLang="zh-CN" sz="2000" b="1" dirty="0" smtClean="0">
              <a:effectLst>
                <a:outerShdw blurRad="38100" dist="38100" dir="2700000" algn="tl">
                  <a:srgbClr val="C0C0C0"/>
                </a:outerShdw>
              </a:effectLst>
              <a:latin typeface="宋体" pitchFamily="2" charset="-122"/>
            </a:endParaRPr>
          </a:p>
          <a:p>
            <a:pPr eaLnBrk="0" hangingPunct="0">
              <a:lnSpc>
                <a:spcPct val="125000"/>
              </a:lnSpc>
              <a:defRPr/>
            </a:pPr>
            <a:endParaRPr lang="zh-CN" altLang="en-US" sz="2000" b="1" dirty="0">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3" name="Rectangle 23"/>
          <p:cNvSpPr>
            <a:spLocks noChangeArrowheads="1"/>
          </p:cNvSpPr>
          <p:nvPr/>
        </p:nvSpPr>
        <p:spPr bwMode="auto">
          <a:xfrm>
            <a:off x="1028700" y="304800"/>
            <a:ext cx="7196138" cy="682625"/>
          </a:xfrm>
          <a:prstGeom prst="rect">
            <a:avLst/>
          </a:prstGeom>
          <a:noFill/>
          <a:ln w="9525">
            <a:noFill/>
            <a:miter lim="800000"/>
            <a:headEnd/>
            <a:tailEnd/>
          </a:ln>
          <a:effectLst/>
        </p:spPr>
        <p:txBody>
          <a:bodyPr lIns="0" tIns="0" rIns="0" bIns="0" anchor="b"/>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45058" name="Text Box 25"/>
          <p:cNvSpPr txBox="1">
            <a:spLocks noChangeArrowheads="1"/>
          </p:cNvSpPr>
          <p:nvPr/>
        </p:nvSpPr>
        <p:spPr bwMode="auto">
          <a:xfrm>
            <a:off x="106363" y="1268413"/>
            <a:ext cx="8929687" cy="1990725"/>
          </a:xfrm>
          <a:prstGeom prst="rect">
            <a:avLst/>
          </a:prstGeom>
          <a:noFill/>
          <a:ln w="9525">
            <a:noFill/>
            <a:miter lim="800000"/>
            <a:headEnd/>
            <a:tailEnd/>
          </a:ln>
        </p:spPr>
        <p:txBody>
          <a:bodyPr>
            <a:spAutoFit/>
          </a:bodyPr>
          <a:lstStyle/>
          <a:p>
            <a:pPr algn="just">
              <a:lnSpc>
                <a:spcPct val="130000"/>
              </a:lnSpc>
              <a:spcBef>
                <a:spcPct val="20000"/>
              </a:spcBef>
            </a:pPr>
            <a:r>
              <a:rPr lang="en-US" altLang="zh-CN" sz="2400" b="1"/>
              <a:t>        </a:t>
            </a:r>
            <a:r>
              <a:rPr lang="zh-CN" altLang="en-US" sz="2400" b="1"/>
              <a:t>针对软件生命周期各阶段活动的一般规律，对软件开发过程进行定量度量的量化，为软件工程管理提供阶段性评价，为软件开发过程提供原则和方法，提出了软件过程模型，也被称为软件生命周期模型。</a:t>
            </a:r>
            <a:r>
              <a:rPr lang="zh-CN" altLang="en-US" sz="2400"/>
              <a:t> </a:t>
            </a:r>
          </a:p>
        </p:txBody>
      </p:sp>
      <p:sp>
        <p:nvSpPr>
          <p:cNvPr id="45059" name="Text Box 26"/>
          <p:cNvSpPr txBox="1">
            <a:spLocks noChangeArrowheads="1"/>
          </p:cNvSpPr>
          <p:nvPr/>
        </p:nvSpPr>
        <p:spPr bwMode="auto">
          <a:xfrm>
            <a:off x="107950" y="3500438"/>
            <a:ext cx="8856663" cy="2603790"/>
          </a:xfrm>
          <a:prstGeom prst="rect">
            <a:avLst/>
          </a:prstGeom>
          <a:noFill/>
          <a:ln w="9525">
            <a:noFill/>
            <a:miter lim="800000"/>
            <a:headEnd/>
            <a:tailEnd/>
          </a:ln>
        </p:spPr>
        <p:txBody>
          <a:bodyPr>
            <a:spAutoFit/>
          </a:bodyPr>
          <a:lstStyle/>
          <a:p>
            <a:pPr>
              <a:spcBef>
                <a:spcPct val="50000"/>
              </a:spcBef>
            </a:pPr>
            <a:r>
              <a:rPr lang="en-US" altLang="zh-CN" sz="2400" b="1" dirty="0">
                <a:solidFill>
                  <a:schemeClr val="hlink"/>
                </a:solidFill>
                <a:latin typeface="Times New Roman" pitchFamily="18" charset="0"/>
              </a:rPr>
              <a:t>         </a:t>
            </a:r>
            <a:r>
              <a:rPr lang="zh-CN" altLang="en-US" sz="2400" b="1" dirty="0">
                <a:solidFill>
                  <a:schemeClr val="hlink"/>
                </a:solidFill>
                <a:latin typeface="Times New Roman" pitchFamily="18" charset="0"/>
              </a:rPr>
              <a:t>目前典型的软件开发模型有：</a:t>
            </a:r>
          </a:p>
          <a:p>
            <a:pPr>
              <a:lnSpc>
                <a:spcPct val="120000"/>
              </a:lnSpc>
              <a:spcBef>
                <a:spcPct val="50000"/>
              </a:spcBef>
            </a:pPr>
            <a:r>
              <a:rPr lang="zh-CN" altLang="en-US" sz="2400" b="1" dirty="0">
                <a:solidFill>
                  <a:schemeClr val="tx1"/>
                </a:solidFill>
                <a:latin typeface="Times New Roman" pitchFamily="18" charset="0"/>
              </a:rPr>
              <a:t>　　</a:t>
            </a:r>
            <a:r>
              <a:rPr lang="zh-CN" altLang="en-US" sz="2400" b="1" dirty="0">
                <a:solidFill>
                  <a:schemeClr val="tx1"/>
                </a:solidFill>
                <a:latin typeface="Times New Roman" pitchFamily="18" charset="0"/>
                <a:ea typeface="楷体_GB2312"/>
                <a:cs typeface="楷体_GB2312"/>
              </a:rPr>
              <a:t>瀑布模型、原型模型、增量模型、螺旋模型、喷泉模型、敏捷过程模型、基于构件的开发模型</a:t>
            </a:r>
            <a:r>
              <a:rPr lang="zh-CN" altLang="en-US" sz="2400" b="1" dirty="0" smtClean="0">
                <a:solidFill>
                  <a:schemeClr val="tx1"/>
                </a:solidFill>
                <a:latin typeface="Times New Roman" pitchFamily="18" charset="0"/>
                <a:ea typeface="楷体_GB2312"/>
                <a:cs typeface="楷体_GB2312"/>
              </a:rPr>
              <a:t>、微软</a:t>
            </a:r>
            <a:r>
              <a:rPr lang="zh-CN" altLang="en-US" sz="2400" b="1" dirty="0">
                <a:solidFill>
                  <a:schemeClr val="tx1"/>
                </a:solidFill>
                <a:latin typeface="Times New Roman" pitchFamily="18" charset="0"/>
                <a:ea typeface="楷体_GB2312"/>
                <a:cs typeface="楷体_GB2312"/>
              </a:rPr>
              <a:t>解决框架模型，变换模型以及组合模型等。</a:t>
            </a:r>
          </a:p>
          <a:p>
            <a:pPr>
              <a:lnSpc>
                <a:spcPct val="120000"/>
              </a:lnSpc>
              <a:spcBef>
                <a:spcPct val="50000"/>
              </a:spcBef>
            </a:pPr>
            <a:r>
              <a:rPr lang="zh-CN" altLang="en-US" sz="2400" b="1" dirty="0">
                <a:solidFill>
                  <a:schemeClr val="tx1"/>
                </a:solidFill>
                <a:latin typeface="Times New Roman" pitchFamily="18" charset="0"/>
                <a:ea typeface="楷体_GB2312"/>
                <a:cs typeface="楷体_GB2312"/>
              </a:rPr>
              <a:t>　　不同的软件开发过程可选择不同的软件过程模型及其组合。</a:t>
            </a:r>
          </a:p>
        </p:txBody>
      </p: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5152" y="1196752"/>
            <a:ext cx="7427168" cy="477416"/>
          </a:xfrm>
        </p:spPr>
        <p:txBody>
          <a:bodyPr lIns="92075" tIns="46038" rIns="92075" bIns="46038" anchor="t" anchorCtr="0"/>
          <a:lstStyle/>
          <a:p>
            <a:pPr>
              <a:defRPr/>
            </a:pPr>
            <a:r>
              <a:rPr lang="zh-CN" altLang="en-US" sz="2400" dirty="0">
                <a:solidFill>
                  <a:schemeClr val="bg2"/>
                </a:solidFill>
                <a:latin typeface="宋体" pitchFamily="2" charset="-122"/>
                <a:ea typeface="宋体" pitchFamily="2" charset="-122"/>
              </a:rPr>
              <a:t>瀑布模型 </a:t>
            </a:r>
            <a:r>
              <a:rPr lang="en-US" altLang="zh-CN" sz="2400" dirty="0">
                <a:solidFill>
                  <a:schemeClr val="bg2"/>
                </a:solidFill>
                <a:latin typeface="宋体" pitchFamily="2" charset="-122"/>
                <a:ea typeface="宋体" pitchFamily="2" charset="-122"/>
              </a:rPr>
              <a:t>(</a:t>
            </a:r>
            <a:r>
              <a:rPr lang="zh-CN" altLang="en-US" sz="2400" dirty="0">
                <a:solidFill>
                  <a:schemeClr val="bg2"/>
                </a:solidFill>
                <a:latin typeface="宋体" pitchFamily="2" charset="-122"/>
                <a:ea typeface="宋体" pitchFamily="2" charset="-122"/>
              </a:rPr>
              <a:t>线形顺序模型</a:t>
            </a:r>
            <a:r>
              <a:rPr lang="en-US" altLang="zh-CN" sz="2400" dirty="0" smtClean="0">
                <a:solidFill>
                  <a:schemeClr val="bg2"/>
                </a:solidFill>
                <a:latin typeface="宋体" pitchFamily="2" charset="-122"/>
                <a:ea typeface="宋体" pitchFamily="2" charset="-122"/>
              </a:rPr>
              <a:t>)  </a:t>
            </a:r>
            <a:r>
              <a:rPr lang="en-US" altLang="zh-CN" sz="2400" dirty="0" smtClean="0">
                <a:solidFill>
                  <a:schemeClr val="tx1"/>
                </a:solidFill>
                <a:latin typeface="宋体" pitchFamily="2" charset="-122"/>
                <a:ea typeface="宋体" pitchFamily="2" charset="-122"/>
              </a:rPr>
              <a:t>1970</a:t>
            </a:r>
            <a:r>
              <a:rPr lang="zh-CN" altLang="en-US" sz="2400" dirty="0" smtClean="0">
                <a:solidFill>
                  <a:schemeClr val="tx1"/>
                </a:solidFill>
                <a:latin typeface="宋体" pitchFamily="2" charset="-122"/>
                <a:ea typeface="宋体" pitchFamily="2" charset="-122"/>
              </a:rPr>
              <a:t>年，</a:t>
            </a:r>
            <a:r>
              <a:rPr lang="en-US" altLang="zh-CN" sz="2400" dirty="0" smtClean="0">
                <a:solidFill>
                  <a:schemeClr val="tx1"/>
                </a:solidFill>
                <a:latin typeface="宋体" pitchFamily="2" charset="-122"/>
                <a:ea typeface="宋体" pitchFamily="2" charset="-122"/>
              </a:rPr>
              <a:t>Winston Royce</a:t>
            </a:r>
            <a:endParaRPr lang="en-US" altLang="zh-CN" sz="2400" dirty="0">
              <a:solidFill>
                <a:schemeClr val="tx1"/>
              </a:solidFill>
              <a:latin typeface="宋体" pitchFamily="2" charset="-122"/>
              <a:ea typeface="宋体" pitchFamily="2" charset="-122"/>
            </a:endParaRPr>
          </a:p>
        </p:txBody>
      </p:sp>
      <p:sp>
        <p:nvSpPr>
          <p:cNvPr id="46082" name="Text Box 35"/>
          <p:cNvSpPr txBox="1">
            <a:spLocks noChangeArrowheads="1"/>
          </p:cNvSpPr>
          <p:nvPr/>
        </p:nvSpPr>
        <p:spPr bwMode="auto">
          <a:xfrm>
            <a:off x="228600" y="4114800"/>
            <a:ext cx="1905000" cy="1187450"/>
          </a:xfrm>
          <a:prstGeom prst="rect">
            <a:avLst/>
          </a:prstGeom>
          <a:noFill/>
          <a:ln w="12700">
            <a:noFill/>
            <a:miter lim="800000"/>
            <a:headEnd type="none" w="sm" len="sm"/>
            <a:tailEnd type="none" w="sm" len="sm"/>
          </a:ln>
        </p:spPr>
        <p:txBody>
          <a:bodyPr>
            <a:spAutoFit/>
          </a:bodyPr>
          <a:lstStyle/>
          <a:p>
            <a:pPr eaLnBrk="0" hangingPunct="0"/>
            <a:r>
              <a:rPr lang="zh-CN" altLang="en-US" sz="2400" b="1" dirty="0">
                <a:solidFill>
                  <a:schemeClr val="hlink"/>
                </a:solidFill>
                <a:latin typeface="Times New Roman" pitchFamily="18" charset="0"/>
              </a:rPr>
              <a:t>确定：</a:t>
            </a:r>
          </a:p>
          <a:p>
            <a:pPr eaLnBrk="0" hangingPunct="0">
              <a:buClr>
                <a:schemeClr val="tx2"/>
              </a:buClr>
              <a:buFont typeface="Wingdings" pitchFamily="2" charset="2"/>
              <a:buChar char="v"/>
            </a:pPr>
            <a:r>
              <a:rPr lang="zh-CN" altLang="en-US" sz="2400" b="1" dirty="0">
                <a:solidFill>
                  <a:schemeClr val="tx1"/>
                </a:solidFill>
                <a:latin typeface="Times New Roman" pitchFamily="18" charset="0"/>
              </a:rPr>
              <a:t> 系统功能</a:t>
            </a:r>
          </a:p>
          <a:p>
            <a:pPr eaLnBrk="0" hangingPunct="0">
              <a:buClr>
                <a:schemeClr val="tx2"/>
              </a:buClr>
              <a:buFont typeface="Wingdings" pitchFamily="2" charset="2"/>
              <a:buChar char="v"/>
            </a:pPr>
            <a:r>
              <a:rPr lang="zh-CN" altLang="en-US" sz="2400" b="1" dirty="0">
                <a:solidFill>
                  <a:schemeClr val="tx1"/>
                </a:solidFill>
                <a:latin typeface="Times New Roman" pitchFamily="18" charset="0"/>
              </a:rPr>
              <a:t> 系统性能</a:t>
            </a:r>
          </a:p>
        </p:txBody>
      </p:sp>
      <p:sp>
        <p:nvSpPr>
          <p:cNvPr id="95269" name="Text Box 37"/>
          <p:cNvSpPr txBox="1">
            <a:spLocks noChangeArrowheads="1"/>
          </p:cNvSpPr>
          <p:nvPr/>
        </p:nvSpPr>
        <p:spPr bwMode="auto">
          <a:xfrm>
            <a:off x="7055296" y="1832793"/>
            <a:ext cx="1981200" cy="2100263"/>
          </a:xfrm>
          <a:prstGeom prst="rect">
            <a:avLst/>
          </a:prstGeom>
          <a:noFill/>
          <a:ln w="12700">
            <a:noFill/>
            <a:miter lim="800000"/>
            <a:headEnd type="none" w="sm" len="sm"/>
            <a:tailEnd type="none" w="sm" len="sm"/>
          </a:ln>
          <a:effectLst/>
        </p:spPr>
        <p:txBody>
          <a:bodyPr>
            <a:spAutoFit/>
          </a:bodyPr>
          <a:lstStyle/>
          <a:p>
            <a:pPr eaLnBrk="0" hangingPunct="0">
              <a:lnSpc>
                <a:spcPct val="110000"/>
              </a:lnSpc>
              <a:buClr>
                <a:schemeClr val="tx2"/>
              </a:buClr>
              <a:buFont typeface="Wingdings" pitchFamily="2" charset="2"/>
              <a:buNone/>
              <a:defRPr/>
            </a:pPr>
            <a:r>
              <a:rPr lang="zh-CN" altLang="en-US" sz="2400" b="1" dirty="0">
                <a:solidFill>
                  <a:schemeClr val="hlink"/>
                </a:solidFill>
                <a:effectLst>
                  <a:outerShdw blurRad="38100" dist="38100" dir="2700000" algn="tl">
                    <a:srgbClr val="C0C0C0"/>
                  </a:outerShdw>
                </a:effectLst>
                <a:latin typeface="Times New Roman" pitchFamily="18" charset="0"/>
              </a:rPr>
              <a:t>设计：</a:t>
            </a:r>
          </a:p>
          <a:p>
            <a:pPr eaLnBrk="0" hangingPunct="0">
              <a:lnSpc>
                <a:spcPct val="110000"/>
              </a:lnSpc>
              <a:buClr>
                <a:schemeClr val="tx2"/>
              </a:buClr>
              <a:buFont typeface="Wingdings" pitchFamily="2" charset="2"/>
              <a:buChar char="v"/>
              <a:defRPr/>
            </a:pPr>
            <a:r>
              <a:rPr lang="zh-CN" altLang="en-US" sz="2400" b="1" dirty="0">
                <a:solidFill>
                  <a:schemeClr val="tx1"/>
                </a:solidFill>
                <a:effectLst>
                  <a:outerShdw blurRad="38100" dist="38100" dir="2700000" algn="tl">
                    <a:srgbClr val="C0C0C0"/>
                  </a:outerShdw>
                </a:effectLst>
                <a:latin typeface="Times New Roman" pitchFamily="18" charset="0"/>
              </a:rPr>
              <a:t> 数据结构</a:t>
            </a:r>
          </a:p>
          <a:p>
            <a:pPr eaLnBrk="0" hangingPunct="0">
              <a:lnSpc>
                <a:spcPct val="110000"/>
              </a:lnSpc>
              <a:buClr>
                <a:schemeClr val="tx2"/>
              </a:buClr>
              <a:buFont typeface="Wingdings" pitchFamily="2" charset="2"/>
              <a:buChar char="v"/>
              <a:defRPr/>
            </a:pPr>
            <a:r>
              <a:rPr lang="zh-CN" altLang="en-US" sz="2400" b="1" dirty="0">
                <a:solidFill>
                  <a:schemeClr val="tx1"/>
                </a:solidFill>
                <a:effectLst>
                  <a:outerShdw blurRad="38100" dist="38100" dir="2700000" algn="tl">
                    <a:srgbClr val="C0C0C0"/>
                  </a:outerShdw>
                </a:effectLst>
                <a:latin typeface="Times New Roman" pitchFamily="18" charset="0"/>
              </a:rPr>
              <a:t> 体系结构</a:t>
            </a:r>
          </a:p>
          <a:p>
            <a:pPr eaLnBrk="0" hangingPunct="0">
              <a:lnSpc>
                <a:spcPct val="110000"/>
              </a:lnSpc>
              <a:buClr>
                <a:schemeClr val="tx2"/>
              </a:buClr>
              <a:buFont typeface="Wingdings" pitchFamily="2" charset="2"/>
              <a:buChar char="v"/>
              <a:defRPr/>
            </a:pPr>
            <a:r>
              <a:rPr lang="zh-CN" altLang="en-US" sz="2400" b="1" dirty="0">
                <a:solidFill>
                  <a:schemeClr val="tx1"/>
                </a:solidFill>
                <a:effectLst>
                  <a:outerShdw blurRad="38100" dist="38100" dir="2700000" algn="tl">
                    <a:srgbClr val="C0C0C0"/>
                  </a:outerShdw>
                </a:effectLst>
                <a:latin typeface="Times New Roman" pitchFamily="18" charset="0"/>
              </a:rPr>
              <a:t> 界面设计</a:t>
            </a:r>
          </a:p>
          <a:p>
            <a:pPr eaLnBrk="0" hangingPunct="0">
              <a:lnSpc>
                <a:spcPct val="110000"/>
              </a:lnSpc>
              <a:buClr>
                <a:schemeClr val="tx2"/>
              </a:buClr>
              <a:buFont typeface="Wingdings" pitchFamily="2" charset="2"/>
              <a:buChar char="v"/>
              <a:defRPr/>
            </a:pPr>
            <a:r>
              <a:rPr lang="zh-CN" altLang="en-US" sz="2400" b="1" dirty="0">
                <a:solidFill>
                  <a:schemeClr val="tx1"/>
                </a:solidFill>
                <a:effectLst>
                  <a:outerShdw blurRad="38100" dist="38100" dir="2700000" algn="tl">
                    <a:srgbClr val="C0C0C0"/>
                  </a:outerShdw>
                </a:effectLst>
                <a:latin typeface="Times New Roman" pitchFamily="18" charset="0"/>
              </a:rPr>
              <a:t> 过程设计</a:t>
            </a:r>
          </a:p>
        </p:txBody>
      </p:sp>
      <p:sp>
        <p:nvSpPr>
          <p:cNvPr id="46084" name="Rectangle 39"/>
          <p:cNvSpPr>
            <a:spLocks noChangeArrowheads="1"/>
          </p:cNvSpPr>
          <p:nvPr/>
        </p:nvSpPr>
        <p:spPr bwMode="auto">
          <a:xfrm>
            <a:off x="152400" y="1752600"/>
            <a:ext cx="1905000" cy="1187450"/>
          </a:xfrm>
          <a:prstGeom prst="rect">
            <a:avLst/>
          </a:prstGeom>
          <a:noFill/>
          <a:ln w="12700">
            <a:noFill/>
            <a:miter lim="800000"/>
            <a:headEnd type="none" w="sm" len="sm"/>
            <a:tailEnd type="none" w="sm" len="sm"/>
          </a:ln>
        </p:spPr>
        <p:txBody>
          <a:bodyPr>
            <a:spAutoFit/>
          </a:bodyPr>
          <a:lstStyle/>
          <a:p>
            <a:pPr eaLnBrk="0" hangingPunct="0"/>
            <a:r>
              <a:rPr lang="zh-CN" altLang="en-US" sz="2400" b="1">
                <a:solidFill>
                  <a:schemeClr val="hlink"/>
                </a:solidFill>
                <a:latin typeface="Times New Roman" pitchFamily="18" charset="0"/>
              </a:rPr>
              <a:t>分析：</a:t>
            </a:r>
          </a:p>
          <a:p>
            <a:pPr eaLnBrk="0" hangingPunct="0">
              <a:buClr>
                <a:schemeClr val="tx2"/>
              </a:buClr>
              <a:buFont typeface="Wingdings" pitchFamily="2" charset="2"/>
              <a:buChar char="v"/>
            </a:pPr>
            <a:r>
              <a:rPr lang="zh-CN" altLang="en-US" sz="2400" b="1">
                <a:solidFill>
                  <a:schemeClr val="tx1"/>
                </a:solidFill>
                <a:latin typeface="Times New Roman" pitchFamily="18" charset="0"/>
              </a:rPr>
              <a:t> 系统需求</a:t>
            </a:r>
          </a:p>
          <a:p>
            <a:pPr eaLnBrk="0" hangingPunct="0">
              <a:buClr>
                <a:schemeClr val="tx2"/>
              </a:buClr>
              <a:buFont typeface="Wingdings" pitchFamily="2" charset="2"/>
              <a:buChar char="v"/>
            </a:pPr>
            <a:r>
              <a:rPr lang="zh-CN" altLang="en-US" sz="2400" b="1">
                <a:solidFill>
                  <a:schemeClr val="tx1"/>
                </a:solidFill>
                <a:latin typeface="Times New Roman" pitchFamily="18" charset="0"/>
              </a:rPr>
              <a:t> 软件需求</a:t>
            </a:r>
          </a:p>
        </p:txBody>
      </p:sp>
      <p:sp>
        <p:nvSpPr>
          <p:cNvPr id="95272" name="Rectangle 40"/>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46086" name="Arc 42"/>
          <p:cNvSpPr>
            <a:spLocks/>
          </p:cNvSpPr>
          <p:nvPr/>
        </p:nvSpPr>
        <p:spPr bwMode="auto">
          <a:xfrm>
            <a:off x="1295400" y="2895600"/>
            <a:ext cx="990600" cy="457200"/>
          </a:xfrm>
          <a:custGeom>
            <a:avLst/>
            <a:gdLst>
              <a:gd name="T0" fmla="*/ 990600 w 22355"/>
              <a:gd name="T1" fmla="*/ 456925 h 21600"/>
              <a:gd name="T2" fmla="*/ 0 w 22355"/>
              <a:gd name="T3" fmla="*/ 6731 h 21600"/>
              <a:gd name="T4" fmla="*/ 957056 w 22355"/>
              <a:gd name="T5" fmla="*/ 0 h 21600"/>
              <a:gd name="T6" fmla="*/ 0 60000 65536"/>
              <a:gd name="T7" fmla="*/ 0 60000 65536"/>
              <a:gd name="T8" fmla="*/ 0 60000 65536"/>
              <a:gd name="T9" fmla="*/ 0 w 22355"/>
              <a:gd name="T10" fmla="*/ 0 h 21600"/>
              <a:gd name="T11" fmla="*/ 22355 w 22355"/>
              <a:gd name="T12" fmla="*/ 21600 h 21600"/>
            </a:gdLst>
            <a:ahLst/>
            <a:cxnLst>
              <a:cxn ang="T6">
                <a:pos x="T0" y="T1"/>
              </a:cxn>
              <a:cxn ang="T7">
                <a:pos x="T2" y="T3"/>
              </a:cxn>
              <a:cxn ang="T8">
                <a:pos x="T4" y="T5"/>
              </a:cxn>
            </a:cxnLst>
            <a:rect l="T9" t="T10" r="T11" b="T12"/>
            <a:pathLst>
              <a:path w="22355" h="21600" fill="none" extrusionOk="0">
                <a:moveTo>
                  <a:pt x="22354" y="21586"/>
                </a:moveTo>
                <a:cubicBezTo>
                  <a:pt x="22102" y="21595"/>
                  <a:pt x="21850" y="21599"/>
                  <a:pt x="21598" y="21600"/>
                </a:cubicBezTo>
                <a:cubicBezTo>
                  <a:pt x="9792" y="21600"/>
                  <a:pt x="174" y="12122"/>
                  <a:pt x="0" y="317"/>
                </a:cubicBezTo>
              </a:path>
              <a:path w="22355" h="21600" stroke="0" extrusionOk="0">
                <a:moveTo>
                  <a:pt x="22354" y="21586"/>
                </a:moveTo>
                <a:cubicBezTo>
                  <a:pt x="22102" y="21595"/>
                  <a:pt x="21850" y="21599"/>
                  <a:pt x="21598" y="21600"/>
                </a:cubicBezTo>
                <a:cubicBezTo>
                  <a:pt x="9792" y="21600"/>
                  <a:pt x="174" y="12122"/>
                  <a:pt x="0" y="317"/>
                </a:cubicBezTo>
                <a:lnTo>
                  <a:pt x="21598" y="0"/>
                </a:lnTo>
                <a:close/>
              </a:path>
            </a:pathLst>
          </a:custGeom>
          <a:noFill/>
          <a:ln w="38100" cap="rnd">
            <a:solidFill>
              <a:srgbClr val="CC0066"/>
            </a:solidFill>
            <a:round/>
            <a:headEnd type="none" w="sm" len="sm"/>
            <a:tailEnd type="stealth" w="med" len="lg"/>
          </a:ln>
        </p:spPr>
        <p:txBody>
          <a:bodyPr wrap="none" anchor="ctr"/>
          <a:lstStyle/>
          <a:p>
            <a:endParaRPr lang="zh-CN" altLang="en-US"/>
          </a:p>
        </p:txBody>
      </p:sp>
      <p:grpSp>
        <p:nvGrpSpPr>
          <p:cNvPr id="46087" name="Group 46"/>
          <p:cNvGrpSpPr>
            <a:grpSpLocks/>
          </p:cNvGrpSpPr>
          <p:nvPr/>
        </p:nvGrpSpPr>
        <p:grpSpPr bwMode="auto">
          <a:xfrm>
            <a:off x="2212975" y="2565400"/>
            <a:ext cx="6462713" cy="3563938"/>
            <a:chOff x="1394" y="1616"/>
            <a:chExt cx="4071" cy="2245"/>
          </a:xfrm>
        </p:grpSpPr>
        <p:sp useBgFill="1">
          <p:nvSpPr>
            <p:cNvPr id="46090" name="Rectangle 3"/>
            <p:cNvSpPr>
              <a:spLocks noChangeArrowheads="1"/>
            </p:cNvSpPr>
            <p:nvPr/>
          </p:nvSpPr>
          <p:spPr bwMode="auto">
            <a:xfrm>
              <a:off x="2144" y="1649"/>
              <a:ext cx="1825" cy="288"/>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可行性研究与计划</a:t>
              </a:r>
            </a:p>
          </p:txBody>
        </p:sp>
        <p:sp useBgFill="1">
          <p:nvSpPr>
            <p:cNvPr id="46091" name="Rectangle 4"/>
            <p:cNvSpPr>
              <a:spLocks noChangeArrowheads="1"/>
            </p:cNvSpPr>
            <p:nvPr/>
          </p:nvSpPr>
          <p:spPr bwMode="auto">
            <a:xfrm>
              <a:off x="3198" y="2081"/>
              <a:ext cx="997" cy="288"/>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需求分析</a:t>
              </a:r>
            </a:p>
          </p:txBody>
        </p:sp>
        <p:sp useBgFill="1">
          <p:nvSpPr>
            <p:cNvPr id="46092" name="Rectangle 5"/>
            <p:cNvSpPr>
              <a:spLocks noChangeArrowheads="1"/>
            </p:cNvSpPr>
            <p:nvPr/>
          </p:nvSpPr>
          <p:spPr bwMode="auto">
            <a:xfrm>
              <a:off x="3621" y="2513"/>
              <a:ext cx="829"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设计</a:t>
              </a:r>
            </a:p>
          </p:txBody>
        </p:sp>
        <p:sp useBgFill="1">
          <p:nvSpPr>
            <p:cNvPr id="46093" name="Rectangle 6"/>
            <p:cNvSpPr>
              <a:spLocks noChangeArrowheads="1"/>
            </p:cNvSpPr>
            <p:nvPr/>
          </p:nvSpPr>
          <p:spPr bwMode="auto">
            <a:xfrm>
              <a:off x="3792" y="2870"/>
              <a:ext cx="857"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编码</a:t>
              </a:r>
            </a:p>
          </p:txBody>
        </p:sp>
        <p:sp useBgFill="1">
          <p:nvSpPr>
            <p:cNvPr id="46094" name="Rectangle 7"/>
            <p:cNvSpPr>
              <a:spLocks noChangeArrowheads="1"/>
            </p:cNvSpPr>
            <p:nvPr/>
          </p:nvSpPr>
          <p:spPr bwMode="auto">
            <a:xfrm>
              <a:off x="4361" y="3550"/>
              <a:ext cx="1104"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运行维护</a:t>
              </a:r>
            </a:p>
          </p:txBody>
        </p:sp>
        <p:sp useBgFill="1">
          <p:nvSpPr>
            <p:cNvPr id="46095" name="Rectangle 8"/>
            <p:cNvSpPr>
              <a:spLocks noChangeArrowheads="1"/>
            </p:cNvSpPr>
            <p:nvPr/>
          </p:nvSpPr>
          <p:spPr bwMode="auto">
            <a:xfrm>
              <a:off x="4142" y="3187"/>
              <a:ext cx="734"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测试</a:t>
              </a:r>
            </a:p>
          </p:txBody>
        </p:sp>
        <p:sp>
          <p:nvSpPr>
            <p:cNvPr id="46096" name="Arc 9"/>
            <p:cNvSpPr>
              <a:spLocks/>
            </p:cNvSpPr>
            <p:nvPr/>
          </p:nvSpPr>
          <p:spPr bwMode="auto">
            <a:xfrm>
              <a:off x="3970" y="1904"/>
              <a:ext cx="135" cy="294"/>
            </a:xfrm>
            <a:custGeom>
              <a:avLst/>
              <a:gdLst>
                <a:gd name="T0" fmla="*/ 0 w 20515"/>
                <a:gd name="T1" fmla="*/ 0 h 21600"/>
                <a:gd name="T2" fmla="*/ 135 w 20515"/>
                <a:gd name="T3" fmla="*/ 173 h 21600"/>
                <a:gd name="T4" fmla="*/ 5 w 20515"/>
                <a:gd name="T5" fmla="*/ 294 h 21600"/>
                <a:gd name="T6" fmla="*/ 0 60000 65536"/>
                <a:gd name="T7" fmla="*/ 0 60000 65536"/>
                <a:gd name="T8" fmla="*/ 0 60000 65536"/>
                <a:gd name="T9" fmla="*/ 0 w 20515"/>
                <a:gd name="T10" fmla="*/ 0 h 21600"/>
                <a:gd name="T11" fmla="*/ 20515 w 20515"/>
                <a:gd name="T12" fmla="*/ 21600 h 21600"/>
              </a:gdLst>
              <a:ahLst/>
              <a:cxnLst>
                <a:cxn ang="T6">
                  <a:pos x="T0" y="T1"/>
                </a:cxn>
                <a:cxn ang="T7">
                  <a:pos x="T2" y="T3"/>
                </a:cxn>
                <a:cxn ang="T8">
                  <a:pos x="T4" y="T5"/>
                </a:cxn>
              </a:cxnLst>
              <a:rect l="T9" t="T10" r="T11" b="T12"/>
              <a:pathLst>
                <a:path w="20515" h="21600" fill="none" extrusionOk="0">
                  <a:moveTo>
                    <a:pt x="0" y="15"/>
                  </a:moveTo>
                  <a:cubicBezTo>
                    <a:pt x="272" y="5"/>
                    <a:pt x="545" y="-1"/>
                    <a:pt x="818" y="0"/>
                  </a:cubicBezTo>
                  <a:cubicBezTo>
                    <a:pt x="9317" y="0"/>
                    <a:pt x="17026" y="4984"/>
                    <a:pt x="20514" y="12735"/>
                  </a:cubicBezTo>
                </a:path>
                <a:path w="20515" h="21600" stroke="0" extrusionOk="0">
                  <a:moveTo>
                    <a:pt x="0" y="15"/>
                  </a:moveTo>
                  <a:cubicBezTo>
                    <a:pt x="272" y="5"/>
                    <a:pt x="545" y="-1"/>
                    <a:pt x="818" y="0"/>
                  </a:cubicBezTo>
                  <a:cubicBezTo>
                    <a:pt x="9317" y="0"/>
                    <a:pt x="17026" y="4984"/>
                    <a:pt x="20514" y="12735"/>
                  </a:cubicBezTo>
                  <a:lnTo>
                    <a:pt x="818"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097" name="Arc 10"/>
            <p:cNvSpPr>
              <a:spLocks/>
            </p:cNvSpPr>
            <p:nvPr/>
          </p:nvSpPr>
          <p:spPr bwMode="auto">
            <a:xfrm>
              <a:off x="4465" y="2720"/>
              <a:ext cx="114" cy="147"/>
            </a:xfrm>
            <a:custGeom>
              <a:avLst/>
              <a:gdLst>
                <a:gd name="T0" fmla="*/ 0 w 21600"/>
                <a:gd name="T1" fmla="*/ 0 h 21600"/>
                <a:gd name="T2" fmla="*/ 114 w 21600"/>
                <a:gd name="T3" fmla="*/ 147 h 21600"/>
                <a:gd name="T4" fmla="*/ 0 w 21600"/>
                <a:gd name="T5" fmla="*/ 1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098" name="Arc 11"/>
            <p:cNvSpPr>
              <a:spLocks/>
            </p:cNvSpPr>
            <p:nvPr/>
          </p:nvSpPr>
          <p:spPr bwMode="auto">
            <a:xfrm>
              <a:off x="4649" y="3008"/>
              <a:ext cx="87" cy="188"/>
            </a:xfrm>
            <a:custGeom>
              <a:avLst/>
              <a:gdLst>
                <a:gd name="T0" fmla="*/ 0 w 21600"/>
                <a:gd name="T1" fmla="*/ 0 h 21995"/>
                <a:gd name="T2" fmla="*/ 87 w 21600"/>
                <a:gd name="T3" fmla="*/ 188 h 21995"/>
                <a:gd name="T4" fmla="*/ 0 w 21600"/>
                <a:gd name="T5" fmla="*/ 185 h 21995"/>
                <a:gd name="T6" fmla="*/ 0 60000 65536"/>
                <a:gd name="T7" fmla="*/ 0 60000 65536"/>
                <a:gd name="T8" fmla="*/ 0 60000 65536"/>
                <a:gd name="T9" fmla="*/ 0 w 21600"/>
                <a:gd name="T10" fmla="*/ 0 h 21995"/>
                <a:gd name="T11" fmla="*/ 21600 w 21600"/>
                <a:gd name="T12" fmla="*/ 21995 h 21995"/>
              </a:gdLst>
              <a:ahLst/>
              <a:cxnLst>
                <a:cxn ang="T6">
                  <a:pos x="T0" y="T1"/>
                </a:cxn>
                <a:cxn ang="T7">
                  <a:pos x="T2" y="T3"/>
                </a:cxn>
                <a:cxn ang="T8">
                  <a:pos x="T4" y="T5"/>
                </a:cxn>
              </a:cxnLst>
              <a:rect l="T9" t="T10" r="T11" b="T12"/>
              <a:pathLst>
                <a:path w="21600" h="21995" fill="none" extrusionOk="0">
                  <a:moveTo>
                    <a:pt x="-1" y="0"/>
                  </a:moveTo>
                  <a:cubicBezTo>
                    <a:pt x="11929" y="0"/>
                    <a:pt x="21600" y="9670"/>
                    <a:pt x="21600" y="21600"/>
                  </a:cubicBezTo>
                  <a:cubicBezTo>
                    <a:pt x="21600" y="21731"/>
                    <a:pt x="21598" y="21863"/>
                    <a:pt x="21596" y="21995"/>
                  </a:cubicBezTo>
                </a:path>
                <a:path w="21600" h="21995" stroke="0" extrusionOk="0">
                  <a:moveTo>
                    <a:pt x="-1" y="0"/>
                  </a:moveTo>
                  <a:cubicBezTo>
                    <a:pt x="11929" y="0"/>
                    <a:pt x="21600" y="9670"/>
                    <a:pt x="21600" y="21600"/>
                  </a:cubicBezTo>
                  <a:cubicBezTo>
                    <a:pt x="21600" y="21731"/>
                    <a:pt x="21598" y="21863"/>
                    <a:pt x="21596" y="21995"/>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099" name="Arc 12"/>
            <p:cNvSpPr>
              <a:spLocks/>
            </p:cNvSpPr>
            <p:nvPr/>
          </p:nvSpPr>
          <p:spPr bwMode="auto">
            <a:xfrm>
              <a:off x="4870" y="3344"/>
              <a:ext cx="142" cy="221"/>
            </a:xfrm>
            <a:custGeom>
              <a:avLst/>
              <a:gdLst>
                <a:gd name="T0" fmla="*/ 0 w 21600"/>
                <a:gd name="T1" fmla="*/ 0 h 21600"/>
                <a:gd name="T2" fmla="*/ 142 w 21600"/>
                <a:gd name="T3" fmla="*/ 221 h 21600"/>
                <a:gd name="T4" fmla="*/ 0 w 21600"/>
                <a:gd name="T5" fmla="*/ 22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00" name="Arc 13"/>
            <p:cNvSpPr>
              <a:spLocks/>
            </p:cNvSpPr>
            <p:nvPr/>
          </p:nvSpPr>
          <p:spPr bwMode="auto">
            <a:xfrm>
              <a:off x="4201" y="2291"/>
              <a:ext cx="114" cy="221"/>
            </a:xfrm>
            <a:custGeom>
              <a:avLst/>
              <a:gdLst>
                <a:gd name="T0" fmla="*/ 0 w 21600"/>
                <a:gd name="T1" fmla="*/ 0 h 21600"/>
                <a:gd name="T2" fmla="*/ 114 w 21600"/>
                <a:gd name="T3" fmla="*/ 221 h 21600"/>
                <a:gd name="T4" fmla="*/ 0 w 21600"/>
                <a:gd name="T5" fmla="*/ 22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01" name="Arc 14"/>
            <p:cNvSpPr>
              <a:spLocks/>
            </p:cNvSpPr>
            <p:nvPr/>
          </p:nvSpPr>
          <p:spPr bwMode="auto">
            <a:xfrm>
              <a:off x="3028" y="1952"/>
              <a:ext cx="170" cy="294"/>
            </a:xfrm>
            <a:custGeom>
              <a:avLst/>
              <a:gdLst>
                <a:gd name="T0" fmla="*/ 170 w 21600"/>
                <a:gd name="T1" fmla="*/ 294 h 21600"/>
                <a:gd name="T2" fmla="*/ 0 w 21600"/>
                <a:gd name="T3" fmla="*/ 0 h 21600"/>
                <a:gd name="T4" fmla="*/ 17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02" name="Arc 15"/>
            <p:cNvSpPr>
              <a:spLocks/>
            </p:cNvSpPr>
            <p:nvPr/>
          </p:nvSpPr>
          <p:spPr bwMode="auto">
            <a:xfrm>
              <a:off x="3394" y="2384"/>
              <a:ext cx="226" cy="294"/>
            </a:xfrm>
            <a:custGeom>
              <a:avLst/>
              <a:gdLst>
                <a:gd name="T0" fmla="*/ 226 w 21598"/>
                <a:gd name="T1" fmla="*/ 294 h 21600"/>
                <a:gd name="T2" fmla="*/ 0 w 21598"/>
                <a:gd name="T3" fmla="*/ 4 h 21600"/>
                <a:gd name="T4" fmla="*/ 226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21598" y="21600"/>
                  </a:moveTo>
                  <a:cubicBezTo>
                    <a:pt x="9792" y="21600"/>
                    <a:pt x="174" y="12122"/>
                    <a:pt x="0" y="317"/>
                  </a:cubicBezTo>
                </a:path>
                <a:path w="21598" h="21600" stroke="0" extrusionOk="0">
                  <a:moveTo>
                    <a:pt x="21598" y="21600"/>
                  </a:moveTo>
                  <a:cubicBezTo>
                    <a:pt x="9792" y="21600"/>
                    <a:pt x="174" y="12122"/>
                    <a:pt x="0" y="317"/>
                  </a:cubicBezTo>
                  <a:lnTo>
                    <a:pt x="21598"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03" name="Arc 16"/>
            <p:cNvSpPr>
              <a:spLocks/>
            </p:cNvSpPr>
            <p:nvPr/>
          </p:nvSpPr>
          <p:spPr bwMode="auto">
            <a:xfrm>
              <a:off x="3669" y="2672"/>
              <a:ext cx="113" cy="331"/>
            </a:xfrm>
            <a:custGeom>
              <a:avLst/>
              <a:gdLst>
                <a:gd name="T0" fmla="*/ 113 w 20928"/>
                <a:gd name="T1" fmla="*/ 331 h 21600"/>
                <a:gd name="T2" fmla="*/ 0 w 20928"/>
                <a:gd name="T3" fmla="*/ 82 h 21600"/>
                <a:gd name="T4" fmla="*/ 113 w 20928"/>
                <a:gd name="T5" fmla="*/ 0 h 21600"/>
                <a:gd name="T6" fmla="*/ 0 60000 65536"/>
                <a:gd name="T7" fmla="*/ 0 60000 65536"/>
                <a:gd name="T8" fmla="*/ 0 60000 65536"/>
                <a:gd name="T9" fmla="*/ 0 w 20928"/>
                <a:gd name="T10" fmla="*/ 0 h 21600"/>
                <a:gd name="T11" fmla="*/ 20928 w 20928"/>
                <a:gd name="T12" fmla="*/ 21600 h 21600"/>
              </a:gdLst>
              <a:ahLst/>
              <a:cxnLst>
                <a:cxn ang="T6">
                  <a:pos x="T0" y="T1"/>
                </a:cxn>
                <a:cxn ang="T7">
                  <a:pos x="T2" y="T3"/>
                </a:cxn>
                <a:cxn ang="T8">
                  <a:pos x="T4" y="T5"/>
                </a:cxn>
              </a:cxnLst>
              <a:rect l="T9" t="T10" r="T11" b="T12"/>
              <a:pathLst>
                <a:path w="20928" h="21600" fill="none" extrusionOk="0">
                  <a:moveTo>
                    <a:pt x="20928" y="21600"/>
                  </a:moveTo>
                  <a:cubicBezTo>
                    <a:pt x="11057" y="21600"/>
                    <a:pt x="2442" y="14908"/>
                    <a:pt x="-1" y="5345"/>
                  </a:cubicBezTo>
                </a:path>
                <a:path w="20928" h="21600" stroke="0" extrusionOk="0">
                  <a:moveTo>
                    <a:pt x="20928" y="21600"/>
                  </a:moveTo>
                  <a:cubicBezTo>
                    <a:pt x="11057" y="21600"/>
                    <a:pt x="2442" y="14908"/>
                    <a:pt x="-1" y="5345"/>
                  </a:cubicBezTo>
                  <a:lnTo>
                    <a:pt x="20928"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04" name="Arc 17"/>
            <p:cNvSpPr>
              <a:spLocks/>
            </p:cNvSpPr>
            <p:nvPr/>
          </p:nvSpPr>
          <p:spPr bwMode="auto">
            <a:xfrm>
              <a:off x="3899" y="3104"/>
              <a:ext cx="232" cy="294"/>
            </a:xfrm>
            <a:custGeom>
              <a:avLst/>
              <a:gdLst>
                <a:gd name="T0" fmla="*/ 232 w 29406"/>
                <a:gd name="T1" fmla="*/ 274 h 21600"/>
                <a:gd name="T2" fmla="*/ 0 w 29406"/>
                <a:gd name="T3" fmla="*/ 0 h 21600"/>
                <a:gd name="T4" fmla="*/ 170 w 29406"/>
                <a:gd name="T5" fmla="*/ 0 h 21600"/>
                <a:gd name="T6" fmla="*/ 0 60000 65536"/>
                <a:gd name="T7" fmla="*/ 0 60000 65536"/>
                <a:gd name="T8" fmla="*/ 0 60000 65536"/>
                <a:gd name="T9" fmla="*/ 0 w 29406"/>
                <a:gd name="T10" fmla="*/ 0 h 21600"/>
                <a:gd name="T11" fmla="*/ 29406 w 29406"/>
                <a:gd name="T12" fmla="*/ 21600 h 21600"/>
              </a:gdLst>
              <a:ahLst/>
              <a:cxnLst>
                <a:cxn ang="T6">
                  <a:pos x="T0" y="T1"/>
                </a:cxn>
                <a:cxn ang="T7">
                  <a:pos x="T2" y="T3"/>
                </a:cxn>
                <a:cxn ang="T8">
                  <a:pos x="T4" y="T5"/>
                </a:cxn>
              </a:cxnLst>
              <a:rect l="T9" t="T10" r="T11" b="T12"/>
              <a:pathLst>
                <a:path w="29406" h="21600" fill="none" extrusionOk="0">
                  <a:moveTo>
                    <a:pt x="29406" y="20140"/>
                  </a:moveTo>
                  <a:cubicBezTo>
                    <a:pt x="26916" y="21105"/>
                    <a:pt x="24269" y="21599"/>
                    <a:pt x="21600" y="21600"/>
                  </a:cubicBezTo>
                  <a:cubicBezTo>
                    <a:pt x="9670" y="21600"/>
                    <a:pt x="0" y="11929"/>
                    <a:pt x="0" y="0"/>
                  </a:cubicBezTo>
                </a:path>
                <a:path w="29406" h="21600" stroke="0" extrusionOk="0">
                  <a:moveTo>
                    <a:pt x="29406" y="20140"/>
                  </a:moveTo>
                  <a:cubicBezTo>
                    <a:pt x="26916" y="21105"/>
                    <a:pt x="24269" y="21599"/>
                    <a:pt x="21600" y="21600"/>
                  </a:cubicBezTo>
                  <a:cubicBezTo>
                    <a:pt x="9670" y="21600"/>
                    <a:pt x="0" y="11929"/>
                    <a:pt x="0" y="0"/>
                  </a:cubicBezTo>
                  <a:lnTo>
                    <a:pt x="21600"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05" name="Line 18"/>
            <p:cNvSpPr>
              <a:spLocks noChangeShapeType="1"/>
            </p:cNvSpPr>
            <p:nvPr/>
          </p:nvSpPr>
          <p:spPr bwMode="auto">
            <a:xfrm>
              <a:off x="1545" y="1664"/>
              <a:ext cx="538" cy="1"/>
            </a:xfrm>
            <a:prstGeom prst="line">
              <a:avLst/>
            </a:prstGeom>
            <a:noFill/>
            <a:ln w="50800">
              <a:solidFill>
                <a:schemeClr val="tx2"/>
              </a:solidFill>
              <a:round/>
              <a:headEnd type="none" w="sm" len="sm"/>
              <a:tailEnd type="none" w="sm" len="sm"/>
            </a:ln>
          </p:spPr>
          <p:txBody>
            <a:bodyPr wrap="none" anchor="ctr"/>
            <a:lstStyle/>
            <a:p>
              <a:endParaRPr lang="zh-CN" altLang="en-US"/>
            </a:p>
          </p:txBody>
        </p:sp>
        <p:sp>
          <p:nvSpPr>
            <p:cNvPr id="46106" name="Line 19"/>
            <p:cNvSpPr>
              <a:spLocks noChangeShapeType="1"/>
            </p:cNvSpPr>
            <p:nvPr/>
          </p:nvSpPr>
          <p:spPr bwMode="auto">
            <a:xfrm>
              <a:off x="1394" y="2384"/>
              <a:ext cx="1750" cy="0"/>
            </a:xfrm>
            <a:prstGeom prst="line">
              <a:avLst/>
            </a:prstGeom>
            <a:noFill/>
            <a:ln w="50800">
              <a:solidFill>
                <a:schemeClr val="tx2"/>
              </a:solidFill>
              <a:round/>
              <a:headEnd type="none" w="sm" len="sm"/>
              <a:tailEnd type="none" w="sm" len="sm"/>
            </a:ln>
          </p:spPr>
          <p:txBody>
            <a:bodyPr wrap="none" anchor="ctr"/>
            <a:lstStyle/>
            <a:p>
              <a:endParaRPr lang="zh-CN" altLang="en-US"/>
            </a:p>
          </p:txBody>
        </p:sp>
        <p:sp>
          <p:nvSpPr>
            <p:cNvPr id="46107" name="Line 21"/>
            <p:cNvSpPr>
              <a:spLocks noChangeShapeType="1"/>
            </p:cNvSpPr>
            <p:nvPr/>
          </p:nvSpPr>
          <p:spPr bwMode="auto">
            <a:xfrm>
              <a:off x="2844" y="3824"/>
              <a:ext cx="973" cy="0"/>
            </a:xfrm>
            <a:prstGeom prst="line">
              <a:avLst/>
            </a:prstGeom>
            <a:noFill/>
            <a:ln w="50800">
              <a:solidFill>
                <a:schemeClr val="tx2"/>
              </a:solidFill>
              <a:round/>
              <a:headEnd type="none" w="sm" len="sm"/>
              <a:tailEnd type="none" w="sm" len="sm"/>
            </a:ln>
          </p:spPr>
          <p:txBody>
            <a:bodyPr wrap="none" anchor="ctr"/>
            <a:lstStyle/>
            <a:p>
              <a:endParaRPr lang="zh-CN" altLang="en-US"/>
            </a:p>
          </p:txBody>
        </p:sp>
        <p:sp>
          <p:nvSpPr>
            <p:cNvPr id="46108" name="Line 22"/>
            <p:cNvSpPr>
              <a:spLocks noChangeShapeType="1"/>
            </p:cNvSpPr>
            <p:nvPr/>
          </p:nvSpPr>
          <p:spPr bwMode="auto">
            <a:xfrm>
              <a:off x="1695" y="1616"/>
              <a:ext cx="2" cy="221"/>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6109" name="Line 23"/>
            <p:cNvSpPr>
              <a:spLocks noChangeShapeType="1"/>
            </p:cNvSpPr>
            <p:nvPr/>
          </p:nvSpPr>
          <p:spPr bwMode="auto">
            <a:xfrm flipV="1">
              <a:off x="1695" y="2192"/>
              <a:ext cx="2" cy="221"/>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6110" name="Rectangle 24"/>
            <p:cNvSpPr>
              <a:spLocks noChangeArrowheads="1"/>
            </p:cNvSpPr>
            <p:nvPr/>
          </p:nvSpPr>
          <p:spPr bwMode="auto">
            <a:xfrm>
              <a:off x="1545" y="1760"/>
              <a:ext cx="549" cy="442"/>
            </a:xfrm>
            <a:prstGeom prst="rect">
              <a:avLst/>
            </a:prstGeom>
            <a:noFill/>
            <a:ln w="9525">
              <a:noFill/>
              <a:miter lim="800000"/>
              <a:headEnd/>
              <a:tailEnd/>
            </a:ln>
          </p:spPr>
          <p:txBody>
            <a:bodyPr lIns="92075" tIns="46038" rIns="92075" bIns="46038">
              <a:spAutoFit/>
            </a:bodyPr>
            <a:lstStyle/>
            <a:p>
              <a:pPr eaLnBrk="0" hangingPunct="0"/>
              <a:r>
                <a:rPr lang="zh-CN" altLang="en-US" sz="2000" b="1">
                  <a:solidFill>
                    <a:schemeClr val="tx1"/>
                  </a:solidFill>
                  <a:latin typeface="宋体" pitchFamily="2" charset="-122"/>
                </a:rPr>
                <a:t>定义</a:t>
              </a:r>
            </a:p>
            <a:p>
              <a:pPr eaLnBrk="0" hangingPunct="0"/>
              <a:r>
                <a:rPr lang="zh-CN" altLang="en-US" sz="2000" b="1">
                  <a:solidFill>
                    <a:schemeClr val="tx1"/>
                  </a:solidFill>
                  <a:latin typeface="宋体" pitchFamily="2" charset="-122"/>
                </a:rPr>
                <a:t>阶段</a:t>
              </a:r>
            </a:p>
          </p:txBody>
        </p:sp>
        <p:sp>
          <p:nvSpPr>
            <p:cNvPr id="46111" name="Line 25"/>
            <p:cNvSpPr>
              <a:spLocks noChangeShapeType="1"/>
            </p:cNvSpPr>
            <p:nvPr/>
          </p:nvSpPr>
          <p:spPr bwMode="auto">
            <a:xfrm>
              <a:off x="2944" y="2384"/>
              <a:ext cx="1" cy="221"/>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6112" name="Line 26"/>
            <p:cNvSpPr>
              <a:spLocks noChangeShapeType="1"/>
            </p:cNvSpPr>
            <p:nvPr/>
          </p:nvSpPr>
          <p:spPr bwMode="auto">
            <a:xfrm flipH="1" flipV="1">
              <a:off x="2944" y="3352"/>
              <a:ext cx="7" cy="206"/>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6113" name="Rectangle 27"/>
            <p:cNvSpPr>
              <a:spLocks noChangeArrowheads="1"/>
            </p:cNvSpPr>
            <p:nvPr/>
          </p:nvSpPr>
          <p:spPr bwMode="auto">
            <a:xfrm>
              <a:off x="2802" y="2552"/>
              <a:ext cx="318" cy="826"/>
            </a:xfrm>
            <a:prstGeom prst="rect">
              <a:avLst/>
            </a:prstGeom>
            <a:noFill/>
            <a:ln w="9525">
              <a:noFill/>
              <a:miter lim="800000"/>
              <a:headEnd/>
              <a:tailEnd/>
            </a:ln>
          </p:spPr>
          <p:txBody>
            <a:bodyPr lIns="92075" tIns="46038" rIns="92075" bIns="46038">
              <a:spAutoFit/>
            </a:bodyPr>
            <a:lstStyle/>
            <a:p>
              <a:pPr eaLnBrk="0" hangingPunct="0"/>
              <a:r>
                <a:rPr lang="zh-CN" altLang="en-US" sz="2000" b="1">
                  <a:solidFill>
                    <a:schemeClr val="tx1"/>
                  </a:solidFill>
                  <a:latin typeface="宋体" pitchFamily="2" charset="-122"/>
                </a:rPr>
                <a:t>开</a:t>
              </a:r>
            </a:p>
            <a:p>
              <a:pPr eaLnBrk="0" hangingPunct="0"/>
              <a:r>
                <a:rPr lang="zh-CN" altLang="en-US" sz="2000" b="1">
                  <a:solidFill>
                    <a:schemeClr val="tx1"/>
                  </a:solidFill>
                  <a:latin typeface="宋体" pitchFamily="2" charset="-122"/>
                </a:rPr>
                <a:t>发</a:t>
              </a:r>
            </a:p>
            <a:p>
              <a:pPr eaLnBrk="0" hangingPunct="0"/>
              <a:r>
                <a:rPr lang="zh-CN" altLang="en-US" sz="2000" b="1">
                  <a:solidFill>
                    <a:schemeClr val="tx1"/>
                  </a:solidFill>
                  <a:latin typeface="宋体" pitchFamily="2" charset="-122"/>
                </a:rPr>
                <a:t>阶</a:t>
              </a:r>
            </a:p>
            <a:p>
              <a:pPr eaLnBrk="0" hangingPunct="0"/>
              <a:r>
                <a:rPr lang="zh-CN" altLang="en-US" sz="2000" b="1">
                  <a:solidFill>
                    <a:schemeClr val="tx1"/>
                  </a:solidFill>
                  <a:latin typeface="宋体" pitchFamily="2" charset="-122"/>
                </a:rPr>
                <a:t>段</a:t>
              </a:r>
            </a:p>
          </p:txBody>
        </p:sp>
        <p:sp>
          <p:nvSpPr>
            <p:cNvPr id="46114" name="Line 28"/>
            <p:cNvSpPr>
              <a:spLocks noChangeShapeType="1"/>
            </p:cNvSpPr>
            <p:nvPr/>
          </p:nvSpPr>
          <p:spPr bwMode="auto">
            <a:xfrm>
              <a:off x="3894" y="3488"/>
              <a:ext cx="1" cy="294"/>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6115" name="Line 29"/>
            <p:cNvSpPr>
              <a:spLocks noChangeShapeType="1"/>
            </p:cNvSpPr>
            <p:nvPr/>
          </p:nvSpPr>
          <p:spPr bwMode="auto">
            <a:xfrm flipV="1">
              <a:off x="3894" y="3824"/>
              <a:ext cx="1" cy="37"/>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6116" name="Rectangle 30"/>
            <p:cNvSpPr>
              <a:spLocks noChangeArrowheads="1"/>
            </p:cNvSpPr>
            <p:nvPr/>
          </p:nvSpPr>
          <p:spPr bwMode="auto">
            <a:xfrm>
              <a:off x="2944" y="3544"/>
              <a:ext cx="897" cy="250"/>
            </a:xfrm>
            <a:prstGeom prst="rect">
              <a:avLst/>
            </a:prstGeom>
            <a:noFill/>
            <a:ln w="9525">
              <a:noFill/>
              <a:miter lim="800000"/>
              <a:headEnd/>
              <a:tailEnd/>
            </a:ln>
          </p:spPr>
          <p:txBody>
            <a:bodyPr lIns="92075" tIns="46038" rIns="92075" bIns="46038">
              <a:spAutoFit/>
            </a:bodyPr>
            <a:lstStyle/>
            <a:p>
              <a:pPr eaLnBrk="0" hangingPunct="0"/>
              <a:r>
                <a:rPr lang="zh-CN" altLang="en-US" sz="2000" b="1">
                  <a:solidFill>
                    <a:schemeClr val="tx1"/>
                  </a:solidFill>
                  <a:latin typeface="宋体" pitchFamily="2" charset="-122"/>
                </a:rPr>
                <a:t>维护阶段</a:t>
              </a:r>
            </a:p>
          </p:txBody>
        </p:sp>
        <p:sp>
          <p:nvSpPr>
            <p:cNvPr id="46117" name="Arc 31"/>
            <p:cNvSpPr>
              <a:spLocks/>
            </p:cNvSpPr>
            <p:nvPr/>
          </p:nvSpPr>
          <p:spPr bwMode="auto">
            <a:xfrm>
              <a:off x="4177" y="3488"/>
              <a:ext cx="170" cy="368"/>
            </a:xfrm>
            <a:custGeom>
              <a:avLst/>
              <a:gdLst>
                <a:gd name="T0" fmla="*/ 160 w 40613"/>
                <a:gd name="T1" fmla="*/ 300 h 43200"/>
                <a:gd name="T2" fmla="*/ 170 w 40613"/>
                <a:gd name="T3" fmla="*/ 97 h 43200"/>
                <a:gd name="T4" fmla="*/ 90 w 40613"/>
                <a:gd name="T5" fmla="*/ 184 h 43200"/>
                <a:gd name="T6" fmla="*/ 0 60000 65536"/>
                <a:gd name="T7" fmla="*/ 0 60000 65536"/>
                <a:gd name="T8" fmla="*/ 0 60000 65536"/>
                <a:gd name="T9" fmla="*/ 0 w 40613"/>
                <a:gd name="T10" fmla="*/ 0 h 43200"/>
                <a:gd name="T11" fmla="*/ 40613 w 40613"/>
                <a:gd name="T12" fmla="*/ 43200 h 43200"/>
              </a:gdLst>
              <a:ahLst/>
              <a:cxnLst>
                <a:cxn ang="T6">
                  <a:pos x="T0" y="T1"/>
                </a:cxn>
                <a:cxn ang="T7">
                  <a:pos x="T2" y="T3"/>
                </a:cxn>
                <a:cxn ang="T8">
                  <a:pos x="T4" y="T5"/>
                </a:cxn>
              </a:cxnLst>
              <a:rect l="T9" t="T10" r="T11" b="T12"/>
              <a:pathLst>
                <a:path w="40613" h="43200" fill="none" extrusionOk="0">
                  <a:moveTo>
                    <a:pt x="38337" y="35254"/>
                  </a:moveTo>
                  <a:cubicBezTo>
                    <a:pt x="34234" y="40282"/>
                    <a:pt x="28089" y="43199"/>
                    <a:pt x="21600" y="43200"/>
                  </a:cubicBezTo>
                  <a:cubicBezTo>
                    <a:pt x="9670" y="43200"/>
                    <a:pt x="0" y="33529"/>
                    <a:pt x="0" y="21600"/>
                  </a:cubicBezTo>
                  <a:cubicBezTo>
                    <a:pt x="0" y="9670"/>
                    <a:pt x="9670" y="0"/>
                    <a:pt x="21600" y="0"/>
                  </a:cubicBezTo>
                  <a:cubicBezTo>
                    <a:pt x="29542" y="-1"/>
                    <a:pt x="36844" y="4358"/>
                    <a:pt x="40613" y="11349"/>
                  </a:cubicBezTo>
                </a:path>
                <a:path w="40613" h="43200" stroke="0" extrusionOk="0">
                  <a:moveTo>
                    <a:pt x="38337" y="35254"/>
                  </a:moveTo>
                  <a:cubicBezTo>
                    <a:pt x="34234" y="40282"/>
                    <a:pt x="28089" y="43199"/>
                    <a:pt x="21600" y="43200"/>
                  </a:cubicBezTo>
                  <a:cubicBezTo>
                    <a:pt x="9670" y="43200"/>
                    <a:pt x="0" y="33529"/>
                    <a:pt x="0" y="21600"/>
                  </a:cubicBezTo>
                  <a:cubicBezTo>
                    <a:pt x="0" y="9670"/>
                    <a:pt x="9670" y="0"/>
                    <a:pt x="21600" y="0"/>
                  </a:cubicBezTo>
                  <a:cubicBezTo>
                    <a:pt x="29542" y="-1"/>
                    <a:pt x="36844" y="4358"/>
                    <a:pt x="40613" y="11349"/>
                  </a:cubicBezTo>
                  <a:lnTo>
                    <a:pt x="2160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6118" name="Line 33"/>
            <p:cNvSpPr>
              <a:spLocks noChangeShapeType="1"/>
            </p:cNvSpPr>
            <p:nvPr/>
          </p:nvSpPr>
          <p:spPr bwMode="auto">
            <a:xfrm>
              <a:off x="2844" y="3536"/>
              <a:ext cx="958" cy="0"/>
            </a:xfrm>
            <a:prstGeom prst="line">
              <a:avLst/>
            </a:prstGeom>
            <a:noFill/>
            <a:ln w="57150">
              <a:solidFill>
                <a:schemeClr val="tx1"/>
              </a:solidFill>
              <a:round/>
              <a:headEnd type="none" w="sm" len="sm"/>
              <a:tailEnd type="none" w="sm" len="sm"/>
            </a:ln>
          </p:spPr>
          <p:txBody>
            <a:bodyPr/>
            <a:lstStyle/>
            <a:p>
              <a:endParaRPr lang="zh-CN" altLang="en-US"/>
            </a:p>
          </p:txBody>
        </p:sp>
      </p:grpSp>
      <p:sp>
        <p:nvSpPr>
          <p:cNvPr id="46088" name="Arc 43"/>
          <p:cNvSpPr>
            <a:spLocks/>
          </p:cNvSpPr>
          <p:nvPr/>
        </p:nvSpPr>
        <p:spPr bwMode="auto">
          <a:xfrm rot="-4140482">
            <a:off x="1393825" y="3683000"/>
            <a:ext cx="1135063" cy="252413"/>
          </a:xfrm>
          <a:custGeom>
            <a:avLst/>
            <a:gdLst>
              <a:gd name="T0" fmla="*/ 1135063 w 25346"/>
              <a:gd name="T1" fmla="*/ 248405 h 21600"/>
              <a:gd name="T2" fmla="*/ 0 w 25346"/>
              <a:gd name="T3" fmla="*/ 23021 h 21600"/>
              <a:gd name="T4" fmla="*/ 963277 w 25346"/>
              <a:gd name="T5" fmla="*/ 0 h 21600"/>
              <a:gd name="T6" fmla="*/ 0 60000 65536"/>
              <a:gd name="T7" fmla="*/ 0 60000 65536"/>
              <a:gd name="T8" fmla="*/ 0 60000 65536"/>
              <a:gd name="T9" fmla="*/ 0 w 25346"/>
              <a:gd name="T10" fmla="*/ 0 h 21600"/>
              <a:gd name="T11" fmla="*/ 25346 w 25346"/>
              <a:gd name="T12" fmla="*/ 21600 h 21600"/>
            </a:gdLst>
            <a:ahLst/>
            <a:cxnLst>
              <a:cxn ang="T6">
                <a:pos x="T0" y="T1"/>
              </a:cxn>
              <a:cxn ang="T7">
                <a:pos x="T2" y="T3"/>
              </a:cxn>
              <a:cxn ang="T8">
                <a:pos x="T4" y="T5"/>
              </a:cxn>
            </a:cxnLst>
            <a:rect l="T9" t="T10" r="T11" b="T12"/>
            <a:pathLst>
              <a:path w="25346" h="21600" fill="none" extrusionOk="0">
                <a:moveTo>
                  <a:pt x="25345" y="21256"/>
                </a:moveTo>
                <a:cubicBezTo>
                  <a:pt x="24080" y="21485"/>
                  <a:pt x="22796" y="21599"/>
                  <a:pt x="21510" y="21600"/>
                </a:cubicBezTo>
                <a:cubicBezTo>
                  <a:pt x="10343" y="21600"/>
                  <a:pt x="1018" y="13089"/>
                  <a:pt x="0" y="1969"/>
                </a:cubicBezTo>
              </a:path>
              <a:path w="25346" h="21600" stroke="0" extrusionOk="0">
                <a:moveTo>
                  <a:pt x="25345" y="21256"/>
                </a:moveTo>
                <a:cubicBezTo>
                  <a:pt x="24080" y="21485"/>
                  <a:pt x="22796" y="21599"/>
                  <a:pt x="21510" y="21600"/>
                </a:cubicBezTo>
                <a:cubicBezTo>
                  <a:pt x="10343" y="21600"/>
                  <a:pt x="1018" y="13089"/>
                  <a:pt x="0" y="1969"/>
                </a:cubicBezTo>
                <a:lnTo>
                  <a:pt x="21510" y="0"/>
                </a:lnTo>
                <a:close/>
              </a:path>
            </a:pathLst>
          </a:custGeom>
          <a:noFill/>
          <a:ln w="38100" cap="rnd">
            <a:solidFill>
              <a:srgbClr val="CC0066"/>
            </a:solidFill>
            <a:round/>
            <a:headEnd type="none" w="sm" len="sm"/>
            <a:tailEnd type="stealth" w="med" len="lg"/>
          </a:ln>
        </p:spPr>
        <p:txBody>
          <a:bodyPr wrap="none" anchor="ctr"/>
          <a:lstStyle/>
          <a:p>
            <a:endParaRPr lang="zh-CN" altLang="en-US"/>
          </a:p>
        </p:txBody>
      </p:sp>
      <p:sp>
        <p:nvSpPr>
          <p:cNvPr id="46089" name="Arc 44"/>
          <p:cNvSpPr>
            <a:spLocks/>
          </p:cNvSpPr>
          <p:nvPr/>
        </p:nvSpPr>
        <p:spPr bwMode="auto">
          <a:xfrm rot="6698357">
            <a:off x="4484149" y="2974389"/>
            <a:ext cx="3272044" cy="1413276"/>
          </a:xfrm>
          <a:custGeom>
            <a:avLst/>
            <a:gdLst>
              <a:gd name="T0" fmla="*/ 3430588 w 21559"/>
              <a:gd name="T1" fmla="*/ 1147391 h 21600"/>
              <a:gd name="T2" fmla="*/ 0 w 21559"/>
              <a:gd name="T3" fmla="*/ 268555 h 21600"/>
              <a:gd name="T4" fmla="*/ 3341637 w 21559"/>
              <a:gd name="T5" fmla="*/ 0 h 21600"/>
              <a:gd name="T6" fmla="*/ 0 60000 65536"/>
              <a:gd name="T7" fmla="*/ 0 60000 65536"/>
              <a:gd name="T8" fmla="*/ 0 60000 65536"/>
              <a:gd name="T9" fmla="*/ 0 w 21559"/>
              <a:gd name="T10" fmla="*/ 0 h 21600"/>
              <a:gd name="T11" fmla="*/ 21559 w 21559"/>
              <a:gd name="T12" fmla="*/ 21600 h 21600"/>
            </a:gdLst>
            <a:ahLst/>
            <a:cxnLst>
              <a:cxn ang="T6">
                <a:pos x="T0" y="T1"/>
              </a:cxn>
              <a:cxn ang="T7">
                <a:pos x="T2" y="T3"/>
              </a:cxn>
              <a:cxn ang="T8">
                <a:pos x="T4" y="T5"/>
              </a:cxn>
            </a:cxnLst>
            <a:rect l="T9" t="T10" r="T11" b="T12"/>
            <a:pathLst>
              <a:path w="21559" h="21600" fill="none" extrusionOk="0">
                <a:moveTo>
                  <a:pt x="21558" y="21592"/>
                </a:moveTo>
                <a:cubicBezTo>
                  <a:pt x="21372" y="21597"/>
                  <a:pt x="21186" y="21599"/>
                  <a:pt x="21000" y="21600"/>
                </a:cubicBezTo>
                <a:cubicBezTo>
                  <a:pt x="11017" y="21600"/>
                  <a:pt x="2335" y="14759"/>
                  <a:pt x="-1" y="5054"/>
                </a:cubicBezTo>
              </a:path>
              <a:path w="21559" h="21600" stroke="0" extrusionOk="0">
                <a:moveTo>
                  <a:pt x="21558" y="21592"/>
                </a:moveTo>
                <a:cubicBezTo>
                  <a:pt x="21372" y="21597"/>
                  <a:pt x="21186" y="21599"/>
                  <a:pt x="21000" y="21600"/>
                </a:cubicBezTo>
                <a:cubicBezTo>
                  <a:pt x="11017" y="21600"/>
                  <a:pt x="2335" y="14759"/>
                  <a:pt x="-1" y="5054"/>
                </a:cubicBezTo>
                <a:lnTo>
                  <a:pt x="21000" y="0"/>
                </a:lnTo>
                <a:close/>
              </a:path>
            </a:pathLst>
          </a:custGeom>
          <a:noFill/>
          <a:ln w="38100" cap="rnd">
            <a:solidFill>
              <a:srgbClr val="CC0066"/>
            </a:solidFill>
            <a:round/>
            <a:headEnd type="none" w="sm" len="sm"/>
            <a:tailEnd type="stealth" w="med" len="lg"/>
          </a:ln>
        </p:spPr>
        <p:txBody>
          <a:bodyPr wrap="none" anchor="ct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502" name="Rectangle 30"/>
          <p:cNvSpPr>
            <a:spLocks noChangeArrowheads="1"/>
          </p:cNvSpPr>
          <p:nvPr/>
        </p:nvSpPr>
        <p:spPr bwMode="auto">
          <a:xfrm>
            <a:off x="58737" y="1981200"/>
            <a:ext cx="4583779" cy="2279650"/>
          </a:xfrm>
          <a:prstGeom prst="rect">
            <a:avLst/>
          </a:prstGeom>
          <a:noFill/>
          <a:ln w="9525">
            <a:noFill/>
            <a:miter lim="800000"/>
            <a:headEnd/>
            <a:tailEnd/>
          </a:ln>
          <a:effectLst/>
        </p:spPr>
        <p:txBody>
          <a:bodyPr lIns="92075" tIns="46038" rIns="92075" bIns="46038"/>
          <a:lstStyle/>
          <a:p>
            <a:pPr marL="342900" indent="-342900" eaLnBrk="0" hangingPunct="0">
              <a:lnSpc>
                <a:spcPct val="80000"/>
              </a:lnSpc>
              <a:spcAft>
                <a:spcPct val="50000"/>
              </a:spcAft>
              <a:buClr>
                <a:srgbClr val="A31221"/>
              </a:buClr>
              <a:buSzPct val="75000"/>
              <a:buFont typeface="Wingdings 3" pitchFamily="18" charset="2"/>
              <a:buNone/>
              <a:defRPr/>
            </a:pPr>
            <a:r>
              <a:rPr kumimoji="0" lang="zh-CN" altLang="en-US" sz="2000" b="1" dirty="0">
                <a:solidFill>
                  <a:schemeClr val="hlink"/>
                </a:solidFill>
                <a:effectLst>
                  <a:outerShdw blurRad="38100" dist="38100" dir="2700000" algn="tl">
                    <a:srgbClr val="C0C0C0"/>
                  </a:outerShdw>
                </a:effectLst>
                <a:latin typeface="宋体" pitchFamily="2" charset="-122"/>
              </a:rPr>
              <a:t>开发软件的特点</a:t>
            </a:r>
            <a:r>
              <a:rPr kumimoji="0" lang="en-US" altLang="zh-CN" sz="2000" b="1" dirty="0">
                <a:solidFill>
                  <a:schemeClr val="hlink"/>
                </a:solidFill>
                <a:effectLst>
                  <a:outerShdw blurRad="38100" dist="38100" dir="2700000" algn="tl">
                    <a:srgbClr val="C0C0C0"/>
                  </a:outerShdw>
                </a:effectLst>
                <a:latin typeface="宋体" pitchFamily="2" charset="-122"/>
              </a:rPr>
              <a:t>:</a:t>
            </a:r>
          </a:p>
          <a:p>
            <a:pPr marL="342900" indent="-342900" eaLnBrk="0" hangingPunct="0">
              <a:lnSpc>
                <a:spcPct val="80000"/>
              </a:lnSpc>
              <a:spcAft>
                <a:spcPct val="50000"/>
              </a:spcAft>
              <a:buClr>
                <a:srgbClr val="A31221"/>
              </a:buClr>
              <a:buSzPct val="75000"/>
              <a:buFont typeface="Wingdings" pitchFamily="2" charset="2"/>
              <a:buChar char="v"/>
              <a:defRPr/>
            </a:pPr>
            <a:r>
              <a:rPr kumimoji="0" lang="zh-CN" altLang="en-US" sz="2000" b="1" dirty="0">
                <a:effectLst>
                  <a:outerShdw blurRad="38100" dist="38100" dir="2700000" algn="tl">
                    <a:srgbClr val="C0C0C0"/>
                  </a:outerShdw>
                </a:effectLst>
                <a:latin typeface="宋体" pitchFamily="2" charset="-122"/>
              </a:rPr>
              <a:t>过程具有顺序性和依赖性；</a:t>
            </a:r>
          </a:p>
          <a:p>
            <a:pPr marL="342900" indent="-342900" eaLnBrk="0" hangingPunct="0">
              <a:lnSpc>
                <a:spcPct val="80000"/>
              </a:lnSpc>
              <a:spcAft>
                <a:spcPct val="50000"/>
              </a:spcAft>
              <a:buClr>
                <a:srgbClr val="A31221"/>
              </a:buClr>
              <a:buSzPct val="75000"/>
              <a:buFont typeface="Wingdings" pitchFamily="2" charset="2"/>
              <a:buChar char="v"/>
              <a:defRPr/>
            </a:pPr>
            <a:r>
              <a:rPr kumimoji="0" lang="zh-CN" altLang="en-US" sz="2000" b="1" dirty="0">
                <a:effectLst>
                  <a:outerShdw blurRad="38100" dist="38100" dir="2700000" algn="tl">
                    <a:srgbClr val="C0C0C0"/>
                  </a:outerShdw>
                </a:effectLst>
                <a:latin typeface="宋体" pitchFamily="2" charset="-122"/>
              </a:rPr>
              <a:t>不适应需求不确定的</a:t>
            </a:r>
            <a:r>
              <a:rPr kumimoji="0" lang="zh-CN" altLang="en-US" sz="2000" b="1" dirty="0" smtClean="0">
                <a:effectLst>
                  <a:outerShdw blurRad="38100" dist="38100" dir="2700000" algn="tl">
                    <a:srgbClr val="C0C0C0"/>
                  </a:outerShdw>
                </a:effectLst>
                <a:latin typeface="宋体" pitchFamily="2" charset="-122"/>
              </a:rPr>
              <a:t>项目</a:t>
            </a:r>
            <a:r>
              <a:rPr kumimoji="0" lang="en-US" altLang="zh-CN" sz="2000" b="1" dirty="0" smtClean="0">
                <a:effectLst>
                  <a:outerShdw blurRad="38100" dist="38100" dir="2700000" algn="tl">
                    <a:srgbClr val="C0C0C0"/>
                  </a:outerShdw>
                </a:effectLst>
                <a:latin typeface="宋体" pitchFamily="2" charset="-122"/>
              </a:rPr>
              <a:t>/*</a:t>
            </a:r>
            <a:r>
              <a:rPr kumimoji="0" lang="zh-CN" altLang="en-US" sz="1400" b="1" dirty="0" smtClean="0">
                <a:effectLst>
                  <a:outerShdw blurRad="38100" dist="38100" dir="2700000" algn="tl">
                    <a:srgbClr val="C0C0C0"/>
                  </a:outerShdw>
                </a:effectLst>
                <a:latin typeface="宋体" pitchFamily="2" charset="-122"/>
              </a:rPr>
              <a:t>需求不确定，后面的过程无法展开</a:t>
            </a:r>
            <a:r>
              <a:rPr kumimoji="0" lang="en-US" altLang="zh-CN" sz="2000" b="1" dirty="0" smtClean="0">
                <a:effectLst>
                  <a:outerShdw blurRad="38100" dist="38100" dir="2700000" algn="tl">
                    <a:srgbClr val="C0C0C0"/>
                  </a:outerShdw>
                </a:effectLst>
                <a:latin typeface="宋体" pitchFamily="2" charset="-122"/>
              </a:rPr>
              <a:t>*/</a:t>
            </a:r>
            <a:r>
              <a:rPr kumimoji="0" lang="zh-CN" altLang="en-US" sz="2000" b="1" dirty="0" smtClean="0">
                <a:effectLst>
                  <a:outerShdw blurRad="38100" dist="38100" dir="2700000" algn="tl">
                    <a:srgbClr val="C0C0C0"/>
                  </a:outerShdw>
                </a:effectLst>
                <a:latin typeface="宋体" pitchFamily="2" charset="-122"/>
              </a:rPr>
              <a:t>；</a:t>
            </a:r>
            <a:endParaRPr kumimoji="0" lang="zh-CN" altLang="en-US" sz="2000" b="1" dirty="0">
              <a:effectLst>
                <a:outerShdw blurRad="38100" dist="38100" dir="2700000" algn="tl">
                  <a:srgbClr val="C0C0C0"/>
                </a:outerShdw>
              </a:effectLst>
              <a:latin typeface="宋体" pitchFamily="2" charset="-122"/>
            </a:endParaRPr>
          </a:p>
          <a:p>
            <a:pPr marL="342900" indent="-342900" eaLnBrk="0" hangingPunct="0">
              <a:lnSpc>
                <a:spcPct val="80000"/>
              </a:lnSpc>
              <a:spcAft>
                <a:spcPct val="50000"/>
              </a:spcAft>
              <a:buClr>
                <a:srgbClr val="A31221"/>
              </a:buClr>
              <a:buSzPct val="75000"/>
              <a:buFont typeface="Wingdings" pitchFamily="2" charset="2"/>
              <a:buChar char="v"/>
              <a:defRPr/>
            </a:pPr>
            <a:r>
              <a:rPr kumimoji="0" lang="zh-CN" altLang="en-US" sz="2000" b="1" dirty="0">
                <a:effectLst>
                  <a:outerShdw blurRad="38100" dist="38100" dir="2700000" algn="tl">
                    <a:srgbClr val="C0C0C0"/>
                  </a:outerShdw>
                </a:effectLst>
                <a:latin typeface="宋体" pitchFamily="2" charset="-122"/>
              </a:rPr>
              <a:t>错误直到</a:t>
            </a:r>
            <a:r>
              <a:rPr kumimoji="0" lang="zh-CN" altLang="en-US" sz="2000" b="1" dirty="0" smtClean="0">
                <a:effectLst>
                  <a:outerShdw blurRad="38100" dist="38100" dir="2700000" algn="tl">
                    <a:srgbClr val="C0C0C0"/>
                  </a:outerShdw>
                </a:effectLst>
                <a:latin typeface="宋体" pitchFamily="2" charset="-122"/>
              </a:rPr>
              <a:t>实现</a:t>
            </a:r>
            <a:r>
              <a:rPr kumimoji="0" lang="en-US" altLang="zh-CN" sz="2000" b="1" dirty="0" smtClean="0">
                <a:effectLst>
                  <a:outerShdw blurRad="38100" dist="38100" dir="2700000" algn="tl">
                    <a:srgbClr val="C0C0C0"/>
                  </a:outerShdw>
                </a:effectLst>
                <a:latin typeface="宋体" pitchFamily="2" charset="-122"/>
              </a:rPr>
              <a:t>/*</a:t>
            </a:r>
            <a:r>
              <a:rPr kumimoji="0" lang="zh-CN" altLang="en-US" sz="1600" b="1" dirty="0" smtClean="0">
                <a:effectLst>
                  <a:outerShdw blurRad="38100" dist="38100" dir="2700000" algn="tl">
                    <a:srgbClr val="C0C0C0"/>
                  </a:outerShdw>
                </a:effectLst>
                <a:latin typeface="宋体" pitchFamily="2" charset="-122"/>
              </a:rPr>
              <a:t>编码</a:t>
            </a:r>
            <a:r>
              <a:rPr kumimoji="0" lang="en-US" altLang="zh-CN" sz="2000" b="1" dirty="0" smtClean="0">
                <a:effectLst>
                  <a:outerShdw blurRad="38100" dist="38100" dir="2700000" algn="tl">
                    <a:srgbClr val="C0C0C0"/>
                  </a:outerShdw>
                </a:effectLst>
                <a:latin typeface="宋体" pitchFamily="2" charset="-122"/>
              </a:rPr>
              <a:t>*/</a:t>
            </a:r>
            <a:r>
              <a:rPr kumimoji="0" lang="zh-CN" altLang="en-US" sz="2000" b="1" dirty="0" smtClean="0">
                <a:effectLst>
                  <a:outerShdw blurRad="38100" dist="38100" dir="2700000" algn="tl">
                    <a:srgbClr val="C0C0C0"/>
                  </a:outerShdw>
                </a:effectLst>
                <a:latin typeface="宋体" pitchFamily="2" charset="-122"/>
              </a:rPr>
              <a:t>才</a:t>
            </a:r>
            <a:r>
              <a:rPr kumimoji="0" lang="zh-CN" altLang="en-US" sz="2000" b="1" dirty="0">
                <a:effectLst>
                  <a:outerShdw blurRad="38100" dist="38100" dir="2700000" algn="tl">
                    <a:srgbClr val="C0C0C0"/>
                  </a:outerShdw>
                </a:effectLst>
                <a:latin typeface="宋体" pitchFamily="2" charset="-122"/>
              </a:rPr>
              <a:t>显现；</a:t>
            </a:r>
          </a:p>
          <a:p>
            <a:pPr marL="342900" indent="-342900" eaLnBrk="0" hangingPunct="0">
              <a:lnSpc>
                <a:spcPct val="80000"/>
              </a:lnSpc>
              <a:spcAft>
                <a:spcPct val="50000"/>
              </a:spcAft>
              <a:buClr>
                <a:srgbClr val="A31221"/>
              </a:buClr>
              <a:buSzPct val="75000"/>
              <a:buFont typeface="Wingdings" pitchFamily="2" charset="2"/>
              <a:buChar char="v"/>
              <a:defRPr/>
            </a:pPr>
            <a:r>
              <a:rPr kumimoji="0" lang="zh-CN" altLang="en-US" sz="2000" b="1" dirty="0">
                <a:effectLst>
                  <a:outerShdw blurRad="38100" dist="38100" dir="2700000" algn="tl">
                    <a:srgbClr val="C0C0C0"/>
                  </a:outerShdw>
                </a:effectLst>
                <a:latin typeface="宋体" pitchFamily="2" charset="-122"/>
              </a:rPr>
              <a:t>容易在开始进程就呈</a:t>
            </a:r>
            <a:r>
              <a:rPr kumimoji="0" lang="zh-CN" altLang="en-US" sz="2000" b="1" dirty="0" smtClean="0">
                <a:effectLst>
                  <a:outerShdw blurRad="38100" dist="38100" dir="2700000" algn="tl">
                    <a:srgbClr val="C0C0C0"/>
                  </a:outerShdw>
                </a:effectLst>
                <a:latin typeface="宋体" pitchFamily="2" charset="-122"/>
              </a:rPr>
              <a:t>阻塞</a:t>
            </a:r>
            <a:r>
              <a:rPr kumimoji="0" lang="en-US" altLang="zh-CN" sz="2000" b="1" dirty="0" smtClean="0">
                <a:effectLst>
                  <a:outerShdw blurRad="38100" dist="38100" dir="2700000" algn="tl">
                    <a:srgbClr val="C0C0C0"/>
                  </a:outerShdw>
                </a:effectLst>
                <a:latin typeface="宋体" pitchFamily="2" charset="-122"/>
              </a:rPr>
              <a:t>/*</a:t>
            </a:r>
            <a:r>
              <a:rPr kumimoji="0" lang="zh-CN" altLang="en-US" sz="1600" b="1" dirty="0" smtClean="0">
                <a:effectLst>
                  <a:outerShdw blurRad="38100" dist="38100" dir="2700000" algn="tl">
                    <a:srgbClr val="C0C0C0"/>
                  </a:outerShdw>
                </a:effectLst>
                <a:latin typeface="宋体" pitchFamily="2" charset="-122"/>
              </a:rPr>
              <a:t>需求不知道，或者需求不明确</a:t>
            </a:r>
            <a:r>
              <a:rPr kumimoji="0" lang="en-US" altLang="zh-CN" sz="2000" b="1" dirty="0" smtClean="0">
                <a:effectLst>
                  <a:outerShdw blurRad="38100" dist="38100" dir="2700000" algn="tl">
                    <a:srgbClr val="C0C0C0"/>
                  </a:outerShdw>
                </a:effectLst>
                <a:latin typeface="宋体" pitchFamily="2" charset="-122"/>
              </a:rPr>
              <a:t>*/</a:t>
            </a:r>
            <a:r>
              <a:rPr kumimoji="0" lang="zh-CN" altLang="en-US" sz="2000" b="1" dirty="0" smtClean="0">
                <a:effectLst>
                  <a:outerShdw blurRad="38100" dist="38100" dir="2700000" algn="tl">
                    <a:srgbClr val="C0C0C0"/>
                  </a:outerShdw>
                </a:effectLst>
                <a:latin typeface="宋体" pitchFamily="2" charset="-122"/>
              </a:rPr>
              <a:t>情况</a:t>
            </a:r>
            <a:r>
              <a:rPr kumimoji="0" lang="zh-CN" altLang="en-US" sz="2000" b="1" dirty="0">
                <a:effectLst>
                  <a:outerShdw blurRad="38100" dist="38100" dir="2700000" algn="tl">
                    <a:srgbClr val="C0C0C0"/>
                  </a:outerShdw>
                </a:effectLst>
                <a:latin typeface="宋体" pitchFamily="2" charset="-122"/>
              </a:rPr>
              <a:t>。</a:t>
            </a:r>
          </a:p>
        </p:txBody>
      </p:sp>
      <p:grpSp>
        <p:nvGrpSpPr>
          <p:cNvPr id="48130" name="Group 36"/>
          <p:cNvGrpSpPr>
            <a:grpSpLocks/>
          </p:cNvGrpSpPr>
          <p:nvPr/>
        </p:nvGrpSpPr>
        <p:grpSpPr bwMode="auto">
          <a:xfrm>
            <a:off x="3419475" y="1557338"/>
            <a:ext cx="5634038" cy="3563937"/>
            <a:chOff x="2211" y="1008"/>
            <a:chExt cx="3501" cy="2245"/>
          </a:xfrm>
        </p:grpSpPr>
        <p:sp useBgFill="1">
          <p:nvSpPr>
            <p:cNvPr id="48135" name="Rectangle 2"/>
            <p:cNvSpPr>
              <a:spLocks noChangeArrowheads="1"/>
            </p:cNvSpPr>
            <p:nvPr/>
          </p:nvSpPr>
          <p:spPr bwMode="auto">
            <a:xfrm>
              <a:off x="2787" y="1056"/>
              <a:ext cx="1440" cy="288"/>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可行性研究与计划</a:t>
              </a:r>
            </a:p>
          </p:txBody>
        </p:sp>
        <p:sp useBgFill="1">
          <p:nvSpPr>
            <p:cNvPr id="48136" name="Rectangle 3"/>
            <p:cNvSpPr>
              <a:spLocks noChangeArrowheads="1"/>
            </p:cNvSpPr>
            <p:nvPr/>
          </p:nvSpPr>
          <p:spPr bwMode="auto">
            <a:xfrm>
              <a:off x="3745" y="1488"/>
              <a:ext cx="756" cy="288"/>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需求分析</a:t>
              </a:r>
            </a:p>
          </p:txBody>
        </p:sp>
        <p:sp useBgFill="1">
          <p:nvSpPr>
            <p:cNvPr id="48137" name="Rectangle 4"/>
            <p:cNvSpPr>
              <a:spLocks noChangeArrowheads="1"/>
            </p:cNvSpPr>
            <p:nvPr/>
          </p:nvSpPr>
          <p:spPr bwMode="auto">
            <a:xfrm>
              <a:off x="4177" y="1920"/>
              <a:ext cx="643"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设计</a:t>
              </a:r>
            </a:p>
          </p:txBody>
        </p:sp>
        <p:sp useBgFill="1">
          <p:nvSpPr>
            <p:cNvPr id="48138" name="Rectangle 5"/>
            <p:cNvSpPr>
              <a:spLocks noChangeArrowheads="1"/>
            </p:cNvSpPr>
            <p:nvPr/>
          </p:nvSpPr>
          <p:spPr bwMode="auto">
            <a:xfrm>
              <a:off x="4369" y="2256"/>
              <a:ext cx="670"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编码</a:t>
              </a:r>
            </a:p>
          </p:txBody>
        </p:sp>
        <p:sp useBgFill="1">
          <p:nvSpPr>
            <p:cNvPr id="48139" name="Rectangle 6"/>
            <p:cNvSpPr>
              <a:spLocks noChangeArrowheads="1"/>
            </p:cNvSpPr>
            <p:nvPr/>
          </p:nvSpPr>
          <p:spPr bwMode="auto">
            <a:xfrm>
              <a:off x="4897" y="2938"/>
              <a:ext cx="815"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运行维护</a:t>
              </a:r>
            </a:p>
          </p:txBody>
        </p:sp>
        <p:sp useBgFill="1">
          <p:nvSpPr>
            <p:cNvPr id="48140" name="Rectangle 7"/>
            <p:cNvSpPr>
              <a:spLocks noChangeArrowheads="1"/>
            </p:cNvSpPr>
            <p:nvPr/>
          </p:nvSpPr>
          <p:spPr bwMode="auto">
            <a:xfrm>
              <a:off x="4705" y="2592"/>
              <a:ext cx="616" cy="240"/>
            </a:xfrm>
            <a:prstGeom prst="rect">
              <a:avLst/>
            </a:prstGeom>
            <a:ln w="25400">
              <a:solidFill>
                <a:schemeClr val="tx1"/>
              </a:solidFill>
              <a:miter lim="800000"/>
              <a:headEnd/>
              <a:tailEnd/>
            </a:ln>
          </p:spPr>
          <p:txBody>
            <a:bodyPr wrap="none" lIns="92075" tIns="46038" rIns="92075" bIns="46038" anchor="ctr"/>
            <a:lstStyle/>
            <a:p>
              <a:pPr algn="ctr" eaLnBrk="0" hangingPunct="0"/>
              <a:r>
                <a:rPr lang="zh-CN" altLang="en-US" sz="2000" b="1">
                  <a:solidFill>
                    <a:schemeClr val="tx2"/>
                  </a:solidFill>
                  <a:latin typeface="宋体" pitchFamily="2" charset="-122"/>
                </a:rPr>
                <a:t>测试</a:t>
              </a:r>
            </a:p>
          </p:txBody>
        </p:sp>
        <p:sp>
          <p:nvSpPr>
            <p:cNvPr id="48141" name="Arc 8"/>
            <p:cNvSpPr>
              <a:spLocks/>
            </p:cNvSpPr>
            <p:nvPr/>
          </p:nvSpPr>
          <p:spPr bwMode="auto">
            <a:xfrm>
              <a:off x="4246" y="1207"/>
              <a:ext cx="140" cy="294"/>
            </a:xfrm>
            <a:custGeom>
              <a:avLst/>
              <a:gdLst>
                <a:gd name="T0" fmla="*/ 0 w 22391"/>
                <a:gd name="T1" fmla="*/ 0 h 21600"/>
                <a:gd name="T2" fmla="*/ 140 w 22391"/>
                <a:gd name="T3" fmla="*/ 279 h 21600"/>
                <a:gd name="T4" fmla="*/ 5 w 22391"/>
                <a:gd name="T5" fmla="*/ 294 h 21600"/>
                <a:gd name="T6" fmla="*/ 0 60000 65536"/>
                <a:gd name="T7" fmla="*/ 0 60000 65536"/>
                <a:gd name="T8" fmla="*/ 0 60000 65536"/>
                <a:gd name="T9" fmla="*/ 0 w 22391"/>
                <a:gd name="T10" fmla="*/ 0 h 21600"/>
                <a:gd name="T11" fmla="*/ 22391 w 22391"/>
                <a:gd name="T12" fmla="*/ 21600 h 21600"/>
              </a:gdLst>
              <a:ahLst/>
              <a:cxnLst>
                <a:cxn ang="T6">
                  <a:pos x="T0" y="T1"/>
                </a:cxn>
                <a:cxn ang="T7">
                  <a:pos x="T2" y="T3"/>
                </a:cxn>
                <a:cxn ang="T8">
                  <a:pos x="T4" y="T5"/>
                </a:cxn>
              </a:cxnLst>
              <a:rect l="T9" t="T10" r="T11" b="T12"/>
              <a:pathLst>
                <a:path w="22391" h="21600" fill="none" extrusionOk="0">
                  <a:moveTo>
                    <a:pt x="0" y="15"/>
                  </a:moveTo>
                  <a:cubicBezTo>
                    <a:pt x="272" y="5"/>
                    <a:pt x="545" y="-1"/>
                    <a:pt x="818" y="0"/>
                  </a:cubicBezTo>
                  <a:cubicBezTo>
                    <a:pt x="12328" y="0"/>
                    <a:pt x="21816" y="9026"/>
                    <a:pt x="22391" y="20521"/>
                  </a:cubicBezTo>
                </a:path>
                <a:path w="22391" h="21600" stroke="0" extrusionOk="0">
                  <a:moveTo>
                    <a:pt x="0" y="15"/>
                  </a:moveTo>
                  <a:cubicBezTo>
                    <a:pt x="272" y="5"/>
                    <a:pt x="545" y="-1"/>
                    <a:pt x="818" y="0"/>
                  </a:cubicBezTo>
                  <a:cubicBezTo>
                    <a:pt x="12328" y="0"/>
                    <a:pt x="21816" y="9026"/>
                    <a:pt x="22391" y="20521"/>
                  </a:cubicBezTo>
                  <a:lnTo>
                    <a:pt x="818"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2" name="Arc 9"/>
            <p:cNvSpPr>
              <a:spLocks/>
            </p:cNvSpPr>
            <p:nvPr/>
          </p:nvSpPr>
          <p:spPr bwMode="auto">
            <a:xfrm>
              <a:off x="4829" y="2024"/>
              <a:ext cx="92" cy="235"/>
            </a:xfrm>
            <a:custGeom>
              <a:avLst/>
              <a:gdLst>
                <a:gd name="T0" fmla="*/ 0 w 22720"/>
                <a:gd name="T1" fmla="*/ 0 h 21600"/>
                <a:gd name="T2" fmla="*/ 92 w 22720"/>
                <a:gd name="T3" fmla="*/ 235 h 21600"/>
                <a:gd name="T4" fmla="*/ 5 w 22720"/>
                <a:gd name="T5" fmla="*/ 235 h 21600"/>
                <a:gd name="T6" fmla="*/ 0 60000 65536"/>
                <a:gd name="T7" fmla="*/ 0 60000 65536"/>
                <a:gd name="T8" fmla="*/ 0 60000 65536"/>
                <a:gd name="T9" fmla="*/ 0 w 22720"/>
                <a:gd name="T10" fmla="*/ 0 h 21600"/>
                <a:gd name="T11" fmla="*/ 22720 w 22720"/>
                <a:gd name="T12" fmla="*/ 21600 h 21600"/>
              </a:gdLst>
              <a:ahLst/>
              <a:cxnLst>
                <a:cxn ang="T6">
                  <a:pos x="T0" y="T1"/>
                </a:cxn>
                <a:cxn ang="T7">
                  <a:pos x="T2" y="T3"/>
                </a:cxn>
                <a:cxn ang="T8">
                  <a:pos x="T4" y="T5"/>
                </a:cxn>
              </a:cxnLst>
              <a:rect l="T9" t="T10" r="T11" b="T12"/>
              <a:pathLst>
                <a:path w="22720" h="21600" fill="none" extrusionOk="0">
                  <a:moveTo>
                    <a:pt x="0" y="29"/>
                  </a:moveTo>
                  <a:cubicBezTo>
                    <a:pt x="373" y="9"/>
                    <a:pt x="746" y="-1"/>
                    <a:pt x="1120" y="0"/>
                  </a:cubicBezTo>
                  <a:cubicBezTo>
                    <a:pt x="13049" y="0"/>
                    <a:pt x="22720" y="9670"/>
                    <a:pt x="22720" y="21600"/>
                  </a:cubicBezTo>
                </a:path>
                <a:path w="22720" h="21600" stroke="0" extrusionOk="0">
                  <a:moveTo>
                    <a:pt x="0" y="29"/>
                  </a:moveTo>
                  <a:cubicBezTo>
                    <a:pt x="373" y="9"/>
                    <a:pt x="746" y="-1"/>
                    <a:pt x="1120" y="0"/>
                  </a:cubicBezTo>
                  <a:cubicBezTo>
                    <a:pt x="13049" y="0"/>
                    <a:pt x="22720" y="9670"/>
                    <a:pt x="22720" y="21600"/>
                  </a:cubicBezTo>
                  <a:lnTo>
                    <a:pt x="112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3" name="Arc 10"/>
            <p:cNvSpPr>
              <a:spLocks/>
            </p:cNvSpPr>
            <p:nvPr/>
          </p:nvSpPr>
          <p:spPr bwMode="auto">
            <a:xfrm>
              <a:off x="5049" y="2400"/>
              <a:ext cx="82" cy="188"/>
            </a:xfrm>
            <a:custGeom>
              <a:avLst/>
              <a:gdLst>
                <a:gd name="T0" fmla="*/ 0 w 21600"/>
                <a:gd name="T1" fmla="*/ 0 h 21995"/>
                <a:gd name="T2" fmla="*/ 82 w 21600"/>
                <a:gd name="T3" fmla="*/ 188 h 21995"/>
                <a:gd name="T4" fmla="*/ 0 w 21600"/>
                <a:gd name="T5" fmla="*/ 185 h 21995"/>
                <a:gd name="T6" fmla="*/ 0 60000 65536"/>
                <a:gd name="T7" fmla="*/ 0 60000 65536"/>
                <a:gd name="T8" fmla="*/ 0 60000 65536"/>
                <a:gd name="T9" fmla="*/ 0 w 21600"/>
                <a:gd name="T10" fmla="*/ 0 h 21995"/>
                <a:gd name="T11" fmla="*/ 21600 w 21600"/>
                <a:gd name="T12" fmla="*/ 21995 h 21995"/>
              </a:gdLst>
              <a:ahLst/>
              <a:cxnLst>
                <a:cxn ang="T6">
                  <a:pos x="T0" y="T1"/>
                </a:cxn>
                <a:cxn ang="T7">
                  <a:pos x="T2" y="T3"/>
                </a:cxn>
                <a:cxn ang="T8">
                  <a:pos x="T4" y="T5"/>
                </a:cxn>
              </a:cxnLst>
              <a:rect l="T9" t="T10" r="T11" b="T12"/>
              <a:pathLst>
                <a:path w="21600" h="21995" fill="none" extrusionOk="0">
                  <a:moveTo>
                    <a:pt x="-1" y="0"/>
                  </a:moveTo>
                  <a:cubicBezTo>
                    <a:pt x="11929" y="0"/>
                    <a:pt x="21600" y="9670"/>
                    <a:pt x="21600" y="21600"/>
                  </a:cubicBezTo>
                  <a:cubicBezTo>
                    <a:pt x="21600" y="21731"/>
                    <a:pt x="21598" y="21863"/>
                    <a:pt x="21596" y="21995"/>
                  </a:cubicBezTo>
                </a:path>
                <a:path w="21600" h="21995" stroke="0" extrusionOk="0">
                  <a:moveTo>
                    <a:pt x="-1" y="0"/>
                  </a:moveTo>
                  <a:cubicBezTo>
                    <a:pt x="11929" y="0"/>
                    <a:pt x="21600" y="9670"/>
                    <a:pt x="21600" y="21600"/>
                  </a:cubicBezTo>
                  <a:cubicBezTo>
                    <a:pt x="21600" y="21731"/>
                    <a:pt x="21598" y="21863"/>
                    <a:pt x="21596" y="21995"/>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4" name="Arc 11"/>
            <p:cNvSpPr>
              <a:spLocks/>
            </p:cNvSpPr>
            <p:nvPr/>
          </p:nvSpPr>
          <p:spPr bwMode="auto">
            <a:xfrm>
              <a:off x="5324" y="2711"/>
              <a:ext cx="136" cy="221"/>
            </a:xfrm>
            <a:custGeom>
              <a:avLst/>
              <a:gdLst>
                <a:gd name="T0" fmla="*/ 0 w 21600"/>
                <a:gd name="T1" fmla="*/ 0 h 21600"/>
                <a:gd name="T2" fmla="*/ 136 w 21600"/>
                <a:gd name="T3" fmla="*/ 221 h 21600"/>
                <a:gd name="T4" fmla="*/ 0 w 21600"/>
                <a:gd name="T5" fmla="*/ 22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5" name="Arc 12"/>
            <p:cNvSpPr>
              <a:spLocks/>
            </p:cNvSpPr>
            <p:nvPr/>
          </p:nvSpPr>
          <p:spPr bwMode="auto">
            <a:xfrm>
              <a:off x="4513" y="1680"/>
              <a:ext cx="110" cy="221"/>
            </a:xfrm>
            <a:custGeom>
              <a:avLst/>
              <a:gdLst>
                <a:gd name="T0" fmla="*/ 0 w 21600"/>
                <a:gd name="T1" fmla="*/ 0 h 21600"/>
                <a:gd name="T2" fmla="*/ 110 w 21600"/>
                <a:gd name="T3" fmla="*/ 221 h 21600"/>
                <a:gd name="T4" fmla="*/ 0 w 21600"/>
                <a:gd name="T5" fmla="*/ 22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6" name="Arc 13"/>
            <p:cNvSpPr>
              <a:spLocks/>
            </p:cNvSpPr>
            <p:nvPr/>
          </p:nvSpPr>
          <p:spPr bwMode="auto">
            <a:xfrm>
              <a:off x="3553" y="1344"/>
              <a:ext cx="163" cy="294"/>
            </a:xfrm>
            <a:custGeom>
              <a:avLst/>
              <a:gdLst>
                <a:gd name="T0" fmla="*/ 163 w 21600"/>
                <a:gd name="T1" fmla="*/ 294 h 21600"/>
                <a:gd name="T2" fmla="*/ 0 w 21600"/>
                <a:gd name="T3" fmla="*/ 0 h 21600"/>
                <a:gd name="T4" fmla="*/ 163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7" name="Arc 14"/>
            <p:cNvSpPr>
              <a:spLocks/>
            </p:cNvSpPr>
            <p:nvPr/>
          </p:nvSpPr>
          <p:spPr bwMode="auto">
            <a:xfrm>
              <a:off x="3945" y="1771"/>
              <a:ext cx="218" cy="294"/>
            </a:xfrm>
            <a:custGeom>
              <a:avLst/>
              <a:gdLst>
                <a:gd name="T0" fmla="*/ 218 w 21598"/>
                <a:gd name="T1" fmla="*/ 294 h 21600"/>
                <a:gd name="T2" fmla="*/ 0 w 21598"/>
                <a:gd name="T3" fmla="*/ 4 h 21600"/>
                <a:gd name="T4" fmla="*/ 218 w 21598"/>
                <a:gd name="T5" fmla="*/ 0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21598" y="21600"/>
                  </a:moveTo>
                  <a:cubicBezTo>
                    <a:pt x="9792" y="21600"/>
                    <a:pt x="174" y="12122"/>
                    <a:pt x="0" y="317"/>
                  </a:cubicBezTo>
                </a:path>
                <a:path w="21598" h="21600" stroke="0" extrusionOk="0">
                  <a:moveTo>
                    <a:pt x="21598" y="21600"/>
                  </a:moveTo>
                  <a:cubicBezTo>
                    <a:pt x="9792" y="21600"/>
                    <a:pt x="174" y="12122"/>
                    <a:pt x="0" y="317"/>
                  </a:cubicBezTo>
                  <a:lnTo>
                    <a:pt x="21598"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8" name="Arc 15"/>
            <p:cNvSpPr>
              <a:spLocks/>
            </p:cNvSpPr>
            <p:nvPr/>
          </p:nvSpPr>
          <p:spPr bwMode="auto">
            <a:xfrm>
              <a:off x="4247" y="2079"/>
              <a:ext cx="110" cy="331"/>
            </a:xfrm>
            <a:custGeom>
              <a:avLst/>
              <a:gdLst>
                <a:gd name="T0" fmla="*/ 110 w 20928"/>
                <a:gd name="T1" fmla="*/ 331 h 21600"/>
                <a:gd name="T2" fmla="*/ 0 w 20928"/>
                <a:gd name="T3" fmla="*/ 82 h 21600"/>
                <a:gd name="T4" fmla="*/ 110 w 20928"/>
                <a:gd name="T5" fmla="*/ 0 h 21600"/>
                <a:gd name="T6" fmla="*/ 0 60000 65536"/>
                <a:gd name="T7" fmla="*/ 0 60000 65536"/>
                <a:gd name="T8" fmla="*/ 0 60000 65536"/>
                <a:gd name="T9" fmla="*/ 0 w 20928"/>
                <a:gd name="T10" fmla="*/ 0 h 21600"/>
                <a:gd name="T11" fmla="*/ 20928 w 20928"/>
                <a:gd name="T12" fmla="*/ 21600 h 21600"/>
              </a:gdLst>
              <a:ahLst/>
              <a:cxnLst>
                <a:cxn ang="T6">
                  <a:pos x="T0" y="T1"/>
                </a:cxn>
                <a:cxn ang="T7">
                  <a:pos x="T2" y="T3"/>
                </a:cxn>
                <a:cxn ang="T8">
                  <a:pos x="T4" y="T5"/>
                </a:cxn>
              </a:cxnLst>
              <a:rect l="T9" t="T10" r="T11" b="T12"/>
              <a:pathLst>
                <a:path w="20928" h="21600" fill="none" extrusionOk="0">
                  <a:moveTo>
                    <a:pt x="20928" y="21600"/>
                  </a:moveTo>
                  <a:cubicBezTo>
                    <a:pt x="11057" y="21600"/>
                    <a:pt x="2442" y="14908"/>
                    <a:pt x="-1" y="5345"/>
                  </a:cubicBezTo>
                </a:path>
                <a:path w="20928" h="21600" stroke="0" extrusionOk="0">
                  <a:moveTo>
                    <a:pt x="20928" y="21600"/>
                  </a:moveTo>
                  <a:cubicBezTo>
                    <a:pt x="11057" y="21600"/>
                    <a:pt x="2442" y="14908"/>
                    <a:pt x="-1" y="5345"/>
                  </a:cubicBezTo>
                  <a:lnTo>
                    <a:pt x="20928"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49" name="Arc 16"/>
            <p:cNvSpPr>
              <a:spLocks/>
            </p:cNvSpPr>
            <p:nvPr/>
          </p:nvSpPr>
          <p:spPr bwMode="auto">
            <a:xfrm>
              <a:off x="4472" y="2496"/>
              <a:ext cx="222" cy="294"/>
            </a:xfrm>
            <a:custGeom>
              <a:avLst/>
              <a:gdLst>
                <a:gd name="T0" fmla="*/ 222 w 29406"/>
                <a:gd name="T1" fmla="*/ 274 h 21600"/>
                <a:gd name="T2" fmla="*/ 0 w 29406"/>
                <a:gd name="T3" fmla="*/ 0 h 21600"/>
                <a:gd name="T4" fmla="*/ 163 w 29406"/>
                <a:gd name="T5" fmla="*/ 0 h 21600"/>
                <a:gd name="T6" fmla="*/ 0 60000 65536"/>
                <a:gd name="T7" fmla="*/ 0 60000 65536"/>
                <a:gd name="T8" fmla="*/ 0 60000 65536"/>
                <a:gd name="T9" fmla="*/ 0 w 29406"/>
                <a:gd name="T10" fmla="*/ 0 h 21600"/>
                <a:gd name="T11" fmla="*/ 29406 w 29406"/>
                <a:gd name="T12" fmla="*/ 21600 h 21600"/>
              </a:gdLst>
              <a:ahLst/>
              <a:cxnLst>
                <a:cxn ang="T6">
                  <a:pos x="T0" y="T1"/>
                </a:cxn>
                <a:cxn ang="T7">
                  <a:pos x="T2" y="T3"/>
                </a:cxn>
                <a:cxn ang="T8">
                  <a:pos x="T4" y="T5"/>
                </a:cxn>
              </a:cxnLst>
              <a:rect l="T9" t="T10" r="T11" b="T12"/>
              <a:pathLst>
                <a:path w="29406" h="21600" fill="none" extrusionOk="0">
                  <a:moveTo>
                    <a:pt x="29406" y="20140"/>
                  </a:moveTo>
                  <a:cubicBezTo>
                    <a:pt x="26916" y="21105"/>
                    <a:pt x="24269" y="21599"/>
                    <a:pt x="21600" y="21600"/>
                  </a:cubicBezTo>
                  <a:cubicBezTo>
                    <a:pt x="9670" y="21600"/>
                    <a:pt x="0" y="11929"/>
                    <a:pt x="0" y="0"/>
                  </a:cubicBezTo>
                </a:path>
                <a:path w="29406" h="21600" stroke="0" extrusionOk="0">
                  <a:moveTo>
                    <a:pt x="29406" y="20140"/>
                  </a:moveTo>
                  <a:cubicBezTo>
                    <a:pt x="26916" y="21105"/>
                    <a:pt x="24269" y="21599"/>
                    <a:pt x="21600" y="21600"/>
                  </a:cubicBezTo>
                  <a:cubicBezTo>
                    <a:pt x="9670" y="21600"/>
                    <a:pt x="0" y="11929"/>
                    <a:pt x="0" y="0"/>
                  </a:cubicBezTo>
                  <a:lnTo>
                    <a:pt x="21600" y="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50" name="Line 17"/>
            <p:cNvSpPr>
              <a:spLocks noChangeShapeType="1"/>
            </p:cNvSpPr>
            <p:nvPr/>
          </p:nvSpPr>
          <p:spPr bwMode="auto">
            <a:xfrm>
              <a:off x="2211" y="1008"/>
              <a:ext cx="516" cy="1"/>
            </a:xfrm>
            <a:prstGeom prst="line">
              <a:avLst/>
            </a:prstGeom>
            <a:noFill/>
            <a:ln w="50800">
              <a:solidFill>
                <a:schemeClr val="tx2"/>
              </a:solidFill>
              <a:round/>
              <a:headEnd type="none" w="sm" len="sm"/>
              <a:tailEnd type="none" w="sm" len="sm"/>
            </a:ln>
          </p:spPr>
          <p:txBody>
            <a:bodyPr wrap="none" anchor="ctr"/>
            <a:lstStyle/>
            <a:p>
              <a:endParaRPr lang="zh-CN" altLang="en-US"/>
            </a:p>
          </p:txBody>
        </p:sp>
        <p:sp>
          <p:nvSpPr>
            <p:cNvPr id="48151" name="Line 18"/>
            <p:cNvSpPr>
              <a:spLocks noChangeShapeType="1"/>
            </p:cNvSpPr>
            <p:nvPr/>
          </p:nvSpPr>
          <p:spPr bwMode="auto">
            <a:xfrm>
              <a:off x="2255" y="1776"/>
              <a:ext cx="1489" cy="0"/>
            </a:xfrm>
            <a:prstGeom prst="line">
              <a:avLst/>
            </a:prstGeom>
            <a:noFill/>
            <a:ln w="50800">
              <a:solidFill>
                <a:schemeClr val="tx2"/>
              </a:solidFill>
              <a:round/>
              <a:headEnd type="none" w="sm" len="sm"/>
              <a:tailEnd type="none" w="sm" len="sm"/>
            </a:ln>
          </p:spPr>
          <p:txBody>
            <a:bodyPr wrap="none" anchor="ctr"/>
            <a:lstStyle/>
            <a:p>
              <a:endParaRPr lang="zh-CN" altLang="en-US"/>
            </a:p>
          </p:txBody>
        </p:sp>
        <p:sp>
          <p:nvSpPr>
            <p:cNvPr id="48152" name="Line 19"/>
            <p:cNvSpPr>
              <a:spLocks noChangeShapeType="1"/>
            </p:cNvSpPr>
            <p:nvPr/>
          </p:nvSpPr>
          <p:spPr bwMode="auto">
            <a:xfrm>
              <a:off x="3360" y="3216"/>
              <a:ext cx="1056" cy="0"/>
            </a:xfrm>
            <a:prstGeom prst="line">
              <a:avLst/>
            </a:prstGeom>
            <a:noFill/>
            <a:ln w="50800">
              <a:solidFill>
                <a:schemeClr val="tx2"/>
              </a:solidFill>
              <a:round/>
              <a:headEnd type="none" w="sm" len="sm"/>
              <a:tailEnd type="none" w="sm" len="sm"/>
            </a:ln>
          </p:spPr>
          <p:txBody>
            <a:bodyPr wrap="none" anchor="ctr"/>
            <a:lstStyle/>
            <a:p>
              <a:endParaRPr lang="zh-CN" altLang="en-US"/>
            </a:p>
          </p:txBody>
        </p:sp>
        <p:sp>
          <p:nvSpPr>
            <p:cNvPr id="48153" name="Line 20"/>
            <p:cNvSpPr>
              <a:spLocks noChangeShapeType="1"/>
            </p:cNvSpPr>
            <p:nvPr/>
          </p:nvSpPr>
          <p:spPr bwMode="auto">
            <a:xfrm>
              <a:off x="2355" y="1008"/>
              <a:ext cx="0" cy="221"/>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8154" name="Line 21"/>
            <p:cNvSpPr>
              <a:spLocks noChangeShapeType="1"/>
            </p:cNvSpPr>
            <p:nvPr/>
          </p:nvSpPr>
          <p:spPr bwMode="auto">
            <a:xfrm flipV="1">
              <a:off x="2355" y="1584"/>
              <a:ext cx="0" cy="221"/>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8155" name="Rectangle 22"/>
            <p:cNvSpPr>
              <a:spLocks noChangeArrowheads="1"/>
            </p:cNvSpPr>
            <p:nvPr/>
          </p:nvSpPr>
          <p:spPr bwMode="auto">
            <a:xfrm>
              <a:off x="2211" y="1152"/>
              <a:ext cx="760" cy="442"/>
            </a:xfrm>
            <a:prstGeom prst="rect">
              <a:avLst/>
            </a:prstGeom>
            <a:noFill/>
            <a:ln w="9525">
              <a:noFill/>
              <a:miter lim="800000"/>
              <a:headEnd/>
              <a:tailEnd/>
            </a:ln>
          </p:spPr>
          <p:txBody>
            <a:bodyPr lIns="92075" tIns="46038" rIns="92075" bIns="46038">
              <a:spAutoFit/>
            </a:bodyPr>
            <a:lstStyle/>
            <a:p>
              <a:pPr eaLnBrk="0" hangingPunct="0"/>
              <a:r>
                <a:rPr lang="zh-CN" altLang="en-US" sz="2000" b="1">
                  <a:solidFill>
                    <a:schemeClr val="tx1"/>
                  </a:solidFill>
                  <a:latin typeface="宋体" pitchFamily="2" charset="-122"/>
                </a:rPr>
                <a:t>定义</a:t>
              </a:r>
            </a:p>
            <a:p>
              <a:pPr eaLnBrk="0" hangingPunct="0"/>
              <a:r>
                <a:rPr lang="zh-CN" altLang="en-US" sz="2000" b="1">
                  <a:solidFill>
                    <a:schemeClr val="tx1"/>
                  </a:solidFill>
                  <a:latin typeface="宋体" pitchFamily="2" charset="-122"/>
                </a:rPr>
                <a:t>阶段</a:t>
              </a:r>
            </a:p>
          </p:txBody>
        </p:sp>
        <p:sp>
          <p:nvSpPr>
            <p:cNvPr id="48156" name="Line 23"/>
            <p:cNvSpPr>
              <a:spLocks noChangeShapeType="1"/>
            </p:cNvSpPr>
            <p:nvPr/>
          </p:nvSpPr>
          <p:spPr bwMode="auto">
            <a:xfrm>
              <a:off x="3553" y="1776"/>
              <a:ext cx="2" cy="221"/>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8157" name="Line 24"/>
            <p:cNvSpPr>
              <a:spLocks noChangeShapeType="1"/>
            </p:cNvSpPr>
            <p:nvPr/>
          </p:nvSpPr>
          <p:spPr bwMode="auto">
            <a:xfrm flipV="1">
              <a:off x="3552" y="2736"/>
              <a:ext cx="0" cy="158"/>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8158" name="Rectangle 25"/>
            <p:cNvSpPr>
              <a:spLocks noChangeArrowheads="1"/>
            </p:cNvSpPr>
            <p:nvPr/>
          </p:nvSpPr>
          <p:spPr bwMode="auto">
            <a:xfrm>
              <a:off x="3408" y="1920"/>
              <a:ext cx="305" cy="826"/>
            </a:xfrm>
            <a:prstGeom prst="rect">
              <a:avLst/>
            </a:prstGeom>
            <a:noFill/>
            <a:ln w="9525">
              <a:noFill/>
              <a:miter lim="800000"/>
              <a:headEnd/>
              <a:tailEnd/>
            </a:ln>
          </p:spPr>
          <p:txBody>
            <a:bodyPr lIns="92075" tIns="46038" rIns="92075" bIns="46038">
              <a:spAutoFit/>
            </a:bodyPr>
            <a:lstStyle/>
            <a:p>
              <a:pPr eaLnBrk="0" hangingPunct="0"/>
              <a:r>
                <a:rPr lang="zh-CN" altLang="en-US" sz="2000" b="1">
                  <a:solidFill>
                    <a:schemeClr val="tx1"/>
                  </a:solidFill>
                  <a:latin typeface="宋体" pitchFamily="2" charset="-122"/>
                </a:rPr>
                <a:t>开</a:t>
              </a:r>
            </a:p>
            <a:p>
              <a:pPr eaLnBrk="0" hangingPunct="0"/>
              <a:r>
                <a:rPr lang="zh-CN" altLang="en-US" sz="2000" b="1">
                  <a:solidFill>
                    <a:schemeClr val="tx1"/>
                  </a:solidFill>
                  <a:latin typeface="宋体" pitchFamily="2" charset="-122"/>
                </a:rPr>
                <a:t>发</a:t>
              </a:r>
            </a:p>
            <a:p>
              <a:pPr eaLnBrk="0" hangingPunct="0"/>
              <a:r>
                <a:rPr lang="zh-CN" altLang="en-US" sz="2000" b="1">
                  <a:solidFill>
                    <a:schemeClr val="tx1"/>
                  </a:solidFill>
                  <a:latin typeface="宋体" pitchFamily="2" charset="-122"/>
                </a:rPr>
                <a:t>阶</a:t>
              </a:r>
            </a:p>
            <a:p>
              <a:pPr eaLnBrk="0" hangingPunct="0"/>
              <a:r>
                <a:rPr lang="zh-CN" altLang="en-US" sz="2000" b="1">
                  <a:solidFill>
                    <a:schemeClr val="tx1"/>
                  </a:solidFill>
                  <a:latin typeface="宋体" pitchFamily="2" charset="-122"/>
                </a:rPr>
                <a:t>段</a:t>
              </a:r>
            </a:p>
          </p:txBody>
        </p:sp>
        <p:sp>
          <p:nvSpPr>
            <p:cNvPr id="48159" name="Line 26"/>
            <p:cNvSpPr>
              <a:spLocks noChangeShapeType="1"/>
            </p:cNvSpPr>
            <p:nvPr/>
          </p:nvSpPr>
          <p:spPr bwMode="auto">
            <a:xfrm>
              <a:off x="4465" y="2880"/>
              <a:ext cx="2" cy="294"/>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8160" name="Line 27"/>
            <p:cNvSpPr>
              <a:spLocks noChangeShapeType="1"/>
            </p:cNvSpPr>
            <p:nvPr/>
          </p:nvSpPr>
          <p:spPr bwMode="auto">
            <a:xfrm flipV="1">
              <a:off x="4465" y="3216"/>
              <a:ext cx="2" cy="37"/>
            </a:xfrm>
            <a:prstGeom prst="line">
              <a:avLst/>
            </a:prstGeom>
            <a:noFill/>
            <a:ln w="25400">
              <a:solidFill>
                <a:schemeClr val="tx1"/>
              </a:solidFill>
              <a:round/>
              <a:headEnd type="stealth" w="med" len="lg"/>
              <a:tailEnd type="none" w="sm" len="sm"/>
            </a:ln>
          </p:spPr>
          <p:txBody>
            <a:bodyPr wrap="none" anchor="ctr"/>
            <a:lstStyle/>
            <a:p>
              <a:endParaRPr lang="zh-CN" altLang="en-US"/>
            </a:p>
          </p:txBody>
        </p:sp>
        <p:sp>
          <p:nvSpPr>
            <p:cNvPr id="48161" name="Rectangle 28"/>
            <p:cNvSpPr>
              <a:spLocks noChangeArrowheads="1"/>
            </p:cNvSpPr>
            <p:nvPr/>
          </p:nvSpPr>
          <p:spPr bwMode="auto">
            <a:xfrm>
              <a:off x="3496" y="2944"/>
              <a:ext cx="1153" cy="250"/>
            </a:xfrm>
            <a:prstGeom prst="rect">
              <a:avLst/>
            </a:prstGeom>
            <a:noFill/>
            <a:ln w="9525">
              <a:noFill/>
              <a:miter lim="800000"/>
              <a:headEnd/>
              <a:tailEnd/>
            </a:ln>
          </p:spPr>
          <p:txBody>
            <a:bodyPr lIns="92075" tIns="46038" rIns="92075" bIns="46038">
              <a:spAutoFit/>
            </a:bodyPr>
            <a:lstStyle/>
            <a:p>
              <a:pPr eaLnBrk="0" hangingPunct="0"/>
              <a:r>
                <a:rPr lang="zh-CN" altLang="en-US" sz="2000" b="1">
                  <a:solidFill>
                    <a:schemeClr val="tx1"/>
                  </a:solidFill>
                  <a:latin typeface="宋体" pitchFamily="2" charset="-122"/>
                </a:rPr>
                <a:t>维护阶段</a:t>
              </a:r>
            </a:p>
          </p:txBody>
        </p:sp>
        <p:sp>
          <p:nvSpPr>
            <p:cNvPr id="48162" name="Arc 29"/>
            <p:cNvSpPr>
              <a:spLocks/>
            </p:cNvSpPr>
            <p:nvPr/>
          </p:nvSpPr>
          <p:spPr bwMode="auto">
            <a:xfrm>
              <a:off x="4713" y="2880"/>
              <a:ext cx="163" cy="368"/>
            </a:xfrm>
            <a:custGeom>
              <a:avLst/>
              <a:gdLst>
                <a:gd name="T0" fmla="*/ 154 w 40613"/>
                <a:gd name="T1" fmla="*/ 300 h 43200"/>
                <a:gd name="T2" fmla="*/ 163 w 40613"/>
                <a:gd name="T3" fmla="*/ 97 h 43200"/>
                <a:gd name="T4" fmla="*/ 87 w 40613"/>
                <a:gd name="T5" fmla="*/ 184 h 43200"/>
                <a:gd name="T6" fmla="*/ 0 60000 65536"/>
                <a:gd name="T7" fmla="*/ 0 60000 65536"/>
                <a:gd name="T8" fmla="*/ 0 60000 65536"/>
                <a:gd name="T9" fmla="*/ 0 w 40613"/>
                <a:gd name="T10" fmla="*/ 0 h 43200"/>
                <a:gd name="T11" fmla="*/ 40613 w 40613"/>
                <a:gd name="T12" fmla="*/ 43200 h 43200"/>
              </a:gdLst>
              <a:ahLst/>
              <a:cxnLst>
                <a:cxn ang="T6">
                  <a:pos x="T0" y="T1"/>
                </a:cxn>
                <a:cxn ang="T7">
                  <a:pos x="T2" y="T3"/>
                </a:cxn>
                <a:cxn ang="T8">
                  <a:pos x="T4" y="T5"/>
                </a:cxn>
              </a:cxnLst>
              <a:rect l="T9" t="T10" r="T11" b="T12"/>
              <a:pathLst>
                <a:path w="40613" h="43200" fill="none" extrusionOk="0">
                  <a:moveTo>
                    <a:pt x="38337" y="35254"/>
                  </a:moveTo>
                  <a:cubicBezTo>
                    <a:pt x="34234" y="40282"/>
                    <a:pt x="28089" y="43199"/>
                    <a:pt x="21600" y="43200"/>
                  </a:cubicBezTo>
                  <a:cubicBezTo>
                    <a:pt x="9670" y="43200"/>
                    <a:pt x="0" y="33529"/>
                    <a:pt x="0" y="21600"/>
                  </a:cubicBezTo>
                  <a:cubicBezTo>
                    <a:pt x="0" y="9670"/>
                    <a:pt x="9670" y="0"/>
                    <a:pt x="21600" y="0"/>
                  </a:cubicBezTo>
                  <a:cubicBezTo>
                    <a:pt x="29542" y="-1"/>
                    <a:pt x="36844" y="4358"/>
                    <a:pt x="40613" y="11349"/>
                  </a:cubicBezTo>
                </a:path>
                <a:path w="40613" h="43200" stroke="0" extrusionOk="0">
                  <a:moveTo>
                    <a:pt x="38337" y="35254"/>
                  </a:moveTo>
                  <a:cubicBezTo>
                    <a:pt x="34234" y="40282"/>
                    <a:pt x="28089" y="43199"/>
                    <a:pt x="21600" y="43200"/>
                  </a:cubicBezTo>
                  <a:cubicBezTo>
                    <a:pt x="9670" y="43200"/>
                    <a:pt x="0" y="33529"/>
                    <a:pt x="0" y="21600"/>
                  </a:cubicBezTo>
                  <a:cubicBezTo>
                    <a:pt x="0" y="9670"/>
                    <a:pt x="9670" y="0"/>
                    <a:pt x="21600" y="0"/>
                  </a:cubicBezTo>
                  <a:cubicBezTo>
                    <a:pt x="29542" y="-1"/>
                    <a:pt x="36844" y="4358"/>
                    <a:pt x="40613" y="11349"/>
                  </a:cubicBezTo>
                  <a:lnTo>
                    <a:pt x="21600" y="21600"/>
                  </a:lnTo>
                  <a:close/>
                </a:path>
              </a:pathLst>
            </a:custGeom>
            <a:noFill/>
            <a:ln w="25400" cap="rnd">
              <a:solidFill>
                <a:schemeClr val="tx1"/>
              </a:solidFill>
              <a:round/>
              <a:headEnd type="none" w="sm" len="sm"/>
              <a:tailEnd type="stealth" w="med" len="lg"/>
            </a:ln>
          </p:spPr>
          <p:txBody>
            <a:bodyPr wrap="none" anchor="ctr"/>
            <a:lstStyle/>
            <a:p>
              <a:endParaRPr lang="zh-CN" altLang="en-US"/>
            </a:p>
          </p:txBody>
        </p:sp>
        <p:sp>
          <p:nvSpPr>
            <p:cNvPr id="48163" name="Line 31"/>
            <p:cNvSpPr>
              <a:spLocks noChangeShapeType="1"/>
            </p:cNvSpPr>
            <p:nvPr/>
          </p:nvSpPr>
          <p:spPr bwMode="auto">
            <a:xfrm>
              <a:off x="3379" y="2931"/>
              <a:ext cx="1008" cy="0"/>
            </a:xfrm>
            <a:prstGeom prst="line">
              <a:avLst/>
            </a:prstGeom>
            <a:noFill/>
            <a:ln w="57150">
              <a:solidFill>
                <a:schemeClr val="tx2"/>
              </a:solidFill>
              <a:round/>
              <a:headEnd type="none" w="sm" len="sm"/>
              <a:tailEnd type="none" w="sm" len="sm"/>
            </a:ln>
          </p:spPr>
          <p:txBody>
            <a:bodyPr/>
            <a:lstStyle/>
            <a:p>
              <a:endParaRPr lang="zh-CN" altLang="en-US"/>
            </a:p>
          </p:txBody>
        </p:sp>
      </p:grpSp>
      <p:sp>
        <p:nvSpPr>
          <p:cNvPr id="361504" name="Text Box 32"/>
          <p:cNvSpPr txBox="1">
            <a:spLocks noChangeArrowheads="1"/>
          </p:cNvSpPr>
          <p:nvPr/>
        </p:nvSpPr>
        <p:spPr bwMode="auto">
          <a:xfrm>
            <a:off x="34925" y="5084763"/>
            <a:ext cx="6858000" cy="1431925"/>
          </a:xfrm>
          <a:prstGeom prst="rect">
            <a:avLst/>
          </a:prstGeom>
          <a:noFill/>
          <a:ln w="12700">
            <a:noFill/>
            <a:miter lim="800000"/>
            <a:headEnd type="none" w="sm" len="sm"/>
            <a:tailEnd type="none" w="sm" len="sm"/>
          </a:ln>
          <a:effectLst/>
        </p:spPr>
        <p:txBody>
          <a:bodyPr>
            <a:spAutoFit/>
          </a:bodyPr>
          <a:lstStyle/>
          <a:p>
            <a:pPr eaLnBrk="0" hangingPunct="0">
              <a:lnSpc>
                <a:spcPct val="110000"/>
              </a:lnSpc>
              <a:buClr>
                <a:schemeClr val="tx2"/>
              </a:buClr>
              <a:buSzPct val="75000"/>
              <a:buFont typeface="Wingdings" pitchFamily="2" charset="2"/>
              <a:buChar char="v"/>
              <a:defRPr/>
            </a:pP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承接上一项活动中接收本项活动所需的对象作为输入；</a:t>
            </a:r>
          </a:p>
          <a:p>
            <a:pPr eaLnBrk="0" hangingPunct="0">
              <a:lnSpc>
                <a:spcPct val="110000"/>
              </a:lnSpc>
              <a:buClr>
                <a:schemeClr val="tx2"/>
              </a:buClr>
              <a:buSzPct val="75000"/>
              <a:buFont typeface="Wingdings" pitchFamily="2" charset="2"/>
              <a:buChar char="v"/>
              <a:defRPr/>
            </a:pPr>
            <a:r>
              <a:rPr lang="zh-CN" altLang="en-US" sz="2000" b="1">
                <a:solidFill>
                  <a:schemeClr val="tx1"/>
                </a:solidFill>
                <a:effectLst>
                  <a:outerShdw blurRad="38100" dist="38100" dir="2700000" algn="tl">
                    <a:srgbClr val="C0C0C0"/>
                  </a:outerShdw>
                </a:effectLst>
                <a:latin typeface="宋体" pitchFamily="2" charset="-122"/>
              </a:rPr>
              <a:t> 利用输入进行本项活动；</a:t>
            </a:r>
          </a:p>
          <a:p>
            <a:pPr eaLnBrk="0" hangingPunct="0">
              <a:lnSpc>
                <a:spcPct val="110000"/>
              </a:lnSpc>
              <a:buClr>
                <a:schemeClr val="tx2"/>
              </a:buClr>
              <a:buSzPct val="75000"/>
              <a:buFont typeface="Wingdings" pitchFamily="2" charset="2"/>
              <a:buChar char="v"/>
              <a:defRPr/>
            </a:pPr>
            <a:r>
              <a:rPr lang="zh-CN" altLang="en-US" sz="2000" b="1">
                <a:solidFill>
                  <a:schemeClr val="tx1"/>
                </a:solidFill>
                <a:effectLst>
                  <a:outerShdw blurRad="38100" dist="38100" dir="2700000" algn="tl">
                    <a:srgbClr val="C0C0C0"/>
                  </a:outerShdw>
                </a:effectLst>
                <a:latin typeface="宋体" pitchFamily="2" charset="-122"/>
              </a:rPr>
              <a:t> 把本项的活动成果传送下一项；</a:t>
            </a:r>
          </a:p>
          <a:p>
            <a:pPr eaLnBrk="0" hangingPunct="0">
              <a:lnSpc>
                <a:spcPct val="110000"/>
              </a:lnSpc>
              <a:buClr>
                <a:schemeClr val="tx2"/>
              </a:buClr>
              <a:buSzPct val="75000"/>
              <a:buFont typeface="Wingdings" pitchFamily="2" charset="2"/>
              <a:buChar char="v"/>
              <a:defRPr/>
            </a:pPr>
            <a:r>
              <a:rPr lang="zh-CN" altLang="en-US" sz="2000" b="1">
                <a:solidFill>
                  <a:schemeClr val="tx1"/>
                </a:solidFill>
                <a:effectLst>
                  <a:outerShdw blurRad="38100" dist="38100" dir="2700000" algn="tl">
                    <a:srgbClr val="C0C0C0"/>
                  </a:outerShdw>
                </a:effectLst>
                <a:latin typeface="宋体" pitchFamily="2" charset="-122"/>
              </a:rPr>
              <a:t> 对本项工作进行评审，若评审正确才能进行下一项工作。</a:t>
            </a:r>
          </a:p>
        </p:txBody>
      </p:sp>
      <p:sp>
        <p:nvSpPr>
          <p:cNvPr id="361505" name="Rectangle 33"/>
          <p:cNvSpPr>
            <a:spLocks noChangeArrowheads="1"/>
          </p:cNvSpPr>
          <p:nvPr/>
        </p:nvSpPr>
        <p:spPr bwMode="auto">
          <a:xfrm>
            <a:off x="66675" y="4545013"/>
            <a:ext cx="2344738" cy="396875"/>
          </a:xfrm>
          <a:prstGeom prst="rect">
            <a:avLst/>
          </a:prstGeom>
          <a:noFill/>
          <a:ln w="12700">
            <a:noFill/>
            <a:miter lim="800000"/>
            <a:headEnd type="none" w="sm" len="sm"/>
            <a:tailEnd type="none" w="sm" len="sm"/>
          </a:ln>
          <a:effectLst/>
        </p:spPr>
        <p:txBody>
          <a:bodyPr>
            <a:spAutoFit/>
          </a:bodyPr>
          <a:lstStyle/>
          <a:p>
            <a:pPr eaLnBrk="0" hangingPunct="0">
              <a:defRPr/>
            </a:pPr>
            <a:r>
              <a:rPr lang="zh-CN" altLang="en-US" sz="2000" b="1">
                <a:solidFill>
                  <a:schemeClr val="hlink"/>
                </a:solidFill>
                <a:effectLst>
                  <a:outerShdw blurRad="38100" dist="38100" dir="2700000" algn="tl">
                    <a:srgbClr val="C0C0C0"/>
                  </a:outerShdw>
                </a:effectLst>
                <a:latin typeface="宋体" pitchFamily="2" charset="-122"/>
              </a:rPr>
              <a:t>开发软件的原则：</a:t>
            </a:r>
          </a:p>
        </p:txBody>
      </p:sp>
      <p:sp>
        <p:nvSpPr>
          <p:cNvPr id="361506" name="Rectangle 34"/>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361507" name="Rectangle 35"/>
          <p:cNvSpPr>
            <a:spLocks noChangeArrowheads="1"/>
          </p:cNvSpPr>
          <p:nvPr/>
        </p:nvSpPr>
        <p:spPr bwMode="auto">
          <a:xfrm>
            <a:off x="76200" y="1219200"/>
            <a:ext cx="3733800" cy="3048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2400" b="1">
                <a:solidFill>
                  <a:schemeClr val="bg2"/>
                </a:solidFill>
                <a:effectLst>
                  <a:outerShdw blurRad="38100" dist="38100" dir="2700000" algn="tl">
                    <a:srgbClr val="C0C0C0"/>
                  </a:outerShdw>
                </a:effectLst>
                <a:latin typeface="宋体" pitchFamily="2" charset="-122"/>
              </a:rPr>
              <a:t>瀑布模型 </a:t>
            </a:r>
            <a:r>
              <a:rPr kumimoji="0" lang="en-US" altLang="zh-CN" sz="2400" b="1">
                <a:solidFill>
                  <a:schemeClr val="bg2"/>
                </a:solidFill>
                <a:effectLst>
                  <a:outerShdw blurRad="38100" dist="38100" dir="2700000" algn="tl">
                    <a:srgbClr val="C0C0C0"/>
                  </a:outerShdw>
                </a:effectLst>
                <a:latin typeface="宋体" pitchFamily="2" charset="-122"/>
              </a:rPr>
              <a:t>(</a:t>
            </a:r>
            <a:r>
              <a:rPr kumimoji="0" lang="zh-CN" altLang="en-US" sz="2400" b="1">
                <a:solidFill>
                  <a:schemeClr val="bg2"/>
                </a:solidFill>
                <a:effectLst>
                  <a:outerShdw blurRad="38100" dist="38100" dir="2700000" algn="tl">
                    <a:srgbClr val="C0C0C0"/>
                  </a:outerShdw>
                </a:effectLst>
                <a:latin typeface="宋体" pitchFamily="2" charset="-122"/>
              </a:rPr>
              <a:t>线形顺序模型</a:t>
            </a:r>
            <a:r>
              <a:rPr kumimoji="0" lang="en-US" altLang="zh-CN" sz="2400" b="1">
                <a:solidFill>
                  <a:schemeClr val="bg2"/>
                </a:solidFill>
                <a:effectLst>
                  <a:outerShdw blurRad="38100" dist="38100" dir="2700000" algn="tl">
                    <a:srgbClr val="C0C0C0"/>
                  </a:outerShdw>
                </a:effectLst>
                <a:latin typeface="宋体" pitchFamily="2" charset="-122"/>
              </a:rPr>
              <a:t>)</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8" name="Rectangle 4"/>
          <p:cNvSpPr>
            <a:spLocks noGrp="1" noChangeArrowheads="1"/>
          </p:cNvSpPr>
          <p:nvPr>
            <p:ph type="title"/>
          </p:nvPr>
        </p:nvSpPr>
        <p:spPr>
          <a:xfrm>
            <a:off x="107950" y="1268413"/>
            <a:ext cx="5616575" cy="530225"/>
          </a:xfrm>
        </p:spPr>
        <p:txBody>
          <a:bodyPr/>
          <a:lstStyle/>
          <a:p>
            <a:pPr algn="l">
              <a:defRPr/>
            </a:pPr>
            <a:r>
              <a:rPr lang="zh-CN" altLang="en-US" sz="4400" dirty="0"/>
              <a:t>课程的主要</a:t>
            </a:r>
            <a:r>
              <a:rPr lang="zh-CN" altLang="en-US" sz="4400" dirty="0" smtClean="0"/>
              <a:t>内容：</a:t>
            </a:r>
            <a:endParaRPr lang="zh-CN" altLang="en-US" sz="4400" dirty="0"/>
          </a:p>
        </p:txBody>
      </p:sp>
      <p:sp>
        <p:nvSpPr>
          <p:cNvPr id="333829" name="Rectangle 5"/>
          <p:cNvSpPr>
            <a:spLocks noGrp="1" noChangeArrowheads="1"/>
          </p:cNvSpPr>
          <p:nvPr>
            <p:ph type="body" idx="1"/>
          </p:nvPr>
        </p:nvSpPr>
        <p:spPr>
          <a:xfrm>
            <a:off x="107950" y="2060575"/>
            <a:ext cx="8999538" cy="4343400"/>
          </a:xfrm>
        </p:spPr>
        <p:txBody>
          <a:bodyPr/>
          <a:lstStyle/>
          <a:p>
            <a:pPr>
              <a:lnSpc>
                <a:spcPct val="110000"/>
              </a:lnSpc>
              <a:defRPr/>
            </a:pPr>
            <a:r>
              <a:rPr lang="zh-CN" altLang="en-US" dirty="0">
                <a:solidFill>
                  <a:srgbClr val="FB11DA"/>
                </a:solidFill>
                <a:effectLst>
                  <a:outerShdw blurRad="38100" dist="38100" dir="2700000" algn="tl">
                    <a:srgbClr val="C0C0C0"/>
                  </a:outerShdw>
                </a:effectLst>
              </a:rPr>
              <a:t>软件工程概述</a:t>
            </a:r>
            <a:r>
              <a:rPr lang="zh-CN" altLang="en-US" dirty="0">
                <a:effectLst>
                  <a:outerShdw blurRad="38100" dist="38100" dir="2700000" algn="tl">
                    <a:srgbClr val="C0C0C0"/>
                  </a:outerShdw>
                </a:effectLst>
              </a:rPr>
              <a:t>：软件工程发展、</a:t>
            </a:r>
            <a:r>
              <a:rPr lang="zh-CN" altLang="en-US" dirty="0" smtClean="0">
                <a:effectLst>
                  <a:outerShdw blurRad="38100" dist="38100" dir="2700000" algn="tl">
                    <a:srgbClr val="C0C0C0"/>
                  </a:outerShdw>
                </a:effectLst>
              </a:rPr>
              <a:t>过程模型；</a:t>
            </a:r>
            <a:endParaRPr lang="zh-CN" altLang="en-US" dirty="0">
              <a:effectLst>
                <a:outerShdw blurRad="38100" dist="38100" dir="2700000" algn="tl">
                  <a:srgbClr val="C0C0C0"/>
                </a:outerShdw>
              </a:effectLst>
            </a:endParaRPr>
          </a:p>
          <a:p>
            <a:pPr>
              <a:lnSpc>
                <a:spcPct val="110000"/>
              </a:lnSpc>
              <a:defRPr/>
            </a:pPr>
            <a:r>
              <a:rPr lang="zh-CN" altLang="en-US" dirty="0">
                <a:solidFill>
                  <a:srgbClr val="FB11DA"/>
                </a:solidFill>
                <a:effectLst>
                  <a:outerShdw blurRad="38100" dist="38100" dir="2700000" algn="tl">
                    <a:srgbClr val="C0C0C0"/>
                  </a:outerShdw>
                </a:effectLst>
              </a:rPr>
              <a:t>软件工程技术</a:t>
            </a:r>
            <a:r>
              <a:rPr lang="zh-CN" altLang="en-US" dirty="0">
                <a:effectLst>
                  <a:outerShdw blurRad="38100" dist="38100" dir="2700000" algn="tl">
                    <a:srgbClr val="C0C0C0"/>
                  </a:outerShdw>
                </a:effectLst>
              </a:rPr>
              <a:t>：结构化和面向对象的分析方法、结构化和面向对象的设计方法，以及</a:t>
            </a:r>
            <a:r>
              <a:rPr lang="en-US" altLang="zh-CN" dirty="0">
                <a:effectLst>
                  <a:outerShdw blurRad="38100" dist="38100" dir="2700000" algn="tl">
                    <a:srgbClr val="C0C0C0"/>
                  </a:outerShdw>
                </a:effectLst>
                <a:latin typeface="Times New Roman" pitchFamily="18" charset="0"/>
              </a:rPr>
              <a:t>UML</a:t>
            </a:r>
            <a:r>
              <a:rPr lang="zh-CN" altLang="en-US" dirty="0">
                <a:effectLst>
                  <a:outerShdw blurRad="38100" dist="38100" dir="2700000" algn="tl">
                    <a:srgbClr val="C0C0C0"/>
                  </a:outerShdw>
                </a:effectLst>
                <a:latin typeface="Times New Roman" pitchFamily="18" charset="0"/>
              </a:rPr>
              <a:t>统一</a:t>
            </a:r>
            <a:r>
              <a:rPr lang="zh-CN" altLang="en-US" dirty="0">
                <a:effectLst>
                  <a:outerShdw blurRad="38100" dist="38100" dir="2700000" algn="tl">
                    <a:srgbClr val="C0C0C0"/>
                  </a:outerShdw>
                </a:effectLst>
              </a:rPr>
              <a:t>建模语言介绍；</a:t>
            </a:r>
          </a:p>
          <a:p>
            <a:pPr>
              <a:lnSpc>
                <a:spcPct val="110000"/>
              </a:lnSpc>
              <a:defRPr/>
            </a:pPr>
            <a:r>
              <a:rPr lang="zh-CN" altLang="en-US" dirty="0">
                <a:solidFill>
                  <a:srgbClr val="FB11DA"/>
                </a:solidFill>
                <a:effectLst>
                  <a:outerShdw blurRad="38100" dist="38100" dir="2700000" algn="tl">
                    <a:srgbClr val="C0C0C0"/>
                  </a:outerShdw>
                </a:effectLst>
              </a:rPr>
              <a:t>软件测试技术</a:t>
            </a:r>
            <a:r>
              <a:rPr lang="zh-CN" altLang="en-US" dirty="0">
                <a:effectLst>
                  <a:outerShdw blurRad="38100" dist="38100" dir="2700000" algn="tl">
                    <a:srgbClr val="C0C0C0"/>
                  </a:outerShdw>
                </a:effectLst>
              </a:rPr>
              <a:t>：白盒测试（各类覆盖方法）、黑盒</a:t>
            </a:r>
            <a:r>
              <a:rPr lang="zh-CN" altLang="en-US" dirty="0" smtClean="0">
                <a:effectLst>
                  <a:outerShdw blurRad="38100" dist="38100" dir="2700000" algn="tl">
                    <a:srgbClr val="C0C0C0"/>
                  </a:outerShdw>
                </a:effectLst>
              </a:rPr>
              <a:t>测试、测试策略；</a:t>
            </a:r>
            <a:endParaRPr lang="zh-CN" altLang="en-US" dirty="0">
              <a:effectLst>
                <a:outerShdw blurRad="38100" dist="38100" dir="2700000" algn="tl">
                  <a:srgbClr val="C0C0C0"/>
                </a:outerShdw>
              </a:effectLst>
            </a:endParaRPr>
          </a:p>
          <a:p>
            <a:pPr>
              <a:lnSpc>
                <a:spcPct val="110000"/>
              </a:lnSpc>
              <a:defRPr/>
            </a:pPr>
            <a:r>
              <a:rPr lang="zh-CN" altLang="en-US" dirty="0">
                <a:solidFill>
                  <a:srgbClr val="FB11DA"/>
                </a:solidFill>
                <a:effectLst>
                  <a:outerShdw blurRad="38100" dist="38100" dir="2700000" algn="tl">
                    <a:srgbClr val="C0C0C0"/>
                  </a:outerShdw>
                </a:effectLst>
              </a:rPr>
              <a:t>软件维护</a:t>
            </a:r>
            <a:r>
              <a:rPr lang="zh-CN" altLang="en-US" dirty="0">
                <a:effectLst>
                  <a:outerShdw blurRad="38100" dist="38100" dir="2700000" algn="tl">
                    <a:srgbClr val="C0C0C0"/>
                  </a:outerShdw>
                </a:effectLst>
              </a:rPr>
              <a:t>：软件的可维性、软件维护的任务及过程、软件维护的副作用；</a:t>
            </a:r>
          </a:p>
          <a:p>
            <a:pPr>
              <a:lnSpc>
                <a:spcPct val="110000"/>
              </a:lnSpc>
              <a:defRPr/>
            </a:pPr>
            <a:r>
              <a:rPr lang="zh-CN" altLang="en-US" dirty="0">
                <a:solidFill>
                  <a:srgbClr val="FB11DA"/>
                </a:solidFill>
                <a:effectLst>
                  <a:outerShdw blurRad="38100" dist="38100" dir="2700000" algn="tl">
                    <a:srgbClr val="C0C0C0"/>
                  </a:outerShdw>
                </a:effectLst>
              </a:rPr>
              <a:t>软件项目管理技术</a:t>
            </a:r>
            <a:r>
              <a:rPr lang="zh-CN" altLang="en-US" dirty="0">
                <a:effectLst>
                  <a:outerShdw blurRad="38100" dist="38100" dir="2700000" algn="tl">
                    <a:srgbClr val="C0C0C0"/>
                  </a:outerShdw>
                </a:effectLst>
              </a:rPr>
              <a:t>：软件项目管理的基本概念、项目计划、风险分析、软件质量保证、软件配置管理、软件过程能力成熟度模型。</a:t>
            </a:r>
            <a:endParaRPr lang="en-US" altLang="zh-CN" dirty="0" smtClean="0">
              <a:effectLst>
                <a:outerShdw blurRad="38100" dist="38100" dir="2700000" algn="tl">
                  <a:srgbClr val="C0C0C0"/>
                </a:outerShdw>
              </a:effectLst>
            </a:endParaRPr>
          </a:p>
          <a:p>
            <a:pPr>
              <a:lnSpc>
                <a:spcPct val="110000"/>
              </a:lnSpc>
              <a:defRPr/>
            </a:pPr>
            <a:r>
              <a:rPr lang="zh-CN" altLang="en-US" dirty="0" smtClean="0">
                <a:solidFill>
                  <a:srgbClr val="FB11DA"/>
                </a:solidFill>
                <a:effectLst>
                  <a:outerShdw blurRad="38100" dist="38100" dir="2700000" algn="tl">
                    <a:srgbClr val="C0C0C0"/>
                  </a:outerShdw>
                </a:effectLst>
              </a:rPr>
              <a:t>课堂教学</a:t>
            </a:r>
            <a:r>
              <a:rPr lang="zh-CN" altLang="en-US" dirty="0" smtClean="0">
                <a:effectLst>
                  <a:outerShdw blurRad="38100" dist="38100" dir="2700000" algn="tl">
                    <a:srgbClr val="C0C0C0"/>
                  </a:outerShdw>
                </a:effectLst>
              </a:rPr>
              <a:t>：安排课堂讨论。同学们以小组为单位，每个小组自拟题目，进行需求分析、设计，并在课堂上进行讲解、讨论。</a:t>
            </a:r>
            <a:endParaRPr lang="zh-CN" altLang="en-US" dirty="0">
              <a:effectLst>
                <a:outerShdw blurRad="38100" dist="38100" dir="2700000" algn="tl">
                  <a:srgbClr val="C0C0C0"/>
                </a:outerShdw>
              </a:effectLst>
            </a:endParaRPr>
          </a:p>
        </p:txBody>
      </p:sp>
      <p:sp>
        <p:nvSpPr>
          <p:cNvPr id="333830" name="Rectangle 6"/>
          <p:cNvSpPr>
            <a:spLocks noChangeArrowheads="1"/>
          </p:cNvSpPr>
          <p:nvPr/>
        </p:nvSpPr>
        <p:spPr bwMode="auto">
          <a:xfrm>
            <a:off x="1676400" y="304800"/>
            <a:ext cx="5867400" cy="838200"/>
          </a:xfrm>
          <a:prstGeom prst="rect">
            <a:avLst/>
          </a:prstGeom>
          <a:noFill/>
          <a:ln w="9525">
            <a:noFill/>
            <a:miter lim="800000"/>
            <a:headEnd/>
            <a:tailEnd/>
          </a:ln>
          <a:effectLst/>
        </p:spPr>
        <p:txBody>
          <a:bodyPr lIns="0" tIns="0" rIns="0" bIns="0"/>
          <a:lstStyle/>
          <a:p>
            <a:pPr marL="284163" indent="-284163" algn="ctr" defTabSz="346075" eaLnBrk="0" hangingPunct="0">
              <a:lnSpc>
                <a:spcPct val="80000"/>
              </a:lnSpc>
              <a:spcAft>
                <a:spcPct val="50000"/>
              </a:spcAft>
              <a:buClr>
                <a:srgbClr val="A31221"/>
              </a:buClr>
              <a:buSzPct val="75000"/>
              <a:buFont typeface="Wingdings 3" pitchFamily="18" charset="2"/>
              <a:buNone/>
              <a:tabLst>
                <a:tab pos="1260475" algn="l"/>
              </a:tabLst>
              <a:defRPr/>
            </a:pPr>
            <a:r>
              <a:rPr kumimoji="0" lang="zh-CN" altLang="en-US" sz="6600" b="1">
                <a:solidFill>
                  <a:srgbClr val="FF0000"/>
                </a:solidFill>
                <a:effectLst>
                  <a:outerShdw blurRad="38100" dist="38100" dir="2700000" algn="tl">
                    <a:srgbClr val="C0C0C0"/>
                  </a:outerShdw>
                </a:effectLst>
                <a:latin typeface="宋体" pitchFamily="2" charset="-122"/>
                <a:ea typeface="隶书" pitchFamily="49" charset="-122"/>
              </a:rPr>
              <a:t>软件工程基础</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2550" y="1147763"/>
            <a:ext cx="3625354" cy="552450"/>
          </a:xfrm>
        </p:spPr>
        <p:txBody>
          <a:bodyPr lIns="92075" tIns="46038" rIns="92075" bIns="46038" anchor="ctr"/>
          <a:lstStyle/>
          <a:p>
            <a:pPr algn="l">
              <a:defRPr/>
            </a:pPr>
            <a:r>
              <a:rPr lang="zh-CN" altLang="en-US" sz="2400" dirty="0">
                <a:solidFill>
                  <a:schemeClr val="hlink"/>
                </a:solidFill>
                <a:latin typeface="宋体" pitchFamily="2" charset="-122"/>
                <a:ea typeface="宋体" pitchFamily="2" charset="-122"/>
              </a:rPr>
              <a:t>原型</a:t>
            </a:r>
            <a:r>
              <a:rPr lang="zh-CN" altLang="en-US" sz="2400" dirty="0" smtClean="0">
                <a:solidFill>
                  <a:schemeClr val="hlink"/>
                </a:solidFill>
                <a:latin typeface="宋体" pitchFamily="2" charset="-122"/>
                <a:ea typeface="宋体" pitchFamily="2" charset="-122"/>
              </a:rPr>
              <a:t>模型（演化模型）</a:t>
            </a:r>
            <a:endParaRPr lang="zh-CN" altLang="en-US" sz="2400" dirty="0">
              <a:solidFill>
                <a:schemeClr val="hlink"/>
              </a:solidFill>
              <a:latin typeface="宋体" pitchFamily="2" charset="-122"/>
              <a:ea typeface="宋体" pitchFamily="2" charset="-122"/>
            </a:endParaRPr>
          </a:p>
        </p:txBody>
      </p:sp>
      <p:sp>
        <p:nvSpPr>
          <p:cNvPr id="198711" name="Text Box 55"/>
          <p:cNvSpPr txBox="1">
            <a:spLocks noChangeArrowheads="1"/>
          </p:cNvSpPr>
          <p:nvPr/>
        </p:nvSpPr>
        <p:spPr bwMode="auto">
          <a:xfrm>
            <a:off x="762000" y="3200400"/>
            <a:ext cx="1295400" cy="579438"/>
          </a:xfrm>
          <a:prstGeom prst="rect">
            <a:avLst/>
          </a:prstGeom>
          <a:noFill/>
          <a:ln w="12700">
            <a:noFill/>
            <a:miter lim="800000"/>
            <a:headEnd type="none" w="sm" len="sm"/>
            <a:tailEnd type="none" w="sm" len="sm"/>
          </a:ln>
          <a:effectLst>
            <a:outerShdw dist="107763" dir="2700000" algn="ctr" rotWithShape="0">
              <a:schemeClr val="bg2"/>
            </a:outerShdw>
          </a:effectLst>
        </p:spPr>
        <p:txBody>
          <a:bodyPr>
            <a:spAutoFit/>
          </a:bodyPr>
          <a:lstStyle/>
          <a:p>
            <a:pPr eaLnBrk="0" hangingPunct="0">
              <a:spcBef>
                <a:spcPct val="50000"/>
              </a:spcBef>
              <a:defRPr/>
            </a:pPr>
            <a:endParaRPr lang="zh-CN" altLang="zh-CN" sz="3200">
              <a:solidFill>
                <a:schemeClr val="tx1"/>
              </a:solidFill>
              <a:latin typeface="Times New Roman" pitchFamily="18" charset="0"/>
            </a:endParaRPr>
          </a:p>
        </p:txBody>
      </p:sp>
      <p:sp>
        <p:nvSpPr>
          <p:cNvPr id="198717" name="Rectangle 61"/>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198719" name="Rectangle 63"/>
          <p:cNvSpPr>
            <a:spLocks noChangeArrowheads="1"/>
          </p:cNvSpPr>
          <p:nvPr/>
        </p:nvSpPr>
        <p:spPr bwMode="auto">
          <a:xfrm>
            <a:off x="250825" y="1752600"/>
            <a:ext cx="8713788" cy="1282700"/>
          </a:xfrm>
          <a:prstGeom prst="rect">
            <a:avLst/>
          </a:prstGeom>
          <a:noFill/>
          <a:ln w="9525">
            <a:noFill/>
            <a:miter lim="800000"/>
            <a:headEnd/>
            <a:tailEnd/>
          </a:ln>
          <a:effectLst/>
        </p:spPr>
        <p:txBody>
          <a:bodyPr anchor="ctr">
            <a:spAutoFit/>
          </a:bodyPr>
          <a:lstStyle/>
          <a:p>
            <a:pPr>
              <a:lnSpc>
                <a:spcPct val="130000"/>
              </a:lnSpc>
              <a:defRPr/>
            </a:pPr>
            <a:r>
              <a:rPr lang="en-US" altLang="zh-CN" sz="2000" b="1">
                <a:effectLst>
                  <a:outerShdw blurRad="38100" dist="38100" dir="2700000" algn="tl">
                    <a:srgbClr val="C0C0C0"/>
                  </a:outerShdw>
                </a:effectLst>
                <a:latin typeface="Arial" charset="0"/>
              </a:rPr>
              <a:t>       </a:t>
            </a:r>
            <a:r>
              <a:rPr lang="zh-CN" altLang="en-US" sz="2000" b="1">
                <a:effectLst>
                  <a:outerShdw blurRad="38100" dist="38100" dir="2700000" algn="tl">
                    <a:srgbClr val="C0C0C0"/>
                  </a:outerShdw>
                </a:effectLst>
                <a:latin typeface="Arial" charset="0"/>
              </a:rPr>
              <a:t>原型是软件开发过程中一个用于实验的、测试的或早期能运行的简单系统。由于在软件开发的需求分析阶段，难以确定用户需求，因而软件人员根据用户初步的、不明确的需求快速开发出系统原型。 </a:t>
            </a:r>
          </a:p>
        </p:txBody>
      </p:sp>
      <p:grpSp>
        <p:nvGrpSpPr>
          <p:cNvPr id="49157" name="Group 64"/>
          <p:cNvGrpSpPr>
            <a:grpSpLocks/>
          </p:cNvGrpSpPr>
          <p:nvPr/>
        </p:nvGrpSpPr>
        <p:grpSpPr bwMode="auto">
          <a:xfrm>
            <a:off x="2483768" y="3140968"/>
            <a:ext cx="3527425" cy="3313113"/>
            <a:chOff x="4098" y="5016"/>
            <a:chExt cx="3586" cy="3912"/>
          </a:xfrm>
        </p:grpSpPr>
        <p:sp>
          <p:nvSpPr>
            <p:cNvPr id="49158" name="Oval 65"/>
            <p:cNvSpPr>
              <a:spLocks noChangeArrowheads="1"/>
            </p:cNvSpPr>
            <p:nvPr/>
          </p:nvSpPr>
          <p:spPr bwMode="auto">
            <a:xfrm>
              <a:off x="4320" y="5685"/>
              <a:ext cx="3240" cy="3243"/>
            </a:xfrm>
            <a:prstGeom prst="ellipse">
              <a:avLst/>
            </a:prstGeom>
            <a:solidFill>
              <a:srgbClr val="FFFFFF"/>
            </a:solidFill>
            <a:ln w="12700">
              <a:solidFill>
                <a:srgbClr val="000000"/>
              </a:solidFill>
              <a:round/>
              <a:headEnd/>
              <a:tailEnd/>
            </a:ln>
          </p:spPr>
          <p:txBody>
            <a:bodyPr/>
            <a:lstStyle/>
            <a:p>
              <a:pPr algn="just">
                <a:lnSpc>
                  <a:spcPct val="90000"/>
                </a:lnSpc>
              </a:pPr>
              <a:endParaRPr lang="zh-CN" altLang="en-US"/>
            </a:p>
          </p:txBody>
        </p:sp>
        <p:sp>
          <p:nvSpPr>
            <p:cNvPr id="49159" name="Oval 66"/>
            <p:cNvSpPr>
              <a:spLocks noChangeArrowheads="1"/>
            </p:cNvSpPr>
            <p:nvPr/>
          </p:nvSpPr>
          <p:spPr bwMode="auto">
            <a:xfrm>
              <a:off x="5234" y="6593"/>
              <a:ext cx="1410" cy="1412"/>
            </a:xfrm>
            <a:prstGeom prst="ellipse">
              <a:avLst/>
            </a:prstGeom>
            <a:solidFill>
              <a:srgbClr val="FFFFFF"/>
            </a:solidFill>
            <a:ln w="9525">
              <a:solidFill>
                <a:srgbClr val="000000"/>
              </a:solidFill>
              <a:round/>
              <a:headEnd/>
              <a:tailEnd/>
            </a:ln>
          </p:spPr>
          <p:txBody>
            <a:bodyPr/>
            <a:lstStyle/>
            <a:p>
              <a:pPr algn="just">
                <a:lnSpc>
                  <a:spcPct val="90000"/>
                </a:lnSpc>
              </a:pPr>
              <a:endParaRPr lang="zh-CN" altLang="en-US"/>
            </a:p>
          </p:txBody>
        </p:sp>
        <p:sp>
          <p:nvSpPr>
            <p:cNvPr id="49160" name="Line 67"/>
            <p:cNvSpPr>
              <a:spLocks noChangeShapeType="1"/>
            </p:cNvSpPr>
            <p:nvPr/>
          </p:nvSpPr>
          <p:spPr bwMode="auto">
            <a:xfrm>
              <a:off x="4970" y="6025"/>
              <a:ext cx="540" cy="709"/>
            </a:xfrm>
            <a:prstGeom prst="line">
              <a:avLst/>
            </a:prstGeom>
            <a:noFill/>
            <a:ln w="9525">
              <a:solidFill>
                <a:srgbClr val="000000"/>
              </a:solidFill>
              <a:round/>
              <a:headEnd/>
              <a:tailEnd/>
            </a:ln>
          </p:spPr>
          <p:txBody>
            <a:bodyPr/>
            <a:lstStyle/>
            <a:p>
              <a:endParaRPr lang="zh-CN" altLang="en-US"/>
            </a:p>
          </p:txBody>
        </p:sp>
        <p:sp>
          <p:nvSpPr>
            <p:cNvPr id="49161" name="Line 68"/>
            <p:cNvSpPr>
              <a:spLocks noChangeShapeType="1"/>
            </p:cNvSpPr>
            <p:nvPr/>
          </p:nvSpPr>
          <p:spPr bwMode="auto">
            <a:xfrm flipH="1">
              <a:off x="6314" y="5912"/>
              <a:ext cx="360" cy="765"/>
            </a:xfrm>
            <a:prstGeom prst="line">
              <a:avLst/>
            </a:prstGeom>
            <a:noFill/>
            <a:ln w="9525">
              <a:solidFill>
                <a:srgbClr val="000000"/>
              </a:solidFill>
              <a:round/>
              <a:headEnd/>
              <a:tailEnd/>
            </a:ln>
          </p:spPr>
          <p:txBody>
            <a:bodyPr/>
            <a:lstStyle/>
            <a:p>
              <a:endParaRPr lang="zh-CN" altLang="en-US"/>
            </a:p>
          </p:txBody>
        </p:sp>
        <p:sp>
          <p:nvSpPr>
            <p:cNvPr id="49162" name="Line 69"/>
            <p:cNvSpPr>
              <a:spLocks noChangeShapeType="1"/>
            </p:cNvSpPr>
            <p:nvPr/>
          </p:nvSpPr>
          <p:spPr bwMode="auto">
            <a:xfrm>
              <a:off x="4320" y="7317"/>
              <a:ext cx="900" cy="0"/>
            </a:xfrm>
            <a:prstGeom prst="line">
              <a:avLst/>
            </a:prstGeom>
            <a:noFill/>
            <a:ln w="9525">
              <a:solidFill>
                <a:srgbClr val="000000"/>
              </a:solidFill>
              <a:round/>
              <a:headEnd/>
              <a:tailEnd/>
            </a:ln>
          </p:spPr>
          <p:txBody>
            <a:bodyPr/>
            <a:lstStyle/>
            <a:p>
              <a:endParaRPr lang="zh-CN" altLang="en-US"/>
            </a:p>
          </p:txBody>
        </p:sp>
        <p:sp>
          <p:nvSpPr>
            <p:cNvPr id="49163" name="Line 70"/>
            <p:cNvSpPr>
              <a:spLocks noChangeShapeType="1"/>
            </p:cNvSpPr>
            <p:nvPr/>
          </p:nvSpPr>
          <p:spPr bwMode="auto">
            <a:xfrm>
              <a:off x="6646" y="7315"/>
              <a:ext cx="900" cy="0"/>
            </a:xfrm>
            <a:prstGeom prst="line">
              <a:avLst/>
            </a:prstGeom>
            <a:noFill/>
            <a:ln w="9525">
              <a:solidFill>
                <a:srgbClr val="000000"/>
              </a:solidFill>
              <a:round/>
              <a:headEnd/>
              <a:tailEnd/>
            </a:ln>
          </p:spPr>
          <p:txBody>
            <a:bodyPr/>
            <a:lstStyle/>
            <a:p>
              <a:endParaRPr lang="zh-CN" altLang="en-US"/>
            </a:p>
          </p:txBody>
        </p:sp>
        <p:sp>
          <p:nvSpPr>
            <p:cNvPr id="49164" name="Line 71"/>
            <p:cNvSpPr>
              <a:spLocks noChangeShapeType="1"/>
            </p:cNvSpPr>
            <p:nvPr/>
          </p:nvSpPr>
          <p:spPr bwMode="auto">
            <a:xfrm flipH="1">
              <a:off x="5220" y="7925"/>
              <a:ext cx="360" cy="850"/>
            </a:xfrm>
            <a:prstGeom prst="line">
              <a:avLst/>
            </a:prstGeom>
            <a:noFill/>
            <a:ln w="9525">
              <a:solidFill>
                <a:srgbClr val="000000"/>
              </a:solidFill>
              <a:round/>
              <a:headEnd/>
              <a:tailEnd/>
            </a:ln>
          </p:spPr>
          <p:txBody>
            <a:bodyPr/>
            <a:lstStyle/>
            <a:p>
              <a:endParaRPr lang="zh-CN" altLang="en-US"/>
            </a:p>
          </p:txBody>
        </p:sp>
        <p:sp>
          <p:nvSpPr>
            <p:cNvPr id="49165" name="Line 72"/>
            <p:cNvSpPr>
              <a:spLocks noChangeShapeType="1"/>
            </p:cNvSpPr>
            <p:nvPr/>
          </p:nvSpPr>
          <p:spPr bwMode="auto">
            <a:xfrm>
              <a:off x="6382" y="7869"/>
              <a:ext cx="540" cy="737"/>
            </a:xfrm>
            <a:prstGeom prst="line">
              <a:avLst/>
            </a:prstGeom>
            <a:noFill/>
            <a:ln w="9525">
              <a:solidFill>
                <a:srgbClr val="000000"/>
              </a:solidFill>
              <a:round/>
              <a:headEnd/>
              <a:tailEnd/>
            </a:ln>
          </p:spPr>
          <p:txBody>
            <a:bodyPr/>
            <a:lstStyle/>
            <a:p>
              <a:endParaRPr lang="zh-CN" altLang="en-US"/>
            </a:p>
          </p:txBody>
        </p:sp>
        <p:sp>
          <p:nvSpPr>
            <p:cNvPr id="49166" name="Line 73"/>
            <p:cNvSpPr>
              <a:spLocks noChangeShapeType="1"/>
            </p:cNvSpPr>
            <p:nvPr/>
          </p:nvSpPr>
          <p:spPr bwMode="auto">
            <a:xfrm flipV="1">
              <a:off x="5234" y="6691"/>
              <a:ext cx="1080" cy="624"/>
            </a:xfrm>
            <a:prstGeom prst="line">
              <a:avLst/>
            </a:prstGeom>
            <a:noFill/>
            <a:ln w="9525">
              <a:solidFill>
                <a:srgbClr val="000000"/>
              </a:solidFill>
              <a:prstDash val="dash"/>
              <a:round/>
              <a:headEnd/>
              <a:tailEnd/>
            </a:ln>
          </p:spPr>
          <p:txBody>
            <a:bodyPr/>
            <a:lstStyle/>
            <a:p>
              <a:endParaRPr lang="zh-CN" altLang="en-US"/>
            </a:p>
          </p:txBody>
        </p:sp>
        <p:sp>
          <p:nvSpPr>
            <p:cNvPr id="49167" name="Line 74"/>
            <p:cNvSpPr>
              <a:spLocks noChangeShapeType="1"/>
            </p:cNvSpPr>
            <p:nvPr/>
          </p:nvSpPr>
          <p:spPr bwMode="auto">
            <a:xfrm flipV="1">
              <a:off x="5578" y="7313"/>
              <a:ext cx="1080" cy="624"/>
            </a:xfrm>
            <a:prstGeom prst="line">
              <a:avLst/>
            </a:prstGeom>
            <a:noFill/>
            <a:ln w="9525">
              <a:solidFill>
                <a:srgbClr val="000000"/>
              </a:solidFill>
              <a:prstDash val="dash"/>
              <a:round/>
              <a:headEnd/>
              <a:tailEnd/>
            </a:ln>
          </p:spPr>
          <p:txBody>
            <a:bodyPr/>
            <a:lstStyle/>
            <a:p>
              <a:endParaRPr lang="zh-CN" altLang="en-US"/>
            </a:p>
          </p:txBody>
        </p:sp>
        <p:sp>
          <p:nvSpPr>
            <p:cNvPr id="198731" name="Text Box 75"/>
            <p:cNvSpPr txBox="1">
              <a:spLocks noChangeArrowheads="1"/>
            </p:cNvSpPr>
            <p:nvPr/>
          </p:nvSpPr>
          <p:spPr bwMode="auto">
            <a:xfrm>
              <a:off x="5192" y="5800"/>
              <a:ext cx="1260" cy="724"/>
            </a:xfrm>
            <a:prstGeom prst="rect">
              <a:avLst/>
            </a:prstGeom>
            <a:noFill/>
            <a:ln w="9525">
              <a:noFill/>
              <a:miter lim="800000"/>
              <a:headEnd/>
              <a:tailEnd/>
            </a:ln>
          </p:spPr>
          <p:txBody>
            <a:bodyPr/>
            <a:lstStyle/>
            <a:p>
              <a:pPr algn="ctr">
                <a:lnSpc>
                  <a:spcPct val="90000"/>
                </a:lnSpc>
                <a:defRPr/>
              </a:pPr>
              <a:r>
                <a:rPr lang="zh-CN" altLang="en-US" sz="1400" b="1">
                  <a:effectLst>
                    <a:outerShdw blurRad="38100" dist="38100" dir="2700000" algn="tl">
                      <a:srgbClr val="C0C0C0"/>
                    </a:outerShdw>
                  </a:effectLst>
                  <a:latin typeface="Times New Roman" pitchFamily="18" charset="0"/>
                </a:rPr>
                <a:t>简要获取</a:t>
              </a:r>
            </a:p>
            <a:p>
              <a:pPr algn="ctr">
                <a:lnSpc>
                  <a:spcPct val="90000"/>
                </a:lnSpc>
                <a:defRPr/>
              </a:pPr>
              <a:r>
                <a:rPr lang="zh-CN" altLang="en-US" sz="1400" b="1">
                  <a:effectLst>
                    <a:outerShdw blurRad="38100" dist="38100" dir="2700000" algn="tl">
                      <a:srgbClr val="C0C0C0"/>
                    </a:outerShdw>
                  </a:effectLst>
                  <a:latin typeface="Times New Roman" pitchFamily="18" charset="0"/>
                </a:rPr>
                <a:t>需求</a:t>
              </a:r>
            </a:p>
            <a:p>
              <a:pPr algn="just">
                <a:lnSpc>
                  <a:spcPct val="90000"/>
                </a:lnSpc>
                <a:defRPr/>
              </a:pPr>
              <a:endParaRPr lang="en-US" altLang="zh-CN" sz="1400" b="1">
                <a:effectLst>
                  <a:outerShdw blurRad="38100" dist="38100" dir="2700000" algn="tl">
                    <a:srgbClr val="C0C0C0"/>
                  </a:outerShdw>
                </a:effectLst>
                <a:latin typeface="Arial" charset="0"/>
              </a:endParaRPr>
            </a:p>
          </p:txBody>
        </p:sp>
        <p:sp>
          <p:nvSpPr>
            <p:cNvPr id="198732" name="Text Box 76"/>
            <p:cNvSpPr txBox="1">
              <a:spLocks noChangeArrowheads="1"/>
            </p:cNvSpPr>
            <p:nvPr/>
          </p:nvSpPr>
          <p:spPr bwMode="auto">
            <a:xfrm>
              <a:off x="6382" y="6534"/>
              <a:ext cx="1260" cy="469"/>
            </a:xfrm>
            <a:prstGeom prst="rect">
              <a:avLst/>
            </a:prstGeom>
            <a:noFill/>
            <a:ln w="9525">
              <a:noFill/>
              <a:miter lim="800000"/>
              <a:headEnd/>
              <a:tailEnd/>
            </a:ln>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快速设计</a:t>
              </a:r>
              <a:endParaRPr lang="zh-CN" altLang="en-US" sz="1400" b="1">
                <a:effectLst>
                  <a:outerShdw blurRad="38100" dist="38100" dir="2700000" algn="tl">
                    <a:srgbClr val="C0C0C0"/>
                  </a:outerShdw>
                </a:effectLst>
                <a:latin typeface="Arial" charset="0"/>
              </a:endParaRPr>
            </a:p>
          </p:txBody>
        </p:sp>
        <p:sp>
          <p:nvSpPr>
            <p:cNvPr id="198733" name="Text Box 77"/>
            <p:cNvSpPr txBox="1">
              <a:spLocks noChangeArrowheads="1"/>
            </p:cNvSpPr>
            <p:nvPr/>
          </p:nvSpPr>
          <p:spPr bwMode="auto">
            <a:xfrm>
              <a:off x="6424" y="7543"/>
              <a:ext cx="1260" cy="469"/>
            </a:xfrm>
            <a:prstGeom prst="rect">
              <a:avLst/>
            </a:prstGeom>
            <a:noFill/>
            <a:ln w="9525">
              <a:noFill/>
              <a:miter lim="800000"/>
              <a:headEnd/>
              <a:tailEnd/>
            </a:ln>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建造原型</a:t>
              </a:r>
              <a:endParaRPr lang="zh-CN" altLang="en-US" sz="1400" b="1">
                <a:effectLst>
                  <a:outerShdw blurRad="38100" dist="38100" dir="2700000" algn="tl">
                    <a:srgbClr val="C0C0C0"/>
                  </a:outerShdw>
                </a:effectLst>
                <a:latin typeface="Arial" charset="0"/>
              </a:endParaRPr>
            </a:p>
          </p:txBody>
        </p:sp>
        <p:sp>
          <p:nvSpPr>
            <p:cNvPr id="198734" name="Text Box 78"/>
            <p:cNvSpPr txBox="1">
              <a:spLocks noChangeArrowheads="1"/>
            </p:cNvSpPr>
            <p:nvPr/>
          </p:nvSpPr>
          <p:spPr bwMode="auto">
            <a:xfrm>
              <a:off x="5497" y="8251"/>
              <a:ext cx="1260" cy="469"/>
            </a:xfrm>
            <a:prstGeom prst="rect">
              <a:avLst/>
            </a:prstGeom>
            <a:noFill/>
            <a:ln w="9525">
              <a:noFill/>
              <a:miter lim="800000"/>
              <a:headEnd/>
              <a:tailEnd/>
            </a:ln>
          </p:spPr>
          <p:txBody>
            <a:bodyPr/>
            <a:lstStyle/>
            <a:p>
              <a:pPr algn="just">
                <a:lnSpc>
                  <a:spcPct val="90000"/>
                </a:lnSpc>
                <a:defRPr/>
              </a:pPr>
              <a:r>
                <a:rPr lang="zh-CN" altLang="en-US" sz="1400" b="1" dirty="0">
                  <a:solidFill>
                    <a:srgbClr val="CC3300"/>
                  </a:solidFill>
                  <a:effectLst>
                    <a:outerShdw blurRad="38100" dist="38100" dir="2700000" algn="tl">
                      <a:srgbClr val="C0C0C0"/>
                    </a:outerShdw>
                  </a:effectLst>
                  <a:latin typeface="Times New Roman" pitchFamily="18" charset="0"/>
                </a:rPr>
                <a:t>客户评价</a:t>
              </a:r>
              <a:endParaRPr lang="zh-CN" altLang="en-US" sz="1400" b="1" dirty="0">
                <a:solidFill>
                  <a:srgbClr val="CC3300"/>
                </a:solidFill>
                <a:effectLst>
                  <a:outerShdw blurRad="38100" dist="38100" dir="2700000" algn="tl">
                    <a:srgbClr val="C0C0C0"/>
                  </a:outerShdw>
                </a:effectLst>
                <a:latin typeface="Arial" charset="0"/>
              </a:endParaRPr>
            </a:p>
          </p:txBody>
        </p:sp>
        <p:sp>
          <p:nvSpPr>
            <p:cNvPr id="198735" name="Text Box 79"/>
            <p:cNvSpPr txBox="1">
              <a:spLocks noChangeArrowheads="1"/>
            </p:cNvSpPr>
            <p:nvPr/>
          </p:nvSpPr>
          <p:spPr bwMode="auto">
            <a:xfrm>
              <a:off x="4560" y="7445"/>
              <a:ext cx="1052" cy="780"/>
            </a:xfrm>
            <a:prstGeom prst="rect">
              <a:avLst/>
            </a:prstGeom>
            <a:noFill/>
            <a:ln w="9525">
              <a:noFill/>
              <a:miter lim="800000"/>
              <a:headEnd/>
              <a:tailEnd/>
            </a:ln>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原型</a:t>
              </a:r>
            </a:p>
            <a:p>
              <a:pPr algn="just">
                <a:lnSpc>
                  <a:spcPct val="90000"/>
                </a:lnSpc>
                <a:defRPr/>
              </a:pPr>
              <a:r>
                <a:rPr lang="zh-CN" altLang="en-US" sz="1400" b="1">
                  <a:effectLst>
                    <a:outerShdw blurRad="38100" dist="38100" dir="2700000" algn="tl">
                      <a:srgbClr val="C0C0C0"/>
                    </a:outerShdw>
                  </a:effectLst>
                  <a:latin typeface="Times New Roman" pitchFamily="18" charset="0"/>
                </a:rPr>
                <a:t>再加工</a:t>
              </a:r>
              <a:endParaRPr lang="zh-CN" altLang="en-US" sz="1400" b="1">
                <a:effectLst>
                  <a:outerShdw blurRad="38100" dist="38100" dir="2700000" algn="tl">
                    <a:srgbClr val="C0C0C0"/>
                  </a:outerShdw>
                </a:effectLst>
                <a:latin typeface="Arial" charset="0"/>
              </a:endParaRPr>
            </a:p>
          </p:txBody>
        </p:sp>
        <p:sp>
          <p:nvSpPr>
            <p:cNvPr id="198736" name="Text Box 80"/>
            <p:cNvSpPr txBox="1">
              <a:spLocks noChangeArrowheads="1"/>
            </p:cNvSpPr>
            <p:nvPr/>
          </p:nvSpPr>
          <p:spPr bwMode="auto">
            <a:xfrm>
              <a:off x="4306" y="6619"/>
              <a:ext cx="1260" cy="469"/>
            </a:xfrm>
            <a:prstGeom prst="rect">
              <a:avLst/>
            </a:prstGeom>
            <a:noFill/>
            <a:ln w="9525">
              <a:noFill/>
              <a:miter lim="800000"/>
              <a:headEnd/>
              <a:tailEnd/>
            </a:ln>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产生样品</a:t>
              </a:r>
              <a:endParaRPr lang="zh-CN" altLang="en-US" sz="1400" b="1">
                <a:effectLst>
                  <a:outerShdw blurRad="38100" dist="38100" dir="2700000" algn="tl">
                    <a:srgbClr val="C0C0C0"/>
                  </a:outerShdw>
                </a:effectLst>
                <a:latin typeface="Arial" charset="0"/>
              </a:endParaRPr>
            </a:p>
          </p:txBody>
        </p:sp>
        <p:sp>
          <p:nvSpPr>
            <p:cNvPr id="49174" name="Line 81"/>
            <p:cNvSpPr>
              <a:spLocks noChangeShapeType="1"/>
            </p:cNvSpPr>
            <p:nvPr/>
          </p:nvSpPr>
          <p:spPr bwMode="auto">
            <a:xfrm flipV="1">
              <a:off x="5456" y="7073"/>
              <a:ext cx="1080" cy="624"/>
            </a:xfrm>
            <a:prstGeom prst="line">
              <a:avLst/>
            </a:prstGeom>
            <a:noFill/>
            <a:ln w="9525">
              <a:solidFill>
                <a:srgbClr val="000000"/>
              </a:solidFill>
              <a:round/>
              <a:headEnd/>
              <a:tailEnd type="triangle" w="med" len="med"/>
            </a:ln>
          </p:spPr>
          <p:txBody>
            <a:bodyPr/>
            <a:lstStyle/>
            <a:p>
              <a:endParaRPr lang="zh-CN" altLang="en-US"/>
            </a:p>
          </p:txBody>
        </p:sp>
        <p:pic>
          <p:nvPicPr>
            <p:cNvPr id="49175" name="Picture 82"/>
            <p:cNvPicPr>
              <a:picLocks noChangeAspect="1" noChangeArrowheads="1"/>
            </p:cNvPicPr>
            <p:nvPr/>
          </p:nvPicPr>
          <p:blipFill>
            <a:blip r:embed="rId3" cstate="print"/>
            <a:srcRect/>
            <a:stretch>
              <a:fillRect/>
            </a:stretch>
          </p:blipFill>
          <p:spPr bwMode="auto">
            <a:xfrm rot="-1757858">
              <a:off x="5318" y="7089"/>
              <a:ext cx="1134" cy="369"/>
            </a:xfrm>
            <a:prstGeom prst="rect">
              <a:avLst/>
            </a:prstGeom>
            <a:noFill/>
            <a:ln w="9525">
              <a:noFill/>
              <a:miter lim="800000"/>
              <a:headEnd/>
              <a:tailEnd/>
            </a:ln>
          </p:spPr>
        </p:pic>
        <p:sp>
          <p:nvSpPr>
            <p:cNvPr id="49176" name="Line 83"/>
            <p:cNvSpPr>
              <a:spLocks noChangeShapeType="1"/>
            </p:cNvSpPr>
            <p:nvPr/>
          </p:nvSpPr>
          <p:spPr bwMode="auto">
            <a:xfrm flipH="1">
              <a:off x="6230" y="5254"/>
              <a:ext cx="360" cy="468"/>
            </a:xfrm>
            <a:prstGeom prst="line">
              <a:avLst/>
            </a:prstGeom>
            <a:noFill/>
            <a:ln w="9525">
              <a:solidFill>
                <a:srgbClr val="000000"/>
              </a:solidFill>
              <a:round/>
              <a:headEnd/>
              <a:tailEnd type="triangle" w="med" len="med"/>
            </a:ln>
          </p:spPr>
          <p:txBody>
            <a:bodyPr/>
            <a:lstStyle/>
            <a:p>
              <a:endParaRPr lang="zh-CN" altLang="en-US"/>
            </a:p>
          </p:txBody>
        </p:sp>
        <p:sp>
          <p:nvSpPr>
            <p:cNvPr id="198740" name="Text Box 84"/>
            <p:cNvSpPr txBox="1">
              <a:spLocks noChangeArrowheads="1"/>
            </p:cNvSpPr>
            <p:nvPr/>
          </p:nvSpPr>
          <p:spPr bwMode="auto">
            <a:xfrm>
              <a:off x="6556" y="5016"/>
              <a:ext cx="901" cy="469"/>
            </a:xfrm>
            <a:prstGeom prst="rect">
              <a:avLst/>
            </a:prstGeom>
            <a:noFill/>
            <a:ln w="9525">
              <a:noFill/>
              <a:miter lim="800000"/>
              <a:headEnd/>
              <a:tailEnd/>
            </a:ln>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开始</a:t>
              </a:r>
              <a:endParaRPr lang="zh-CN" altLang="en-US" sz="1400" b="1">
                <a:effectLst>
                  <a:outerShdw blurRad="38100" dist="38100" dir="2700000" algn="tl">
                    <a:srgbClr val="C0C0C0"/>
                  </a:outerShdw>
                </a:effectLst>
                <a:latin typeface="Arial" charset="0"/>
              </a:endParaRPr>
            </a:p>
          </p:txBody>
        </p:sp>
        <p:sp>
          <p:nvSpPr>
            <p:cNvPr id="198741" name="Text Box 85"/>
            <p:cNvSpPr txBox="1">
              <a:spLocks noChangeArrowheads="1"/>
            </p:cNvSpPr>
            <p:nvPr/>
          </p:nvSpPr>
          <p:spPr bwMode="auto">
            <a:xfrm>
              <a:off x="4098" y="5397"/>
              <a:ext cx="901" cy="467"/>
            </a:xfrm>
            <a:prstGeom prst="rect">
              <a:avLst/>
            </a:prstGeom>
            <a:noFill/>
            <a:ln w="9525">
              <a:noFill/>
              <a:miter lim="800000"/>
              <a:headEnd/>
              <a:tailEnd/>
            </a:ln>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维护</a:t>
              </a:r>
              <a:endParaRPr lang="zh-CN" altLang="en-US" sz="1400" b="1">
                <a:effectLst>
                  <a:outerShdw blurRad="38100" dist="38100" dir="2700000" algn="tl">
                    <a:srgbClr val="C0C0C0"/>
                  </a:outerShdw>
                </a:effectLst>
                <a:latin typeface="Arial" charset="0"/>
              </a:endParaRPr>
            </a:p>
          </p:txBody>
        </p:sp>
        <p:sp>
          <p:nvSpPr>
            <p:cNvPr id="49179" name="Line 86"/>
            <p:cNvSpPr>
              <a:spLocks noChangeShapeType="1"/>
            </p:cNvSpPr>
            <p:nvPr/>
          </p:nvSpPr>
          <p:spPr bwMode="auto">
            <a:xfrm flipH="1" flipV="1">
              <a:off x="4140" y="5808"/>
              <a:ext cx="540" cy="468"/>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00" name="Rectangle 132"/>
          <p:cNvSpPr>
            <a:spLocks noChangeArrowheads="1"/>
          </p:cNvSpPr>
          <p:nvPr/>
        </p:nvSpPr>
        <p:spPr bwMode="auto">
          <a:xfrm>
            <a:off x="179388" y="5013325"/>
            <a:ext cx="8763000" cy="1439863"/>
          </a:xfrm>
          <a:prstGeom prst="rect">
            <a:avLst/>
          </a:prstGeom>
          <a:noFill/>
          <a:ln w="9525">
            <a:noFill/>
            <a:miter lim="800000"/>
            <a:headEnd/>
            <a:tailEnd/>
          </a:ln>
          <a:effectLst/>
        </p:spPr>
        <p:txBody>
          <a:bodyPr lIns="92075" tIns="46038" rIns="92075" bIns="46038"/>
          <a:lstStyle/>
          <a:p>
            <a:pPr marL="342900" indent="-342900" eaLnBrk="0" hangingPunct="0">
              <a:lnSpc>
                <a:spcPct val="140000"/>
              </a:lnSpc>
              <a:spcAft>
                <a:spcPct val="50000"/>
              </a:spcAft>
              <a:buClr>
                <a:srgbClr val="A31221"/>
              </a:buClr>
              <a:buSzPct val="75000"/>
              <a:buFont typeface="Wingdings 3" pitchFamily="18" charset="2"/>
              <a:buNone/>
              <a:defRPr/>
            </a:pPr>
            <a:r>
              <a:rPr kumimoji="0" lang="en-US" altLang="zh-CN" sz="2000" b="1" dirty="0">
                <a:effectLst>
                  <a:outerShdw blurRad="38100" dist="38100" dir="2700000" algn="tl">
                    <a:srgbClr val="C0C0C0"/>
                  </a:outerShdw>
                </a:effectLst>
                <a:latin typeface="Arial" charset="0"/>
              </a:rPr>
              <a:t>     </a:t>
            </a:r>
            <a:r>
              <a:rPr kumimoji="0" lang="zh-CN" altLang="en-US" sz="2000" b="1" dirty="0">
                <a:effectLst>
                  <a:outerShdw blurRad="38100" dist="38100" dir="2700000" algn="tl">
                    <a:srgbClr val="C0C0C0"/>
                  </a:outerShdw>
                </a:effectLst>
                <a:latin typeface="Arial" charset="0"/>
              </a:rPr>
              <a:t>增量模型是对软件项目中功能以一系列增量的方式来开发，也被称为渐增式开发模型。</a:t>
            </a:r>
            <a:r>
              <a:rPr kumimoji="0" lang="zh-CN" altLang="en-US" sz="2000" b="1" dirty="0">
                <a:solidFill>
                  <a:srgbClr val="CC3300"/>
                </a:solidFill>
                <a:effectLst>
                  <a:outerShdw blurRad="38100" dist="38100" dir="2700000" algn="tl">
                    <a:srgbClr val="C0C0C0"/>
                  </a:outerShdw>
                </a:effectLst>
                <a:latin typeface="Arial" charset="0"/>
              </a:rPr>
              <a:t>增量模型是一种非整体开发模型</a:t>
            </a:r>
            <a:r>
              <a:rPr kumimoji="0" lang="zh-CN" altLang="en-US" sz="2000" b="1" dirty="0">
                <a:effectLst>
                  <a:outerShdw blurRad="38100" dist="38100" dir="2700000" algn="tl">
                    <a:srgbClr val="C0C0C0"/>
                  </a:outerShdw>
                </a:effectLst>
                <a:latin typeface="Arial" charset="0"/>
              </a:rPr>
              <a:t>，对于系统整体需求，增量模型先将需求分解为若干部分，每个部分都按照瀑布模型方法进行开发。</a:t>
            </a:r>
            <a:r>
              <a:rPr kumimoji="0" lang="zh-CN" altLang="en-US" sz="2000" dirty="0">
                <a:latin typeface="Arial" charset="0"/>
              </a:rPr>
              <a:t> </a:t>
            </a:r>
          </a:p>
        </p:txBody>
      </p:sp>
      <p:sp>
        <p:nvSpPr>
          <p:cNvPr id="160901" name="Rectangle 133"/>
          <p:cNvSpPr>
            <a:spLocks noChangeArrowheads="1"/>
          </p:cNvSpPr>
          <p:nvPr/>
        </p:nvSpPr>
        <p:spPr bwMode="auto">
          <a:xfrm>
            <a:off x="76200" y="1143000"/>
            <a:ext cx="2767608" cy="462307"/>
          </a:xfrm>
          <a:prstGeom prst="rect">
            <a:avLst/>
          </a:prstGeom>
          <a:noFill/>
          <a:ln w="9525">
            <a:noFill/>
            <a:miter lim="800000"/>
            <a:headEnd/>
            <a:tailEnd/>
          </a:ln>
          <a:effectLst/>
        </p:spPr>
        <p:txBody>
          <a:bodyPr wrap="square" lIns="92075" tIns="46038" rIns="92075" bIns="46038">
            <a:spAutoFit/>
          </a:bodyPr>
          <a:lstStyle/>
          <a:p>
            <a:pPr eaLnBrk="0" hangingPunct="0">
              <a:defRPr/>
            </a:pPr>
            <a:r>
              <a:rPr lang="zh-CN" altLang="en-US" sz="2400" b="1" dirty="0">
                <a:solidFill>
                  <a:schemeClr val="hlink"/>
                </a:solidFill>
                <a:effectLst>
                  <a:outerShdw blurRad="38100" dist="38100" dir="2700000" algn="tl">
                    <a:srgbClr val="C0C0C0"/>
                  </a:outerShdw>
                </a:effectLst>
                <a:latin typeface="宋体" pitchFamily="2" charset="-122"/>
              </a:rPr>
              <a:t>增量</a:t>
            </a:r>
            <a:r>
              <a:rPr lang="zh-CN" altLang="en-US" sz="2400" b="1" dirty="0" smtClean="0">
                <a:solidFill>
                  <a:schemeClr val="hlink"/>
                </a:solidFill>
                <a:effectLst>
                  <a:outerShdw blurRad="38100" dist="38100" dir="2700000" algn="tl">
                    <a:srgbClr val="C0C0C0"/>
                  </a:outerShdw>
                </a:effectLst>
                <a:latin typeface="宋体" pitchFamily="2" charset="-122"/>
              </a:rPr>
              <a:t>模型（</a:t>
            </a:r>
            <a:r>
              <a:rPr lang="en-US" altLang="zh-CN" sz="2400" b="1" dirty="0" smtClean="0">
                <a:solidFill>
                  <a:schemeClr val="hlink"/>
                </a:solidFill>
                <a:effectLst>
                  <a:outerShdw blurRad="38100" dist="38100" dir="2700000" algn="tl">
                    <a:srgbClr val="C0C0C0"/>
                  </a:outerShdw>
                </a:effectLst>
                <a:latin typeface="宋体" pitchFamily="2" charset="-122"/>
              </a:rPr>
              <a:t>1</a:t>
            </a:r>
            <a:r>
              <a:rPr lang="zh-CN" altLang="en-US" sz="2400" b="1" dirty="0" smtClean="0">
                <a:solidFill>
                  <a:schemeClr val="hlink"/>
                </a:solidFill>
                <a:effectLst>
                  <a:outerShdw blurRad="38100" dist="38100" dir="2700000" algn="tl">
                    <a:srgbClr val="C0C0C0"/>
                  </a:outerShdw>
                </a:effectLst>
                <a:latin typeface="宋体" pitchFamily="2" charset="-122"/>
              </a:rPr>
              <a:t>）</a:t>
            </a:r>
            <a:endParaRPr lang="zh-CN" altLang="en-US" sz="2400" b="1" dirty="0">
              <a:solidFill>
                <a:schemeClr val="hlink"/>
              </a:solidFill>
              <a:effectLst>
                <a:outerShdw blurRad="38100" dist="38100" dir="2700000" algn="tl">
                  <a:srgbClr val="C0C0C0"/>
                </a:outerShdw>
              </a:effectLst>
              <a:latin typeface="宋体" pitchFamily="2" charset="-122"/>
            </a:endParaRPr>
          </a:p>
        </p:txBody>
      </p:sp>
      <p:sp>
        <p:nvSpPr>
          <p:cNvPr id="160902" name="Rectangle 134"/>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grpSp>
        <p:nvGrpSpPr>
          <p:cNvPr id="51204" name="Group 135"/>
          <p:cNvGrpSpPr>
            <a:grpSpLocks/>
          </p:cNvGrpSpPr>
          <p:nvPr/>
        </p:nvGrpSpPr>
        <p:grpSpPr bwMode="auto">
          <a:xfrm>
            <a:off x="0" y="1773238"/>
            <a:ext cx="9036050" cy="3095625"/>
            <a:chOff x="1732" y="2116"/>
            <a:chExt cx="8712" cy="3777"/>
          </a:xfrm>
        </p:grpSpPr>
        <p:sp>
          <p:nvSpPr>
            <p:cNvPr id="51205" name="Rectangle 136"/>
            <p:cNvSpPr>
              <a:spLocks noChangeArrowheads="1"/>
            </p:cNvSpPr>
            <p:nvPr/>
          </p:nvSpPr>
          <p:spPr bwMode="auto">
            <a:xfrm>
              <a:off x="4314" y="2425"/>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需求</a:t>
              </a:r>
            </a:p>
          </p:txBody>
        </p:sp>
        <p:sp>
          <p:nvSpPr>
            <p:cNvPr id="51206" name="Line 137"/>
            <p:cNvSpPr>
              <a:spLocks noChangeShapeType="1"/>
            </p:cNvSpPr>
            <p:nvPr/>
          </p:nvSpPr>
          <p:spPr bwMode="auto">
            <a:xfrm>
              <a:off x="5056" y="2639"/>
              <a:ext cx="285"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07" name="Line 138"/>
            <p:cNvSpPr>
              <a:spLocks noChangeShapeType="1"/>
            </p:cNvSpPr>
            <p:nvPr/>
          </p:nvSpPr>
          <p:spPr bwMode="auto">
            <a:xfrm>
              <a:off x="6077" y="2639"/>
              <a:ext cx="332"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08" name="Line 139"/>
            <p:cNvSpPr>
              <a:spLocks noChangeShapeType="1"/>
            </p:cNvSpPr>
            <p:nvPr/>
          </p:nvSpPr>
          <p:spPr bwMode="auto">
            <a:xfrm>
              <a:off x="7169" y="2639"/>
              <a:ext cx="214"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09" name="Rectangle 140"/>
            <p:cNvSpPr>
              <a:spLocks noChangeArrowheads="1"/>
            </p:cNvSpPr>
            <p:nvPr/>
          </p:nvSpPr>
          <p:spPr bwMode="auto">
            <a:xfrm>
              <a:off x="5341" y="2425"/>
              <a:ext cx="749" cy="427"/>
            </a:xfrm>
            <a:prstGeom prst="rect">
              <a:avLst/>
            </a:prstGeom>
            <a:noFill/>
            <a:ln w="25400">
              <a:solidFill>
                <a:srgbClr val="000000"/>
              </a:solidFill>
              <a:miter lim="800000"/>
              <a:headEnd/>
              <a:tailEnd/>
            </a:ln>
          </p:spPr>
          <p:txBody>
            <a:bodyPr wrap="none" anchor="ctr"/>
            <a:lstStyle/>
            <a:p>
              <a:pPr algn="ctr">
                <a:lnSpc>
                  <a:spcPct val="90000"/>
                </a:lnSpc>
              </a:pPr>
              <a:r>
                <a:rPr lang="zh-CN" altLang="en-US" sz="2000" b="1">
                  <a:latin typeface="宋体" pitchFamily="2" charset="-122"/>
                </a:rPr>
                <a:t>设计</a:t>
              </a:r>
            </a:p>
          </p:txBody>
        </p:sp>
        <p:sp>
          <p:nvSpPr>
            <p:cNvPr id="51210" name="Rectangle 141"/>
            <p:cNvSpPr>
              <a:spLocks noChangeArrowheads="1"/>
            </p:cNvSpPr>
            <p:nvPr/>
          </p:nvSpPr>
          <p:spPr bwMode="auto">
            <a:xfrm>
              <a:off x="6409" y="2425"/>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编码</a:t>
              </a:r>
            </a:p>
          </p:txBody>
        </p:sp>
        <p:sp>
          <p:nvSpPr>
            <p:cNvPr id="51211" name="Rectangle 142"/>
            <p:cNvSpPr>
              <a:spLocks noChangeArrowheads="1"/>
            </p:cNvSpPr>
            <p:nvPr/>
          </p:nvSpPr>
          <p:spPr bwMode="auto">
            <a:xfrm>
              <a:off x="7377" y="2425"/>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测试</a:t>
              </a:r>
            </a:p>
          </p:txBody>
        </p:sp>
        <p:sp>
          <p:nvSpPr>
            <p:cNvPr id="51212" name="Rectangle 143"/>
            <p:cNvSpPr>
              <a:spLocks noChangeArrowheads="1"/>
            </p:cNvSpPr>
            <p:nvPr/>
          </p:nvSpPr>
          <p:spPr bwMode="auto">
            <a:xfrm>
              <a:off x="2334" y="2425"/>
              <a:ext cx="1746"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1800" b="1">
                  <a:latin typeface="宋体" pitchFamily="2" charset="-122"/>
                </a:rPr>
                <a:t>系统需求子集</a:t>
              </a:r>
              <a:r>
                <a:rPr lang="en-US" altLang="zh-CN" sz="1800" b="1">
                  <a:latin typeface="宋体" pitchFamily="2" charset="-122"/>
                </a:rPr>
                <a:t>1</a:t>
              </a:r>
            </a:p>
          </p:txBody>
        </p:sp>
        <p:sp>
          <p:nvSpPr>
            <p:cNvPr id="51213" name="Line 144"/>
            <p:cNvSpPr>
              <a:spLocks noChangeShapeType="1"/>
            </p:cNvSpPr>
            <p:nvPr/>
          </p:nvSpPr>
          <p:spPr bwMode="auto">
            <a:xfrm flipV="1">
              <a:off x="2218" y="2116"/>
              <a:ext cx="0" cy="3288"/>
            </a:xfrm>
            <a:prstGeom prst="line">
              <a:avLst/>
            </a:prstGeom>
            <a:noFill/>
            <a:ln w="9525">
              <a:solidFill>
                <a:srgbClr val="000000"/>
              </a:solidFill>
              <a:round/>
              <a:headEnd/>
              <a:tailEnd type="triangle" w="med" len="med"/>
            </a:ln>
          </p:spPr>
          <p:txBody>
            <a:bodyPr/>
            <a:lstStyle/>
            <a:p>
              <a:endParaRPr lang="zh-CN" altLang="en-US"/>
            </a:p>
          </p:txBody>
        </p:sp>
        <p:sp>
          <p:nvSpPr>
            <p:cNvPr id="51214" name="Rectangle 145"/>
            <p:cNvSpPr>
              <a:spLocks noChangeArrowheads="1"/>
            </p:cNvSpPr>
            <p:nvPr/>
          </p:nvSpPr>
          <p:spPr bwMode="auto">
            <a:xfrm>
              <a:off x="8380" y="2425"/>
              <a:ext cx="1326"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交付增量</a:t>
              </a:r>
              <a:r>
                <a:rPr lang="en-US" altLang="zh-CN" sz="2000" b="1">
                  <a:latin typeface="宋体" pitchFamily="2" charset="-122"/>
                </a:rPr>
                <a:t>1</a:t>
              </a:r>
            </a:p>
          </p:txBody>
        </p:sp>
        <p:sp>
          <p:nvSpPr>
            <p:cNvPr id="51215" name="Line 146"/>
            <p:cNvSpPr>
              <a:spLocks noChangeShapeType="1"/>
            </p:cNvSpPr>
            <p:nvPr/>
          </p:nvSpPr>
          <p:spPr bwMode="auto">
            <a:xfrm>
              <a:off x="2224" y="5399"/>
              <a:ext cx="8220" cy="0"/>
            </a:xfrm>
            <a:prstGeom prst="line">
              <a:avLst/>
            </a:prstGeom>
            <a:noFill/>
            <a:ln w="9525">
              <a:solidFill>
                <a:srgbClr val="000000"/>
              </a:solidFill>
              <a:round/>
              <a:headEnd/>
              <a:tailEnd type="triangle" w="med" len="med"/>
            </a:ln>
          </p:spPr>
          <p:txBody>
            <a:bodyPr/>
            <a:lstStyle/>
            <a:p>
              <a:endParaRPr lang="zh-CN" altLang="en-US"/>
            </a:p>
          </p:txBody>
        </p:sp>
        <p:sp>
          <p:nvSpPr>
            <p:cNvPr id="51216" name="Text Box 147"/>
            <p:cNvSpPr txBox="1">
              <a:spLocks noChangeArrowheads="1"/>
            </p:cNvSpPr>
            <p:nvPr/>
          </p:nvSpPr>
          <p:spPr bwMode="auto">
            <a:xfrm>
              <a:off x="9514" y="5425"/>
              <a:ext cx="830" cy="468"/>
            </a:xfrm>
            <a:prstGeom prst="rect">
              <a:avLst/>
            </a:prstGeom>
            <a:noFill/>
            <a:ln w="9525">
              <a:noFill/>
              <a:miter lim="800000"/>
              <a:headEnd/>
              <a:tailEnd/>
            </a:ln>
          </p:spPr>
          <p:txBody>
            <a:bodyPr/>
            <a:lstStyle/>
            <a:p>
              <a:pPr algn="ctr">
                <a:lnSpc>
                  <a:spcPct val="90000"/>
                </a:lnSpc>
              </a:pPr>
              <a:r>
                <a:rPr lang="zh-CN" altLang="en-US" sz="2000" b="1">
                  <a:latin typeface="宋体" pitchFamily="2" charset="-122"/>
                </a:rPr>
                <a:t>时间</a:t>
              </a:r>
            </a:p>
          </p:txBody>
        </p:sp>
        <p:sp>
          <p:nvSpPr>
            <p:cNvPr id="51217" name="Rectangle 148"/>
            <p:cNvSpPr>
              <a:spLocks noChangeArrowheads="1"/>
            </p:cNvSpPr>
            <p:nvPr/>
          </p:nvSpPr>
          <p:spPr bwMode="auto">
            <a:xfrm>
              <a:off x="4553" y="3185"/>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需求</a:t>
              </a:r>
            </a:p>
          </p:txBody>
        </p:sp>
        <p:sp>
          <p:nvSpPr>
            <p:cNvPr id="51218" name="Line 149"/>
            <p:cNvSpPr>
              <a:spLocks noChangeShapeType="1"/>
            </p:cNvSpPr>
            <p:nvPr/>
          </p:nvSpPr>
          <p:spPr bwMode="auto">
            <a:xfrm>
              <a:off x="5295" y="3399"/>
              <a:ext cx="285"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19" name="Line 150"/>
            <p:cNvSpPr>
              <a:spLocks noChangeShapeType="1"/>
            </p:cNvSpPr>
            <p:nvPr/>
          </p:nvSpPr>
          <p:spPr bwMode="auto">
            <a:xfrm>
              <a:off x="6316" y="3399"/>
              <a:ext cx="332"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20" name="Line 151"/>
            <p:cNvSpPr>
              <a:spLocks noChangeShapeType="1"/>
            </p:cNvSpPr>
            <p:nvPr/>
          </p:nvSpPr>
          <p:spPr bwMode="auto">
            <a:xfrm>
              <a:off x="7408" y="3399"/>
              <a:ext cx="214"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21" name="Rectangle 152"/>
            <p:cNvSpPr>
              <a:spLocks noChangeArrowheads="1"/>
            </p:cNvSpPr>
            <p:nvPr/>
          </p:nvSpPr>
          <p:spPr bwMode="auto">
            <a:xfrm>
              <a:off x="5580" y="3185"/>
              <a:ext cx="749" cy="427"/>
            </a:xfrm>
            <a:prstGeom prst="rect">
              <a:avLst/>
            </a:prstGeom>
            <a:noFill/>
            <a:ln w="25400">
              <a:solidFill>
                <a:srgbClr val="000000"/>
              </a:solidFill>
              <a:miter lim="800000"/>
              <a:headEnd/>
              <a:tailEnd/>
            </a:ln>
          </p:spPr>
          <p:txBody>
            <a:bodyPr wrap="none" anchor="ctr"/>
            <a:lstStyle/>
            <a:p>
              <a:pPr algn="ctr">
                <a:lnSpc>
                  <a:spcPct val="90000"/>
                </a:lnSpc>
              </a:pPr>
              <a:r>
                <a:rPr lang="zh-CN" altLang="en-US" sz="2000" b="1">
                  <a:latin typeface="宋体" pitchFamily="2" charset="-122"/>
                </a:rPr>
                <a:t>设计</a:t>
              </a:r>
            </a:p>
          </p:txBody>
        </p:sp>
        <p:sp>
          <p:nvSpPr>
            <p:cNvPr id="51222" name="Rectangle 153"/>
            <p:cNvSpPr>
              <a:spLocks noChangeArrowheads="1"/>
            </p:cNvSpPr>
            <p:nvPr/>
          </p:nvSpPr>
          <p:spPr bwMode="auto">
            <a:xfrm>
              <a:off x="6648" y="3185"/>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编码</a:t>
              </a:r>
            </a:p>
          </p:txBody>
        </p:sp>
        <p:sp>
          <p:nvSpPr>
            <p:cNvPr id="51223" name="Rectangle 154"/>
            <p:cNvSpPr>
              <a:spLocks noChangeArrowheads="1"/>
            </p:cNvSpPr>
            <p:nvPr/>
          </p:nvSpPr>
          <p:spPr bwMode="auto">
            <a:xfrm>
              <a:off x="7616" y="3185"/>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测试</a:t>
              </a:r>
            </a:p>
          </p:txBody>
        </p:sp>
        <p:sp>
          <p:nvSpPr>
            <p:cNvPr id="51224" name="Rectangle 155"/>
            <p:cNvSpPr>
              <a:spLocks noChangeArrowheads="1"/>
            </p:cNvSpPr>
            <p:nvPr/>
          </p:nvSpPr>
          <p:spPr bwMode="auto">
            <a:xfrm>
              <a:off x="2573" y="3185"/>
              <a:ext cx="1746"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1800" b="1">
                  <a:latin typeface="宋体" pitchFamily="2" charset="-122"/>
                </a:rPr>
                <a:t>系统需求子集</a:t>
              </a:r>
              <a:r>
                <a:rPr lang="en-US" altLang="zh-CN" sz="1800" b="1">
                  <a:latin typeface="宋体" pitchFamily="2" charset="-122"/>
                </a:rPr>
                <a:t>2</a:t>
              </a:r>
            </a:p>
          </p:txBody>
        </p:sp>
        <p:sp>
          <p:nvSpPr>
            <p:cNvPr id="51225" name="Rectangle 156"/>
            <p:cNvSpPr>
              <a:spLocks noChangeArrowheads="1"/>
            </p:cNvSpPr>
            <p:nvPr/>
          </p:nvSpPr>
          <p:spPr bwMode="auto">
            <a:xfrm>
              <a:off x="8619" y="3185"/>
              <a:ext cx="1326"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交付增量</a:t>
              </a:r>
              <a:r>
                <a:rPr lang="en-US" altLang="zh-CN" sz="2000" b="1">
                  <a:latin typeface="宋体" pitchFamily="2" charset="-122"/>
                </a:rPr>
                <a:t>2</a:t>
              </a:r>
            </a:p>
          </p:txBody>
        </p:sp>
        <p:sp>
          <p:nvSpPr>
            <p:cNvPr id="51226" name="Rectangle 157"/>
            <p:cNvSpPr>
              <a:spLocks noChangeArrowheads="1"/>
            </p:cNvSpPr>
            <p:nvPr/>
          </p:nvSpPr>
          <p:spPr bwMode="auto">
            <a:xfrm>
              <a:off x="4868" y="4702"/>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需求</a:t>
              </a:r>
            </a:p>
          </p:txBody>
        </p:sp>
        <p:sp>
          <p:nvSpPr>
            <p:cNvPr id="51227" name="Line 158"/>
            <p:cNvSpPr>
              <a:spLocks noChangeShapeType="1"/>
            </p:cNvSpPr>
            <p:nvPr/>
          </p:nvSpPr>
          <p:spPr bwMode="auto">
            <a:xfrm>
              <a:off x="5610" y="4916"/>
              <a:ext cx="285"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28" name="Line 159"/>
            <p:cNvSpPr>
              <a:spLocks noChangeShapeType="1"/>
            </p:cNvSpPr>
            <p:nvPr/>
          </p:nvSpPr>
          <p:spPr bwMode="auto">
            <a:xfrm>
              <a:off x="6631" y="4916"/>
              <a:ext cx="332"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29" name="Line 160"/>
            <p:cNvSpPr>
              <a:spLocks noChangeShapeType="1"/>
            </p:cNvSpPr>
            <p:nvPr/>
          </p:nvSpPr>
          <p:spPr bwMode="auto">
            <a:xfrm>
              <a:off x="7723" y="4916"/>
              <a:ext cx="214" cy="0"/>
            </a:xfrm>
            <a:prstGeom prst="line">
              <a:avLst/>
            </a:prstGeom>
            <a:noFill/>
            <a:ln w="19050">
              <a:solidFill>
                <a:srgbClr val="000000"/>
              </a:solidFill>
              <a:round/>
              <a:headEnd type="none" w="sm" len="sm"/>
              <a:tailEnd type="triangle" w="sm" len="sm"/>
            </a:ln>
          </p:spPr>
          <p:txBody>
            <a:bodyPr wrap="none" anchor="ctr"/>
            <a:lstStyle/>
            <a:p>
              <a:endParaRPr lang="zh-CN" altLang="en-US"/>
            </a:p>
          </p:txBody>
        </p:sp>
        <p:sp>
          <p:nvSpPr>
            <p:cNvPr id="51230" name="Rectangle 161"/>
            <p:cNvSpPr>
              <a:spLocks noChangeArrowheads="1"/>
            </p:cNvSpPr>
            <p:nvPr/>
          </p:nvSpPr>
          <p:spPr bwMode="auto">
            <a:xfrm>
              <a:off x="5895" y="4702"/>
              <a:ext cx="749" cy="427"/>
            </a:xfrm>
            <a:prstGeom prst="rect">
              <a:avLst/>
            </a:prstGeom>
            <a:noFill/>
            <a:ln w="25400">
              <a:solidFill>
                <a:srgbClr val="000000"/>
              </a:solidFill>
              <a:miter lim="800000"/>
              <a:headEnd/>
              <a:tailEnd/>
            </a:ln>
          </p:spPr>
          <p:txBody>
            <a:bodyPr wrap="none" anchor="ctr"/>
            <a:lstStyle/>
            <a:p>
              <a:pPr algn="ctr">
                <a:lnSpc>
                  <a:spcPct val="90000"/>
                </a:lnSpc>
              </a:pPr>
              <a:r>
                <a:rPr lang="zh-CN" altLang="en-US" sz="2000" b="1">
                  <a:latin typeface="宋体" pitchFamily="2" charset="-122"/>
                </a:rPr>
                <a:t>设计</a:t>
              </a:r>
            </a:p>
          </p:txBody>
        </p:sp>
        <p:sp>
          <p:nvSpPr>
            <p:cNvPr id="51231" name="Rectangle 162"/>
            <p:cNvSpPr>
              <a:spLocks noChangeArrowheads="1"/>
            </p:cNvSpPr>
            <p:nvPr/>
          </p:nvSpPr>
          <p:spPr bwMode="auto">
            <a:xfrm>
              <a:off x="6963" y="4702"/>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编码</a:t>
              </a:r>
            </a:p>
          </p:txBody>
        </p:sp>
        <p:sp>
          <p:nvSpPr>
            <p:cNvPr id="51232" name="Rectangle 163"/>
            <p:cNvSpPr>
              <a:spLocks noChangeArrowheads="1"/>
            </p:cNvSpPr>
            <p:nvPr/>
          </p:nvSpPr>
          <p:spPr bwMode="auto">
            <a:xfrm>
              <a:off x="7931" y="4702"/>
              <a:ext cx="749"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测试</a:t>
              </a:r>
            </a:p>
          </p:txBody>
        </p:sp>
        <p:sp>
          <p:nvSpPr>
            <p:cNvPr id="51233" name="Rectangle 164"/>
            <p:cNvSpPr>
              <a:spLocks noChangeArrowheads="1"/>
            </p:cNvSpPr>
            <p:nvPr/>
          </p:nvSpPr>
          <p:spPr bwMode="auto">
            <a:xfrm>
              <a:off x="2888" y="4702"/>
              <a:ext cx="1793"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1800" b="1">
                  <a:latin typeface="宋体" pitchFamily="2" charset="-122"/>
                </a:rPr>
                <a:t>系统需求子集</a:t>
              </a:r>
              <a:r>
                <a:rPr lang="en-US" altLang="zh-CN" sz="1800" b="1">
                  <a:latin typeface="宋体" pitchFamily="2" charset="-122"/>
                </a:rPr>
                <a:t>N</a:t>
              </a:r>
            </a:p>
          </p:txBody>
        </p:sp>
        <p:sp>
          <p:nvSpPr>
            <p:cNvPr id="51234" name="Rectangle 165"/>
            <p:cNvSpPr>
              <a:spLocks noChangeArrowheads="1"/>
            </p:cNvSpPr>
            <p:nvPr/>
          </p:nvSpPr>
          <p:spPr bwMode="auto">
            <a:xfrm>
              <a:off x="8934" y="4702"/>
              <a:ext cx="1373" cy="427"/>
            </a:xfrm>
            <a:prstGeom prst="rect">
              <a:avLst/>
            </a:prstGeom>
            <a:noFill/>
            <a:ln w="25400">
              <a:solidFill>
                <a:srgbClr val="000000"/>
              </a:solidFill>
              <a:miter lim="800000"/>
              <a:headEnd/>
              <a:tailEnd/>
            </a:ln>
          </p:spPr>
          <p:txBody>
            <a:bodyPr wrap="none" anchor="ctr"/>
            <a:lstStyle/>
            <a:p>
              <a:pPr algn="just">
                <a:lnSpc>
                  <a:spcPct val="90000"/>
                </a:lnSpc>
              </a:pPr>
              <a:r>
                <a:rPr lang="zh-CN" altLang="en-US" sz="2000" b="1">
                  <a:latin typeface="宋体" pitchFamily="2" charset="-122"/>
                </a:rPr>
                <a:t>交付增量</a:t>
              </a:r>
              <a:r>
                <a:rPr lang="en-US" altLang="zh-CN" sz="2000" b="1">
                  <a:latin typeface="宋体" pitchFamily="2" charset="-122"/>
                </a:rPr>
                <a:t>N</a:t>
              </a:r>
            </a:p>
          </p:txBody>
        </p:sp>
        <p:sp>
          <p:nvSpPr>
            <p:cNvPr id="51235" name="Text Box 166"/>
            <p:cNvSpPr txBox="1">
              <a:spLocks noChangeArrowheads="1"/>
            </p:cNvSpPr>
            <p:nvPr/>
          </p:nvSpPr>
          <p:spPr bwMode="auto">
            <a:xfrm>
              <a:off x="3780" y="3895"/>
              <a:ext cx="5580" cy="468"/>
            </a:xfrm>
            <a:prstGeom prst="rect">
              <a:avLst/>
            </a:prstGeom>
            <a:noFill/>
            <a:ln w="9525">
              <a:noFill/>
              <a:miter lim="800000"/>
              <a:headEnd/>
              <a:tailEnd/>
            </a:ln>
          </p:spPr>
          <p:txBody>
            <a:bodyPr/>
            <a:lstStyle/>
            <a:p>
              <a:pPr algn="just">
                <a:lnSpc>
                  <a:spcPct val="90000"/>
                </a:lnSpc>
              </a:pPr>
              <a:r>
                <a:rPr lang="en-US" altLang="zh-CN" sz="1000">
                  <a:latin typeface="Times New Roman" pitchFamily="18" charset="0"/>
                </a:rPr>
                <a:t>………………………………………………………………</a:t>
              </a:r>
              <a:endParaRPr lang="en-US" altLang="zh-CN"/>
            </a:p>
          </p:txBody>
        </p:sp>
        <p:sp>
          <p:nvSpPr>
            <p:cNvPr id="51236" name="Text Box 167"/>
            <p:cNvSpPr txBox="1">
              <a:spLocks noChangeArrowheads="1"/>
            </p:cNvSpPr>
            <p:nvPr/>
          </p:nvSpPr>
          <p:spPr bwMode="auto">
            <a:xfrm>
              <a:off x="1732" y="2250"/>
              <a:ext cx="360" cy="780"/>
            </a:xfrm>
            <a:prstGeom prst="rect">
              <a:avLst/>
            </a:prstGeom>
            <a:noFill/>
            <a:ln w="9525">
              <a:noFill/>
              <a:miter lim="800000"/>
              <a:headEnd/>
              <a:tailEnd/>
            </a:ln>
          </p:spPr>
          <p:txBody>
            <a:bodyPr/>
            <a:lstStyle/>
            <a:p>
              <a:pPr algn="ctr">
                <a:lnSpc>
                  <a:spcPct val="90000"/>
                </a:lnSpc>
              </a:pPr>
              <a:r>
                <a:rPr lang="zh-CN" altLang="en-US" sz="2000" b="1">
                  <a:latin typeface="宋体" pitchFamily="2" charset="-122"/>
                </a:rPr>
                <a:t>增量</a:t>
              </a:r>
            </a:p>
          </p:txBody>
        </p:sp>
      </p:gr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3"/>
          <p:cNvSpPr>
            <a:spLocks noChangeArrowheads="1"/>
          </p:cNvSpPr>
          <p:nvPr/>
        </p:nvSpPr>
        <p:spPr bwMode="auto">
          <a:xfrm>
            <a:off x="76200" y="1143000"/>
            <a:ext cx="2479576" cy="462307"/>
          </a:xfrm>
          <a:prstGeom prst="rect">
            <a:avLst/>
          </a:prstGeom>
          <a:noFill/>
          <a:ln w="9525">
            <a:noFill/>
            <a:miter lim="800000"/>
            <a:headEnd/>
            <a:tailEnd/>
          </a:ln>
          <a:effectLst/>
        </p:spPr>
        <p:txBody>
          <a:bodyPr wrap="square" lIns="92075" tIns="46038" rIns="92075" bIns="46038">
            <a:spAutoFit/>
          </a:bodyPr>
          <a:lstStyle/>
          <a:p>
            <a:pPr eaLnBrk="0" hangingPunct="0">
              <a:defRPr/>
            </a:pPr>
            <a:r>
              <a:rPr lang="zh-CN" altLang="en-US" sz="2400" b="1" dirty="0">
                <a:solidFill>
                  <a:schemeClr val="hlink"/>
                </a:solidFill>
                <a:effectLst>
                  <a:outerShdw blurRad="38100" dist="38100" dir="2700000" algn="tl">
                    <a:srgbClr val="C0C0C0"/>
                  </a:outerShdw>
                </a:effectLst>
                <a:latin typeface="宋体" pitchFamily="2" charset="-122"/>
              </a:rPr>
              <a:t>增量</a:t>
            </a:r>
            <a:r>
              <a:rPr lang="zh-CN" altLang="en-US" sz="2400" b="1" dirty="0" smtClean="0">
                <a:solidFill>
                  <a:schemeClr val="hlink"/>
                </a:solidFill>
                <a:effectLst>
                  <a:outerShdw blurRad="38100" dist="38100" dir="2700000" algn="tl">
                    <a:srgbClr val="C0C0C0"/>
                  </a:outerShdw>
                </a:effectLst>
                <a:latin typeface="宋体" pitchFamily="2" charset="-122"/>
              </a:rPr>
              <a:t>模型（</a:t>
            </a:r>
            <a:r>
              <a:rPr lang="en-US" altLang="zh-CN" sz="2400" b="1" dirty="0" smtClean="0">
                <a:solidFill>
                  <a:schemeClr val="hlink"/>
                </a:solidFill>
                <a:effectLst>
                  <a:outerShdw blurRad="38100" dist="38100" dir="2700000" algn="tl">
                    <a:srgbClr val="C0C0C0"/>
                  </a:outerShdw>
                </a:effectLst>
                <a:latin typeface="宋体" pitchFamily="2" charset="-122"/>
              </a:rPr>
              <a:t>2</a:t>
            </a:r>
            <a:r>
              <a:rPr lang="zh-CN" altLang="en-US" sz="2400" b="1" dirty="0" smtClean="0">
                <a:solidFill>
                  <a:schemeClr val="hlink"/>
                </a:solidFill>
                <a:effectLst>
                  <a:outerShdw blurRad="38100" dist="38100" dir="2700000" algn="tl">
                    <a:srgbClr val="C0C0C0"/>
                  </a:outerShdw>
                </a:effectLst>
                <a:latin typeface="宋体" pitchFamily="2" charset="-122"/>
              </a:rPr>
              <a:t>）</a:t>
            </a:r>
            <a:endParaRPr lang="zh-CN" altLang="en-US" sz="2400" b="1" dirty="0">
              <a:solidFill>
                <a:schemeClr val="hlink"/>
              </a:solidFill>
              <a:effectLst>
                <a:outerShdw blurRad="38100" dist="38100" dir="2700000" algn="tl">
                  <a:srgbClr val="C0C0C0"/>
                </a:outerShdw>
              </a:effectLst>
              <a:latin typeface="宋体" pitchFamily="2" charset="-122"/>
            </a:endParaRPr>
          </a:p>
        </p:txBody>
      </p:sp>
      <p:sp>
        <p:nvSpPr>
          <p:cNvPr id="3" name="Rectangle 134"/>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graphicFrame>
        <p:nvGraphicFramePr>
          <p:cNvPr id="4" name="图示 3"/>
          <p:cNvGraphicFramePr/>
          <p:nvPr/>
        </p:nvGraphicFramePr>
        <p:xfrm>
          <a:off x="4283968" y="1340768"/>
          <a:ext cx="4608512" cy="230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32"/>
          <p:cNvSpPr>
            <a:spLocks noChangeArrowheads="1"/>
          </p:cNvSpPr>
          <p:nvPr/>
        </p:nvSpPr>
        <p:spPr bwMode="auto">
          <a:xfrm>
            <a:off x="323528" y="1844824"/>
            <a:ext cx="3456384" cy="503907"/>
          </a:xfrm>
          <a:prstGeom prst="rect">
            <a:avLst/>
          </a:prstGeom>
          <a:noFill/>
          <a:ln w="9525">
            <a:noFill/>
            <a:miter lim="800000"/>
            <a:headEnd/>
            <a:tailEnd/>
          </a:ln>
          <a:effectLst/>
        </p:spPr>
        <p:txBody>
          <a:bodyPr lIns="92075" tIns="46038" rIns="92075" bIns="46038"/>
          <a:lstStyle/>
          <a:p>
            <a:pPr eaLnBrk="0" hangingPunct="0">
              <a:lnSpc>
                <a:spcPct val="140000"/>
              </a:lnSpc>
              <a:spcAft>
                <a:spcPct val="50000"/>
              </a:spcAft>
              <a:buClr>
                <a:srgbClr val="A31221"/>
              </a:buClr>
              <a:buSzPct val="75000"/>
              <a:buFont typeface="Wingdings 3" pitchFamily="18" charset="2"/>
              <a:buNone/>
              <a:defRPr/>
            </a:pPr>
            <a:r>
              <a:rPr kumimoji="0" lang="zh-CN" altLang="en-US" sz="2000" b="1" dirty="0" smtClean="0">
                <a:effectLst>
                  <a:outerShdw blurRad="38100" dist="38100" dir="2700000" algn="tl">
                    <a:srgbClr val="C0C0C0"/>
                  </a:outerShdw>
                </a:effectLst>
                <a:latin typeface="Arial" charset="0"/>
              </a:rPr>
              <a:t>增量</a:t>
            </a:r>
            <a:r>
              <a:rPr kumimoji="0" lang="en-US" altLang="zh-CN" sz="2000" b="1" dirty="0" smtClean="0">
                <a:effectLst>
                  <a:outerShdw blurRad="38100" dist="38100" dir="2700000" algn="tl">
                    <a:srgbClr val="C0C0C0"/>
                  </a:outerShdw>
                </a:effectLst>
                <a:latin typeface="Arial" charset="0"/>
              </a:rPr>
              <a:t>1</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{1</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2</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5</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6}</a:t>
            </a:r>
            <a:endParaRPr kumimoji="0" lang="zh-CN" altLang="en-US" sz="2000" dirty="0">
              <a:latin typeface="Arial" charset="0"/>
            </a:endParaRPr>
          </a:p>
        </p:txBody>
      </p:sp>
      <p:sp>
        <p:nvSpPr>
          <p:cNvPr id="6" name="Rectangle 132"/>
          <p:cNvSpPr>
            <a:spLocks noChangeArrowheads="1"/>
          </p:cNvSpPr>
          <p:nvPr/>
        </p:nvSpPr>
        <p:spPr bwMode="auto">
          <a:xfrm>
            <a:off x="304918" y="2420888"/>
            <a:ext cx="3456384" cy="503907"/>
          </a:xfrm>
          <a:prstGeom prst="rect">
            <a:avLst/>
          </a:prstGeom>
          <a:noFill/>
          <a:ln w="9525">
            <a:noFill/>
            <a:miter lim="800000"/>
            <a:headEnd/>
            <a:tailEnd/>
          </a:ln>
          <a:effectLst/>
        </p:spPr>
        <p:txBody>
          <a:bodyPr lIns="92075" tIns="46038" rIns="92075" bIns="46038"/>
          <a:lstStyle/>
          <a:p>
            <a:pPr eaLnBrk="0" hangingPunct="0">
              <a:lnSpc>
                <a:spcPct val="140000"/>
              </a:lnSpc>
              <a:spcAft>
                <a:spcPct val="50000"/>
              </a:spcAft>
              <a:buClr>
                <a:srgbClr val="A31221"/>
              </a:buClr>
              <a:buSzPct val="75000"/>
              <a:buFont typeface="Wingdings 3" pitchFamily="18" charset="2"/>
              <a:buNone/>
              <a:defRPr/>
            </a:pPr>
            <a:r>
              <a:rPr kumimoji="0" lang="zh-CN" altLang="en-US" sz="2000" b="1" dirty="0" smtClean="0">
                <a:effectLst>
                  <a:outerShdw blurRad="38100" dist="38100" dir="2700000" algn="tl">
                    <a:srgbClr val="C0C0C0"/>
                  </a:outerShdw>
                </a:effectLst>
                <a:latin typeface="Arial" charset="0"/>
              </a:rPr>
              <a:t>增量</a:t>
            </a:r>
            <a:r>
              <a:rPr kumimoji="0" lang="en-US" altLang="zh-CN" sz="2000" b="1" dirty="0" smtClean="0">
                <a:effectLst>
                  <a:outerShdw blurRad="38100" dist="38100" dir="2700000" algn="tl">
                    <a:srgbClr val="C0C0C0"/>
                  </a:outerShdw>
                </a:effectLst>
                <a:latin typeface="Arial" charset="0"/>
              </a:rPr>
              <a:t>2</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{3</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7</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4</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9</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12}</a:t>
            </a:r>
            <a:endParaRPr kumimoji="0" lang="zh-CN" altLang="en-US" sz="2000" dirty="0">
              <a:latin typeface="Arial" charset="0"/>
            </a:endParaRPr>
          </a:p>
        </p:txBody>
      </p:sp>
      <p:sp>
        <p:nvSpPr>
          <p:cNvPr id="7" name="Rectangle 132"/>
          <p:cNvSpPr>
            <a:spLocks noChangeArrowheads="1"/>
          </p:cNvSpPr>
          <p:nvPr/>
        </p:nvSpPr>
        <p:spPr bwMode="auto">
          <a:xfrm>
            <a:off x="311022" y="3031740"/>
            <a:ext cx="3456384" cy="503907"/>
          </a:xfrm>
          <a:prstGeom prst="rect">
            <a:avLst/>
          </a:prstGeom>
          <a:noFill/>
          <a:ln w="9525">
            <a:noFill/>
            <a:miter lim="800000"/>
            <a:headEnd/>
            <a:tailEnd/>
          </a:ln>
          <a:effectLst/>
        </p:spPr>
        <p:txBody>
          <a:bodyPr lIns="92075" tIns="46038" rIns="92075" bIns="46038"/>
          <a:lstStyle/>
          <a:p>
            <a:pPr eaLnBrk="0" hangingPunct="0">
              <a:lnSpc>
                <a:spcPct val="140000"/>
              </a:lnSpc>
              <a:spcAft>
                <a:spcPct val="50000"/>
              </a:spcAft>
              <a:buClr>
                <a:srgbClr val="A31221"/>
              </a:buClr>
              <a:buSzPct val="75000"/>
              <a:buFont typeface="Wingdings 3" pitchFamily="18" charset="2"/>
              <a:buNone/>
              <a:defRPr/>
            </a:pPr>
            <a:r>
              <a:rPr kumimoji="0" lang="zh-CN" altLang="en-US" sz="2000" b="1" dirty="0" smtClean="0">
                <a:effectLst>
                  <a:outerShdw blurRad="38100" dist="38100" dir="2700000" algn="tl">
                    <a:srgbClr val="C0C0C0"/>
                  </a:outerShdw>
                </a:effectLst>
                <a:latin typeface="Arial" charset="0"/>
              </a:rPr>
              <a:t>增量</a:t>
            </a:r>
            <a:r>
              <a:rPr kumimoji="0" lang="en-US" altLang="zh-CN" sz="2000" b="1" dirty="0" smtClean="0">
                <a:effectLst>
                  <a:outerShdw blurRad="38100" dist="38100" dir="2700000" algn="tl">
                    <a:srgbClr val="C0C0C0"/>
                  </a:outerShdw>
                </a:effectLst>
                <a:latin typeface="Arial" charset="0"/>
              </a:rPr>
              <a:t>3</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{8</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10</a:t>
            </a:r>
            <a:r>
              <a:rPr kumimoji="0" lang="zh-CN" altLang="en-US" sz="2000" b="1" dirty="0" smtClean="0">
                <a:effectLst>
                  <a:outerShdw blurRad="38100" dist="38100" dir="2700000" algn="tl">
                    <a:srgbClr val="C0C0C0"/>
                  </a:outerShdw>
                </a:effectLst>
                <a:latin typeface="Arial" charset="0"/>
              </a:rPr>
              <a:t>，</a:t>
            </a:r>
            <a:r>
              <a:rPr kumimoji="0" lang="en-US" altLang="zh-CN" sz="2000" b="1" dirty="0" smtClean="0">
                <a:effectLst>
                  <a:outerShdw blurRad="38100" dist="38100" dir="2700000" algn="tl">
                    <a:srgbClr val="C0C0C0"/>
                  </a:outerShdw>
                </a:effectLst>
                <a:latin typeface="Arial" charset="0"/>
              </a:rPr>
              <a:t>11}</a:t>
            </a:r>
            <a:endParaRPr kumimoji="0" lang="zh-CN" altLang="en-US" sz="2000" dirty="0">
              <a:latin typeface="Arial" charset="0"/>
            </a:endParaRPr>
          </a:p>
        </p:txBody>
      </p:sp>
      <p:grpSp>
        <p:nvGrpSpPr>
          <p:cNvPr id="34" name="组合 33"/>
          <p:cNvGrpSpPr/>
          <p:nvPr/>
        </p:nvGrpSpPr>
        <p:grpSpPr>
          <a:xfrm>
            <a:off x="0" y="3933056"/>
            <a:ext cx="5087854" cy="2520280"/>
            <a:chOff x="996314" y="3933056"/>
            <a:chExt cx="5087854" cy="2520280"/>
          </a:xfrm>
        </p:grpSpPr>
        <p:sp>
          <p:nvSpPr>
            <p:cNvPr id="9" name="圆角矩形标注 8"/>
            <p:cNvSpPr/>
            <p:nvPr/>
          </p:nvSpPr>
          <p:spPr bwMode="auto">
            <a:xfrm>
              <a:off x="2627784" y="3933056"/>
              <a:ext cx="3456384" cy="2520280"/>
            </a:xfrm>
            <a:prstGeom prst="wedgeRoundRectCallout">
              <a:avLst>
                <a:gd name="adj1" fmla="val -76202"/>
                <a:gd name="adj2" fmla="val 1888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smtClean="0">
                  <a:ln>
                    <a:noFill/>
                  </a:ln>
                  <a:solidFill>
                    <a:srgbClr val="CC3300"/>
                  </a:solidFill>
                  <a:effectLst/>
                  <a:latin typeface="Arial" charset="0"/>
                  <a:ea typeface="宋体" pitchFamily="2" charset="-122"/>
                </a:rPr>
                <a:t>管理</a:t>
              </a:r>
            </a:p>
          </p:txBody>
        </p:sp>
        <p:sp>
          <p:nvSpPr>
            <p:cNvPr id="10" name="TextBox 9"/>
            <p:cNvSpPr txBox="1"/>
            <p:nvPr/>
          </p:nvSpPr>
          <p:spPr>
            <a:xfrm>
              <a:off x="3059832" y="4581128"/>
              <a:ext cx="1217000" cy="400110"/>
            </a:xfrm>
            <a:prstGeom prst="rect">
              <a:avLst/>
            </a:prstGeom>
            <a:noFill/>
            <a:ln w="12700">
              <a:solidFill>
                <a:schemeClr val="tx1"/>
              </a:solidFill>
            </a:ln>
          </p:spPr>
          <p:txBody>
            <a:bodyPr wrap="none" rtlCol="0">
              <a:spAutoFit/>
            </a:bodyPr>
            <a:lstStyle/>
            <a:p>
              <a:r>
                <a:rPr lang="zh-CN" altLang="en-US" sz="2000" b="1" dirty="0" smtClean="0"/>
                <a:t>增量规约</a:t>
              </a:r>
              <a:endParaRPr lang="zh-CN" altLang="en-US" sz="2000" b="1" dirty="0"/>
            </a:p>
          </p:txBody>
        </p:sp>
        <p:sp>
          <p:nvSpPr>
            <p:cNvPr id="12" name="TextBox 11"/>
            <p:cNvSpPr txBox="1"/>
            <p:nvPr/>
          </p:nvSpPr>
          <p:spPr>
            <a:xfrm>
              <a:off x="4788024" y="5013176"/>
              <a:ext cx="1217000" cy="400110"/>
            </a:xfrm>
            <a:prstGeom prst="rect">
              <a:avLst/>
            </a:prstGeom>
            <a:noFill/>
            <a:ln w="12700">
              <a:solidFill>
                <a:schemeClr val="tx1"/>
              </a:solidFill>
            </a:ln>
          </p:spPr>
          <p:txBody>
            <a:bodyPr wrap="none" rtlCol="0">
              <a:spAutoFit/>
            </a:bodyPr>
            <a:lstStyle/>
            <a:p>
              <a:r>
                <a:rPr lang="zh-CN" altLang="en-US" sz="2000" b="1" dirty="0" smtClean="0"/>
                <a:t>增量设计</a:t>
              </a:r>
              <a:endParaRPr lang="zh-CN" altLang="en-US" sz="2000" b="1" dirty="0"/>
            </a:p>
          </p:txBody>
        </p:sp>
        <p:sp>
          <p:nvSpPr>
            <p:cNvPr id="13" name="TextBox 12"/>
            <p:cNvSpPr txBox="1"/>
            <p:nvPr/>
          </p:nvSpPr>
          <p:spPr>
            <a:xfrm>
              <a:off x="2880892" y="5301208"/>
              <a:ext cx="1475084" cy="400110"/>
            </a:xfrm>
            <a:prstGeom prst="rect">
              <a:avLst/>
            </a:prstGeom>
            <a:noFill/>
            <a:ln w="12700">
              <a:solidFill>
                <a:schemeClr val="tx1"/>
              </a:solidFill>
            </a:ln>
          </p:spPr>
          <p:txBody>
            <a:bodyPr wrap="none" rtlCol="0">
              <a:spAutoFit/>
            </a:bodyPr>
            <a:lstStyle/>
            <a:p>
              <a:r>
                <a:rPr lang="zh-CN" altLang="en-US" sz="2000" b="1" dirty="0" smtClean="0"/>
                <a:t>纠错性分析</a:t>
              </a:r>
              <a:endParaRPr lang="zh-CN" altLang="en-US" sz="2000" b="1" dirty="0"/>
            </a:p>
          </p:txBody>
        </p:sp>
        <p:sp>
          <p:nvSpPr>
            <p:cNvPr id="14" name="TextBox 13"/>
            <p:cNvSpPr txBox="1"/>
            <p:nvPr/>
          </p:nvSpPr>
          <p:spPr>
            <a:xfrm>
              <a:off x="4427984" y="5949280"/>
              <a:ext cx="1217000" cy="400110"/>
            </a:xfrm>
            <a:prstGeom prst="rect">
              <a:avLst/>
            </a:prstGeom>
            <a:noFill/>
            <a:ln w="12700">
              <a:solidFill>
                <a:schemeClr val="tx1"/>
              </a:solidFill>
            </a:ln>
          </p:spPr>
          <p:txBody>
            <a:bodyPr wrap="none" rtlCol="0">
              <a:spAutoFit/>
            </a:bodyPr>
            <a:lstStyle/>
            <a:p>
              <a:r>
                <a:rPr lang="zh-CN" altLang="en-US" sz="2000" b="1" dirty="0" smtClean="0"/>
                <a:t>增量实现</a:t>
              </a:r>
              <a:endParaRPr lang="zh-CN" altLang="en-US" sz="2000" b="1" dirty="0"/>
            </a:p>
          </p:txBody>
        </p:sp>
        <p:sp>
          <p:nvSpPr>
            <p:cNvPr id="8" name="椭圆 7"/>
            <p:cNvSpPr/>
            <p:nvPr/>
          </p:nvSpPr>
          <p:spPr bwMode="auto">
            <a:xfrm>
              <a:off x="996314" y="5309446"/>
              <a:ext cx="1080120" cy="7200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just" defTabSz="914400" rtl="0" eaLnBrk="1" fontAlgn="base" latinLnBrk="0" hangingPunct="1">
                <a:lnSpc>
                  <a:spcPct val="90000"/>
                </a:lnSpc>
                <a:spcBef>
                  <a:spcPct val="0"/>
                </a:spcBef>
                <a:spcAft>
                  <a:spcPct val="0"/>
                </a:spcAft>
                <a:buClrTx/>
                <a:buSzTx/>
                <a:buFontTx/>
                <a:buNone/>
                <a:tabLst/>
              </a:pPr>
              <a:r>
                <a:rPr lang="zh-CN" altLang="en-US" sz="2000" b="1" dirty="0" smtClean="0">
                  <a:solidFill>
                    <a:srgbClr val="CC3300"/>
                  </a:solidFill>
                  <a:latin typeface="Arial" charset="0"/>
                </a:rPr>
                <a:t>增量</a:t>
              </a:r>
              <a:endParaRPr kumimoji="1" lang="zh-CN" altLang="en-US" sz="2000" b="1" i="0" u="none" strike="noStrike" cap="none" normalizeH="0" baseline="0" dirty="0" smtClean="0">
                <a:ln>
                  <a:noFill/>
                </a:ln>
                <a:solidFill>
                  <a:srgbClr val="CC3300"/>
                </a:solidFill>
                <a:effectLst/>
                <a:latin typeface="Arial" charset="0"/>
                <a:ea typeface="宋体" pitchFamily="2" charset="-122"/>
              </a:endParaRPr>
            </a:p>
          </p:txBody>
        </p:sp>
        <p:cxnSp>
          <p:nvCxnSpPr>
            <p:cNvPr id="20" name="直接连接符 19"/>
            <p:cNvCxnSpPr/>
            <p:nvPr/>
          </p:nvCxnSpPr>
          <p:spPr bwMode="auto">
            <a:xfrm>
              <a:off x="4283968" y="4725144"/>
              <a:ext cx="86409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直接箭头连接符 22"/>
            <p:cNvCxnSpPr/>
            <p:nvPr/>
          </p:nvCxnSpPr>
          <p:spPr bwMode="auto">
            <a:xfrm>
              <a:off x="5148064" y="4725144"/>
              <a:ext cx="0" cy="28803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5" name="直接箭头连接符 24"/>
            <p:cNvCxnSpPr>
              <a:stCxn id="12" idx="2"/>
              <a:endCxn id="14" idx="0"/>
            </p:cNvCxnSpPr>
            <p:nvPr/>
          </p:nvCxnSpPr>
          <p:spPr bwMode="auto">
            <a:xfrm flipH="1">
              <a:off x="5036484" y="5413286"/>
              <a:ext cx="360040" cy="53599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直接箭头连接符 26"/>
            <p:cNvCxnSpPr>
              <a:endCxn id="13" idx="2"/>
            </p:cNvCxnSpPr>
            <p:nvPr/>
          </p:nvCxnSpPr>
          <p:spPr bwMode="auto">
            <a:xfrm flipH="1" flipV="1">
              <a:off x="3618434" y="5701318"/>
              <a:ext cx="17462" cy="46398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9" name="直接箭头连接符 28"/>
            <p:cNvCxnSpPr/>
            <p:nvPr/>
          </p:nvCxnSpPr>
          <p:spPr bwMode="auto">
            <a:xfrm>
              <a:off x="3635896" y="6165304"/>
              <a:ext cx="792088"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1" name="直接箭头连接符 30"/>
            <p:cNvCxnSpPr>
              <a:stCxn id="10" idx="2"/>
              <a:endCxn id="13" idx="0"/>
            </p:cNvCxnSpPr>
            <p:nvPr/>
          </p:nvCxnSpPr>
          <p:spPr bwMode="auto">
            <a:xfrm flipH="1">
              <a:off x="3618434" y="4981238"/>
              <a:ext cx="49898" cy="31997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33" name="直接箭头连接符 32"/>
            <p:cNvCxnSpPr>
              <a:stCxn id="13" idx="3"/>
              <a:endCxn id="12" idx="1"/>
            </p:cNvCxnSpPr>
            <p:nvPr/>
          </p:nvCxnSpPr>
          <p:spPr bwMode="auto">
            <a:xfrm flipV="1">
              <a:off x="4355976" y="5213231"/>
              <a:ext cx="432048" cy="288032"/>
            </a:xfrm>
            <a:prstGeom prst="straightConnector1">
              <a:avLst/>
            </a:prstGeom>
            <a:solidFill>
              <a:schemeClr val="accent1"/>
            </a:solidFill>
            <a:ln w="12700" cap="flat" cmpd="sng" algn="ctr">
              <a:solidFill>
                <a:schemeClr val="tx1"/>
              </a:solidFill>
              <a:prstDash val="solid"/>
              <a:round/>
              <a:headEnd type="arrow"/>
              <a:tailEnd type="arrow"/>
            </a:ln>
            <a:effectLst/>
          </p:spPr>
        </p:cxnSp>
      </p:grpSp>
      <p:sp>
        <p:nvSpPr>
          <p:cNvPr id="35" name="TextBox 34"/>
          <p:cNvSpPr txBox="1"/>
          <p:nvPr/>
        </p:nvSpPr>
        <p:spPr>
          <a:xfrm>
            <a:off x="5508104" y="4370328"/>
            <a:ext cx="3456384" cy="1938992"/>
          </a:xfrm>
          <a:prstGeom prst="rect">
            <a:avLst/>
          </a:prstGeom>
          <a:noFill/>
          <a:ln w="12700">
            <a:solidFill>
              <a:srgbClr val="C00000"/>
            </a:solidFill>
          </a:ln>
        </p:spPr>
        <p:txBody>
          <a:bodyPr wrap="square" rtlCol="0">
            <a:spAutoFit/>
          </a:bodyPr>
          <a:lstStyle/>
          <a:p>
            <a:pPr>
              <a:lnSpc>
                <a:spcPct val="150000"/>
              </a:lnSpc>
            </a:pPr>
            <a:r>
              <a:rPr lang="zh-CN" altLang="en-US" sz="2000" b="1" dirty="0" smtClean="0"/>
              <a:t>增量模型有一个假设，即需求可以分阶段开发，成为一个增量产品，每一增量可以分别开发。</a:t>
            </a:r>
            <a:endParaRPr lang="zh-CN" altLang="en-US" sz="2000" b="1" dirty="0"/>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9" name="Rectangle 5"/>
          <p:cNvSpPr>
            <a:spLocks noChangeArrowheads="1"/>
          </p:cNvSpPr>
          <p:nvPr/>
        </p:nvSpPr>
        <p:spPr bwMode="auto">
          <a:xfrm>
            <a:off x="179388" y="1268413"/>
            <a:ext cx="5760764" cy="462307"/>
          </a:xfrm>
          <a:prstGeom prst="rect">
            <a:avLst/>
          </a:prstGeom>
          <a:noFill/>
          <a:ln w="9525">
            <a:noFill/>
            <a:miter lim="800000"/>
            <a:headEnd/>
            <a:tailEnd/>
          </a:ln>
          <a:effectLst/>
        </p:spPr>
        <p:txBody>
          <a:bodyPr wrap="square" lIns="92075" tIns="46038" rIns="92075" bIns="46038">
            <a:spAutoFit/>
          </a:bodyPr>
          <a:lstStyle/>
          <a:p>
            <a:pPr eaLnBrk="0" hangingPunct="0">
              <a:defRPr/>
            </a:pPr>
            <a:r>
              <a:rPr lang="zh-CN" altLang="en-US" sz="2400" b="1" dirty="0">
                <a:solidFill>
                  <a:schemeClr val="hlink"/>
                </a:solidFill>
                <a:effectLst>
                  <a:outerShdw blurRad="38100" dist="38100" dir="2700000" algn="tl">
                    <a:srgbClr val="C0C0C0"/>
                  </a:outerShdw>
                </a:effectLst>
                <a:latin typeface="宋体" pitchFamily="2" charset="-122"/>
              </a:rPr>
              <a:t>增量</a:t>
            </a:r>
            <a:r>
              <a:rPr lang="zh-CN" altLang="en-US" sz="2400" b="1" dirty="0" smtClean="0">
                <a:solidFill>
                  <a:schemeClr val="hlink"/>
                </a:solidFill>
                <a:effectLst>
                  <a:outerShdw blurRad="38100" dist="38100" dir="2700000" algn="tl">
                    <a:srgbClr val="C0C0C0"/>
                  </a:outerShdw>
                </a:effectLst>
                <a:latin typeface="宋体" pitchFamily="2" charset="-122"/>
              </a:rPr>
              <a:t>模型（</a:t>
            </a:r>
            <a:r>
              <a:rPr lang="en-US" altLang="zh-CN" sz="2400" b="1" dirty="0" smtClean="0">
                <a:solidFill>
                  <a:schemeClr val="hlink"/>
                </a:solidFill>
                <a:effectLst>
                  <a:outerShdw blurRad="38100" dist="38100" dir="2700000" algn="tl">
                    <a:srgbClr val="C0C0C0"/>
                  </a:outerShdw>
                </a:effectLst>
                <a:latin typeface="宋体" pitchFamily="2" charset="-122"/>
              </a:rPr>
              <a:t>3</a:t>
            </a:r>
            <a:r>
              <a:rPr lang="zh-CN" altLang="en-US" sz="2400" b="1" dirty="0" smtClean="0">
                <a:solidFill>
                  <a:schemeClr val="hlink"/>
                </a:solidFill>
                <a:effectLst>
                  <a:outerShdw blurRad="38100" dist="38100" dir="2700000" algn="tl">
                    <a:srgbClr val="C0C0C0"/>
                  </a:outerShdw>
                </a:effectLst>
                <a:latin typeface="宋体" pitchFamily="2" charset="-122"/>
              </a:rPr>
              <a:t>）</a:t>
            </a:r>
            <a:r>
              <a:rPr lang="en-US" altLang="zh-CN" sz="2400" b="1" dirty="0" smtClean="0">
                <a:solidFill>
                  <a:schemeClr val="hlink"/>
                </a:solidFill>
                <a:effectLst>
                  <a:outerShdw blurRad="38100" dist="38100" dir="2700000" algn="tl">
                    <a:srgbClr val="C0C0C0"/>
                  </a:outerShdw>
                </a:effectLst>
                <a:latin typeface="黑体"/>
              </a:rPr>
              <a:t>——</a:t>
            </a:r>
            <a:r>
              <a:rPr lang="en-US" altLang="zh-CN" sz="2400" b="1" dirty="0" err="1">
                <a:solidFill>
                  <a:schemeClr val="hlink"/>
                </a:solidFill>
                <a:effectLst>
                  <a:outerShdw blurRad="38100" dist="38100" dir="2700000" algn="tl">
                    <a:srgbClr val="C0C0C0"/>
                  </a:outerShdw>
                </a:effectLst>
                <a:latin typeface="宋体" pitchFamily="2" charset="-122"/>
              </a:rPr>
              <a:t>iOS</a:t>
            </a:r>
            <a:r>
              <a:rPr lang="zh-CN" altLang="en-US" sz="2400" b="1" dirty="0">
                <a:solidFill>
                  <a:schemeClr val="hlink"/>
                </a:solidFill>
                <a:effectLst>
                  <a:outerShdw blurRad="38100" dist="38100" dir="2700000" algn="tl">
                    <a:srgbClr val="C0C0C0"/>
                  </a:outerShdw>
                </a:effectLst>
                <a:latin typeface="宋体" pitchFamily="2" charset="-122"/>
              </a:rPr>
              <a:t>的增量开发</a:t>
            </a:r>
          </a:p>
        </p:txBody>
      </p:sp>
      <p:sp>
        <p:nvSpPr>
          <p:cNvPr id="369670" name="Rectangle 6"/>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369704" name="Rectangle 40"/>
          <p:cNvSpPr>
            <a:spLocks noChangeArrowheads="1"/>
          </p:cNvSpPr>
          <p:nvPr/>
        </p:nvSpPr>
        <p:spPr bwMode="auto">
          <a:xfrm>
            <a:off x="107950" y="1772816"/>
            <a:ext cx="8820150" cy="4968156"/>
          </a:xfrm>
          <a:prstGeom prst="rect">
            <a:avLst/>
          </a:prstGeom>
          <a:noFill/>
          <a:ln w="9525">
            <a:noFill/>
            <a:miter lim="800000"/>
            <a:headEnd/>
            <a:tailEnd/>
          </a:ln>
          <a:effectLst/>
        </p:spPr>
        <p:txBody>
          <a:bodyPr lIns="92075" tIns="46038" rIns="92075" bIns="46038">
            <a:spAutoFit/>
          </a:bodyPr>
          <a:lstStyle/>
          <a:p>
            <a:pPr eaLnBrk="0" hangingPunct="0">
              <a:lnSpc>
                <a:spcPct val="120000"/>
              </a:lnSpc>
              <a:buFontTx/>
              <a:buChar char="•"/>
              <a:defRPr/>
            </a:pPr>
            <a:r>
              <a:rPr lang="en-US" altLang="zh-CN" sz="2400" b="1" dirty="0">
                <a:solidFill>
                  <a:schemeClr val="tx1"/>
                </a:solidFill>
                <a:effectLst>
                  <a:outerShdw blurRad="38100" dist="38100" dir="2700000" algn="tl">
                    <a:srgbClr val="C0C0C0"/>
                  </a:outerShdw>
                </a:effectLst>
                <a:latin typeface="宋体" pitchFamily="2" charset="-122"/>
              </a:rPr>
              <a:t> 2007.1</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iOS1.0</a:t>
            </a:r>
            <a:r>
              <a:rPr lang="zh-CN" altLang="en-US" sz="2400" b="1" dirty="0">
                <a:solidFill>
                  <a:schemeClr val="tx1"/>
                </a:solidFill>
                <a:effectLst>
                  <a:outerShdw blurRad="38100" dist="38100" dir="2700000" algn="tl">
                    <a:srgbClr val="C0C0C0"/>
                  </a:outerShdw>
                </a:effectLst>
                <a:latin typeface="宋体" pitchFamily="2" charset="-122"/>
              </a:rPr>
              <a:t>，触摸移动，打电话、发短信</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a:solidFill>
                  <a:schemeClr val="tx1"/>
                </a:solidFill>
                <a:effectLst>
                  <a:outerShdw blurRad="38100" dist="38100" dir="2700000" algn="tl">
                    <a:srgbClr val="C0C0C0"/>
                  </a:outerShdw>
                </a:effectLst>
                <a:latin typeface="宋体" pitchFamily="2" charset="-122"/>
              </a:rPr>
              <a:t>2008.7</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iOS2.0</a:t>
            </a:r>
            <a:r>
              <a:rPr lang="zh-CN" altLang="en-US" sz="2400" b="1" dirty="0">
                <a:solidFill>
                  <a:schemeClr val="tx1"/>
                </a:solidFill>
                <a:effectLst>
                  <a:outerShdw blurRad="38100" dist="38100" dir="2700000" algn="tl">
                    <a:srgbClr val="C0C0C0"/>
                  </a:outerShdw>
                </a:effectLst>
                <a:latin typeface="宋体" pitchFamily="2" charset="-122"/>
              </a:rPr>
              <a:t>，支持中文，手写输入法，</a:t>
            </a:r>
            <a:r>
              <a:rPr lang="en-US" altLang="zh-CN" sz="2400" b="1" dirty="0">
                <a:solidFill>
                  <a:schemeClr val="tx1"/>
                </a:solidFill>
                <a:effectLst>
                  <a:outerShdw blurRad="38100" dist="38100" dir="2700000" algn="tl">
                    <a:srgbClr val="C0C0C0"/>
                  </a:outerShdw>
                </a:effectLst>
                <a:latin typeface="Times New Roman" pitchFamily="18" charset="0"/>
              </a:rPr>
              <a:t>APP Store &amp; ADK</a:t>
            </a:r>
          </a:p>
          <a:p>
            <a:pPr eaLnBrk="0" hangingPunct="0">
              <a:lnSpc>
                <a:spcPct val="120000"/>
              </a:lnSpc>
              <a:buFontTx/>
              <a:buChar char="•"/>
              <a:defRPr/>
            </a:pPr>
            <a:r>
              <a:rPr lang="en-US" altLang="zh-CN" sz="2400" b="1" dirty="0">
                <a:solidFill>
                  <a:schemeClr val="tx1"/>
                </a:solidFill>
                <a:effectLst>
                  <a:outerShdw blurRad="38100" dist="38100" dir="2700000" algn="tl">
                    <a:srgbClr val="C0C0C0"/>
                  </a:outerShdw>
                </a:effectLst>
                <a:latin typeface="宋体" pitchFamily="2" charset="-122"/>
              </a:rPr>
              <a:t> 2009.6</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iOS3.0</a:t>
            </a:r>
            <a:r>
              <a:rPr lang="zh-CN" altLang="en-US" sz="2400" b="1" dirty="0">
                <a:solidFill>
                  <a:schemeClr val="tx1"/>
                </a:solidFill>
                <a:effectLst>
                  <a:outerShdw blurRad="38100" dist="38100" dir="2700000" algn="tl">
                    <a:srgbClr val="C0C0C0"/>
                  </a:outerShdw>
                </a:effectLst>
                <a:latin typeface="宋体" pitchFamily="2" charset="-122"/>
              </a:rPr>
              <a:t>，彩信，蓝牙，云控制</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a:solidFill>
                  <a:schemeClr val="tx1"/>
                </a:solidFill>
                <a:effectLst>
                  <a:outerShdw blurRad="38100" dist="38100" dir="2700000" algn="tl">
                    <a:srgbClr val="C0C0C0"/>
                  </a:outerShdw>
                </a:effectLst>
                <a:latin typeface="宋体" pitchFamily="2" charset="-122"/>
              </a:rPr>
              <a:t>2010.6</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iOS4.0</a:t>
            </a:r>
            <a:r>
              <a:rPr lang="zh-CN" altLang="en-US" sz="2400" b="1" dirty="0">
                <a:solidFill>
                  <a:schemeClr val="tx1"/>
                </a:solidFill>
                <a:effectLst>
                  <a:outerShdw blurRad="38100" dist="38100" dir="2700000" algn="tl">
                    <a:srgbClr val="C0C0C0"/>
                  </a:outerShdw>
                </a:effectLst>
                <a:latin typeface="宋体" pitchFamily="2" charset="-122"/>
              </a:rPr>
              <a:t>，多任务，多文件夹</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a:solidFill>
                  <a:schemeClr val="tx1"/>
                </a:solidFill>
                <a:effectLst>
                  <a:outerShdw blurRad="38100" dist="38100" dir="2700000" algn="tl">
                    <a:srgbClr val="C0C0C0"/>
                  </a:outerShdw>
                </a:effectLst>
                <a:latin typeface="宋体" pitchFamily="2" charset="-122"/>
              </a:rPr>
              <a:t>2011.9</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iOS5.0</a:t>
            </a:r>
            <a:r>
              <a:rPr lang="zh-CN" altLang="en-US" sz="2400" b="1" dirty="0">
                <a:solidFill>
                  <a:schemeClr val="tx1"/>
                </a:solidFill>
                <a:effectLst>
                  <a:outerShdw blurRad="38100" dist="38100" dir="2700000" algn="tl">
                    <a:srgbClr val="C0C0C0"/>
                  </a:outerShdw>
                </a:effectLst>
                <a:latin typeface="宋体" pitchFamily="2" charset="-122"/>
              </a:rPr>
              <a:t>，云端功能特性，</a:t>
            </a:r>
            <a:r>
              <a:rPr lang="en-US" altLang="zh-CN" sz="2400" b="1" dirty="0" err="1">
                <a:solidFill>
                  <a:schemeClr val="tx1"/>
                </a:solidFill>
                <a:effectLst>
                  <a:outerShdw blurRad="38100" dist="38100" dir="2700000" algn="tl">
                    <a:srgbClr val="C0C0C0"/>
                  </a:outerShdw>
                </a:effectLst>
                <a:latin typeface="宋体" pitchFamily="2" charset="-122"/>
              </a:rPr>
              <a:t>siri</a:t>
            </a:r>
            <a:endParaRPr lang="en-US" altLang="zh-CN" sz="2400" b="1" dirty="0">
              <a:solidFill>
                <a:schemeClr val="tx1"/>
              </a:solidFill>
              <a:effectLst>
                <a:outerShdw blurRad="38100" dist="38100" dir="2700000" algn="tl">
                  <a:srgbClr val="C0C0C0"/>
                </a:outerShdw>
              </a:effectLst>
              <a:latin typeface="宋体" pitchFamily="2" charset="-122"/>
            </a:endParaRPr>
          </a:p>
          <a:p>
            <a:pPr eaLnBrk="0" hangingPunct="0">
              <a:lnSpc>
                <a:spcPct val="120000"/>
              </a:lnSpc>
              <a:buFontTx/>
              <a:buChar char="•"/>
              <a:defRPr/>
            </a:pPr>
            <a:r>
              <a:rPr lang="en-US" altLang="zh-CN" sz="2400" b="1" dirty="0">
                <a:solidFill>
                  <a:schemeClr val="tx1"/>
                </a:solidFill>
                <a:effectLst>
                  <a:outerShdw blurRad="38100" dist="38100" dir="2700000" algn="tl">
                    <a:srgbClr val="C0C0C0"/>
                  </a:outerShdw>
                </a:effectLst>
                <a:latin typeface="宋体" pitchFamily="2" charset="-122"/>
              </a:rPr>
              <a:t> 2012.9</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iOS6.0</a:t>
            </a:r>
            <a:r>
              <a:rPr lang="zh-CN" altLang="en-US" sz="2400" b="1" dirty="0">
                <a:solidFill>
                  <a:schemeClr val="tx1"/>
                </a:solidFill>
                <a:effectLst>
                  <a:outerShdw blurRad="38100" dist="38100" dir="2700000" algn="tl">
                    <a:srgbClr val="C0C0C0"/>
                  </a:outerShdw>
                </a:effectLst>
                <a:latin typeface="宋体" pitchFamily="2" charset="-122"/>
              </a:rPr>
              <a:t>，基于云的设备同步</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a:solidFill>
                  <a:schemeClr val="tx1"/>
                </a:solidFill>
                <a:effectLst>
                  <a:outerShdw blurRad="38100" dist="38100" dir="2700000" algn="tl">
                    <a:srgbClr val="C0C0C0"/>
                  </a:outerShdw>
                </a:effectLst>
                <a:latin typeface="宋体" pitchFamily="2" charset="-122"/>
              </a:rPr>
              <a:t>2013.9</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iOS7.0</a:t>
            </a:r>
            <a:r>
              <a:rPr lang="zh-CN" altLang="en-US" sz="2400" b="1" dirty="0">
                <a:solidFill>
                  <a:schemeClr val="tx1"/>
                </a:solidFill>
                <a:effectLst>
                  <a:outerShdw blurRad="38100" dist="38100" dir="2700000" algn="tl">
                    <a:srgbClr val="C0C0C0"/>
                  </a:outerShdw>
                </a:effectLst>
                <a:latin typeface="宋体" pitchFamily="2" charset="-122"/>
              </a:rPr>
              <a:t>，控制中心与通知中心</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a:solidFill>
                  <a:schemeClr val="tx1"/>
                </a:solidFill>
                <a:effectLst>
                  <a:outerShdw blurRad="38100" dist="38100" dir="2700000" algn="tl">
                    <a:srgbClr val="C0C0C0"/>
                  </a:outerShdw>
                </a:effectLst>
                <a:latin typeface="宋体" pitchFamily="2" charset="-122"/>
              </a:rPr>
              <a:t>2014.9</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iOS8.0</a:t>
            </a:r>
            <a:r>
              <a:rPr lang="zh-CN" altLang="en-US" sz="2400" b="1" dirty="0">
                <a:solidFill>
                  <a:schemeClr val="tx1"/>
                </a:solidFill>
                <a:effectLst>
                  <a:outerShdw blurRad="38100" dist="38100" dir="2700000" algn="tl">
                    <a:srgbClr val="C0C0C0"/>
                  </a:outerShdw>
                </a:effectLst>
                <a:latin typeface="宋体" pitchFamily="2" charset="-122"/>
              </a:rPr>
              <a:t>，支持第三方输入法，智能家居功能</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a:solidFill>
                  <a:schemeClr val="tx1"/>
                </a:solidFill>
                <a:effectLst>
                  <a:outerShdw blurRad="38100" dist="38100" dir="2700000" algn="tl">
                    <a:srgbClr val="C0C0C0"/>
                  </a:outerShdw>
                </a:effectLst>
                <a:latin typeface="宋体" pitchFamily="2" charset="-122"/>
              </a:rPr>
              <a:t>2015.9</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iOS9.0</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iPad</a:t>
            </a:r>
            <a:r>
              <a:rPr lang="zh-CN" altLang="en-US" sz="2400" b="1" dirty="0">
                <a:solidFill>
                  <a:schemeClr val="tx1"/>
                </a:solidFill>
                <a:effectLst>
                  <a:outerShdw blurRad="38100" dist="38100" dir="2700000" algn="tl">
                    <a:srgbClr val="C0C0C0"/>
                  </a:outerShdw>
                </a:effectLst>
                <a:latin typeface="宋体" pitchFamily="2" charset="-122"/>
              </a:rPr>
              <a:t>分屏多任务，密码扩展到</a:t>
            </a:r>
            <a:r>
              <a:rPr lang="en-US" altLang="zh-CN" sz="2400" b="1" dirty="0">
                <a:solidFill>
                  <a:schemeClr val="tx1"/>
                </a:solidFill>
                <a:effectLst>
                  <a:outerShdw blurRad="38100" dist="38100" dir="2700000" algn="tl">
                    <a:srgbClr val="C0C0C0"/>
                  </a:outerShdw>
                </a:effectLst>
                <a:latin typeface="宋体" pitchFamily="2" charset="-122"/>
              </a:rPr>
              <a:t>6</a:t>
            </a:r>
            <a:r>
              <a:rPr lang="zh-CN" altLang="en-US" sz="2400" b="1" dirty="0">
                <a:solidFill>
                  <a:schemeClr val="tx1"/>
                </a:solidFill>
                <a:effectLst>
                  <a:outerShdw blurRad="38100" dist="38100" dir="2700000" algn="tl">
                    <a:srgbClr val="C0C0C0"/>
                  </a:outerShdw>
                </a:effectLst>
                <a:latin typeface="宋体" pitchFamily="2" charset="-122"/>
              </a:rPr>
              <a:t>位</a:t>
            </a:r>
          </a:p>
          <a:p>
            <a:pPr eaLnBrk="0" hangingPunct="0">
              <a:lnSpc>
                <a:spcPct val="120000"/>
              </a:lnSpc>
              <a:buFontTx/>
              <a:buChar char="•"/>
              <a:defRPr/>
            </a:pPr>
            <a:r>
              <a:rPr lang="zh-CN" altLang="en-US" sz="2400" b="1" dirty="0">
                <a:solidFill>
                  <a:schemeClr val="tx1"/>
                </a:solidFill>
                <a:effectLst>
                  <a:outerShdw blurRad="38100" dist="38100" dir="2700000" algn="tl">
                    <a:srgbClr val="C0C0C0"/>
                  </a:outerShdw>
                </a:effectLst>
                <a:latin typeface="宋体" pitchFamily="2" charset="-122"/>
              </a:rPr>
              <a:t> </a:t>
            </a:r>
            <a:r>
              <a:rPr lang="en-US" altLang="zh-CN" sz="2400" b="1" dirty="0" smtClean="0">
                <a:solidFill>
                  <a:schemeClr val="tx1"/>
                </a:solidFill>
                <a:effectLst>
                  <a:outerShdw blurRad="38100" dist="38100" dir="2700000" algn="tl">
                    <a:srgbClr val="C0C0C0"/>
                  </a:outerShdw>
                </a:effectLst>
                <a:latin typeface="宋体" pitchFamily="2" charset="-122"/>
              </a:rPr>
              <a:t>2016.6</a:t>
            </a:r>
            <a:r>
              <a:rPr lang="zh-CN" altLang="en-US" sz="2400" b="1" dirty="0" smtClean="0">
                <a:solidFill>
                  <a:schemeClr val="tx1"/>
                </a:solidFill>
                <a:effectLst>
                  <a:outerShdw blurRad="38100" dist="38100" dir="2700000" algn="tl">
                    <a:srgbClr val="C0C0C0"/>
                  </a:outerShdw>
                </a:effectLst>
                <a:latin typeface="宋体" pitchFamily="2" charset="-122"/>
              </a:rPr>
              <a:t>，</a:t>
            </a:r>
            <a:r>
              <a:rPr lang="en-US" altLang="zh-CN" sz="2400" b="1" dirty="0" smtClean="0">
                <a:solidFill>
                  <a:schemeClr val="tx1"/>
                </a:solidFill>
                <a:effectLst>
                  <a:outerShdw blurRad="38100" dist="38100" dir="2700000" algn="tl">
                    <a:srgbClr val="C0C0C0"/>
                  </a:outerShdw>
                </a:effectLst>
                <a:latin typeface="宋体" pitchFamily="2" charset="-122"/>
              </a:rPr>
              <a:t>iOS10.0</a:t>
            </a:r>
            <a:r>
              <a:rPr lang="zh-CN" altLang="en-US" sz="2400" b="1" dirty="0" smtClean="0">
                <a:solidFill>
                  <a:schemeClr val="tx1"/>
                </a:solidFill>
                <a:effectLst>
                  <a:outerShdw blurRad="38100" dist="38100" dir="2700000" algn="tl">
                    <a:srgbClr val="C0C0C0"/>
                  </a:outerShdw>
                </a:effectLst>
                <a:latin typeface="宋体" pitchFamily="2" charset="-122"/>
              </a:rPr>
              <a:t>，增加家庭家庭应用</a:t>
            </a:r>
            <a:r>
              <a:rPr lang="en-US" altLang="zh-CN" sz="2400" b="1" dirty="0" err="1" smtClean="0">
                <a:solidFill>
                  <a:schemeClr val="tx1"/>
                </a:solidFill>
                <a:effectLst>
                  <a:outerShdw blurRad="38100" dist="38100" dir="2700000" algn="tl">
                    <a:srgbClr val="C0C0C0"/>
                  </a:outerShdw>
                </a:effectLst>
                <a:latin typeface="宋体" pitchFamily="2" charset="-122"/>
              </a:rPr>
              <a:t>HomeKit</a:t>
            </a:r>
            <a:r>
              <a:rPr lang="zh-CN" altLang="en-US" sz="2400" b="1" dirty="0" smtClean="0">
                <a:solidFill>
                  <a:schemeClr val="tx1"/>
                </a:solidFill>
                <a:effectLst>
                  <a:outerShdw blurRad="38100" dist="38100" dir="2700000" algn="tl">
                    <a:srgbClr val="C0C0C0"/>
                  </a:outerShdw>
                </a:effectLst>
                <a:latin typeface="宋体" pitchFamily="2" charset="-122"/>
              </a:rPr>
              <a:t>，</a:t>
            </a:r>
            <a:r>
              <a:rPr lang="en-US" altLang="zh-CN" sz="2400" b="1" dirty="0" err="1" smtClean="0">
                <a:solidFill>
                  <a:schemeClr val="tx1"/>
                </a:solidFill>
                <a:effectLst>
                  <a:outerShdw blurRad="38100" dist="38100" dir="2700000" algn="tl">
                    <a:srgbClr val="C0C0C0"/>
                  </a:outerShdw>
                </a:effectLst>
                <a:latin typeface="宋体" pitchFamily="2" charset="-122"/>
              </a:rPr>
              <a:t>Siri</a:t>
            </a:r>
            <a:r>
              <a:rPr lang="zh-CN" altLang="en-US" sz="2400" b="1" dirty="0" smtClean="0">
                <a:solidFill>
                  <a:schemeClr val="tx1"/>
                </a:solidFill>
                <a:effectLst>
                  <a:outerShdw blurRad="38100" dist="38100" dir="2700000" algn="tl">
                    <a:srgbClr val="C0C0C0"/>
                  </a:outerShdw>
                </a:effectLst>
                <a:latin typeface="宋体" pitchFamily="2" charset="-122"/>
              </a:rPr>
              <a:t>相连</a:t>
            </a:r>
            <a:endParaRPr lang="en-US" altLang="zh-CN" sz="2400" b="1" dirty="0" smtClean="0">
              <a:solidFill>
                <a:schemeClr val="tx1"/>
              </a:solidFill>
              <a:effectLst>
                <a:outerShdw blurRad="38100" dist="38100" dir="2700000" algn="tl">
                  <a:srgbClr val="C0C0C0"/>
                </a:outerShdw>
              </a:effectLst>
              <a:latin typeface="宋体" pitchFamily="2" charset="-122"/>
            </a:endParaRPr>
          </a:p>
          <a:p>
            <a:pPr eaLnBrk="0" hangingPunct="0">
              <a:lnSpc>
                <a:spcPct val="120000"/>
              </a:lnSpc>
              <a:buFontTx/>
              <a:buChar char="•"/>
              <a:defRPr/>
            </a:pPr>
            <a:r>
              <a:rPr lang="en-US" altLang="zh-CN" sz="2400" b="1" dirty="0" smtClean="0">
                <a:solidFill>
                  <a:schemeClr val="tx1"/>
                </a:solidFill>
                <a:effectLst>
                  <a:outerShdw blurRad="38100" dist="38100" dir="2700000" algn="tl">
                    <a:srgbClr val="C0C0C0"/>
                  </a:outerShdw>
                </a:effectLst>
                <a:latin typeface="宋体" pitchFamily="2" charset="-122"/>
              </a:rPr>
              <a:t> 2017.9</a:t>
            </a:r>
            <a:r>
              <a:rPr lang="zh-CN" altLang="en-US" sz="2400" b="1" dirty="0" smtClean="0">
                <a:solidFill>
                  <a:schemeClr val="tx1"/>
                </a:solidFill>
                <a:effectLst>
                  <a:outerShdw blurRad="38100" dist="38100" dir="2700000" algn="tl">
                    <a:srgbClr val="C0C0C0"/>
                  </a:outerShdw>
                </a:effectLst>
                <a:latin typeface="宋体" pitchFamily="2" charset="-122"/>
              </a:rPr>
              <a:t>，</a:t>
            </a:r>
            <a:r>
              <a:rPr lang="en-US" altLang="zh-CN" sz="2400" b="1" dirty="0" smtClean="0">
                <a:solidFill>
                  <a:schemeClr val="tx1"/>
                </a:solidFill>
                <a:effectLst>
                  <a:outerShdw blurRad="38100" dist="38100" dir="2700000" algn="tl">
                    <a:srgbClr val="C0C0C0"/>
                  </a:outerShdw>
                </a:effectLst>
                <a:latin typeface="宋体" pitchFamily="2" charset="-122"/>
              </a:rPr>
              <a:t>iOS11.0</a:t>
            </a:r>
            <a:r>
              <a:rPr lang="zh-CN" altLang="en-US" sz="2400" b="1" dirty="0" smtClean="0">
                <a:solidFill>
                  <a:schemeClr val="tx1"/>
                </a:solidFill>
                <a:effectLst>
                  <a:outerShdw blurRad="38100" dist="38100" dir="2700000" algn="tl">
                    <a:srgbClr val="C0C0C0"/>
                  </a:outerShdw>
                </a:effectLst>
                <a:latin typeface="宋体" pitchFamily="2" charset="-122"/>
              </a:rPr>
              <a:t>，主要是界面的扁平化设计</a:t>
            </a:r>
            <a:endParaRPr lang="zh-CN" altLang="en-US" sz="2400" b="1" dirty="0">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a:spLocks noChangeArrowheads="1"/>
          </p:cNvSpPr>
          <p:nvPr/>
        </p:nvSpPr>
        <p:spPr bwMode="auto">
          <a:xfrm>
            <a:off x="5653336" y="1556792"/>
            <a:ext cx="3479800" cy="4802088"/>
          </a:xfrm>
          <a:prstGeom prst="rect">
            <a:avLst/>
          </a:prstGeom>
          <a:noFill/>
          <a:ln w="9525">
            <a:noFill/>
            <a:miter lim="800000"/>
            <a:headEnd/>
            <a:tailEnd/>
          </a:ln>
        </p:spPr>
        <p:txBody>
          <a:bodyPr/>
          <a:lstStyle/>
          <a:p>
            <a:pPr marL="342900" indent="-342900">
              <a:lnSpc>
                <a:spcPct val="130000"/>
              </a:lnSpc>
              <a:buClr>
                <a:schemeClr val="tx2"/>
              </a:buClr>
              <a:buSzPct val="70000"/>
              <a:buFont typeface="Wingdings" pitchFamily="2" charset="2"/>
              <a:buChar char="v"/>
            </a:pPr>
            <a:r>
              <a:rPr lang="zh-CN" altLang="en-US" sz="2000" b="1" dirty="0">
                <a:solidFill>
                  <a:schemeClr val="tx1"/>
                </a:solidFill>
              </a:rPr>
              <a:t>制订计划：</a:t>
            </a:r>
            <a:r>
              <a:rPr lang="zh-CN" altLang="en-US" sz="2000" b="1" dirty="0"/>
              <a:t>包括决定目标、实施方案和系统限制。</a:t>
            </a:r>
            <a:r>
              <a:rPr lang="zh-CN" altLang="en-US" sz="2000" dirty="0"/>
              <a:t> </a:t>
            </a:r>
            <a:endParaRPr lang="zh-CN" altLang="en-US" sz="2000" b="1" dirty="0">
              <a:solidFill>
                <a:schemeClr val="tx1"/>
              </a:solidFill>
            </a:endParaRPr>
          </a:p>
          <a:p>
            <a:pPr marL="342900" indent="-342900">
              <a:lnSpc>
                <a:spcPct val="130000"/>
              </a:lnSpc>
              <a:buClr>
                <a:schemeClr val="tx2"/>
              </a:buClr>
              <a:buSzPct val="70000"/>
              <a:buFont typeface="Wingdings" pitchFamily="2" charset="2"/>
              <a:buChar char="v"/>
            </a:pPr>
            <a:r>
              <a:rPr lang="zh-CN" altLang="en-US" sz="2000" b="1" dirty="0">
                <a:solidFill>
                  <a:schemeClr val="tx1"/>
                </a:solidFill>
              </a:rPr>
              <a:t>风险分析：</a:t>
            </a:r>
            <a:r>
              <a:rPr lang="zh-CN" altLang="en-US" sz="2000" b="1" dirty="0"/>
              <a:t>包括划分风险类别、风险</a:t>
            </a:r>
            <a:r>
              <a:rPr lang="zh-CN" altLang="en-US" sz="2000" b="1" dirty="0" smtClean="0"/>
              <a:t>识别、</a:t>
            </a:r>
            <a:r>
              <a:rPr lang="zh-CN" altLang="en-US" sz="2000" b="1" dirty="0"/>
              <a:t>风险评价、风险预防与消除。</a:t>
            </a:r>
            <a:r>
              <a:rPr lang="zh-CN" altLang="en-US" sz="2000" dirty="0"/>
              <a:t> </a:t>
            </a:r>
            <a:endParaRPr lang="zh-CN" altLang="en-US" sz="2000" b="1" dirty="0">
              <a:solidFill>
                <a:schemeClr val="tx1"/>
              </a:solidFill>
            </a:endParaRPr>
          </a:p>
          <a:p>
            <a:pPr marL="342900" indent="-342900">
              <a:lnSpc>
                <a:spcPct val="130000"/>
              </a:lnSpc>
              <a:buClr>
                <a:schemeClr val="tx2"/>
              </a:buClr>
              <a:buSzPct val="70000"/>
              <a:buFont typeface="Wingdings" pitchFamily="2" charset="2"/>
              <a:buChar char="v"/>
            </a:pPr>
            <a:r>
              <a:rPr lang="zh-CN" altLang="en-US" sz="2000" b="1" dirty="0">
                <a:solidFill>
                  <a:schemeClr val="tx1"/>
                </a:solidFill>
              </a:rPr>
              <a:t>实施工程：</a:t>
            </a:r>
            <a:r>
              <a:rPr lang="zh-CN" altLang="en-US" sz="2000" b="1" dirty="0"/>
              <a:t>包括开发、验证下一代产品，并做预防性评估。</a:t>
            </a:r>
            <a:r>
              <a:rPr lang="zh-CN" altLang="en-US" sz="2000" dirty="0"/>
              <a:t> </a:t>
            </a:r>
            <a:endParaRPr lang="zh-CN" altLang="en-US" sz="2000" b="1" dirty="0">
              <a:solidFill>
                <a:schemeClr val="tx1"/>
              </a:solidFill>
            </a:endParaRPr>
          </a:p>
          <a:p>
            <a:pPr marL="342900" indent="-342900">
              <a:lnSpc>
                <a:spcPct val="130000"/>
              </a:lnSpc>
              <a:buClr>
                <a:schemeClr val="tx2"/>
              </a:buClr>
              <a:buSzPct val="70000"/>
              <a:buFont typeface="Wingdings" pitchFamily="2" charset="2"/>
              <a:buChar char="v"/>
            </a:pPr>
            <a:r>
              <a:rPr lang="zh-CN" altLang="en-US" sz="2000" b="1" dirty="0">
                <a:solidFill>
                  <a:schemeClr val="tx1"/>
                </a:solidFill>
              </a:rPr>
              <a:t>客户评估：</a:t>
            </a:r>
            <a:r>
              <a:rPr lang="zh-CN" altLang="en-US" sz="2000" b="1" dirty="0"/>
              <a:t>包括验收测试、用户体验、下一次迭代评估。</a:t>
            </a:r>
            <a:r>
              <a:rPr lang="zh-CN" altLang="en-US" sz="2000" dirty="0"/>
              <a:t> </a:t>
            </a:r>
          </a:p>
        </p:txBody>
      </p:sp>
      <p:sp>
        <p:nvSpPr>
          <p:cNvPr id="1033" name="Rectangle 9"/>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1034" name="Rectangle 10"/>
          <p:cNvSpPr>
            <a:spLocks noChangeArrowheads="1"/>
          </p:cNvSpPr>
          <p:nvPr/>
        </p:nvSpPr>
        <p:spPr bwMode="auto">
          <a:xfrm>
            <a:off x="107504" y="1196752"/>
            <a:ext cx="4680520" cy="55245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2400" b="1" dirty="0">
                <a:solidFill>
                  <a:srgbClr val="000099"/>
                </a:solidFill>
                <a:effectLst>
                  <a:outerShdw blurRad="38100" dist="38100" dir="2700000" algn="tl">
                    <a:srgbClr val="C0C0C0"/>
                  </a:outerShdw>
                </a:effectLst>
                <a:latin typeface="宋体" pitchFamily="2" charset="-122"/>
              </a:rPr>
              <a:t>螺旋</a:t>
            </a:r>
            <a:r>
              <a:rPr kumimoji="0" lang="zh-CN" altLang="en-US" sz="2400" b="1" dirty="0" smtClean="0">
                <a:solidFill>
                  <a:srgbClr val="000099"/>
                </a:solidFill>
                <a:effectLst>
                  <a:outerShdw blurRad="38100" dist="38100" dir="2700000" algn="tl">
                    <a:srgbClr val="C0C0C0"/>
                  </a:outerShdw>
                </a:effectLst>
                <a:latin typeface="宋体" pitchFamily="2" charset="-122"/>
              </a:rPr>
              <a:t>模型  </a:t>
            </a:r>
            <a:r>
              <a:rPr kumimoji="0" lang="en-US" altLang="zh-CN" sz="2400" b="1" dirty="0" smtClean="0">
                <a:solidFill>
                  <a:srgbClr val="000099"/>
                </a:solidFill>
                <a:effectLst>
                  <a:outerShdw blurRad="38100" dist="38100" dir="2700000" algn="tl">
                    <a:srgbClr val="C0C0C0"/>
                  </a:outerShdw>
                </a:effectLst>
                <a:latin typeface="宋体" pitchFamily="2" charset="-122"/>
              </a:rPr>
              <a:t>Barry Boehm(1988)</a:t>
            </a:r>
            <a:endParaRPr kumimoji="0" lang="zh-CN" altLang="en-US" sz="2400" b="1" dirty="0">
              <a:solidFill>
                <a:srgbClr val="000099"/>
              </a:solidFill>
              <a:effectLst>
                <a:outerShdw blurRad="38100" dist="38100" dir="2700000" algn="tl">
                  <a:srgbClr val="C0C0C0"/>
                </a:outerShdw>
              </a:effectLst>
              <a:latin typeface="宋体" pitchFamily="2" charset="-122"/>
            </a:endParaRPr>
          </a:p>
        </p:txBody>
      </p:sp>
      <p:pic>
        <p:nvPicPr>
          <p:cNvPr id="54276" name="Picture 14" descr="tmd1"/>
          <p:cNvPicPr>
            <a:picLocks noChangeAspect="1" noChangeArrowheads="1"/>
          </p:cNvPicPr>
          <p:nvPr/>
        </p:nvPicPr>
        <p:blipFill>
          <a:blip r:embed="rId3" cstate="print"/>
          <a:srcRect/>
          <a:stretch>
            <a:fillRect/>
          </a:stretch>
        </p:blipFill>
        <p:spPr bwMode="auto">
          <a:xfrm>
            <a:off x="251520" y="1700808"/>
            <a:ext cx="5257800" cy="4876800"/>
          </a:xfrm>
          <a:prstGeom prst="rect">
            <a:avLst/>
          </a:prstGeom>
          <a:noFill/>
          <a:ln w="9525">
            <a:noFill/>
            <a:miter lim="800000"/>
            <a:headEnd/>
            <a:tailEnd/>
          </a:ln>
        </p:spPr>
      </p:pic>
      <p:sp>
        <p:nvSpPr>
          <p:cNvPr id="1036" name="AutoShape 12"/>
          <p:cNvSpPr>
            <a:spLocks noChangeArrowheads="1"/>
          </p:cNvSpPr>
          <p:nvPr/>
        </p:nvSpPr>
        <p:spPr bwMode="auto">
          <a:xfrm>
            <a:off x="152400" y="5257800"/>
            <a:ext cx="685800" cy="381000"/>
          </a:xfrm>
          <a:prstGeom prst="rightArrow">
            <a:avLst>
              <a:gd name="adj1" fmla="val 50000"/>
              <a:gd name="adj2" fmla="val 45000"/>
            </a:avLst>
          </a:prstGeom>
          <a:solidFill>
            <a:srgbClr val="FF5050"/>
          </a:solidFill>
          <a:ln w="12700">
            <a:solidFill>
              <a:srgbClr val="FF0000"/>
            </a:solidFill>
            <a:miter lim="800000"/>
            <a:headEnd type="none" w="sm" len="sm"/>
            <a:tailEnd type="none" w="sm" len="sm"/>
          </a:ln>
          <a:effectLst>
            <a:outerShdw dist="107763" dir="2700000" algn="ctr" rotWithShape="0">
              <a:schemeClr val="bg2"/>
            </a:outerShdw>
          </a:effectLst>
        </p:spPr>
        <p:txBody>
          <a:bodyPr wrap="none" anchor="ctr"/>
          <a:lstStyle/>
          <a:p>
            <a:pPr algn="just">
              <a:lnSpc>
                <a:spcPct val="90000"/>
              </a:lnSpc>
              <a:defRPr/>
            </a:pPr>
            <a:endParaRPr lang="zh-CN" altLang="en-US">
              <a:latin typeface="Arial" charset="0"/>
            </a:endParaRPr>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54"/>
          <p:cNvSpPr txBox="1">
            <a:spLocks noChangeArrowheads="1"/>
          </p:cNvSpPr>
          <p:nvPr/>
        </p:nvSpPr>
        <p:spPr bwMode="auto">
          <a:xfrm>
            <a:off x="152400" y="1219200"/>
            <a:ext cx="8851900" cy="1311128"/>
          </a:xfrm>
          <a:prstGeom prst="rect">
            <a:avLst/>
          </a:prstGeom>
          <a:noFill/>
          <a:ln w="9525">
            <a:noFill/>
            <a:miter lim="800000"/>
            <a:headEnd/>
            <a:tailEnd/>
          </a:ln>
        </p:spPr>
        <p:txBody>
          <a:bodyPr>
            <a:spAutoFit/>
          </a:bodyPr>
          <a:lstStyle/>
          <a:p>
            <a:pPr>
              <a:lnSpc>
                <a:spcPct val="110000"/>
              </a:lnSpc>
              <a:spcBef>
                <a:spcPct val="50000"/>
              </a:spcBef>
            </a:pPr>
            <a:r>
              <a:rPr kumimoji="0" lang="zh-CN" altLang="en-US" sz="2400" b="1" dirty="0">
                <a:solidFill>
                  <a:srgbClr val="000099"/>
                </a:solidFill>
                <a:latin typeface="华文新魏" pitchFamily="2" charset="-122"/>
                <a:ea typeface="华文新魏" pitchFamily="2" charset="-122"/>
              </a:rPr>
              <a:t>喷泉模型</a:t>
            </a:r>
            <a:r>
              <a:rPr lang="zh-CN" altLang="en-US" sz="2400" b="1" dirty="0"/>
              <a:t>是</a:t>
            </a:r>
            <a:r>
              <a:rPr lang="en-US" altLang="zh-CN" sz="2400" b="1" dirty="0" err="1"/>
              <a:t>B.H.Sollers</a:t>
            </a:r>
            <a:r>
              <a:rPr lang="zh-CN" altLang="en-US" sz="2400" b="1" dirty="0"/>
              <a:t>和</a:t>
            </a:r>
            <a:r>
              <a:rPr lang="en-US" altLang="zh-CN" sz="2400" b="1" dirty="0" err="1"/>
              <a:t>J.M.Edwards</a:t>
            </a:r>
            <a:r>
              <a:rPr lang="zh-CN" altLang="en-US" sz="2400" b="1" dirty="0"/>
              <a:t>在</a:t>
            </a:r>
            <a:r>
              <a:rPr lang="en-US" altLang="zh-CN" sz="2400" b="1" dirty="0"/>
              <a:t>1990</a:t>
            </a:r>
            <a:r>
              <a:rPr lang="zh-CN" altLang="en-US" sz="2400" b="1" dirty="0"/>
              <a:t>年提出的软件开发过程模型。从</a:t>
            </a:r>
            <a:r>
              <a:rPr lang="zh-CN" altLang="en-US" sz="2400" b="1" dirty="0" smtClean="0"/>
              <a:t>图中</a:t>
            </a:r>
            <a:r>
              <a:rPr lang="zh-CN" altLang="en-US" sz="2400" b="1" dirty="0"/>
              <a:t>可以看到，喷泉模型最大的特点在于软件过程的每个阶段相互重叠，而不像其它过程模型每阶段有明显界线。</a:t>
            </a:r>
            <a:r>
              <a:rPr lang="zh-CN" altLang="en-US" sz="2400" dirty="0"/>
              <a:t> </a:t>
            </a:r>
          </a:p>
        </p:txBody>
      </p:sp>
      <p:sp>
        <p:nvSpPr>
          <p:cNvPr id="301111" name="Text Box 55"/>
          <p:cNvSpPr txBox="1">
            <a:spLocks noChangeArrowheads="1"/>
          </p:cNvSpPr>
          <p:nvPr/>
        </p:nvSpPr>
        <p:spPr bwMode="auto">
          <a:xfrm>
            <a:off x="250825" y="3192463"/>
            <a:ext cx="5113338" cy="2757487"/>
          </a:xfrm>
          <a:prstGeom prst="rect">
            <a:avLst/>
          </a:prstGeom>
          <a:noFill/>
          <a:ln w="9525">
            <a:noFill/>
            <a:miter lim="800000"/>
            <a:headEnd/>
            <a:tailEnd/>
          </a:ln>
          <a:effectLst/>
        </p:spPr>
        <p:txBody>
          <a:bodyPr>
            <a:spAutoFit/>
          </a:bodyPr>
          <a:lstStyle/>
          <a:p>
            <a:pPr>
              <a:lnSpc>
                <a:spcPct val="130000"/>
              </a:lnSpc>
              <a:spcBef>
                <a:spcPct val="20000"/>
              </a:spcBef>
              <a:defRPr/>
            </a:pPr>
            <a:r>
              <a:rPr lang="zh-CN" altLang="en-US" sz="2400" b="1">
                <a:solidFill>
                  <a:schemeClr val="tx1"/>
                </a:solidFill>
                <a:effectLst>
                  <a:outerShdw blurRad="38100" dist="38100" dir="2700000" algn="tl">
                    <a:srgbClr val="C0C0C0"/>
                  </a:outerShdw>
                </a:effectLst>
                <a:latin typeface="宋体" pitchFamily="2" charset="-122"/>
              </a:rPr>
              <a:t>其特点如下：</a:t>
            </a:r>
            <a:r>
              <a:rPr lang="zh-CN" altLang="en-US" sz="2400" b="1">
                <a:solidFill>
                  <a:schemeClr val="tx1"/>
                </a:solidFill>
                <a:effectLst>
                  <a:outerShdw blurRad="38100" dist="38100" dir="2700000" algn="tl">
                    <a:srgbClr val="C0C0C0"/>
                  </a:outerShdw>
                </a:effectLst>
                <a:latin typeface="Times New Roman" pitchFamily="18" charset="0"/>
              </a:rPr>
              <a:t> </a:t>
            </a:r>
          </a:p>
          <a:p>
            <a:pPr>
              <a:lnSpc>
                <a:spcPct val="130000"/>
              </a:lnSpc>
              <a:spcBef>
                <a:spcPct val="20000"/>
              </a:spcBef>
              <a:buFont typeface="Wingdings" pitchFamily="2" charset="2"/>
              <a:buChar char="Ø"/>
              <a:defRPr/>
            </a:pPr>
            <a:r>
              <a:rPr lang="zh-CN" altLang="en-US" sz="2400" b="1">
                <a:effectLst>
                  <a:outerShdw blurRad="38100" dist="38100" dir="2700000" algn="tl">
                    <a:srgbClr val="C0C0C0"/>
                  </a:outerShdw>
                </a:effectLst>
                <a:latin typeface="Arial" charset="0"/>
              </a:rPr>
              <a:t> 开发阶段的相互重叠 </a:t>
            </a:r>
            <a:endParaRPr lang="zh-CN" altLang="en-US" sz="2400" b="1">
              <a:solidFill>
                <a:schemeClr val="tx1"/>
              </a:solidFill>
              <a:effectLst>
                <a:outerShdw blurRad="38100" dist="38100" dir="2700000" algn="tl">
                  <a:srgbClr val="C0C0C0"/>
                </a:outerShdw>
              </a:effectLst>
              <a:latin typeface="宋体" pitchFamily="2" charset="-122"/>
            </a:endParaRPr>
          </a:p>
          <a:p>
            <a:pPr>
              <a:lnSpc>
                <a:spcPct val="130000"/>
              </a:lnSpc>
              <a:spcBef>
                <a:spcPct val="20000"/>
              </a:spcBef>
              <a:buFont typeface="Wingdings" pitchFamily="2" charset="2"/>
              <a:buChar char="Ø"/>
              <a:defRPr/>
            </a:pPr>
            <a:r>
              <a:rPr lang="zh-CN" altLang="en-US" sz="2400" b="1">
                <a:effectLst>
                  <a:outerShdw blurRad="38100" dist="38100" dir="2700000" algn="tl">
                    <a:srgbClr val="C0C0C0"/>
                  </a:outerShdw>
                </a:effectLst>
                <a:latin typeface="Arial" charset="0"/>
              </a:rPr>
              <a:t> 支持重用</a:t>
            </a:r>
          </a:p>
          <a:p>
            <a:pPr>
              <a:lnSpc>
                <a:spcPct val="130000"/>
              </a:lnSpc>
              <a:spcBef>
                <a:spcPct val="20000"/>
              </a:spcBef>
              <a:buFont typeface="Wingdings" pitchFamily="2" charset="2"/>
              <a:buChar char="Ø"/>
              <a:defRPr/>
            </a:pPr>
            <a:r>
              <a:rPr lang="zh-CN" altLang="en-US" sz="2400" b="1">
                <a:effectLst>
                  <a:outerShdw blurRad="38100" dist="38100" dir="2700000" algn="tl">
                    <a:srgbClr val="C0C0C0"/>
                  </a:outerShdw>
                </a:effectLst>
                <a:latin typeface="Arial" charset="0"/>
              </a:rPr>
              <a:t> 不严格的阶段划分，增量式开发 </a:t>
            </a:r>
          </a:p>
          <a:p>
            <a:pPr>
              <a:lnSpc>
                <a:spcPct val="130000"/>
              </a:lnSpc>
              <a:spcBef>
                <a:spcPct val="20000"/>
              </a:spcBef>
              <a:buFont typeface="Wingdings" pitchFamily="2" charset="2"/>
              <a:buChar char="Ø"/>
              <a:defRPr/>
            </a:pPr>
            <a:r>
              <a:rPr lang="zh-CN" altLang="en-US" sz="2400" b="1">
                <a:effectLst>
                  <a:outerShdw blurRad="38100" dist="38100" dir="2700000" algn="tl">
                    <a:srgbClr val="C0C0C0"/>
                  </a:outerShdw>
                </a:effectLst>
                <a:latin typeface="Arial" charset="0"/>
              </a:rPr>
              <a:t> 对象驱动 </a:t>
            </a:r>
          </a:p>
        </p:txBody>
      </p:sp>
      <p:sp>
        <p:nvSpPr>
          <p:cNvPr id="301112" name="Rectangle 56"/>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pic>
        <p:nvPicPr>
          <p:cNvPr id="55300" name="Picture 57" descr="SW111"/>
          <p:cNvPicPr>
            <a:picLocks noChangeAspect="1" noChangeArrowheads="1"/>
          </p:cNvPicPr>
          <p:nvPr/>
        </p:nvPicPr>
        <p:blipFill>
          <a:blip r:embed="rId3" cstate="print"/>
          <a:srcRect/>
          <a:stretch>
            <a:fillRect/>
          </a:stretch>
        </p:blipFill>
        <p:spPr bwMode="auto">
          <a:xfrm>
            <a:off x="5508625" y="2781300"/>
            <a:ext cx="3492500" cy="36004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381000" y="1295400"/>
            <a:ext cx="2462213" cy="381000"/>
          </a:xfrm>
        </p:spPr>
        <p:txBody>
          <a:bodyPr/>
          <a:lstStyle/>
          <a:p>
            <a:pPr algn="l">
              <a:defRPr/>
            </a:pPr>
            <a:r>
              <a:rPr lang="zh-CN" altLang="en-US" sz="2400">
                <a:solidFill>
                  <a:schemeClr val="hlink"/>
                </a:solidFill>
                <a:latin typeface="宋体" pitchFamily="2" charset="-122"/>
                <a:ea typeface="宋体" pitchFamily="2" charset="-122"/>
              </a:rPr>
              <a:t>敏捷过程模型</a:t>
            </a:r>
          </a:p>
        </p:txBody>
      </p:sp>
      <p:sp>
        <p:nvSpPr>
          <p:cNvPr id="256006" name="Text Box 6"/>
          <p:cNvSpPr txBox="1">
            <a:spLocks noChangeArrowheads="1"/>
          </p:cNvSpPr>
          <p:nvPr/>
        </p:nvSpPr>
        <p:spPr bwMode="auto">
          <a:xfrm>
            <a:off x="4572000" y="2071678"/>
            <a:ext cx="4392612" cy="3231654"/>
          </a:xfrm>
          <a:prstGeom prst="rect">
            <a:avLst/>
          </a:prstGeom>
          <a:noFill/>
          <a:ln w="12700">
            <a:noFill/>
            <a:miter lim="800000"/>
            <a:headEnd type="none" w="sm" len="sm"/>
            <a:tailEnd type="none" w="sm" len="sm"/>
          </a:ln>
          <a:effectLst/>
        </p:spPr>
        <p:txBody>
          <a:bodyPr>
            <a:spAutoFit/>
          </a:bodyPr>
          <a:lstStyle/>
          <a:p>
            <a:pPr eaLnBrk="0" hangingPunct="0">
              <a:lnSpc>
                <a:spcPct val="170000"/>
              </a:lnSpc>
              <a:defRPr/>
            </a:pPr>
            <a:r>
              <a:rPr lang="zh-CN" altLang="en-US" sz="2000" b="1" dirty="0">
                <a:solidFill>
                  <a:schemeClr val="bg2"/>
                </a:solidFill>
                <a:effectLst>
                  <a:outerShdw blurRad="38100" dist="38100" dir="2700000" algn="tl">
                    <a:srgbClr val="C0C0C0"/>
                  </a:outerShdw>
                </a:effectLst>
                <a:latin typeface="Times New Roman" pitchFamily="18" charset="0"/>
              </a:rPr>
              <a:t>价值体现：</a:t>
            </a:r>
          </a:p>
          <a:p>
            <a:pPr eaLnBrk="0" hangingPunct="0">
              <a:lnSpc>
                <a:spcPct val="170000"/>
              </a:lnSpc>
              <a:buClr>
                <a:schemeClr val="tx2"/>
              </a:buClr>
              <a:buFont typeface="Wingdings" pitchFamily="2" charset="2"/>
              <a:buChar char="v"/>
              <a:defRPr/>
            </a:pPr>
            <a:r>
              <a:rPr lang="zh-CN" altLang="en-US" sz="2000" b="1" dirty="0">
                <a:solidFill>
                  <a:schemeClr val="tx1"/>
                </a:solidFill>
                <a:effectLst>
                  <a:outerShdw blurRad="38100" dist="38100" dir="2700000" algn="tl">
                    <a:srgbClr val="C0C0C0"/>
                  </a:outerShdw>
                </a:effectLst>
                <a:latin typeface="Times New Roman" pitchFamily="18" charset="0"/>
              </a:rPr>
              <a:t> </a:t>
            </a:r>
            <a:r>
              <a:rPr lang="zh-CN" altLang="en-US" sz="2000" b="1" dirty="0" smtClean="0">
                <a:solidFill>
                  <a:schemeClr val="tx1"/>
                </a:solidFill>
                <a:effectLst>
                  <a:outerShdw blurRad="38100" dist="38100" dir="2700000" algn="tl">
                    <a:srgbClr val="C0C0C0"/>
                  </a:outerShdw>
                </a:effectLst>
                <a:latin typeface="Times New Roman" pitchFamily="18" charset="0"/>
              </a:rPr>
              <a:t>沟通：个体</a:t>
            </a:r>
            <a:r>
              <a:rPr lang="zh-CN" altLang="en-US" sz="2000" b="1" dirty="0">
                <a:solidFill>
                  <a:schemeClr val="tx1"/>
                </a:solidFill>
                <a:effectLst>
                  <a:outerShdw blurRad="38100" dist="38100" dir="2700000" algn="tl">
                    <a:srgbClr val="C0C0C0"/>
                  </a:outerShdw>
                </a:effectLst>
                <a:latin typeface="Times New Roman" pitchFamily="18" charset="0"/>
              </a:rPr>
              <a:t>和交互胜过过程和工具</a:t>
            </a:r>
          </a:p>
          <a:p>
            <a:pPr eaLnBrk="0" hangingPunct="0">
              <a:lnSpc>
                <a:spcPct val="170000"/>
              </a:lnSpc>
              <a:buClr>
                <a:schemeClr val="tx2"/>
              </a:buClr>
              <a:buFont typeface="Wingdings" pitchFamily="2" charset="2"/>
              <a:buChar char="v"/>
              <a:defRPr/>
            </a:pPr>
            <a:r>
              <a:rPr lang="zh-CN" altLang="en-US" sz="2000" b="1" dirty="0">
                <a:solidFill>
                  <a:schemeClr val="tx1"/>
                </a:solidFill>
                <a:effectLst>
                  <a:outerShdw blurRad="38100" dist="38100" dir="2700000" algn="tl">
                    <a:srgbClr val="C0C0C0"/>
                  </a:outerShdw>
                </a:effectLst>
                <a:latin typeface="Times New Roman" pitchFamily="18" charset="0"/>
              </a:rPr>
              <a:t> </a:t>
            </a:r>
            <a:r>
              <a:rPr lang="zh-CN" altLang="en-US" sz="2000" b="1" dirty="0" smtClean="0">
                <a:solidFill>
                  <a:schemeClr val="tx1"/>
                </a:solidFill>
                <a:effectLst>
                  <a:outerShdw blurRad="38100" dist="38100" dir="2700000" algn="tl">
                    <a:srgbClr val="C0C0C0"/>
                  </a:outerShdw>
                </a:effectLst>
                <a:latin typeface="Times New Roman" pitchFamily="18" charset="0"/>
              </a:rPr>
              <a:t>简单：可以</a:t>
            </a:r>
            <a:r>
              <a:rPr lang="zh-CN" altLang="en-US" sz="2000" b="1" dirty="0">
                <a:solidFill>
                  <a:schemeClr val="tx1"/>
                </a:solidFill>
                <a:effectLst>
                  <a:outerShdw blurRad="38100" dist="38100" dir="2700000" algn="tl">
                    <a:srgbClr val="C0C0C0"/>
                  </a:outerShdw>
                </a:effectLst>
                <a:latin typeface="Times New Roman" pitchFamily="18" charset="0"/>
              </a:rPr>
              <a:t>工作的软件胜过面面俱到的文档</a:t>
            </a:r>
          </a:p>
          <a:p>
            <a:pPr eaLnBrk="0" hangingPunct="0">
              <a:lnSpc>
                <a:spcPct val="170000"/>
              </a:lnSpc>
              <a:buClr>
                <a:schemeClr val="tx2"/>
              </a:buClr>
              <a:buFont typeface="Wingdings" pitchFamily="2" charset="2"/>
              <a:buChar char="v"/>
              <a:defRPr/>
            </a:pPr>
            <a:r>
              <a:rPr lang="zh-CN" altLang="en-US" sz="2000" b="1" dirty="0">
                <a:solidFill>
                  <a:schemeClr val="tx1"/>
                </a:solidFill>
                <a:effectLst>
                  <a:outerShdw blurRad="38100" dist="38100" dir="2700000" algn="tl">
                    <a:srgbClr val="C0C0C0"/>
                  </a:outerShdw>
                </a:effectLst>
                <a:latin typeface="Times New Roman" pitchFamily="18" charset="0"/>
              </a:rPr>
              <a:t> </a:t>
            </a:r>
            <a:r>
              <a:rPr lang="zh-CN" altLang="en-US" sz="2000" b="1" dirty="0" smtClean="0">
                <a:solidFill>
                  <a:schemeClr val="tx1"/>
                </a:solidFill>
                <a:effectLst>
                  <a:outerShdw blurRad="38100" dist="38100" dir="2700000" algn="tl">
                    <a:srgbClr val="C0C0C0"/>
                  </a:outerShdw>
                </a:effectLst>
                <a:latin typeface="Times New Roman" pitchFamily="18" charset="0"/>
              </a:rPr>
              <a:t>反馈：客户</a:t>
            </a:r>
            <a:r>
              <a:rPr lang="zh-CN" altLang="en-US" sz="2000" b="1" dirty="0">
                <a:solidFill>
                  <a:schemeClr val="tx1"/>
                </a:solidFill>
                <a:effectLst>
                  <a:outerShdw blurRad="38100" dist="38100" dir="2700000" algn="tl">
                    <a:srgbClr val="C0C0C0"/>
                  </a:outerShdw>
                </a:effectLst>
                <a:latin typeface="Times New Roman" pitchFamily="18" charset="0"/>
              </a:rPr>
              <a:t>合作胜过合同谈判</a:t>
            </a:r>
          </a:p>
          <a:p>
            <a:pPr eaLnBrk="0" hangingPunct="0">
              <a:lnSpc>
                <a:spcPct val="170000"/>
              </a:lnSpc>
              <a:buClr>
                <a:schemeClr val="tx2"/>
              </a:buClr>
              <a:buFont typeface="Wingdings" pitchFamily="2" charset="2"/>
              <a:buChar char="v"/>
              <a:defRPr/>
            </a:pPr>
            <a:r>
              <a:rPr lang="zh-CN" altLang="en-US" sz="2000" b="1" dirty="0">
                <a:solidFill>
                  <a:schemeClr val="tx1"/>
                </a:solidFill>
                <a:effectLst>
                  <a:outerShdw blurRad="38100" dist="38100" dir="2700000" algn="tl">
                    <a:srgbClr val="C0C0C0"/>
                  </a:outerShdw>
                </a:effectLst>
                <a:latin typeface="Times New Roman" pitchFamily="18" charset="0"/>
              </a:rPr>
              <a:t> </a:t>
            </a:r>
            <a:r>
              <a:rPr lang="zh-CN" altLang="en-US" sz="2000" b="1" dirty="0" smtClean="0">
                <a:solidFill>
                  <a:schemeClr val="tx1"/>
                </a:solidFill>
                <a:effectLst>
                  <a:outerShdw blurRad="38100" dist="38100" dir="2700000" algn="tl">
                    <a:srgbClr val="C0C0C0"/>
                  </a:outerShdw>
                </a:effectLst>
                <a:latin typeface="Times New Roman" pitchFamily="18" charset="0"/>
              </a:rPr>
              <a:t>勇气：响应</a:t>
            </a:r>
            <a:r>
              <a:rPr lang="zh-CN" altLang="en-US" sz="2000" b="1" dirty="0">
                <a:solidFill>
                  <a:schemeClr val="tx1"/>
                </a:solidFill>
                <a:effectLst>
                  <a:outerShdw blurRad="38100" dist="38100" dir="2700000" algn="tl">
                    <a:srgbClr val="C0C0C0"/>
                  </a:outerShdw>
                </a:effectLst>
                <a:latin typeface="Times New Roman" pitchFamily="18" charset="0"/>
              </a:rPr>
              <a:t>变化胜过遵循计划</a:t>
            </a:r>
          </a:p>
        </p:txBody>
      </p:sp>
      <p:sp>
        <p:nvSpPr>
          <p:cNvPr id="256008" name="Rectangle 8"/>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grpSp>
        <p:nvGrpSpPr>
          <p:cNvPr id="56324" name="Group 12"/>
          <p:cNvGrpSpPr>
            <a:grpSpLocks/>
          </p:cNvGrpSpPr>
          <p:nvPr/>
        </p:nvGrpSpPr>
        <p:grpSpPr bwMode="auto">
          <a:xfrm>
            <a:off x="250825" y="1989139"/>
            <a:ext cx="3892547" cy="3797315"/>
            <a:chOff x="3280" y="2532"/>
            <a:chExt cx="5583" cy="5915"/>
          </a:xfrm>
        </p:grpSpPr>
        <p:sp>
          <p:nvSpPr>
            <p:cNvPr id="56325" name="Oval 13"/>
            <p:cNvSpPr>
              <a:spLocks noChangeArrowheads="1"/>
            </p:cNvSpPr>
            <p:nvPr/>
          </p:nvSpPr>
          <p:spPr bwMode="auto">
            <a:xfrm>
              <a:off x="3280" y="2846"/>
              <a:ext cx="5583" cy="5584"/>
            </a:xfrm>
            <a:prstGeom prst="ellipse">
              <a:avLst/>
            </a:prstGeom>
            <a:solidFill>
              <a:srgbClr val="FFFFFF"/>
            </a:solidFill>
            <a:ln w="9525" algn="ctr">
              <a:solidFill>
                <a:srgbClr val="000000"/>
              </a:solidFill>
              <a:round/>
              <a:headEnd/>
              <a:tailEnd/>
            </a:ln>
          </p:spPr>
          <p:txBody>
            <a:bodyPr/>
            <a:lstStyle/>
            <a:p>
              <a:pPr algn="just">
                <a:lnSpc>
                  <a:spcPct val="90000"/>
                </a:lnSpc>
              </a:pPr>
              <a:endParaRPr lang="zh-CN" altLang="en-US"/>
            </a:p>
          </p:txBody>
        </p:sp>
        <p:sp>
          <p:nvSpPr>
            <p:cNvPr id="56326" name="Oval 14"/>
            <p:cNvSpPr>
              <a:spLocks noChangeAspect="1" noChangeArrowheads="1"/>
            </p:cNvSpPr>
            <p:nvPr/>
          </p:nvSpPr>
          <p:spPr bwMode="auto">
            <a:xfrm>
              <a:off x="4482" y="4050"/>
              <a:ext cx="3174" cy="3174"/>
            </a:xfrm>
            <a:prstGeom prst="ellipse">
              <a:avLst/>
            </a:prstGeom>
            <a:solidFill>
              <a:srgbClr val="FFFFFF"/>
            </a:solidFill>
            <a:ln w="9525" algn="ctr">
              <a:solidFill>
                <a:srgbClr val="000000"/>
              </a:solidFill>
              <a:round/>
              <a:headEnd/>
              <a:tailEnd/>
            </a:ln>
          </p:spPr>
          <p:txBody>
            <a:bodyPr/>
            <a:lstStyle/>
            <a:p>
              <a:pPr algn="just">
                <a:lnSpc>
                  <a:spcPct val="90000"/>
                </a:lnSpc>
              </a:pPr>
              <a:endParaRPr lang="zh-CN" altLang="en-US"/>
            </a:p>
          </p:txBody>
        </p:sp>
        <p:sp>
          <p:nvSpPr>
            <p:cNvPr id="56327" name="Oval 15"/>
            <p:cNvSpPr>
              <a:spLocks noChangeArrowheads="1"/>
            </p:cNvSpPr>
            <p:nvPr/>
          </p:nvSpPr>
          <p:spPr bwMode="auto">
            <a:xfrm>
              <a:off x="5604" y="5173"/>
              <a:ext cx="935" cy="936"/>
            </a:xfrm>
            <a:prstGeom prst="ellipse">
              <a:avLst/>
            </a:prstGeom>
            <a:solidFill>
              <a:srgbClr val="FFFFFF"/>
            </a:solidFill>
            <a:ln w="9525" algn="ctr">
              <a:solidFill>
                <a:srgbClr val="000000"/>
              </a:solidFill>
              <a:round/>
              <a:headEnd/>
              <a:tailEnd/>
            </a:ln>
          </p:spPr>
          <p:txBody>
            <a:bodyPr/>
            <a:lstStyle/>
            <a:p>
              <a:pPr algn="just">
                <a:lnSpc>
                  <a:spcPct val="90000"/>
                </a:lnSpc>
              </a:pPr>
              <a:endParaRPr lang="zh-CN" altLang="en-US"/>
            </a:p>
          </p:txBody>
        </p:sp>
        <p:sp>
          <p:nvSpPr>
            <p:cNvPr id="56328" name="Line 16"/>
            <p:cNvSpPr>
              <a:spLocks noChangeShapeType="1"/>
            </p:cNvSpPr>
            <p:nvPr/>
          </p:nvSpPr>
          <p:spPr bwMode="auto">
            <a:xfrm>
              <a:off x="3282" y="5652"/>
              <a:ext cx="2340" cy="0"/>
            </a:xfrm>
            <a:prstGeom prst="line">
              <a:avLst/>
            </a:prstGeom>
            <a:noFill/>
            <a:ln w="9525">
              <a:solidFill>
                <a:srgbClr val="000000"/>
              </a:solidFill>
              <a:round/>
              <a:headEnd/>
              <a:tailEnd/>
            </a:ln>
          </p:spPr>
          <p:txBody>
            <a:bodyPr/>
            <a:lstStyle/>
            <a:p>
              <a:endParaRPr lang="zh-CN" altLang="en-US"/>
            </a:p>
          </p:txBody>
        </p:sp>
        <p:sp>
          <p:nvSpPr>
            <p:cNvPr id="56329" name="Line 17"/>
            <p:cNvSpPr>
              <a:spLocks noChangeShapeType="1"/>
            </p:cNvSpPr>
            <p:nvPr/>
          </p:nvSpPr>
          <p:spPr bwMode="auto">
            <a:xfrm>
              <a:off x="6078" y="2844"/>
              <a:ext cx="0" cy="2340"/>
            </a:xfrm>
            <a:prstGeom prst="line">
              <a:avLst/>
            </a:prstGeom>
            <a:noFill/>
            <a:ln w="9525">
              <a:solidFill>
                <a:srgbClr val="000000"/>
              </a:solidFill>
              <a:round/>
              <a:headEnd/>
              <a:tailEnd/>
            </a:ln>
          </p:spPr>
          <p:txBody>
            <a:bodyPr/>
            <a:lstStyle/>
            <a:p>
              <a:endParaRPr lang="zh-CN" altLang="en-US"/>
            </a:p>
          </p:txBody>
        </p:sp>
        <p:sp>
          <p:nvSpPr>
            <p:cNvPr id="56330" name="Line 18"/>
            <p:cNvSpPr>
              <a:spLocks noChangeShapeType="1"/>
            </p:cNvSpPr>
            <p:nvPr/>
          </p:nvSpPr>
          <p:spPr bwMode="auto">
            <a:xfrm>
              <a:off x="4112" y="3663"/>
              <a:ext cx="1620" cy="1655"/>
            </a:xfrm>
            <a:prstGeom prst="line">
              <a:avLst/>
            </a:prstGeom>
            <a:noFill/>
            <a:ln w="9525">
              <a:solidFill>
                <a:srgbClr val="000000"/>
              </a:solidFill>
              <a:round/>
              <a:headEnd/>
              <a:tailEnd/>
            </a:ln>
          </p:spPr>
          <p:txBody>
            <a:bodyPr/>
            <a:lstStyle/>
            <a:p>
              <a:endParaRPr lang="zh-CN" altLang="en-US"/>
            </a:p>
          </p:txBody>
        </p:sp>
        <p:sp>
          <p:nvSpPr>
            <p:cNvPr id="56331" name="Line 19"/>
            <p:cNvSpPr>
              <a:spLocks noChangeShapeType="1"/>
            </p:cNvSpPr>
            <p:nvPr/>
          </p:nvSpPr>
          <p:spPr bwMode="auto">
            <a:xfrm>
              <a:off x="6080" y="6123"/>
              <a:ext cx="0" cy="2324"/>
            </a:xfrm>
            <a:prstGeom prst="line">
              <a:avLst/>
            </a:prstGeom>
            <a:noFill/>
            <a:ln w="9525">
              <a:solidFill>
                <a:srgbClr val="000000"/>
              </a:solidFill>
              <a:round/>
              <a:headEnd/>
              <a:tailEnd/>
            </a:ln>
          </p:spPr>
          <p:txBody>
            <a:bodyPr/>
            <a:lstStyle/>
            <a:p>
              <a:endParaRPr lang="zh-CN" altLang="en-US"/>
            </a:p>
          </p:txBody>
        </p:sp>
        <p:sp>
          <p:nvSpPr>
            <p:cNvPr id="56332" name="Line 20"/>
            <p:cNvSpPr>
              <a:spLocks noChangeShapeType="1"/>
            </p:cNvSpPr>
            <p:nvPr/>
          </p:nvSpPr>
          <p:spPr bwMode="auto">
            <a:xfrm>
              <a:off x="6522" y="5652"/>
              <a:ext cx="2340" cy="0"/>
            </a:xfrm>
            <a:prstGeom prst="line">
              <a:avLst/>
            </a:prstGeom>
            <a:noFill/>
            <a:ln w="9525">
              <a:solidFill>
                <a:srgbClr val="000000"/>
              </a:solidFill>
              <a:round/>
              <a:headEnd/>
              <a:tailEnd/>
            </a:ln>
          </p:spPr>
          <p:txBody>
            <a:bodyPr/>
            <a:lstStyle/>
            <a:p>
              <a:endParaRPr lang="zh-CN" altLang="en-US"/>
            </a:p>
          </p:txBody>
        </p:sp>
        <p:sp>
          <p:nvSpPr>
            <p:cNvPr id="56333" name="Line 21"/>
            <p:cNvSpPr>
              <a:spLocks noChangeShapeType="1"/>
            </p:cNvSpPr>
            <p:nvPr/>
          </p:nvSpPr>
          <p:spPr bwMode="auto">
            <a:xfrm>
              <a:off x="6396" y="5964"/>
              <a:ext cx="1620" cy="1701"/>
            </a:xfrm>
            <a:prstGeom prst="line">
              <a:avLst/>
            </a:prstGeom>
            <a:noFill/>
            <a:ln w="9525">
              <a:solidFill>
                <a:srgbClr val="000000"/>
              </a:solidFill>
              <a:round/>
              <a:headEnd/>
              <a:tailEnd/>
            </a:ln>
          </p:spPr>
          <p:txBody>
            <a:bodyPr/>
            <a:lstStyle/>
            <a:p>
              <a:endParaRPr lang="zh-CN" altLang="en-US"/>
            </a:p>
          </p:txBody>
        </p:sp>
        <p:sp>
          <p:nvSpPr>
            <p:cNvPr id="56334" name="Line 22"/>
            <p:cNvSpPr>
              <a:spLocks noChangeShapeType="1"/>
            </p:cNvSpPr>
            <p:nvPr/>
          </p:nvSpPr>
          <p:spPr bwMode="auto">
            <a:xfrm flipH="1">
              <a:off x="6438" y="3510"/>
              <a:ext cx="1440" cy="1814"/>
            </a:xfrm>
            <a:prstGeom prst="line">
              <a:avLst/>
            </a:prstGeom>
            <a:noFill/>
            <a:ln w="9525">
              <a:solidFill>
                <a:srgbClr val="000000"/>
              </a:solidFill>
              <a:round/>
              <a:headEnd/>
              <a:tailEnd/>
            </a:ln>
          </p:spPr>
          <p:txBody>
            <a:bodyPr/>
            <a:lstStyle/>
            <a:p>
              <a:endParaRPr lang="zh-CN" altLang="en-US"/>
            </a:p>
          </p:txBody>
        </p:sp>
        <p:sp>
          <p:nvSpPr>
            <p:cNvPr id="56335" name="Line 23"/>
            <p:cNvSpPr>
              <a:spLocks noChangeShapeType="1"/>
            </p:cNvSpPr>
            <p:nvPr/>
          </p:nvSpPr>
          <p:spPr bwMode="auto">
            <a:xfrm flipH="1">
              <a:off x="4334" y="6008"/>
              <a:ext cx="1440" cy="1814"/>
            </a:xfrm>
            <a:prstGeom prst="line">
              <a:avLst/>
            </a:prstGeom>
            <a:noFill/>
            <a:ln w="9525">
              <a:solidFill>
                <a:srgbClr val="000000"/>
              </a:solidFill>
              <a:round/>
              <a:headEnd/>
              <a:tailEnd/>
            </a:ln>
          </p:spPr>
          <p:txBody>
            <a:bodyPr/>
            <a:lstStyle/>
            <a:p>
              <a:endParaRPr lang="zh-CN" altLang="en-US"/>
            </a:p>
          </p:txBody>
        </p:sp>
        <p:sp>
          <p:nvSpPr>
            <p:cNvPr id="256024" name="Text Box 24"/>
            <p:cNvSpPr txBox="1">
              <a:spLocks noChangeArrowheads="1"/>
            </p:cNvSpPr>
            <p:nvPr/>
          </p:nvSpPr>
          <p:spPr bwMode="auto">
            <a:xfrm>
              <a:off x="6258" y="3438"/>
              <a:ext cx="1398"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初始计划</a:t>
              </a:r>
              <a:endParaRPr lang="zh-CN" altLang="en-US" sz="1400" b="1" dirty="0">
                <a:effectLst>
                  <a:outerShdw blurRad="38100" dist="38100" dir="2700000" algn="tl">
                    <a:srgbClr val="C0C0C0"/>
                  </a:outerShdw>
                </a:effectLst>
                <a:latin typeface="Arial" charset="0"/>
              </a:endParaRPr>
            </a:p>
          </p:txBody>
        </p:sp>
        <p:sp>
          <p:nvSpPr>
            <p:cNvPr id="256025" name="Text Box 25"/>
            <p:cNvSpPr txBox="1">
              <a:spLocks noChangeArrowheads="1"/>
            </p:cNvSpPr>
            <p:nvPr/>
          </p:nvSpPr>
          <p:spPr bwMode="auto">
            <a:xfrm>
              <a:off x="6121" y="4404"/>
              <a:ext cx="877"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计划</a:t>
              </a:r>
              <a:endParaRPr lang="zh-CN" altLang="en-US" sz="1400" b="1" dirty="0">
                <a:effectLst>
                  <a:outerShdw blurRad="38100" dist="38100" dir="2700000" algn="tl">
                    <a:srgbClr val="C0C0C0"/>
                  </a:outerShdw>
                </a:effectLst>
                <a:latin typeface="Arial" charset="0"/>
              </a:endParaRPr>
            </a:p>
          </p:txBody>
        </p:sp>
        <p:sp>
          <p:nvSpPr>
            <p:cNvPr id="256026" name="Text Box 26"/>
            <p:cNvSpPr txBox="1">
              <a:spLocks noChangeArrowheads="1"/>
            </p:cNvSpPr>
            <p:nvPr/>
          </p:nvSpPr>
          <p:spPr bwMode="auto">
            <a:xfrm>
              <a:off x="7464" y="4545"/>
              <a:ext cx="1392" cy="470"/>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分析说明</a:t>
              </a:r>
              <a:endParaRPr lang="zh-CN" altLang="en-US" sz="1400" b="1" dirty="0">
                <a:effectLst>
                  <a:outerShdw blurRad="38100" dist="38100" dir="2700000" algn="tl">
                    <a:srgbClr val="C0C0C0"/>
                  </a:outerShdw>
                </a:effectLst>
                <a:latin typeface="Arial" charset="0"/>
              </a:endParaRPr>
            </a:p>
          </p:txBody>
        </p:sp>
        <p:sp>
          <p:nvSpPr>
            <p:cNvPr id="256027" name="Text Box 27"/>
            <p:cNvSpPr txBox="1">
              <a:spLocks noChangeArrowheads="1"/>
            </p:cNvSpPr>
            <p:nvPr/>
          </p:nvSpPr>
          <p:spPr bwMode="auto">
            <a:xfrm>
              <a:off x="6660" y="4871"/>
              <a:ext cx="900" cy="780"/>
            </a:xfrm>
            <a:prstGeom prst="rect">
              <a:avLst/>
            </a:prstGeom>
            <a:noFill/>
            <a:ln w="9525" algn="ctr">
              <a:noFill/>
              <a:miter lim="800000"/>
              <a:headEnd/>
              <a:tailEnd/>
            </a:ln>
            <a:effectLst/>
          </p:spPr>
          <p:txBody>
            <a:bodyPr/>
            <a:lstStyle/>
            <a:p>
              <a:pPr algn="ctr">
                <a:lnSpc>
                  <a:spcPct val="90000"/>
                </a:lnSpc>
                <a:defRPr/>
              </a:pPr>
              <a:r>
                <a:rPr lang="zh-CN" altLang="en-US" sz="1400" b="1">
                  <a:effectLst>
                    <a:outerShdw blurRad="38100" dist="38100" dir="2700000" algn="tl">
                      <a:srgbClr val="C0C0C0"/>
                    </a:outerShdw>
                  </a:effectLst>
                  <a:latin typeface="Times New Roman" pitchFamily="18" charset="0"/>
                </a:rPr>
                <a:t>需求分析</a:t>
              </a:r>
              <a:endParaRPr lang="zh-CN" altLang="en-US" sz="1400" b="1">
                <a:effectLst>
                  <a:outerShdw blurRad="38100" dist="38100" dir="2700000" algn="tl">
                    <a:srgbClr val="C0C0C0"/>
                  </a:outerShdw>
                </a:effectLst>
                <a:latin typeface="Arial" charset="0"/>
              </a:endParaRPr>
            </a:p>
          </p:txBody>
        </p:sp>
        <p:sp>
          <p:nvSpPr>
            <p:cNvPr id="256028" name="Text Box 28"/>
            <p:cNvSpPr txBox="1">
              <a:spLocks noChangeArrowheads="1"/>
            </p:cNvSpPr>
            <p:nvPr/>
          </p:nvSpPr>
          <p:spPr bwMode="auto">
            <a:xfrm>
              <a:off x="6480" y="5682"/>
              <a:ext cx="1259" cy="780"/>
            </a:xfrm>
            <a:prstGeom prst="rect">
              <a:avLst/>
            </a:prstGeom>
            <a:noFill/>
            <a:ln w="9525" algn="ctr">
              <a:noFill/>
              <a:miter lim="800000"/>
              <a:headEnd/>
              <a:tailEnd/>
            </a:ln>
            <a:effectLst/>
          </p:spPr>
          <p:txBody>
            <a:bodyPr/>
            <a:lstStyle/>
            <a:p>
              <a:pPr algn="ctr">
                <a:lnSpc>
                  <a:spcPct val="90000"/>
                </a:lnSpc>
                <a:defRPr/>
              </a:pPr>
              <a:r>
                <a:rPr lang="zh-CN" altLang="en-US" sz="1400" b="1" dirty="0">
                  <a:effectLst>
                    <a:outerShdw blurRad="38100" dist="38100" dir="2700000" algn="tl">
                      <a:srgbClr val="C0C0C0"/>
                    </a:outerShdw>
                  </a:effectLst>
                  <a:latin typeface="Times New Roman" pitchFamily="18" charset="0"/>
                </a:rPr>
                <a:t>设计和</a:t>
              </a:r>
            </a:p>
            <a:p>
              <a:pPr algn="ctr">
                <a:lnSpc>
                  <a:spcPct val="90000"/>
                </a:lnSpc>
                <a:defRPr/>
              </a:pPr>
              <a:r>
                <a:rPr lang="zh-CN" altLang="en-US" sz="1400" b="1" dirty="0">
                  <a:effectLst>
                    <a:outerShdw blurRad="38100" dist="38100" dir="2700000" algn="tl">
                      <a:srgbClr val="C0C0C0"/>
                    </a:outerShdw>
                  </a:effectLst>
                  <a:latin typeface="Times New Roman" pitchFamily="18" charset="0"/>
                </a:rPr>
                <a:t>开发</a:t>
              </a:r>
              <a:endParaRPr lang="zh-CN" altLang="en-US" sz="1400" b="1" dirty="0">
                <a:effectLst>
                  <a:outerShdw blurRad="38100" dist="38100" dir="2700000" algn="tl">
                    <a:srgbClr val="C0C0C0"/>
                  </a:outerShdw>
                </a:effectLst>
                <a:latin typeface="Arial" charset="0"/>
              </a:endParaRPr>
            </a:p>
          </p:txBody>
        </p:sp>
        <p:sp>
          <p:nvSpPr>
            <p:cNvPr id="256029" name="Text Box 29"/>
            <p:cNvSpPr txBox="1">
              <a:spLocks noChangeArrowheads="1"/>
            </p:cNvSpPr>
            <p:nvPr/>
          </p:nvSpPr>
          <p:spPr bwMode="auto">
            <a:xfrm>
              <a:off x="7433" y="5978"/>
              <a:ext cx="1375" cy="780"/>
            </a:xfrm>
            <a:prstGeom prst="rect">
              <a:avLst/>
            </a:prstGeom>
            <a:noFill/>
            <a:ln w="9525" algn="ctr">
              <a:noFill/>
              <a:miter lim="800000"/>
              <a:headEnd/>
              <a:tailEnd/>
            </a:ln>
            <a:effectLst/>
          </p:spPr>
          <p:txBody>
            <a:bodyPr/>
            <a:lstStyle/>
            <a:p>
              <a:pPr algn="ctr">
                <a:lnSpc>
                  <a:spcPct val="90000"/>
                </a:lnSpc>
                <a:defRPr/>
              </a:pPr>
              <a:r>
                <a:rPr lang="zh-CN" altLang="en-US" sz="1400" b="1" dirty="0">
                  <a:effectLst>
                    <a:outerShdw blurRad="38100" dist="38100" dir="2700000" algn="tl">
                      <a:srgbClr val="C0C0C0"/>
                    </a:outerShdw>
                  </a:effectLst>
                  <a:latin typeface="Times New Roman" pitchFamily="18" charset="0"/>
                </a:rPr>
                <a:t>设计和</a:t>
              </a:r>
            </a:p>
            <a:p>
              <a:pPr algn="ctr">
                <a:lnSpc>
                  <a:spcPct val="90000"/>
                </a:lnSpc>
                <a:defRPr/>
              </a:pPr>
              <a:r>
                <a:rPr lang="zh-CN" altLang="en-US" sz="1400" b="1" dirty="0">
                  <a:effectLst>
                    <a:outerShdw blurRad="38100" dist="38100" dir="2700000" algn="tl">
                      <a:srgbClr val="C0C0C0"/>
                    </a:outerShdw>
                  </a:effectLst>
                  <a:latin typeface="Times New Roman" pitchFamily="18" charset="0"/>
                </a:rPr>
                <a:t>初始开发</a:t>
              </a:r>
              <a:endParaRPr lang="zh-CN" altLang="en-US" sz="1400" b="1" dirty="0">
                <a:effectLst>
                  <a:outerShdw blurRad="38100" dist="38100" dir="2700000" algn="tl">
                    <a:srgbClr val="C0C0C0"/>
                  </a:outerShdw>
                </a:effectLst>
                <a:latin typeface="Arial" charset="0"/>
              </a:endParaRPr>
            </a:p>
          </p:txBody>
        </p:sp>
        <p:sp>
          <p:nvSpPr>
            <p:cNvPr id="256030" name="Text Box 30"/>
            <p:cNvSpPr txBox="1">
              <a:spLocks noChangeArrowheads="1"/>
            </p:cNvSpPr>
            <p:nvPr/>
          </p:nvSpPr>
          <p:spPr bwMode="auto">
            <a:xfrm>
              <a:off x="6121" y="6432"/>
              <a:ext cx="898" cy="467"/>
            </a:xfrm>
            <a:prstGeom prst="rect">
              <a:avLst/>
            </a:prstGeom>
            <a:noFill/>
            <a:ln w="9525" algn="ctr">
              <a:noFill/>
              <a:miter lim="800000"/>
              <a:headEnd/>
              <a:tailEnd/>
            </a:ln>
            <a:effectLst/>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实现</a:t>
              </a:r>
              <a:endParaRPr lang="zh-CN" altLang="en-US" sz="1400" b="1">
                <a:effectLst>
                  <a:outerShdw blurRad="38100" dist="38100" dir="2700000" algn="tl">
                    <a:srgbClr val="C0C0C0"/>
                  </a:outerShdw>
                </a:effectLst>
                <a:latin typeface="Arial" charset="0"/>
              </a:endParaRPr>
            </a:p>
          </p:txBody>
        </p:sp>
        <p:sp>
          <p:nvSpPr>
            <p:cNvPr id="256031" name="Text Box 31"/>
            <p:cNvSpPr txBox="1">
              <a:spLocks noChangeArrowheads="1"/>
            </p:cNvSpPr>
            <p:nvPr/>
          </p:nvSpPr>
          <p:spPr bwMode="auto">
            <a:xfrm>
              <a:off x="6174" y="7312"/>
              <a:ext cx="1321" cy="780"/>
            </a:xfrm>
            <a:prstGeom prst="rect">
              <a:avLst/>
            </a:prstGeom>
            <a:noFill/>
            <a:ln w="9525" algn="ctr">
              <a:noFill/>
              <a:miter lim="800000"/>
              <a:headEnd/>
              <a:tailEnd/>
            </a:ln>
            <a:effectLst/>
          </p:spPr>
          <p:txBody>
            <a:bodyPr/>
            <a:lstStyle/>
            <a:p>
              <a:pPr algn="ctr">
                <a:lnSpc>
                  <a:spcPct val="90000"/>
                </a:lnSpc>
                <a:defRPr/>
              </a:pPr>
              <a:r>
                <a:rPr lang="zh-CN" altLang="en-US" sz="1400" b="1" dirty="0">
                  <a:effectLst>
                    <a:outerShdw blurRad="38100" dist="38100" dir="2700000" algn="tl">
                      <a:srgbClr val="C0C0C0"/>
                    </a:outerShdw>
                  </a:effectLst>
                  <a:latin typeface="Times New Roman" pitchFamily="18" charset="0"/>
                </a:rPr>
                <a:t>编码和</a:t>
              </a:r>
            </a:p>
            <a:p>
              <a:pPr algn="ctr">
                <a:lnSpc>
                  <a:spcPct val="90000"/>
                </a:lnSpc>
                <a:defRPr/>
              </a:pPr>
              <a:r>
                <a:rPr lang="zh-CN" altLang="en-US" sz="1400" b="1" dirty="0">
                  <a:effectLst>
                    <a:outerShdw blurRad="38100" dist="38100" dir="2700000" algn="tl">
                      <a:srgbClr val="C0C0C0"/>
                    </a:outerShdw>
                  </a:effectLst>
                  <a:latin typeface="Times New Roman" pitchFamily="18" charset="0"/>
                </a:rPr>
                <a:t>实现文档</a:t>
              </a:r>
              <a:endParaRPr lang="zh-CN" altLang="en-US" sz="1400" b="1" dirty="0">
                <a:effectLst>
                  <a:outerShdw blurRad="38100" dist="38100" dir="2700000" algn="tl">
                    <a:srgbClr val="C0C0C0"/>
                  </a:outerShdw>
                </a:effectLst>
                <a:latin typeface="Arial" charset="0"/>
              </a:endParaRPr>
            </a:p>
          </p:txBody>
        </p:sp>
        <p:sp>
          <p:nvSpPr>
            <p:cNvPr id="256032" name="Text Box 32"/>
            <p:cNvSpPr txBox="1">
              <a:spLocks noChangeArrowheads="1"/>
            </p:cNvSpPr>
            <p:nvPr/>
          </p:nvSpPr>
          <p:spPr bwMode="auto">
            <a:xfrm>
              <a:off x="5360" y="6362"/>
              <a:ext cx="881" cy="780"/>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测试</a:t>
              </a:r>
            </a:p>
            <a:p>
              <a:pPr algn="just">
                <a:lnSpc>
                  <a:spcPct val="90000"/>
                </a:lnSpc>
                <a:defRPr/>
              </a:pPr>
              <a:r>
                <a:rPr lang="zh-CN" altLang="en-US" sz="1400" b="1" dirty="0">
                  <a:effectLst>
                    <a:outerShdw blurRad="38100" dist="38100" dir="2700000" algn="tl">
                      <a:srgbClr val="C0C0C0"/>
                    </a:outerShdw>
                  </a:effectLst>
                  <a:latin typeface="Times New Roman" pitchFamily="18" charset="0"/>
                </a:rPr>
                <a:t>集成</a:t>
              </a:r>
              <a:endParaRPr lang="zh-CN" altLang="en-US" sz="1400" b="1" dirty="0">
                <a:effectLst>
                  <a:outerShdw blurRad="38100" dist="38100" dir="2700000" algn="tl">
                    <a:srgbClr val="C0C0C0"/>
                  </a:outerShdw>
                </a:effectLst>
                <a:latin typeface="Arial" charset="0"/>
              </a:endParaRPr>
            </a:p>
          </p:txBody>
        </p:sp>
        <p:sp>
          <p:nvSpPr>
            <p:cNvPr id="256033" name="Text Box 33"/>
            <p:cNvSpPr txBox="1">
              <a:spLocks noChangeArrowheads="1"/>
            </p:cNvSpPr>
            <p:nvPr/>
          </p:nvSpPr>
          <p:spPr bwMode="auto">
            <a:xfrm>
              <a:off x="4847" y="7356"/>
              <a:ext cx="1081" cy="780"/>
            </a:xfrm>
            <a:prstGeom prst="rect">
              <a:avLst/>
            </a:prstGeom>
            <a:noFill/>
            <a:ln w="9525" algn="ctr">
              <a:noFill/>
              <a:miter lim="800000"/>
              <a:headEnd/>
              <a:tailEnd/>
            </a:ln>
            <a:effectLst/>
          </p:spPr>
          <p:txBody>
            <a:bodyPr/>
            <a:lstStyle/>
            <a:p>
              <a:pPr algn="ctr">
                <a:lnSpc>
                  <a:spcPct val="90000"/>
                </a:lnSpc>
                <a:defRPr/>
              </a:pPr>
              <a:r>
                <a:rPr lang="zh-CN" altLang="en-US" sz="1400" b="1">
                  <a:effectLst>
                    <a:outerShdw blurRad="38100" dist="38100" dir="2700000" algn="tl">
                      <a:srgbClr val="C0C0C0"/>
                    </a:outerShdw>
                  </a:effectLst>
                  <a:latin typeface="Times New Roman" pitchFamily="18" charset="0"/>
                </a:rPr>
                <a:t>人工与</a:t>
              </a:r>
            </a:p>
            <a:p>
              <a:pPr algn="ctr">
                <a:lnSpc>
                  <a:spcPct val="90000"/>
                </a:lnSpc>
                <a:defRPr/>
              </a:pPr>
              <a:r>
                <a:rPr lang="zh-CN" altLang="en-US" sz="1400" b="1">
                  <a:effectLst>
                    <a:outerShdw blurRad="38100" dist="38100" dir="2700000" algn="tl">
                      <a:srgbClr val="C0C0C0"/>
                    </a:outerShdw>
                  </a:effectLst>
                  <a:latin typeface="Times New Roman" pitchFamily="18" charset="0"/>
                </a:rPr>
                <a:t>自动化</a:t>
              </a:r>
              <a:endParaRPr lang="zh-CN" altLang="en-US" sz="1400" b="1">
                <a:effectLst>
                  <a:outerShdw blurRad="38100" dist="38100" dir="2700000" algn="tl">
                    <a:srgbClr val="C0C0C0"/>
                  </a:outerShdw>
                </a:effectLst>
                <a:latin typeface="Arial" charset="0"/>
              </a:endParaRPr>
            </a:p>
          </p:txBody>
        </p:sp>
        <p:sp>
          <p:nvSpPr>
            <p:cNvPr id="256034" name="Text Box 34"/>
            <p:cNvSpPr txBox="1">
              <a:spLocks noChangeArrowheads="1"/>
            </p:cNvSpPr>
            <p:nvPr/>
          </p:nvSpPr>
          <p:spPr bwMode="auto">
            <a:xfrm>
              <a:off x="3545" y="6291"/>
              <a:ext cx="1369"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客户评价</a:t>
              </a:r>
              <a:endParaRPr lang="zh-CN" altLang="en-US" sz="1400" b="1" dirty="0">
                <a:effectLst>
                  <a:outerShdw blurRad="38100" dist="38100" dir="2700000" algn="tl">
                    <a:srgbClr val="C0C0C0"/>
                  </a:outerShdw>
                </a:effectLst>
                <a:latin typeface="Arial" charset="0"/>
              </a:endParaRPr>
            </a:p>
          </p:txBody>
        </p:sp>
        <p:sp>
          <p:nvSpPr>
            <p:cNvPr id="256035" name="Text Box 35"/>
            <p:cNvSpPr txBox="1">
              <a:spLocks noChangeArrowheads="1"/>
            </p:cNvSpPr>
            <p:nvPr/>
          </p:nvSpPr>
          <p:spPr bwMode="auto">
            <a:xfrm>
              <a:off x="4693" y="5849"/>
              <a:ext cx="828" cy="470"/>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评价</a:t>
              </a:r>
              <a:endParaRPr lang="zh-CN" altLang="en-US" sz="1400" b="1" dirty="0">
                <a:effectLst>
                  <a:outerShdw blurRad="38100" dist="38100" dir="2700000" algn="tl">
                    <a:srgbClr val="C0C0C0"/>
                  </a:outerShdw>
                </a:effectLst>
                <a:latin typeface="Arial" charset="0"/>
              </a:endParaRPr>
            </a:p>
          </p:txBody>
        </p:sp>
        <p:sp>
          <p:nvSpPr>
            <p:cNvPr id="256036" name="Text Box 36"/>
            <p:cNvSpPr txBox="1">
              <a:spLocks noChangeArrowheads="1"/>
            </p:cNvSpPr>
            <p:nvPr/>
          </p:nvSpPr>
          <p:spPr bwMode="auto">
            <a:xfrm>
              <a:off x="4681" y="5015"/>
              <a:ext cx="859"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发布</a:t>
              </a:r>
              <a:endParaRPr lang="zh-CN" altLang="en-US" sz="1400" b="1" dirty="0">
                <a:effectLst>
                  <a:outerShdw blurRad="38100" dist="38100" dir="2700000" algn="tl">
                    <a:srgbClr val="C0C0C0"/>
                  </a:outerShdw>
                </a:effectLst>
                <a:latin typeface="Arial" charset="0"/>
              </a:endParaRPr>
            </a:p>
          </p:txBody>
        </p:sp>
        <p:sp>
          <p:nvSpPr>
            <p:cNvPr id="256037" name="Text Box 37"/>
            <p:cNvSpPr txBox="1">
              <a:spLocks noChangeArrowheads="1"/>
            </p:cNvSpPr>
            <p:nvPr/>
          </p:nvSpPr>
          <p:spPr bwMode="auto">
            <a:xfrm>
              <a:off x="3419" y="4604"/>
              <a:ext cx="1428"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开发停止</a:t>
              </a:r>
              <a:endParaRPr lang="zh-CN" altLang="en-US" sz="1400" b="1" dirty="0">
                <a:effectLst>
                  <a:outerShdw blurRad="38100" dist="38100" dir="2700000" algn="tl">
                    <a:srgbClr val="C0C0C0"/>
                  </a:outerShdw>
                </a:effectLst>
                <a:latin typeface="Arial" charset="0"/>
              </a:endParaRPr>
            </a:p>
          </p:txBody>
        </p:sp>
        <p:sp>
          <p:nvSpPr>
            <p:cNvPr id="256038" name="Text Box 38"/>
            <p:cNvSpPr txBox="1">
              <a:spLocks noChangeArrowheads="1"/>
            </p:cNvSpPr>
            <p:nvPr/>
          </p:nvSpPr>
          <p:spPr bwMode="auto">
            <a:xfrm>
              <a:off x="4859" y="3469"/>
              <a:ext cx="915"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循环</a:t>
              </a:r>
              <a:endParaRPr lang="zh-CN" altLang="en-US" sz="1400" b="1" dirty="0">
                <a:effectLst>
                  <a:outerShdw blurRad="38100" dist="38100" dir="2700000" algn="tl">
                    <a:srgbClr val="C0C0C0"/>
                  </a:outerShdw>
                </a:effectLst>
                <a:latin typeface="Arial" charset="0"/>
              </a:endParaRPr>
            </a:p>
          </p:txBody>
        </p:sp>
        <p:sp>
          <p:nvSpPr>
            <p:cNvPr id="256039" name="Text Box 39"/>
            <p:cNvSpPr txBox="1">
              <a:spLocks noChangeArrowheads="1"/>
            </p:cNvSpPr>
            <p:nvPr/>
          </p:nvSpPr>
          <p:spPr bwMode="auto">
            <a:xfrm>
              <a:off x="5220" y="4404"/>
              <a:ext cx="815" cy="467"/>
            </a:xfrm>
            <a:prstGeom prst="rect">
              <a:avLst/>
            </a:prstGeom>
            <a:noFill/>
            <a:ln w="9525" algn="ctr">
              <a:noFill/>
              <a:miter lim="800000"/>
              <a:headEnd/>
              <a:tailEnd/>
            </a:ln>
            <a:effectLst/>
          </p:spPr>
          <p:txBody>
            <a:bodyPr/>
            <a:lstStyle/>
            <a:p>
              <a:pPr algn="just">
                <a:lnSpc>
                  <a:spcPct val="90000"/>
                </a:lnSpc>
                <a:defRPr/>
              </a:pPr>
              <a:r>
                <a:rPr lang="zh-CN" altLang="en-US" sz="1400" b="1" dirty="0">
                  <a:effectLst>
                    <a:outerShdw blurRad="38100" dist="38100" dir="2700000" algn="tl">
                      <a:srgbClr val="C0C0C0"/>
                    </a:outerShdw>
                  </a:effectLst>
                  <a:latin typeface="Times New Roman" pitchFamily="18" charset="0"/>
                </a:rPr>
                <a:t>支持</a:t>
              </a:r>
              <a:endParaRPr lang="zh-CN" altLang="en-US" sz="1400" b="1" dirty="0">
                <a:effectLst>
                  <a:outerShdw blurRad="38100" dist="38100" dir="2700000" algn="tl">
                    <a:srgbClr val="C0C0C0"/>
                  </a:outerShdw>
                </a:effectLst>
                <a:latin typeface="Arial" charset="0"/>
              </a:endParaRPr>
            </a:p>
          </p:txBody>
        </p:sp>
        <p:sp>
          <p:nvSpPr>
            <p:cNvPr id="256040" name="Text Box 40"/>
            <p:cNvSpPr txBox="1">
              <a:spLocks noChangeArrowheads="1"/>
            </p:cNvSpPr>
            <p:nvPr/>
          </p:nvSpPr>
          <p:spPr bwMode="auto">
            <a:xfrm>
              <a:off x="7380" y="2532"/>
              <a:ext cx="720" cy="467"/>
            </a:xfrm>
            <a:prstGeom prst="rect">
              <a:avLst/>
            </a:prstGeom>
            <a:noFill/>
            <a:ln w="9525" algn="ctr">
              <a:noFill/>
              <a:miter lim="800000"/>
              <a:headEnd/>
              <a:tailEnd/>
            </a:ln>
            <a:effectLst/>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开始</a:t>
              </a:r>
              <a:endParaRPr lang="zh-CN" altLang="en-US" sz="1400" b="1">
                <a:effectLst>
                  <a:outerShdw blurRad="38100" dist="38100" dir="2700000" algn="tl">
                    <a:srgbClr val="C0C0C0"/>
                  </a:outerShdw>
                </a:effectLst>
                <a:latin typeface="Arial" charset="0"/>
              </a:endParaRPr>
            </a:p>
          </p:txBody>
        </p:sp>
        <p:sp>
          <p:nvSpPr>
            <p:cNvPr id="256041" name="Text Box 41"/>
            <p:cNvSpPr txBox="1">
              <a:spLocks noChangeArrowheads="1"/>
            </p:cNvSpPr>
            <p:nvPr/>
          </p:nvSpPr>
          <p:spPr bwMode="auto">
            <a:xfrm>
              <a:off x="4070" y="2545"/>
              <a:ext cx="720" cy="470"/>
            </a:xfrm>
            <a:prstGeom prst="rect">
              <a:avLst/>
            </a:prstGeom>
            <a:noFill/>
            <a:ln w="9525" algn="ctr">
              <a:noFill/>
              <a:miter lim="800000"/>
              <a:headEnd/>
              <a:tailEnd/>
            </a:ln>
            <a:effectLst/>
          </p:spPr>
          <p:txBody>
            <a:bodyPr/>
            <a:lstStyle/>
            <a:p>
              <a:pPr algn="just">
                <a:lnSpc>
                  <a:spcPct val="90000"/>
                </a:lnSpc>
                <a:defRPr/>
              </a:pPr>
              <a:r>
                <a:rPr lang="zh-CN" altLang="en-US" sz="1400" b="1">
                  <a:effectLst>
                    <a:outerShdw blurRad="38100" dist="38100" dir="2700000" algn="tl">
                      <a:srgbClr val="C0C0C0"/>
                    </a:outerShdw>
                  </a:effectLst>
                  <a:latin typeface="Times New Roman" pitchFamily="18" charset="0"/>
                </a:rPr>
                <a:t>维护</a:t>
              </a:r>
              <a:endParaRPr lang="zh-CN" altLang="en-US" sz="1400" b="1">
                <a:effectLst>
                  <a:outerShdw blurRad="38100" dist="38100" dir="2700000" algn="tl">
                    <a:srgbClr val="C0C0C0"/>
                  </a:outerShdw>
                </a:effectLst>
                <a:latin typeface="Arial" charset="0"/>
              </a:endParaRPr>
            </a:p>
          </p:txBody>
        </p:sp>
        <p:sp>
          <p:nvSpPr>
            <p:cNvPr id="56354" name="Line 42"/>
            <p:cNvSpPr>
              <a:spLocks noChangeShapeType="1"/>
            </p:cNvSpPr>
            <p:nvPr/>
          </p:nvSpPr>
          <p:spPr bwMode="auto">
            <a:xfrm flipH="1">
              <a:off x="7020" y="2688"/>
              <a:ext cx="180" cy="312"/>
            </a:xfrm>
            <a:prstGeom prst="line">
              <a:avLst/>
            </a:prstGeom>
            <a:noFill/>
            <a:ln w="9525">
              <a:solidFill>
                <a:srgbClr val="000000"/>
              </a:solidFill>
              <a:round/>
              <a:headEnd/>
              <a:tailEnd type="triangle" w="med" len="med"/>
            </a:ln>
          </p:spPr>
          <p:txBody>
            <a:bodyPr/>
            <a:lstStyle/>
            <a:p>
              <a:endParaRPr lang="zh-CN" altLang="en-US"/>
            </a:p>
          </p:txBody>
        </p:sp>
        <p:sp>
          <p:nvSpPr>
            <p:cNvPr id="56355" name="Line 43"/>
            <p:cNvSpPr>
              <a:spLocks noChangeShapeType="1"/>
            </p:cNvSpPr>
            <p:nvPr/>
          </p:nvSpPr>
          <p:spPr bwMode="auto">
            <a:xfrm>
              <a:off x="4848" y="2718"/>
              <a:ext cx="180" cy="312"/>
            </a:xfrm>
            <a:prstGeom prst="line">
              <a:avLst/>
            </a:prstGeom>
            <a:noFill/>
            <a:ln w="9525">
              <a:solidFill>
                <a:srgbClr val="000000"/>
              </a:solidFill>
              <a:round/>
              <a:headEnd type="triangle" w="med" len="me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Text Box 5"/>
          <p:cNvSpPr txBox="1">
            <a:spLocks noChangeArrowheads="1"/>
          </p:cNvSpPr>
          <p:nvPr/>
        </p:nvSpPr>
        <p:spPr bwMode="auto">
          <a:xfrm>
            <a:off x="6372225" y="2133600"/>
            <a:ext cx="2617788" cy="2679700"/>
          </a:xfrm>
          <a:prstGeom prst="rect">
            <a:avLst/>
          </a:prstGeom>
          <a:noFill/>
          <a:ln w="12700">
            <a:noFill/>
            <a:miter lim="800000"/>
            <a:headEnd type="none" w="sm" len="sm"/>
            <a:tailEnd type="none" w="sm" len="sm"/>
          </a:ln>
          <a:effectLst/>
        </p:spPr>
        <p:txBody>
          <a:bodyPr>
            <a:spAutoFit/>
          </a:bodyPr>
          <a:lstStyle/>
          <a:p>
            <a:pPr eaLnBrk="0" hangingPunct="0">
              <a:lnSpc>
                <a:spcPct val="170000"/>
              </a:lnSpc>
              <a:buClr>
                <a:schemeClr val="tx2"/>
              </a:buClr>
              <a:buFont typeface="Wingdings" pitchFamily="2" charset="2"/>
              <a:buNone/>
              <a:defRPr/>
            </a:pPr>
            <a:r>
              <a:rPr lang="zh-CN" altLang="en-US" sz="2000" b="1">
                <a:solidFill>
                  <a:schemeClr val="tx1"/>
                </a:solidFill>
                <a:effectLst>
                  <a:outerShdw blurRad="38100" dist="38100" dir="2700000" algn="tl">
                    <a:srgbClr val="C0C0C0"/>
                  </a:outerShdw>
                </a:effectLst>
                <a:latin typeface="Times New Roman" pitchFamily="18" charset="0"/>
              </a:rPr>
              <a:t>分为四个主要阶段：</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Times New Roman" pitchFamily="18" charset="0"/>
              </a:rPr>
              <a:t>计划阶段</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Times New Roman" pitchFamily="18" charset="0"/>
              </a:rPr>
              <a:t>开发阶段</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Times New Roman" pitchFamily="18" charset="0"/>
              </a:rPr>
              <a:t>稳定阶段</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Times New Roman" pitchFamily="18" charset="0"/>
              </a:rPr>
              <a:t>创想阶段</a:t>
            </a:r>
          </a:p>
        </p:txBody>
      </p:sp>
      <p:grpSp>
        <p:nvGrpSpPr>
          <p:cNvPr id="60418" name="Group 11"/>
          <p:cNvGrpSpPr>
            <a:grpSpLocks/>
          </p:cNvGrpSpPr>
          <p:nvPr/>
        </p:nvGrpSpPr>
        <p:grpSpPr bwMode="auto">
          <a:xfrm>
            <a:off x="-323850" y="2060575"/>
            <a:ext cx="6480175" cy="4249738"/>
            <a:chOff x="1980" y="3738"/>
            <a:chExt cx="7380" cy="4254"/>
          </a:xfrm>
        </p:grpSpPr>
        <p:grpSp>
          <p:nvGrpSpPr>
            <p:cNvPr id="60421" name="Group 12"/>
            <p:cNvGrpSpPr>
              <a:grpSpLocks/>
            </p:cNvGrpSpPr>
            <p:nvPr/>
          </p:nvGrpSpPr>
          <p:grpSpPr bwMode="auto">
            <a:xfrm>
              <a:off x="4890" y="3766"/>
              <a:ext cx="1620" cy="4226"/>
              <a:chOff x="4710" y="3610"/>
              <a:chExt cx="1620" cy="4226"/>
            </a:xfrm>
          </p:grpSpPr>
          <p:sp>
            <p:nvSpPr>
              <p:cNvPr id="60424" name="Text Box 13"/>
              <p:cNvSpPr txBox="1">
                <a:spLocks noChangeArrowheads="1"/>
              </p:cNvSpPr>
              <p:nvPr/>
            </p:nvSpPr>
            <p:spPr bwMode="auto">
              <a:xfrm>
                <a:off x="4986" y="3610"/>
                <a:ext cx="1260" cy="468"/>
              </a:xfrm>
              <a:prstGeom prst="rect">
                <a:avLst/>
              </a:prstGeom>
              <a:noFill/>
              <a:ln w="9525" algn="ctr">
                <a:noFill/>
                <a:miter lim="800000"/>
                <a:headEnd/>
                <a:tailEnd/>
              </a:ln>
            </p:spPr>
            <p:txBody>
              <a:bodyPr/>
              <a:lstStyle/>
              <a:p>
                <a:pPr algn="just">
                  <a:lnSpc>
                    <a:spcPct val="90000"/>
                  </a:lnSpc>
                </a:pPr>
                <a:r>
                  <a:rPr lang="zh-CN" altLang="en-US" sz="1600" b="1">
                    <a:latin typeface="Times New Roman" pitchFamily="18" charset="0"/>
                  </a:rPr>
                  <a:t>产品发布</a:t>
                </a:r>
                <a:endParaRPr lang="zh-CN" altLang="en-US" sz="1600"/>
              </a:p>
            </p:txBody>
          </p:sp>
          <p:sp>
            <p:nvSpPr>
              <p:cNvPr id="60425" name="Text Box 14"/>
              <p:cNvSpPr txBox="1">
                <a:spLocks noChangeArrowheads="1"/>
              </p:cNvSpPr>
              <p:nvPr/>
            </p:nvSpPr>
            <p:spPr bwMode="auto">
              <a:xfrm>
                <a:off x="4710" y="7368"/>
                <a:ext cx="1620" cy="468"/>
              </a:xfrm>
              <a:prstGeom prst="rect">
                <a:avLst/>
              </a:prstGeom>
              <a:noFill/>
              <a:ln w="9525" algn="ctr">
                <a:noFill/>
                <a:miter lim="800000"/>
                <a:headEnd/>
                <a:tailEnd/>
              </a:ln>
            </p:spPr>
            <p:txBody>
              <a:bodyPr/>
              <a:lstStyle/>
              <a:p>
                <a:pPr algn="just">
                  <a:lnSpc>
                    <a:spcPct val="90000"/>
                  </a:lnSpc>
                </a:pPr>
                <a:r>
                  <a:rPr lang="zh-CN" altLang="en-US" sz="1600" b="1">
                    <a:latin typeface="Times New Roman" pitchFamily="18" charset="0"/>
                  </a:rPr>
                  <a:t>项目计划确认</a:t>
                </a:r>
                <a:endParaRPr lang="zh-CN" altLang="en-US" sz="1600"/>
              </a:p>
            </p:txBody>
          </p:sp>
        </p:grpSp>
        <p:pic>
          <p:nvPicPr>
            <p:cNvPr id="60422" name="Picture 15"/>
            <p:cNvPicPr>
              <a:picLocks noChangeAspect="1" noChangeArrowheads="1"/>
            </p:cNvPicPr>
            <p:nvPr/>
          </p:nvPicPr>
          <p:blipFill>
            <a:blip r:embed="rId3" cstate="print"/>
            <a:srcRect/>
            <a:stretch>
              <a:fillRect/>
            </a:stretch>
          </p:blipFill>
          <p:spPr bwMode="auto">
            <a:xfrm>
              <a:off x="1980" y="4224"/>
              <a:ext cx="7380" cy="3300"/>
            </a:xfrm>
            <a:prstGeom prst="rect">
              <a:avLst/>
            </a:prstGeom>
            <a:noFill/>
            <a:ln w="9525">
              <a:noFill/>
              <a:miter lim="800000"/>
              <a:headEnd/>
              <a:tailEnd/>
            </a:ln>
          </p:spPr>
        </p:pic>
        <p:sp>
          <p:nvSpPr>
            <p:cNvPr id="60423" name="Rectangle 16"/>
            <p:cNvSpPr>
              <a:spLocks noChangeArrowheads="1"/>
            </p:cNvSpPr>
            <p:nvPr/>
          </p:nvSpPr>
          <p:spPr bwMode="auto">
            <a:xfrm>
              <a:off x="2644" y="3738"/>
              <a:ext cx="6480" cy="4212"/>
            </a:xfrm>
            <a:prstGeom prst="rect">
              <a:avLst/>
            </a:prstGeom>
            <a:noFill/>
            <a:ln w="9525" algn="ctr">
              <a:solidFill>
                <a:srgbClr val="000000"/>
              </a:solidFill>
              <a:miter lim="800000"/>
              <a:headEnd/>
              <a:tailEnd/>
            </a:ln>
          </p:spPr>
          <p:txBody>
            <a:bodyPr/>
            <a:lstStyle/>
            <a:p>
              <a:pPr algn="just">
                <a:lnSpc>
                  <a:spcPct val="90000"/>
                </a:lnSpc>
              </a:pPr>
              <a:endParaRPr lang="zh-CN" altLang="en-US"/>
            </a:p>
          </p:txBody>
        </p:sp>
      </p:grpSp>
      <p:sp>
        <p:nvSpPr>
          <p:cNvPr id="259089" name="Rectangle 17"/>
          <p:cNvSpPr>
            <a:spLocks noGrp="1" noChangeArrowheads="1"/>
          </p:cNvSpPr>
          <p:nvPr>
            <p:ph type="title"/>
          </p:nvPr>
        </p:nvSpPr>
        <p:spPr>
          <a:xfrm>
            <a:off x="381000" y="1295400"/>
            <a:ext cx="3686175" cy="381000"/>
          </a:xfrm>
        </p:spPr>
        <p:txBody>
          <a:bodyPr/>
          <a:lstStyle/>
          <a:p>
            <a:pPr algn="l">
              <a:defRPr/>
            </a:pPr>
            <a:r>
              <a:rPr lang="zh-CN" altLang="en-US" sz="2400">
                <a:solidFill>
                  <a:schemeClr val="hlink"/>
                </a:solidFill>
                <a:latin typeface="宋体" pitchFamily="2" charset="-122"/>
                <a:ea typeface="宋体" pitchFamily="2" charset="-122"/>
              </a:rPr>
              <a:t>微软解决框架过程模型</a:t>
            </a:r>
          </a:p>
        </p:txBody>
      </p:sp>
      <p:sp>
        <p:nvSpPr>
          <p:cNvPr id="259090" name="Rectangle 18"/>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ChangeArrowheads="1"/>
          </p:cNvSpPr>
          <p:nvPr>
            <p:ph type="title"/>
          </p:nvPr>
        </p:nvSpPr>
        <p:spPr>
          <a:xfrm>
            <a:off x="381000" y="1295400"/>
            <a:ext cx="2103438" cy="381000"/>
          </a:xfrm>
        </p:spPr>
        <p:txBody>
          <a:bodyPr/>
          <a:lstStyle/>
          <a:p>
            <a:pPr algn="l">
              <a:defRPr/>
            </a:pPr>
            <a:r>
              <a:rPr lang="zh-CN" altLang="en-US" sz="3600">
                <a:solidFill>
                  <a:schemeClr val="hlink"/>
                </a:solidFill>
              </a:rPr>
              <a:t>变换模型</a:t>
            </a:r>
          </a:p>
        </p:txBody>
      </p:sp>
      <p:sp>
        <p:nvSpPr>
          <p:cNvPr id="372742" name="Text Box 6"/>
          <p:cNvSpPr txBox="1">
            <a:spLocks noChangeArrowheads="1"/>
          </p:cNvSpPr>
          <p:nvPr/>
        </p:nvSpPr>
        <p:spPr bwMode="auto">
          <a:xfrm>
            <a:off x="4191000" y="1219200"/>
            <a:ext cx="4953000" cy="2647950"/>
          </a:xfrm>
          <a:prstGeom prst="rect">
            <a:avLst/>
          </a:prstGeom>
          <a:noFill/>
          <a:ln w="12700">
            <a:noFill/>
            <a:miter lim="800000"/>
            <a:headEnd type="none" w="sm" len="sm"/>
            <a:tailEnd type="none" w="sm" len="sm"/>
          </a:ln>
          <a:effectLst/>
        </p:spPr>
        <p:txBody>
          <a:bodyPr>
            <a:spAutoFit/>
          </a:bodyPr>
          <a:lstStyle/>
          <a:p>
            <a:pPr eaLnBrk="0" hangingPunct="0">
              <a:lnSpc>
                <a:spcPct val="140000"/>
              </a:lnSpc>
              <a:defRPr/>
            </a:pPr>
            <a:r>
              <a:rPr lang="zh-CN" altLang="en-US" sz="2400" b="1">
                <a:solidFill>
                  <a:schemeClr val="bg2"/>
                </a:solidFill>
                <a:effectLst>
                  <a:outerShdw blurRad="38100" dist="38100" dir="2700000" algn="tl">
                    <a:srgbClr val="C0C0C0"/>
                  </a:outerShdw>
                </a:effectLst>
                <a:latin typeface="Times New Roman" pitchFamily="18" charset="0"/>
              </a:rPr>
              <a:t>要点：</a:t>
            </a:r>
          </a:p>
          <a:p>
            <a:pPr eaLnBrk="0" hangingPunct="0">
              <a:lnSpc>
                <a:spcPct val="140000"/>
              </a:lnSpc>
              <a:buClr>
                <a:schemeClr val="tx2"/>
              </a:buClr>
              <a:buFont typeface="Wingdings" pitchFamily="2" charset="2"/>
              <a:buChar char="v"/>
              <a:defRPr/>
            </a:pPr>
            <a:r>
              <a:rPr lang="zh-CN" altLang="en-US" sz="2400" b="1">
                <a:solidFill>
                  <a:schemeClr val="tx1"/>
                </a:solidFill>
                <a:effectLst>
                  <a:outerShdw blurRad="38100" dist="38100" dir="2700000" algn="tl">
                    <a:srgbClr val="C0C0C0"/>
                  </a:outerShdw>
                </a:effectLst>
                <a:latin typeface="Times New Roman" pitchFamily="18" charset="0"/>
              </a:rPr>
              <a:t> 主要过程活动基于形式化的方法说明</a:t>
            </a:r>
          </a:p>
          <a:p>
            <a:pPr eaLnBrk="0" hangingPunct="0">
              <a:lnSpc>
                <a:spcPct val="140000"/>
              </a:lnSpc>
              <a:buClr>
                <a:schemeClr val="tx2"/>
              </a:buClr>
              <a:buFont typeface="Wingdings" pitchFamily="2" charset="2"/>
              <a:buChar char="v"/>
              <a:defRPr/>
            </a:pPr>
            <a:r>
              <a:rPr lang="zh-CN" altLang="en-US" sz="2400" b="1">
                <a:solidFill>
                  <a:schemeClr val="tx1"/>
                </a:solidFill>
                <a:effectLst>
                  <a:outerShdw blurRad="38100" dist="38100" dir="2700000" algn="tl">
                    <a:srgbClr val="C0C0C0"/>
                  </a:outerShdw>
                </a:effectLst>
                <a:latin typeface="Times New Roman" pitchFamily="18" charset="0"/>
              </a:rPr>
              <a:t> 采用形式化的软件开发方法</a:t>
            </a:r>
          </a:p>
          <a:p>
            <a:pPr eaLnBrk="0" hangingPunct="0">
              <a:lnSpc>
                <a:spcPct val="140000"/>
              </a:lnSpc>
              <a:buClr>
                <a:schemeClr val="tx2"/>
              </a:buClr>
              <a:buFont typeface="Wingdings" pitchFamily="2" charset="2"/>
              <a:buChar char="v"/>
              <a:defRPr/>
            </a:pPr>
            <a:r>
              <a:rPr lang="zh-CN" altLang="en-US" sz="2400" b="1">
                <a:solidFill>
                  <a:schemeClr val="tx1"/>
                </a:solidFill>
                <a:effectLst>
                  <a:outerShdw blurRad="38100" dist="38100" dir="2700000" algn="tl">
                    <a:srgbClr val="C0C0C0"/>
                  </a:outerShdw>
                </a:effectLst>
                <a:latin typeface="Times New Roman" pitchFamily="18" charset="0"/>
              </a:rPr>
              <a:t> 用形式化的方法来验证</a:t>
            </a:r>
          </a:p>
        </p:txBody>
      </p:sp>
      <p:sp>
        <p:nvSpPr>
          <p:cNvPr id="372743" name="Rectangle 7"/>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软件开发模型</a:t>
            </a:r>
          </a:p>
        </p:txBody>
      </p:sp>
      <p:sp>
        <p:nvSpPr>
          <p:cNvPr id="372744" name="Text Box 8"/>
          <p:cNvSpPr txBox="1">
            <a:spLocks noChangeArrowheads="1"/>
          </p:cNvSpPr>
          <p:nvPr/>
        </p:nvSpPr>
        <p:spPr bwMode="auto">
          <a:xfrm>
            <a:off x="4191000" y="4187825"/>
            <a:ext cx="4953000" cy="2136775"/>
          </a:xfrm>
          <a:prstGeom prst="rect">
            <a:avLst/>
          </a:prstGeom>
          <a:noFill/>
          <a:ln w="12700">
            <a:noFill/>
            <a:miter lim="800000"/>
            <a:headEnd type="none" w="sm" len="sm"/>
            <a:tailEnd type="none" w="sm" len="sm"/>
          </a:ln>
          <a:effectLst/>
        </p:spPr>
        <p:txBody>
          <a:bodyPr>
            <a:spAutoFit/>
          </a:bodyPr>
          <a:lstStyle/>
          <a:p>
            <a:pPr eaLnBrk="0" hangingPunct="0">
              <a:lnSpc>
                <a:spcPct val="140000"/>
              </a:lnSpc>
              <a:defRPr/>
            </a:pPr>
            <a:r>
              <a:rPr lang="zh-CN" altLang="en-US" sz="2400" b="1">
                <a:solidFill>
                  <a:schemeClr val="bg2"/>
                </a:solidFill>
                <a:effectLst>
                  <a:outerShdw blurRad="38100" dist="38100" dir="2700000" algn="tl">
                    <a:srgbClr val="C0C0C0"/>
                  </a:outerShdw>
                </a:effectLst>
                <a:latin typeface="Times New Roman" pitchFamily="18" charset="0"/>
              </a:rPr>
              <a:t>形式化方法的问题：</a:t>
            </a:r>
          </a:p>
          <a:p>
            <a:pPr eaLnBrk="0" hangingPunct="0">
              <a:lnSpc>
                <a:spcPct val="140000"/>
              </a:lnSpc>
              <a:buClr>
                <a:schemeClr val="tx2"/>
              </a:buClr>
              <a:buFont typeface="Wingdings" pitchFamily="2" charset="2"/>
              <a:buChar char="v"/>
              <a:defRPr/>
            </a:pPr>
            <a:r>
              <a:rPr lang="zh-CN" altLang="en-US" sz="2400" b="1">
                <a:solidFill>
                  <a:schemeClr val="tx1"/>
                </a:solidFill>
                <a:effectLst>
                  <a:outerShdw blurRad="38100" dist="38100" dir="2700000" algn="tl">
                    <a:srgbClr val="C0C0C0"/>
                  </a:outerShdw>
                </a:effectLst>
                <a:latin typeface="Times New Roman" pitchFamily="18" charset="0"/>
              </a:rPr>
              <a:t> 开发费时且昂贵</a:t>
            </a:r>
          </a:p>
          <a:p>
            <a:pPr eaLnBrk="0" hangingPunct="0">
              <a:lnSpc>
                <a:spcPct val="140000"/>
              </a:lnSpc>
              <a:buClr>
                <a:schemeClr val="tx2"/>
              </a:buClr>
              <a:buFont typeface="Wingdings" pitchFamily="2" charset="2"/>
              <a:buChar char="v"/>
              <a:defRPr/>
            </a:pPr>
            <a:r>
              <a:rPr lang="zh-CN" altLang="en-US" sz="2400" b="1">
                <a:solidFill>
                  <a:schemeClr val="tx1"/>
                </a:solidFill>
                <a:effectLst>
                  <a:outerShdw blurRad="38100" dist="38100" dir="2700000" algn="tl">
                    <a:srgbClr val="C0C0C0"/>
                  </a:outerShdw>
                </a:effectLst>
                <a:latin typeface="Times New Roman" pitchFamily="18" charset="0"/>
              </a:rPr>
              <a:t> 软件开发者需要形式化学习背景</a:t>
            </a:r>
          </a:p>
          <a:p>
            <a:pPr eaLnBrk="0" hangingPunct="0">
              <a:lnSpc>
                <a:spcPct val="140000"/>
              </a:lnSpc>
              <a:buClr>
                <a:schemeClr val="tx2"/>
              </a:buClr>
              <a:buFont typeface="Wingdings" pitchFamily="2" charset="2"/>
              <a:buChar char="v"/>
              <a:defRPr/>
            </a:pPr>
            <a:r>
              <a:rPr lang="zh-CN" altLang="en-US" sz="2400" b="1">
                <a:solidFill>
                  <a:schemeClr val="tx1"/>
                </a:solidFill>
                <a:effectLst>
                  <a:outerShdw blurRad="38100" dist="38100" dir="2700000" algn="tl">
                    <a:srgbClr val="C0C0C0"/>
                  </a:outerShdw>
                </a:effectLst>
                <a:latin typeface="Times New Roman" pitchFamily="18" charset="0"/>
              </a:rPr>
              <a:t> 难以和用户沟通</a:t>
            </a:r>
          </a:p>
        </p:txBody>
      </p:sp>
      <p:pic>
        <p:nvPicPr>
          <p:cNvPr id="61445" name="Picture 9"/>
          <p:cNvPicPr>
            <a:picLocks noChangeAspect="1" noChangeArrowheads="1"/>
          </p:cNvPicPr>
          <p:nvPr/>
        </p:nvPicPr>
        <p:blipFill>
          <a:blip r:embed="rId3" cstate="print"/>
          <a:srcRect/>
          <a:stretch>
            <a:fillRect/>
          </a:stretch>
        </p:blipFill>
        <p:spPr bwMode="auto">
          <a:xfrm>
            <a:off x="152400" y="2057400"/>
            <a:ext cx="3886200" cy="41910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软件开发模型</a:t>
            </a:r>
          </a:p>
        </p:txBody>
      </p:sp>
      <p:sp>
        <p:nvSpPr>
          <p:cNvPr id="374789" name="Rectangle 5"/>
          <p:cNvSpPr>
            <a:spLocks noChangeArrowheads="1"/>
          </p:cNvSpPr>
          <p:nvPr/>
        </p:nvSpPr>
        <p:spPr bwMode="auto">
          <a:xfrm>
            <a:off x="381000" y="1295400"/>
            <a:ext cx="5919788" cy="381000"/>
          </a:xfrm>
          <a:prstGeom prst="rect">
            <a:avLst/>
          </a:prstGeom>
          <a:noFill/>
          <a:ln w="9525">
            <a:noFill/>
            <a:miter lim="800000"/>
            <a:headEnd/>
            <a:tailEnd/>
          </a:ln>
          <a:effectLst/>
        </p:spPr>
        <p:txBody>
          <a:bodyPr lIns="0" tIns="0" rIns="0" bIns="0" anchor="b"/>
          <a:lstStyle/>
          <a:p>
            <a:pPr eaLnBrk="0" hangingPunct="0">
              <a:lnSpc>
                <a:spcPct val="85000"/>
              </a:lnSpc>
              <a:defRPr/>
            </a:pPr>
            <a:r>
              <a:rPr kumimoji="0" lang="zh-CN" altLang="en-US" sz="3200" b="1">
                <a:solidFill>
                  <a:schemeClr val="hlink"/>
                </a:solidFill>
                <a:effectLst>
                  <a:outerShdw blurRad="38100" dist="38100" dir="2700000" algn="tl">
                    <a:srgbClr val="C0C0C0"/>
                  </a:outerShdw>
                </a:effectLst>
                <a:latin typeface="隶书" pitchFamily="49" charset="-122"/>
                <a:ea typeface="隶书" pitchFamily="49" charset="-122"/>
              </a:rPr>
              <a:t>变换模型：以</a:t>
            </a:r>
            <a:r>
              <a:rPr kumimoji="0" lang="zh-CN" altLang="en-US" sz="3200" b="1">
                <a:solidFill>
                  <a:schemeClr val="hlink"/>
                </a:solidFill>
                <a:effectLst>
                  <a:outerShdw blurRad="38100" dist="38100" dir="2700000" algn="tl">
                    <a:srgbClr val="C0C0C0"/>
                  </a:outerShdw>
                </a:effectLst>
                <a:latin typeface="Times New Roman"/>
                <a:ea typeface="隶书" pitchFamily="49" charset="-122"/>
              </a:rPr>
              <a:t>“</a:t>
            </a:r>
            <a:r>
              <a:rPr kumimoji="0" lang="zh-CN" altLang="en-US" sz="3200" b="1">
                <a:solidFill>
                  <a:schemeClr val="hlink"/>
                </a:solidFill>
                <a:effectLst>
                  <a:outerShdw blurRad="38100" dist="38100" dir="2700000" algn="tl">
                    <a:srgbClr val="C0C0C0"/>
                  </a:outerShdw>
                </a:effectLst>
                <a:latin typeface="隶书" pitchFamily="49" charset="-122"/>
                <a:ea typeface="隶书" pitchFamily="49" charset="-122"/>
              </a:rPr>
              <a:t>电梯问题</a:t>
            </a:r>
            <a:r>
              <a:rPr kumimoji="0" lang="zh-CN" altLang="en-US" sz="3200" b="1">
                <a:solidFill>
                  <a:schemeClr val="hlink"/>
                </a:solidFill>
                <a:effectLst>
                  <a:outerShdw blurRad="38100" dist="38100" dir="2700000" algn="tl">
                    <a:srgbClr val="C0C0C0"/>
                  </a:outerShdw>
                </a:effectLst>
                <a:latin typeface="Times New Roman"/>
                <a:ea typeface="隶书" pitchFamily="49" charset="-122"/>
              </a:rPr>
              <a:t>”</a:t>
            </a:r>
            <a:r>
              <a:rPr kumimoji="0" lang="zh-CN" altLang="en-US" sz="3200" b="1">
                <a:solidFill>
                  <a:schemeClr val="hlink"/>
                </a:solidFill>
                <a:effectLst>
                  <a:outerShdw blurRad="38100" dist="38100" dir="2700000" algn="tl">
                    <a:srgbClr val="C0C0C0"/>
                  </a:outerShdw>
                </a:effectLst>
                <a:latin typeface="隶书" pitchFamily="49" charset="-122"/>
                <a:ea typeface="隶书" pitchFamily="49" charset="-122"/>
              </a:rPr>
              <a:t>为例</a:t>
            </a:r>
          </a:p>
        </p:txBody>
      </p:sp>
      <p:sp>
        <p:nvSpPr>
          <p:cNvPr id="374790" name="Text Box 6"/>
          <p:cNvSpPr txBox="1">
            <a:spLocks noChangeArrowheads="1"/>
          </p:cNvSpPr>
          <p:nvPr/>
        </p:nvSpPr>
        <p:spPr bwMode="auto">
          <a:xfrm>
            <a:off x="107950" y="1719263"/>
            <a:ext cx="8964613" cy="1749425"/>
          </a:xfrm>
          <a:prstGeom prst="rect">
            <a:avLst/>
          </a:prstGeom>
          <a:noFill/>
          <a:ln w="9525">
            <a:noFill/>
            <a:miter lim="800000"/>
            <a:headEnd/>
            <a:tailEnd/>
          </a:ln>
          <a:effectLst/>
        </p:spPr>
        <p:txBody>
          <a:bodyPr>
            <a:spAutoFit/>
          </a:bodyPr>
          <a:lstStyle/>
          <a:p>
            <a:pPr algn="just">
              <a:lnSpc>
                <a:spcPct val="130000"/>
              </a:lnSpc>
              <a:defRPr/>
            </a:pPr>
            <a:r>
              <a:rPr lang="zh-CN" altLang="en-US" sz="1400" b="1" dirty="0">
                <a:effectLst>
                  <a:outerShdw blurRad="38100" dist="38100" dir="2700000" algn="tl">
                    <a:srgbClr val="C0C0C0"/>
                  </a:outerShdw>
                </a:effectLst>
                <a:latin typeface="宋体" pitchFamily="2" charset="-122"/>
              </a:rPr>
              <a:t>自然语言描述的“电梯问题”运行逻辑：</a:t>
            </a:r>
          </a:p>
          <a:p>
            <a:pPr algn="just">
              <a:lnSpc>
                <a:spcPct val="130000"/>
              </a:lnSpc>
              <a:defRPr/>
            </a:pPr>
            <a:r>
              <a:rPr lang="en-US" altLang="zh-CN" sz="1400" b="1" dirty="0">
                <a:effectLst>
                  <a:outerShdw blurRad="38100" dist="38100" dir="2700000" algn="tl">
                    <a:srgbClr val="C0C0C0"/>
                  </a:outerShdw>
                </a:effectLst>
                <a:latin typeface="宋体" pitchFamily="2" charset="-122"/>
              </a:rPr>
              <a:t>1</a:t>
            </a:r>
            <a:r>
              <a:rPr lang="zh-CN" altLang="en-US" sz="1400" b="1" dirty="0">
                <a:effectLst>
                  <a:outerShdw blurRad="38100" dist="38100" dir="2700000" algn="tl">
                    <a:srgbClr val="C0C0C0"/>
                  </a:outerShdw>
                </a:effectLst>
                <a:latin typeface="宋体" pitchFamily="2" charset="-122"/>
              </a:rPr>
              <a:t>）共有</a:t>
            </a:r>
            <a:r>
              <a:rPr lang="en-US" altLang="zh-CN" sz="1400" b="1" dirty="0">
                <a:solidFill>
                  <a:srgbClr val="FF0000"/>
                </a:solidFill>
                <a:effectLst>
                  <a:outerShdw blurRad="38100" dist="38100" dir="2700000" algn="tl">
                    <a:srgbClr val="C0C0C0"/>
                  </a:outerShdw>
                </a:effectLst>
                <a:latin typeface="宋体" pitchFamily="2" charset="-122"/>
              </a:rPr>
              <a:t>e</a:t>
            </a:r>
            <a:r>
              <a:rPr lang="zh-CN" altLang="en-US" sz="1400" b="1" dirty="0">
                <a:effectLst>
                  <a:outerShdw blurRad="38100" dist="38100" dir="2700000" algn="tl">
                    <a:srgbClr val="C0C0C0"/>
                  </a:outerShdw>
                </a:effectLst>
                <a:latin typeface="宋体" pitchFamily="2" charset="-122"/>
              </a:rPr>
              <a:t>个电梯，每个电梯有一组</a:t>
            </a:r>
            <a:r>
              <a:rPr lang="en-US" altLang="zh-CN" sz="1400" b="1" dirty="0">
                <a:solidFill>
                  <a:srgbClr val="FF0000"/>
                </a:solidFill>
                <a:effectLst>
                  <a:outerShdw blurRad="38100" dist="38100" dir="2700000" algn="tl">
                    <a:srgbClr val="C0C0C0"/>
                  </a:outerShdw>
                </a:effectLst>
                <a:latin typeface="宋体" pitchFamily="2" charset="-122"/>
              </a:rPr>
              <a:t>m</a:t>
            </a:r>
            <a:r>
              <a:rPr lang="zh-CN" altLang="en-US" sz="1400" b="1" dirty="0">
                <a:effectLst>
                  <a:outerShdw blurRad="38100" dist="38100" dir="2700000" algn="tl">
                    <a:srgbClr val="C0C0C0"/>
                  </a:outerShdw>
                </a:effectLst>
                <a:latin typeface="宋体" pitchFamily="2" charset="-122"/>
              </a:rPr>
              <a:t>个按钮，每层对应一个按钮。当按下按钮并让电梯降临相应的层时，按钮灯亮。当电梯已降临相应层后灯灭。</a:t>
            </a:r>
          </a:p>
          <a:p>
            <a:pPr algn="just">
              <a:lnSpc>
                <a:spcPct val="130000"/>
              </a:lnSpc>
              <a:defRPr/>
            </a:pPr>
            <a:r>
              <a:rPr lang="en-US" altLang="zh-CN" sz="1400" b="1" dirty="0">
                <a:effectLst>
                  <a:outerShdw blurRad="38100" dist="38100" dir="2700000" algn="tl">
                    <a:srgbClr val="C0C0C0"/>
                  </a:outerShdw>
                </a:effectLst>
                <a:latin typeface="宋体" pitchFamily="2" charset="-122"/>
              </a:rPr>
              <a:t>2</a:t>
            </a:r>
            <a:r>
              <a:rPr lang="zh-CN" altLang="en-US" sz="1400" b="1" dirty="0">
                <a:effectLst>
                  <a:outerShdw blurRad="38100" dist="38100" dir="2700000" algn="tl">
                    <a:srgbClr val="C0C0C0"/>
                  </a:outerShdw>
                </a:effectLst>
                <a:latin typeface="宋体" pitchFamily="2" charset="-122"/>
              </a:rPr>
              <a:t>）除了第一层和顶层，每一层有两个按钮，一个要求电梯向上，一个要求电梯向下。当按下时，这些按钮灯亮，当电梯降临该层时，灯灭，然后向想要的方向移动。</a:t>
            </a:r>
          </a:p>
          <a:p>
            <a:pPr algn="just">
              <a:lnSpc>
                <a:spcPct val="130000"/>
              </a:lnSpc>
              <a:defRPr/>
            </a:pPr>
            <a:r>
              <a:rPr lang="en-US" altLang="zh-CN" sz="1400" b="1" dirty="0">
                <a:solidFill>
                  <a:schemeClr val="bg2"/>
                </a:solidFill>
                <a:effectLst>
                  <a:outerShdw blurRad="38100" dist="38100" dir="2700000" algn="tl">
                    <a:srgbClr val="C0C0C0"/>
                  </a:outerShdw>
                </a:effectLst>
                <a:latin typeface="宋体" pitchFamily="2" charset="-122"/>
              </a:rPr>
              <a:t>3</a:t>
            </a:r>
            <a:r>
              <a:rPr lang="zh-CN" altLang="en-US" sz="1400" b="1" dirty="0">
                <a:solidFill>
                  <a:schemeClr val="bg2"/>
                </a:solidFill>
                <a:effectLst>
                  <a:outerShdw blurRad="38100" dist="38100" dir="2700000" algn="tl">
                    <a:srgbClr val="C0C0C0"/>
                  </a:outerShdw>
                </a:effectLst>
                <a:latin typeface="宋体" pitchFamily="2" charset="-122"/>
              </a:rPr>
              <a:t>）当没有对电梯提出请求时，它仍停留在当前的楼层，门关着。</a:t>
            </a:r>
          </a:p>
        </p:txBody>
      </p:sp>
      <p:sp>
        <p:nvSpPr>
          <p:cNvPr id="374791" name="Rectangle 7"/>
          <p:cNvSpPr>
            <a:spLocks noChangeArrowheads="1"/>
          </p:cNvSpPr>
          <p:nvPr/>
        </p:nvSpPr>
        <p:spPr bwMode="auto">
          <a:xfrm>
            <a:off x="179388" y="3644900"/>
            <a:ext cx="6310312" cy="420688"/>
          </a:xfrm>
          <a:prstGeom prst="rect">
            <a:avLst/>
          </a:prstGeom>
          <a:noFill/>
          <a:ln w="9525">
            <a:noFill/>
            <a:miter lim="800000"/>
            <a:headEnd/>
            <a:tailEnd/>
          </a:ln>
          <a:effectLst/>
        </p:spPr>
        <p:txBody>
          <a:bodyPr wrap="none">
            <a:spAutoFit/>
          </a:bodyPr>
          <a:lstStyle/>
          <a:p>
            <a:pPr algn="just">
              <a:lnSpc>
                <a:spcPct val="90000"/>
              </a:lnSpc>
              <a:defRPr/>
            </a:pPr>
            <a:r>
              <a:rPr lang="zh-CN" altLang="en-US" sz="2400" b="1">
                <a:solidFill>
                  <a:schemeClr val="hlink"/>
                </a:solidFill>
                <a:effectLst>
                  <a:outerShdw blurRad="38100" dist="38100" dir="2700000" algn="tl">
                    <a:srgbClr val="C0C0C0"/>
                  </a:outerShdw>
                </a:effectLst>
                <a:latin typeface="Arial" charset="0"/>
              </a:rPr>
              <a:t>有穷状态自动机描述的</a:t>
            </a:r>
            <a:r>
              <a:rPr lang="zh-CN" altLang="en-US"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Arial" charset="0"/>
              </a:rPr>
              <a:t>电梯问题</a:t>
            </a:r>
            <a:r>
              <a:rPr lang="zh-CN" altLang="en-US" sz="2400" b="1">
                <a:solidFill>
                  <a:schemeClr val="hlink"/>
                </a:solidFill>
                <a:effectLst>
                  <a:outerShdw blurRad="38100" dist="38100" dir="2700000" algn="tl">
                    <a:srgbClr val="C0C0C0"/>
                  </a:outerShdw>
                </a:effectLst>
                <a:latin typeface="Times New Roman"/>
              </a:rPr>
              <a:t>”</a:t>
            </a:r>
            <a:r>
              <a:rPr lang="zh-CN" altLang="en-US" sz="2400" b="1">
                <a:solidFill>
                  <a:schemeClr val="hlink"/>
                </a:solidFill>
                <a:effectLst>
                  <a:outerShdw blurRad="38100" dist="38100" dir="2700000" algn="tl">
                    <a:srgbClr val="C0C0C0"/>
                  </a:outerShdw>
                </a:effectLst>
                <a:latin typeface="Arial" charset="0"/>
              </a:rPr>
              <a:t>运行逻辑：</a:t>
            </a:r>
          </a:p>
        </p:txBody>
      </p:sp>
      <p:grpSp>
        <p:nvGrpSpPr>
          <p:cNvPr id="63493" name="Group 8"/>
          <p:cNvGrpSpPr>
            <a:grpSpLocks/>
          </p:cNvGrpSpPr>
          <p:nvPr/>
        </p:nvGrpSpPr>
        <p:grpSpPr bwMode="auto">
          <a:xfrm>
            <a:off x="4594225" y="4292600"/>
            <a:ext cx="4514850" cy="755650"/>
            <a:chOff x="340" y="2687"/>
            <a:chExt cx="2844" cy="476"/>
          </a:xfrm>
        </p:grpSpPr>
        <p:sp>
          <p:nvSpPr>
            <p:cNvPr id="374793" name="Text Box 9"/>
            <p:cNvSpPr txBox="1">
              <a:spLocks noChangeArrowheads="1"/>
            </p:cNvSpPr>
            <p:nvPr/>
          </p:nvSpPr>
          <p:spPr bwMode="auto">
            <a:xfrm>
              <a:off x="340" y="2795"/>
              <a:ext cx="988" cy="237"/>
            </a:xfrm>
            <a:prstGeom prst="rect">
              <a:avLst/>
            </a:prstGeom>
            <a:solidFill>
              <a:schemeClr val="accent1"/>
            </a:solidFill>
            <a:ln w="9525">
              <a:solidFill>
                <a:schemeClr val="tx1"/>
              </a:solidFill>
              <a:miter lim="800000"/>
              <a:headEnd/>
              <a:tailEnd/>
            </a:ln>
            <a:effectLst/>
          </p:spPr>
          <p:txBody>
            <a:bodyPr>
              <a:spAutoFit/>
            </a:bodyPr>
            <a:lstStyle/>
            <a:p>
              <a:pPr algn="just">
                <a:lnSpc>
                  <a:spcPct val="90000"/>
                </a:lnSpc>
                <a:spcBef>
                  <a:spcPct val="50000"/>
                </a:spcBef>
                <a:defRPr/>
              </a:pPr>
              <a:r>
                <a:rPr lang="en-US" altLang="zh-CN" sz="2000" b="1">
                  <a:effectLst>
                    <a:outerShdw blurRad="38100" dist="38100" dir="2700000" algn="tl">
                      <a:srgbClr val="FFFFFF"/>
                    </a:outerShdw>
                  </a:effectLst>
                  <a:latin typeface="Arial" charset="0"/>
                </a:rPr>
                <a:t>EBOFF(e,f)</a:t>
              </a:r>
            </a:p>
          </p:txBody>
        </p:sp>
        <p:sp>
          <p:nvSpPr>
            <p:cNvPr id="374794" name="Text Box 10"/>
            <p:cNvSpPr txBox="1">
              <a:spLocks noChangeArrowheads="1"/>
            </p:cNvSpPr>
            <p:nvPr/>
          </p:nvSpPr>
          <p:spPr bwMode="auto">
            <a:xfrm>
              <a:off x="2196" y="2795"/>
              <a:ext cx="988" cy="237"/>
            </a:xfrm>
            <a:prstGeom prst="rect">
              <a:avLst/>
            </a:prstGeom>
            <a:solidFill>
              <a:schemeClr val="accent1"/>
            </a:solidFill>
            <a:ln w="9525">
              <a:solidFill>
                <a:schemeClr val="tx1"/>
              </a:solidFill>
              <a:miter lim="800000"/>
              <a:headEnd/>
              <a:tailEnd/>
            </a:ln>
            <a:effectLst/>
          </p:spPr>
          <p:txBody>
            <a:bodyPr>
              <a:spAutoFit/>
            </a:bodyPr>
            <a:lstStyle/>
            <a:p>
              <a:pPr algn="just">
                <a:lnSpc>
                  <a:spcPct val="90000"/>
                </a:lnSpc>
                <a:spcBef>
                  <a:spcPct val="50000"/>
                </a:spcBef>
                <a:defRPr/>
              </a:pPr>
              <a:r>
                <a:rPr lang="en-US" altLang="zh-CN" sz="2000" b="1">
                  <a:effectLst>
                    <a:outerShdw blurRad="38100" dist="38100" dir="2700000" algn="tl">
                      <a:srgbClr val="FFFFFF"/>
                    </a:outerShdw>
                  </a:effectLst>
                  <a:latin typeface="Arial" charset="0"/>
                </a:rPr>
                <a:t>EBON(e,f)</a:t>
              </a:r>
            </a:p>
          </p:txBody>
        </p:sp>
        <p:sp>
          <p:nvSpPr>
            <p:cNvPr id="374795" name="Text Box 11"/>
            <p:cNvSpPr txBox="1">
              <a:spLocks noChangeArrowheads="1"/>
            </p:cNvSpPr>
            <p:nvPr/>
          </p:nvSpPr>
          <p:spPr bwMode="auto">
            <a:xfrm>
              <a:off x="1443" y="2687"/>
              <a:ext cx="635" cy="197"/>
            </a:xfrm>
            <a:prstGeom prst="rect">
              <a:avLst/>
            </a:prstGeom>
            <a:noFill/>
            <a:ln w="9525">
              <a:noFill/>
              <a:miter lim="800000"/>
              <a:headEnd/>
              <a:tailEnd/>
            </a:ln>
            <a:effectLst/>
          </p:spPr>
          <p:txBody>
            <a:bodyPr>
              <a:spAutoFit/>
            </a:bodyPr>
            <a:lstStyle/>
            <a:p>
              <a:pPr algn="just">
                <a:lnSpc>
                  <a:spcPct val="90000"/>
                </a:lnSpc>
                <a:spcBef>
                  <a:spcPct val="50000"/>
                </a:spcBef>
                <a:defRPr/>
              </a:pPr>
              <a:r>
                <a:rPr lang="en-US" altLang="zh-CN" sz="1600" b="1">
                  <a:effectLst>
                    <a:outerShdw blurRad="38100" dist="38100" dir="2700000" algn="tl">
                      <a:srgbClr val="C0C0C0"/>
                    </a:outerShdw>
                  </a:effectLst>
                  <a:latin typeface="Arial" charset="0"/>
                </a:rPr>
                <a:t>EBP(e,f)</a:t>
              </a:r>
            </a:p>
          </p:txBody>
        </p:sp>
        <p:sp>
          <p:nvSpPr>
            <p:cNvPr id="63500" name="Line 12"/>
            <p:cNvSpPr>
              <a:spLocks noChangeShapeType="1"/>
            </p:cNvSpPr>
            <p:nvPr/>
          </p:nvSpPr>
          <p:spPr bwMode="auto">
            <a:xfrm>
              <a:off x="1338" y="2886"/>
              <a:ext cx="862" cy="0"/>
            </a:xfrm>
            <a:prstGeom prst="line">
              <a:avLst/>
            </a:prstGeom>
            <a:noFill/>
            <a:ln w="9525">
              <a:solidFill>
                <a:schemeClr val="tx1"/>
              </a:solidFill>
              <a:round/>
              <a:headEnd/>
              <a:tailEnd type="triangle" w="med" len="med"/>
            </a:ln>
          </p:spPr>
          <p:txBody>
            <a:bodyPr/>
            <a:lstStyle/>
            <a:p>
              <a:endParaRPr lang="zh-CN" altLang="en-US"/>
            </a:p>
          </p:txBody>
        </p:sp>
        <p:sp>
          <p:nvSpPr>
            <p:cNvPr id="374797" name="Text Box 13"/>
            <p:cNvSpPr txBox="1">
              <a:spLocks noChangeArrowheads="1"/>
            </p:cNvSpPr>
            <p:nvPr/>
          </p:nvSpPr>
          <p:spPr bwMode="auto">
            <a:xfrm>
              <a:off x="1446" y="2966"/>
              <a:ext cx="635" cy="197"/>
            </a:xfrm>
            <a:prstGeom prst="rect">
              <a:avLst/>
            </a:prstGeom>
            <a:noFill/>
            <a:ln w="9525">
              <a:noFill/>
              <a:miter lim="800000"/>
              <a:headEnd/>
              <a:tailEnd/>
            </a:ln>
            <a:effectLst/>
          </p:spPr>
          <p:txBody>
            <a:bodyPr>
              <a:spAutoFit/>
            </a:bodyPr>
            <a:lstStyle/>
            <a:p>
              <a:pPr algn="just">
                <a:lnSpc>
                  <a:spcPct val="90000"/>
                </a:lnSpc>
                <a:spcBef>
                  <a:spcPct val="50000"/>
                </a:spcBef>
                <a:defRPr/>
              </a:pPr>
              <a:r>
                <a:rPr lang="en-US" altLang="zh-CN" sz="1600" b="1">
                  <a:effectLst>
                    <a:outerShdw blurRad="38100" dist="38100" dir="2700000" algn="tl">
                      <a:srgbClr val="C0C0C0"/>
                    </a:outerShdw>
                  </a:effectLst>
                  <a:latin typeface="Arial" charset="0"/>
                </a:rPr>
                <a:t>EAF(e,f)</a:t>
              </a:r>
            </a:p>
          </p:txBody>
        </p:sp>
        <p:sp>
          <p:nvSpPr>
            <p:cNvPr id="63502" name="Line 14"/>
            <p:cNvSpPr>
              <a:spLocks noChangeShapeType="1"/>
            </p:cNvSpPr>
            <p:nvPr/>
          </p:nvSpPr>
          <p:spPr bwMode="auto">
            <a:xfrm flipH="1">
              <a:off x="1324" y="2976"/>
              <a:ext cx="862" cy="0"/>
            </a:xfrm>
            <a:prstGeom prst="line">
              <a:avLst/>
            </a:prstGeom>
            <a:noFill/>
            <a:ln w="9525">
              <a:solidFill>
                <a:schemeClr val="tx1"/>
              </a:solidFill>
              <a:round/>
              <a:headEnd/>
              <a:tailEnd type="triangle" w="med" len="med"/>
            </a:ln>
          </p:spPr>
          <p:txBody>
            <a:bodyPr/>
            <a:lstStyle/>
            <a:p>
              <a:endParaRPr lang="zh-CN" altLang="en-US"/>
            </a:p>
          </p:txBody>
        </p:sp>
      </p:grpSp>
      <p:sp>
        <p:nvSpPr>
          <p:cNvPr id="374799" name="Text Box 15"/>
          <p:cNvSpPr txBox="1">
            <a:spLocks noChangeArrowheads="1"/>
          </p:cNvSpPr>
          <p:nvPr/>
        </p:nvSpPr>
        <p:spPr bwMode="auto">
          <a:xfrm>
            <a:off x="250825" y="4221163"/>
            <a:ext cx="5472113" cy="1497012"/>
          </a:xfrm>
          <a:prstGeom prst="rect">
            <a:avLst/>
          </a:prstGeom>
          <a:noFill/>
          <a:ln w="9525">
            <a:noFill/>
            <a:miter lim="800000"/>
            <a:headEnd/>
            <a:tailEnd/>
          </a:ln>
          <a:effectLst/>
        </p:spPr>
        <p:txBody>
          <a:bodyPr>
            <a:spAutoFit/>
          </a:bodyPr>
          <a:lstStyle/>
          <a:p>
            <a:pPr algn="just">
              <a:lnSpc>
                <a:spcPct val="90000"/>
              </a:lnSpc>
              <a:spcBef>
                <a:spcPct val="50000"/>
              </a:spcBef>
              <a:defRPr/>
            </a:pPr>
            <a:r>
              <a:rPr lang="en-US" altLang="zh-CN" sz="1800" b="1">
                <a:effectLst>
                  <a:outerShdw blurRad="38100" dist="38100" dir="2700000" algn="tl">
                    <a:srgbClr val="C0C0C0"/>
                  </a:outerShdw>
                </a:effectLst>
                <a:latin typeface="Arial" charset="0"/>
              </a:rPr>
              <a:t>EBON(e,f)</a:t>
            </a:r>
            <a:r>
              <a:rPr lang="zh-CN" altLang="en-US" sz="1800" b="1">
                <a:effectLst>
                  <a:outerShdw blurRad="38100" dist="38100" dir="2700000" algn="tl">
                    <a:srgbClr val="C0C0C0"/>
                  </a:outerShdw>
                </a:effectLst>
                <a:latin typeface="Arial" charset="0"/>
              </a:rPr>
              <a:t>：电梯按钮（</a:t>
            </a:r>
            <a:r>
              <a:rPr lang="en-US" altLang="zh-CN" sz="1800" b="1">
                <a:effectLst>
                  <a:outerShdw blurRad="38100" dist="38100" dir="2700000" algn="tl">
                    <a:srgbClr val="C0C0C0"/>
                  </a:outerShdw>
                </a:effectLst>
                <a:latin typeface="Arial" charset="0"/>
              </a:rPr>
              <a:t>e</a:t>
            </a:r>
            <a:r>
              <a:rPr lang="zh-CN" altLang="en-US" sz="1800" b="1">
                <a:effectLst>
                  <a:outerShdw blurRad="38100" dist="38100" dir="2700000" algn="tl">
                    <a:srgbClr val="C0C0C0"/>
                  </a:outerShdw>
                </a:effectLst>
                <a:latin typeface="Arial" charset="0"/>
              </a:rPr>
              <a:t>，</a:t>
            </a:r>
            <a:r>
              <a:rPr lang="en-US" altLang="zh-CN" sz="1800" b="1">
                <a:effectLst>
                  <a:outerShdw blurRad="38100" dist="38100" dir="2700000" algn="tl">
                    <a:srgbClr val="C0C0C0"/>
                  </a:outerShdw>
                </a:effectLst>
                <a:latin typeface="Arial" charset="0"/>
              </a:rPr>
              <a:t>f</a:t>
            </a:r>
            <a:r>
              <a:rPr lang="zh-CN" altLang="en-US" sz="1800" b="1">
                <a:effectLst>
                  <a:outerShdw blurRad="38100" dist="38100" dir="2700000" algn="tl">
                    <a:srgbClr val="C0C0C0"/>
                  </a:outerShdw>
                </a:effectLst>
                <a:latin typeface="Arial" charset="0"/>
              </a:rPr>
              <a:t>）开启；</a:t>
            </a:r>
          </a:p>
          <a:p>
            <a:pPr algn="just">
              <a:lnSpc>
                <a:spcPct val="90000"/>
              </a:lnSpc>
              <a:spcBef>
                <a:spcPct val="50000"/>
              </a:spcBef>
              <a:defRPr/>
            </a:pPr>
            <a:r>
              <a:rPr lang="en-US" altLang="zh-CN" sz="1800" b="1">
                <a:effectLst>
                  <a:outerShdw blurRad="38100" dist="38100" dir="2700000" algn="tl">
                    <a:srgbClr val="C0C0C0"/>
                  </a:outerShdw>
                </a:effectLst>
                <a:latin typeface="Arial" charset="0"/>
              </a:rPr>
              <a:t>EBOFF(e,f)</a:t>
            </a:r>
            <a:r>
              <a:rPr lang="zh-CN" altLang="en-US" sz="1800" b="1">
                <a:effectLst>
                  <a:outerShdw blurRad="38100" dist="38100" dir="2700000" algn="tl">
                    <a:srgbClr val="C0C0C0"/>
                  </a:outerShdw>
                </a:effectLst>
                <a:latin typeface="Arial" charset="0"/>
              </a:rPr>
              <a:t>：电梯按钮（</a:t>
            </a:r>
            <a:r>
              <a:rPr lang="en-US" altLang="zh-CN" sz="1800" b="1">
                <a:effectLst>
                  <a:outerShdw blurRad="38100" dist="38100" dir="2700000" algn="tl">
                    <a:srgbClr val="C0C0C0"/>
                  </a:outerShdw>
                </a:effectLst>
                <a:latin typeface="Arial" charset="0"/>
              </a:rPr>
              <a:t>e</a:t>
            </a:r>
            <a:r>
              <a:rPr lang="zh-CN" altLang="en-US" sz="1800" b="1">
                <a:effectLst>
                  <a:outerShdw blurRad="38100" dist="38100" dir="2700000" algn="tl">
                    <a:srgbClr val="C0C0C0"/>
                  </a:outerShdw>
                </a:effectLst>
                <a:latin typeface="Arial" charset="0"/>
              </a:rPr>
              <a:t>，</a:t>
            </a:r>
            <a:r>
              <a:rPr lang="en-US" altLang="zh-CN" sz="1800" b="1">
                <a:effectLst>
                  <a:outerShdw blurRad="38100" dist="38100" dir="2700000" algn="tl">
                    <a:srgbClr val="C0C0C0"/>
                  </a:outerShdw>
                </a:effectLst>
                <a:latin typeface="Arial" charset="0"/>
              </a:rPr>
              <a:t>f</a:t>
            </a:r>
            <a:r>
              <a:rPr lang="zh-CN" altLang="en-US" sz="1800" b="1">
                <a:effectLst>
                  <a:outerShdw blurRad="38100" dist="38100" dir="2700000" algn="tl">
                    <a:srgbClr val="C0C0C0"/>
                  </a:outerShdw>
                </a:effectLst>
                <a:latin typeface="Arial" charset="0"/>
              </a:rPr>
              <a:t>）关闭；</a:t>
            </a:r>
          </a:p>
          <a:p>
            <a:pPr algn="just">
              <a:lnSpc>
                <a:spcPct val="90000"/>
              </a:lnSpc>
              <a:spcBef>
                <a:spcPct val="50000"/>
              </a:spcBef>
              <a:defRPr/>
            </a:pPr>
            <a:r>
              <a:rPr lang="en-US" altLang="zh-CN" sz="1800" b="1">
                <a:effectLst>
                  <a:outerShdw blurRad="38100" dist="38100" dir="2700000" algn="tl">
                    <a:srgbClr val="C0C0C0"/>
                  </a:outerShdw>
                </a:effectLst>
                <a:latin typeface="Arial" charset="0"/>
              </a:rPr>
              <a:t>EBP(e,f)</a:t>
            </a:r>
            <a:r>
              <a:rPr lang="zh-CN" altLang="en-US" sz="1800" b="1">
                <a:effectLst>
                  <a:outerShdw blurRad="38100" dist="38100" dir="2700000" algn="tl">
                    <a:srgbClr val="C0C0C0"/>
                  </a:outerShdw>
                </a:effectLst>
                <a:latin typeface="Arial" charset="0"/>
              </a:rPr>
              <a:t>：按下电梯按钮（</a:t>
            </a:r>
            <a:r>
              <a:rPr lang="en-US" altLang="zh-CN" sz="1800" b="1">
                <a:effectLst>
                  <a:outerShdw blurRad="38100" dist="38100" dir="2700000" algn="tl">
                    <a:srgbClr val="C0C0C0"/>
                  </a:outerShdw>
                </a:effectLst>
                <a:latin typeface="Arial" charset="0"/>
              </a:rPr>
              <a:t>e</a:t>
            </a:r>
            <a:r>
              <a:rPr lang="zh-CN" altLang="en-US" sz="1800" b="1">
                <a:effectLst>
                  <a:outerShdw blurRad="38100" dist="38100" dir="2700000" algn="tl">
                    <a:srgbClr val="C0C0C0"/>
                  </a:outerShdw>
                </a:effectLst>
                <a:latin typeface="Arial" charset="0"/>
              </a:rPr>
              <a:t>，</a:t>
            </a:r>
            <a:r>
              <a:rPr lang="en-US" altLang="zh-CN" sz="1800" b="1">
                <a:effectLst>
                  <a:outerShdw blurRad="38100" dist="38100" dir="2700000" algn="tl">
                    <a:srgbClr val="C0C0C0"/>
                  </a:outerShdw>
                </a:effectLst>
                <a:latin typeface="Arial" charset="0"/>
              </a:rPr>
              <a:t>f</a:t>
            </a:r>
            <a:r>
              <a:rPr lang="zh-CN" altLang="en-US" sz="1800" b="1">
                <a:effectLst>
                  <a:outerShdw blurRad="38100" dist="38100" dir="2700000" algn="tl">
                    <a:srgbClr val="C0C0C0"/>
                  </a:outerShdw>
                </a:effectLst>
                <a:latin typeface="Arial" charset="0"/>
              </a:rPr>
              <a:t>）；</a:t>
            </a:r>
          </a:p>
          <a:p>
            <a:pPr algn="just">
              <a:lnSpc>
                <a:spcPct val="90000"/>
              </a:lnSpc>
              <a:spcBef>
                <a:spcPct val="50000"/>
              </a:spcBef>
              <a:defRPr/>
            </a:pPr>
            <a:r>
              <a:rPr lang="en-US" altLang="zh-CN" sz="1800" b="1">
                <a:effectLst>
                  <a:outerShdw blurRad="38100" dist="38100" dir="2700000" algn="tl">
                    <a:srgbClr val="C0C0C0"/>
                  </a:outerShdw>
                </a:effectLst>
                <a:latin typeface="Arial" charset="0"/>
              </a:rPr>
              <a:t>EAF(e,f)</a:t>
            </a:r>
            <a:r>
              <a:rPr lang="zh-CN" altLang="en-US" sz="1800" b="1">
                <a:effectLst>
                  <a:outerShdw blurRad="38100" dist="38100" dir="2700000" algn="tl">
                    <a:srgbClr val="C0C0C0"/>
                  </a:outerShdw>
                </a:effectLst>
                <a:latin typeface="Arial" charset="0"/>
              </a:rPr>
              <a:t>：电梯</a:t>
            </a:r>
            <a:r>
              <a:rPr lang="en-US" altLang="zh-CN" sz="1800" b="1">
                <a:effectLst>
                  <a:outerShdw blurRad="38100" dist="38100" dir="2700000" algn="tl">
                    <a:srgbClr val="C0C0C0"/>
                  </a:outerShdw>
                </a:effectLst>
                <a:latin typeface="Arial" charset="0"/>
              </a:rPr>
              <a:t>e</a:t>
            </a:r>
            <a:r>
              <a:rPr lang="zh-CN" altLang="en-US" sz="1800" b="1">
                <a:effectLst>
                  <a:outerShdw blurRad="38100" dist="38100" dir="2700000" algn="tl">
                    <a:srgbClr val="C0C0C0"/>
                  </a:outerShdw>
                </a:effectLst>
                <a:latin typeface="Arial" charset="0"/>
              </a:rPr>
              <a:t>到达楼层</a:t>
            </a:r>
            <a:r>
              <a:rPr lang="en-US" altLang="zh-CN" sz="1800" b="1">
                <a:effectLst>
                  <a:outerShdw blurRad="38100" dist="38100" dir="2700000" algn="tl">
                    <a:srgbClr val="C0C0C0"/>
                  </a:outerShdw>
                </a:effectLst>
                <a:latin typeface="Arial" charset="0"/>
              </a:rPr>
              <a:t>f</a:t>
            </a:r>
            <a:r>
              <a:rPr lang="zh-CN" altLang="en-US" sz="1800" b="1">
                <a:effectLst>
                  <a:outerShdw blurRad="38100" dist="38100" dir="2700000" algn="tl">
                    <a:srgbClr val="C0C0C0"/>
                  </a:outerShdw>
                </a:effectLst>
                <a:latin typeface="Arial" charset="0"/>
              </a:rPr>
              <a:t>。</a:t>
            </a:r>
          </a:p>
        </p:txBody>
      </p:sp>
      <p:sp>
        <p:nvSpPr>
          <p:cNvPr id="374800" name="Rectangle 16"/>
          <p:cNvSpPr>
            <a:spLocks noChangeArrowheads="1"/>
          </p:cNvSpPr>
          <p:nvPr/>
        </p:nvSpPr>
        <p:spPr bwMode="auto">
          <a:xfrm>
            <a:off x="179388" y="5835650"/>
            <a:ext cx="6648450" cy="762000"/>
          </a:xfrm>
          <a:prstGeom prst="rect">
            <a:avLst/>
          </a:prstGeom>
          <a:noFill/>
          <a:ln w="9525">
            <a:noFill/>
            <a:miter lim="800000"/>
            <a:headEnd/>
            <a:tailEnd/>
          </a:ln>
          <a:effectLst/>
        </p:spPr>
        <p:txBody>
          <a:bodyPr wrap="none">
            <a:spAutoFit/>
          </a:bodyPr>
          <a:lstStyle/>
          <a:p>
            <a:pPr algn="just">
              <a:lnSpc>
                <a:spcPct val="110000"/>
              </a:lnSpc>
              <a:defRPr/>
            </a:pPr>
            <a:r>
              <a:rPr lang="zh-CN" altLang="en-US" sz="2000" b="1">
                <a:solidFill>
                  <a:schemeClr val="bg2"/>
                </a:solidFill>
                <a:effectLst>
                  <a:outerShdw blurRad="38100" dist="38100" dir="2700000" algn="tl">
                    <a:srgbClr val="C0C0C0"/>
                  </a:outerShdw>
                </a:effectLst>
                <a:latin typeface="Arial" charset="0"/>
              </a:rPr>
              <a:t>与有穷状态自动机描述对应的规则：</a:t>
            </a:r>
          </a:p>
          <a:p>
            <a:pPr algn="just">
              <a:lnSpc>
                <a:spcPct val="110000"/>
              </a:lnSpc>
              <a:defRPr/>
            </a:pPr>
            <a:r>
              <a:rPr lang="en-US" altLang="zh-CN" sz="2000" b="1">
                <a:solidFill>
                  <a:schemeClr val="tx1"/>
                </a:solidFill>
                <a:effectLst>
                  <a:outerShdw blurRad="38100" dist="38100" dir="2700000" algn="tl">
                    <a:srgbClr val="C0C0C0"/>
                  </a:outerShdw>
                </a:effectLst>
                <a:latin typeface="Arial" charset="0"/>
              </a:rPr>
              <a:t>EBOFF(e, f)  </a:t>
            </a:r>
            <a:r>
              <a:rPr lang="zh-CN" altLang="en-US" sz="2000" b="1">
                <a:solidFill>
                  <a:schemeClr val="tx1"/>
                </a:solidFill>
                <a:effectLst>
                  <a:outerShdw blurRad="38100" dist="38100" dir="2700000" algn="tl">
                    <a:srgbClr val="C0C0C0"/>
                  </a:outerShdw>
                </a:effectLst>
                <a:latin typeface="Arial" charset="0"/>
              </a:rPr>
              <a:t>与  </a:t>
            </a:r>
            <a:r>
              <a:rPr lang="en-US" altLang="zh-CN" sz="2000" b="1">
                <a:solidFill>
                  <a:schemeClr val="tx1"/>
                </a:solidFill>
                <a:effectLst>
                  <a:outerShdw blurRad="38100" dist="38100" dir="2700000" algn="tl">
                    <a:srgbClr val="C0C0C0"/>
                  </a:outerShdw>
                </a:effectLst>
                <a:latin typeface="Arial" charset="0"/>
              </a:rPr>
              <a:t>EBP(e, f)  </a:t>
            </a:r>
            <a:r>
              <a:rPr lang="zh-CN" altLang="en-US" sz="2000" b="1">
                <a:solidFill>
                  <a:schemeClr val="tx1"/>
                </a:solidFill>
                <a:effectLst>
                  <a:outerShdw blurRad="38100" dist="38100" dir="2700000" algn="tl">
                    <a:srgbClr val="C0C0C0"/>
                  </a:outerShdw>
                </a:effectLst>
                <a:latin typeface="Arial" charset="0"/>
              </a:rPr>
              <a:t>与  非</a:t>
            </a:r>
            <a:r>
              <a:rPr lang="en-US" altLang="zh-CN" sz="2000" b="1">
                <a:solidFill>
                  <a:schemeClr val="tx1"/>
                </a:solidFill>
                <a:effectLst>
                  <a:outerShdw blurRad="38100" dist="38100" dir="2700000" algn="tl">
                    <a:srgbClr val="C0C0C0"/>
                  </a:outerShdw>
                </a:effectLst>
                <a:latin typeface="Arial" charset="0"/>
              </a:rPr>
              <a:t>V(e, f)   =&gt;   EBON(e, f)</a:t>
            </a:r>
          </a:p>
        </p:txBody>
      </p:sp>
      <p:sp>
        <p:nvSpPr>
          <p:cNvPr id="374801" name="Rectangle 17"/>
          <p:cNvSpPr>
            <a:spLocks noChangeArrowheads="1"/>
          </p:cNvSpPr>
          <p:nvPr/>
        </p:nvSpPr>
        <p:spPr bwMode="auto">
          <a:xfrm>
            <a:off x="5435600" y="5734050"/>
            <a:ext cx="2593980" cy="341632"/>
          </a:xfrm>
          <a:prstGeom prst="rect">
            <a:avLst/>
          </a:prstGeom>
          <a:noFill/>
          <a:ln w="9525">
            <a:noFill/>
            <a:miter lim="800000"/>
            <a:headEnd/>
            <a:tailEnd/>
          </a:ln>
          <a:effectLst/>
        </p:spPr>
        <p:txBody>
          <a:bodyPr wrap="none">
            <a:spAutoFit/>
          </a:bodyPr>
          <a:lstStyle/>
          <a:p>
            <a:pPr algn="just">
              <a:lnSpc>
                <a:spcPct val="90000"/>
              </a:lnSpc>
              <a:defRPr/>
            </a:pPr>
            <a:r>
              <a:rPr lang="en-US" altLang="zh-CN" sz="1800" b="1" dirty="0">
                <a:solidFill>
                  <a:srgbClr val="FF0000"/>
                </a:solidFill>
                <a:effectLst>
                  <a:outerShdw blurRad="38100" dist="38100" dir="2700000" algn="tl">
                    <a:srgbClr val="C0C0C0"/>
                  </a:outerShdw>
                </a:effectLst>
                <a:latin typeface="Arial" charset="0"/>
              </a:rPr>
              <a:t>V(</a:t>
            </a:r>
            <a:r>
              <a:rPr lang="en-US" altLang="zh-CN" sz="1800" b="1" dirty="0" err="1">
                <a:solidFill>
                  <a:srgbClr val="FF0000"/>
                </a:solidFill>
                <a:effectLst>
                  <a:outerShdw blurRad="38100" dist="38100" dir="2700000" algn="tl">
                    <a:srgbClr val="C0C0C0"/>
                  </a:outerShdw>
                </a:effectLst>
                <a:latin typeface="Arial" charset="0"/>
              </a:rPr>
              <a:t>e,f</a:t>
            </a:r>
            <a:r>
              <a:rPr lang="en-US" altLang="zh-CN" sz="1800" b="1" dirty="0">
                <a:solidFill>
                  <a:srgbClr val="FF0000"/>
                </a:solidFill>
                <a:effectLst>
                  <a:outerShdw blurRad="38100" dist="38100" dir="2700000" algn="tl">
                    <a:srgbClr val="C0C0C0"/>
                  </a:outerShdw>
                </a:effectLst>
                <a:latin typeface="Arial" charset="0"/>
              </a:rPr>
              <a:t>)</a:t>
            </a:r>
            <a:r>
              <a:rPr lang="zh-CN" altLang="en-US" sz="1800" b="1" dirty="0">
                <a:solidFill>
                  <a:srgbClr val="FF0000"/>
                </a:solidFill>
                <a:effectLst>
                  <a:outerShdw blurRad="38100" dist="38100" dir="2700000" algn="tl">
                    <a:srgbClr val="C0C0C0"/>
                  </a:outerShdw>
                </a:effectLst>
                <a:latin typeface="Arial" charset="0"/>
              </a:rPr>
              <a:t>：电梯</a:t>
            </a:r>
            <a:r>
              <a:rPr lang="en-US" altLang="zh-CN" sz="1800" b="1" dirty="0">
                <a:solidFill>
                  <a:srgbClr val="FF0000"/>
                </a:solidFill>
                <a:effectLst>
                  <a:outerShdw blurRad="38100" dist="38100" dir="2700000" algn="tl">
                    <a:srgbClr val="C0C0C0"/>
                  </a:outerShdw>
                </a:effectLst>
                <a:latin typeface="Arial" charset="0"/>
              </a:rPr>
              <a:t>e</a:t>
            </a:r>
            <a:r>
              <a:rPr lang="zh-CN" altLang="en-US" sz="1800" b="1" dirty="0" smtClean="0">
                <a:solidFill>
                  <a:srgbClr val="FF0000"/>
                </a:solidFill>
                <a:effectLst>
                  <a:outerShdw blurRad="38100" dist="38100" dir="2700000" algn="tl">
                    <a:srgbClr val="C0C0C0"/>
                  </a:outerShdw>
                </a:effectLst>
                <a:latin typeface="Arial" charset="0"/>
              </a:rPr>
              <a:t>达到</a:t>
            </a:r>
            <a:r>
              <a:rPr lang="en-US" altLang="zh-CN" sz="1800" b="1" dirty="0" smtClean="0">
                <a:solidFill>
                  <a:srgbClr val="FF0000"/>
                </a:solidFill>
                <a:effectLst>
                  <a:outerShdw blurRad="38100" dist="38100" dir="2700000" algn="tl">
                    <a:srgbClr val="C0C0C0"/>
                  </a:outerShdw>
                </a:effectLst>
                <a:latin typeface="Arial" charset="0"/>
              </a:rPr>
              <a:t>f</a:t>
            </a:r>
            <a:r>
              <a:rPr lang="zh-CN" altLang="en-US" sz="1800" b="1" dirty="0">
                <a:solidFill>
                  <a:srgbClr val="FF0000"/>
                </a:solidFill>
                <a:effectLst>
                  <a:outerShdw blurRad="38100" dist="38100" dir="2700000" algn="tl">
                    <a:srgbClr val="C0C0C0"/>
                  </a:outerShdw>
                </a:effectLst>
                <a:latin typeface="Arial" charset="0"/>
              </a:rPr>
              <a:t>层。</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800"/>
                                        </p:tgtEl>
                                        <p:attrNameLst>
                                          <p:attrName>style.visibility</p:attrName>
                                        </p:attrNameLst>
                                      </p:cBhvr>
                                      <p:to>
                                        <p:strVal val="visible"/>
                                      </p:to>
                                    </p:set>
                                    <p:animEffect transition="in" filter="blinds(horizontal)">
                                      <p:cBhvr>
                                        <p:cTn id="7" dur="500"/>
                                        <p:tgtEl>
                                          <p:spTgt spid="3748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4801"/>
                                        </p:tgtEl>
                                        <p:attrNameLst>
                                          <p:attrName>style.visibility</p:attrName>
                                        </p:attrNameLst>
                                      </p:cBhvr>
                                      <p:to>
                                        <p:strVal val="visible"/>
                                      </p:to>
                                    </p:set>
                                    <p:animEffect transition="in" filter="blinds(horizontal)">
                                      <p:cBhvr>
                                        <p:cTn id="10" dur="500"/>
                                        <p:tgtEl>
                                          <p:spTgt spid="374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00" grpId="0"/>
      <p:bldP spid="3748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371600" y="304800"/>
            <a:ext cx="6553200" cy="609600"/>
          </a:xfrm>
        </p:spPr>
        <p:txBody>
          <a:bodyPr/>
          <a:lstStyle/>
          <a:p>
            <a:pPr>
              <a:defRPr/>
            </a:pPr>
            <a:r>
              <a:rPr lang="zh-CN" altLang="en-US" dirty="0"/>
              <a:t>第</a:t>
            </a:r>
            <a:r>
              <a:rPr lang="en-US" altLang="zh-CN" dirty="0"/>
              <a:t>1</a:t>
            </a:r>
            <a:r>
              <a:rPr lang="zh-CN" altLang="en-US" dirty="0"/>
              <a:t>章  软件工程概述</a:t>
            </a:r>
          </a:p>
        </p:txBody>
      </p:sp>
      <p:sp>
        <p:nvSpPr>
          <p:cNvPr id="224263" name="Text Box 7"/>
          <p:cNvSpPr txBox="1">
            <a:spLocks noChangeArrowheads="1"/>
          </p:cNvSpPr>
          <p:nvPr/>
        </p:nvSpPr>
        <p:spPr bwMode="auto">
          <a:xfrm>
            <a:off x="1979613" y="2205038"/>
            <a:ext cx="5410200" cy="3725862"/>
          </a:xfrm>
          <a:prstGeom prst="rect">
            <a:avLst/>
          </a:prstGeom>
          <a:noFill/>
          <a:ln w="12700">
            <a:noFill/>
            <a:miter lim="800000"/>
            <a:headEnd type="none" w="sm" len="sm"/>
            <a:tailEnd type="none" w="sm" len="sm"/>
          </a:ln>
          <a:effectLst/>
        </p:spPr>
        <p:txBody>
          <a:bodyPr>
            <a:spAutoFit/>
          </a:bodyPr>
          <a:lstStyle/>
          <a:p>
            <a:pPr algn="just" eaLnBrk="0" hangingPunct="0">
              <a:spcBef>
                <a:spcPct val="50000"/>
              </a:spcBef>
              <a:buClr>
                <a:schemeClr val="tx2"/>
              </a:buClr>
              <a:buFont typeface="Wingdings" pitchFamily="2" charset="2"/>
              <a:buChar char="v"/>
              <a:defRPr/>
            </a:pPr>
            <a:r>
              <a:rPr lang="en-US" altLang="zh-CN" b="1">
                <a:solidFill>
                  <a:schemeClr val="tx1"/>
                </a:solidFill>
                <a:effectLst>
                  <a:outerShdw blurRad="38100" dist="38100" dir="2700000" algn="tl">
                    <a:srgbClr val="C0C0C0"/>
                  </a:outerShdw>
                </a:effectLst>
                <a:latin typeface="宋体" pitchFamily="2" charset="-122"/>
              </a:rPr>
              <a:t> </a:t>
            </a:r>
            <a:r>
              <a:rPr lang="zh-CN" altLang="en-US" b="1">
                <a:solidFill>
                  <a:schemeClr val="tx1"/>
                </a:solidFill>
                <a:effectLst>
                  <a:outerShdw blurRad="38100" dist="38100" dir="2700000" algn="tl">
                    <a:srgbClr val="C0C0C0"/>
                  </a:outerShdw>
                </a:effectLst>
                <a:latin typeface="宋体" pitchFamily="2" charset="-122"/>
              </a:rPr>
              <a:t>引言</a:t>
            </a:r>
          </a:p>
          <a:p>
            <a:pPr algn="just" eaLnBrk="0" hangingPunct="0">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软件工程的发展历程 </a:t>
            </a:r>
          </a:p>
          <a:p>
            <a:pPr algn="just" eaLnBrk="0" hangingPunct="0">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软件工程的概念</a:t>
            </a:r>
          </a:p>
          <a:p>
            <a:pPr algn="just" eaLnBrk="0" hangingPunct="0">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软件与软件工过程</a:t>
            </a:r>
          </a:p>
          <a:p>
            <a:pPr algn="just" eaLnBrk="0" hangingPunct="0">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软件过程模型</a:t>
            </a:r>
          </a:p>
          <a:p>
            <a:pPr algn="just" eaLnBrk="0" hangingPunct="0">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软件开发方法</a:t>
            </a: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3" name="Group 83"/>
          <p:cNvGrpSpPr>
            <a:grpSpLocks/>
          </p:cNvGrpSpPr>
          <p:nvPr/>
        </p:nvGrpSpPr>
        <p:grpSpPr bwMode="auto">
          <a:xfrm>
            <a:off x="2460625" y="1193801"/>
            <a:ext cx="6584950" cy="5418138"/>
            <a:chOff x="1565" y="706"/>
            <a:chExt cx="4148" cy="3413"/>
          </a:xfrm>
        </p:grpSpPr>
        <p:sp>
          <p:nvSpPr>
            <p:cNvPr id="257028" name="Rectangle 4"/>
            <p:cNvSpPr>
              <a:spLocks noChangeArrowheads="1"/>
            </p:cNvSpPr>
            <p:nvPr/>
          </p:nvSpPr>
          <p:spPr bwMode="auto">
            <a:xfrm>
              <a:off x="2564" y="711"/>
              <a:ext cx="1149" cy="240"/>
            </a:xfrm>
            <a:prstGeom prst="rect">
              <a:avLst/>
            </a:prstGeom>
            <a:gradFill rotWithShape="0">
              <a:gsLst>
                <a:gs pos="0">
                  <a:srgbClr val="FF5151">
                    <a:gamma/>
                    <a:shade val="72549"/>
                    <a:invGamma/>
                  </a:srgbClr>
                </a:gs>
                <a:gs pos="50000">
                  <a:srgbClr val="FF5151"/>
                </a:gs>
                <a:gs pos="100000">
                  <a:srgbClr val="FF5151">
                    <a:gamma/>
                    <a:shade val="72549"/>
                    <a:invGamma/>
                  </a:srgbClr>
                </a:gs>
              </a:gsLst>
              <a:lin ang="5400000" scaled="1"/>
            </a:gradFill>
            <a:ln w="38100">
              <a:solidFill>
                <a:schemeClr val="tx1"/>
              </a:solidFill>
              <a:miter lim="800000"/>
              <a:headEnd/>
              <a:tailEnd/>
            </a:ln>
            <a:effectLst/>
          </p:spPr>
          <p:txBody>
            <a:bodyPr wrap="none" anchor="ctr"/>
            <a:lstStyle/>
            <a:p>
              <a:pPr algn="ctr">
                <a:spcBef>
                  <a:spcPct val="50000"/>
                </a:spcBef>
                <a:defRPr/>
              </a:pPr>
              <a:r>
                <a:rPr lang="zh-CN" altLang="en-US" sz="2000" b="1">
                  <a:solidFill>
                    <a:schemeClr val="tx1"/>
                  </a:solidFill>
                  <a:effectLst>
                    <a:outerShdw blurRad="38100" dist="38100" dir="2700000" algn="tl">
                      <a:srgbClr val="FFFFFF"/>
                    </a:outerShdw>
                  </a:effectLst>
                  <a:latin typeface="宋体" pitchFamily="2" charset="-122"/>
                </a:rPr>
                <a:t>基本需求</a:t>
              </a:r>
            </a:p>
          </p:txBody>
        </p:sp>
        <p:sp>
          <p:nvSpPr>
            <p:cNvPr id="257029" name="Rectangle 5"/>
            <p:cNvSpPr>
              <a:spLocks noChangeArrowheads="1"/>
            </p:cNvSpPr>
            <p:nvPr/>
          </p:nvSpPr>
          <p:spPr bwMode="auto">
            <a:xfrm>
              <a:off x="4612" y="1239"/>
              <a:ext cx="1101" cy="336"/>
            </a:xfrm>
            <a:prstGeom prst="rect">
              <a:avLst/>
            </a:prstGeom>
            <a:gradFill rotWithShape="0">
              <a:gsLst>
                <a:gs pos="0">
                  <a:srgbClr val="E389B6"/>
                </a:gs>
                <a:gs pos="100000">
                  <a:srgbClr val="E389B6">
                    <a:gamma/>
                    <a:shade val="78824"/>
                    <a:invGamma/>
                  </a:srgbClr>
                </a:gs>
              </a:gsLst>
              <a:path path="shape">
                <a:fillToRect l="50000" t="50000" r="50000" b="50000"/>
              </a:path>
            </a:gradFill>
            <a:ln w="38100">
              <a:solidFill>
                <a:schemeClr val="tx1"/>
              </a:solidFill>
              <a:miter lim="800000"/>
              <a:headEnd/>
              <a:tailEnd/>
            </a:ln>
            <a:effectLst/>
          </p:spPr>
          <p:txBody>
            <a:bodyPr wrap="none" anchor="ctr"/>
            <a:lstStyle/>
            <a:p>
              <a:pPr algn="ctr" eaLnBrk="0" hangingPunct="0">
                <a:defRPr/>
              </a:pPr>
              <a:r>
                <a:rPr lang="zh-CN" altLang="en-US" sz="2000" b="1" dirty="0" smtClean="0">
                  <a:solidFill>
                    <a:schemeClr val="tx1"/>
                  </a:solidFill>
                  <a:effectLst>
                    <a:outerShdw blurRad="38100" dist="38100" dir="2700000" algn="tl">
                      <a:srgbClr val="FFFFFF"/>
                    </a:outerShdw>
                  </a:effectLst>
                  <a:latin typeface="宋体" pitchFamily="2" charset="-122"/>
                </a:rPr>
                <a:t>螺旋模型</a:t>
              </a:r>
              <a:endParaRPr lang="zh-CN" altLang="en-US" sz="2000" b="1" dirty="0">
                <a:solidFill>
                  <a:schemeClr val="tx1"/>
                </a:solidFill>
                <a:effectLst>
                  <a:outerShdw blurRad="38100" dist="38100" dir="2700000" algn="tl">
                    <a:srgbClr val="FFFFFF"/>
                  </a:outerShdw>
                </a:effectLst>
                <a:latin typeface="宋体" pitchFamily="2" charset="-122"/>
              </a:endParaRPr>
            </a:p>
          </p:txBody>
        </p:sp>
        <p:sp>
          <p:nvSpPr>
            <p:cNvPr id="257030" name="Rectangle 6"/>
            <p:cNvSpPr>
              <a:spLocks noChangeArrowheads="1"/>
            </p:cNvSpPr>
            <p:nvPr/>
          </p:nvSpPr>
          <p:spPr bwMode="auto">
            <a:xfrm>
              <a:off x="4586" y="2151"/>
              <a:ext cx="1110" cy="720"/>
            </a:xfrm>
            <a:prstGeom prst="rect">
              <a:avLst/>
            </a:prstGeom>
            <a:gradFill rotWithShape="0">
              <a:gsLst>
                <a:gs pos="0">
                  <a:srgbClr val="E389B6"/>
                </a:gs>
                <a:gs pos="100000">
                  <a:srgbClr val="E389B6">
                    <a:gamma/>
                    <a:shade val="78824"/>
                    <a:invGamma/>
                  </a:srgbClr>
                </a:gs>
              </a:gsLst>
              <a:path path="shape">
                <a:fillToRect l="50000" t="50000" r="50000" b="50000"/>
              </a:path>
            </a:gradFill>
            <a:ln w="38100">
              <a:solidFill>
                <a:schemeClr val="tx1"/>
              </a:solidFill>
              <a:miter lim="800000"/>
              <a:headEnd/>
              <a:tailEnd/>
            </a:ln>
            <a:effectLst/>
          </p:spPr>
          <p:txBody>
            <a:bodyPr wrap="none" anchor="ctr"/>
            <a:lstStyle/>
            <a:p>
              <a:pPr algn="ctr">
                <a:spcBef>
                  <a:spcPct val="50000"/>
                </a:spcBef>
                <a:defRPr/>
              </a:pPr>
              <a:r>
                <a:rPr lang="zh-CN" altLang="en-US" sz="2000" b="1" dirty="0">
                  <a:solidFill>
                    <a:schemeClr val="tx1"/>
                  </a:solidFill>
                  <a:effectLst>
                    <a:outerShdw blurRad="38100" dist="38100" dir="2700000" algn="tl">
                      <a:srgbClr val="FFFFFF"/>
                    </a:outerShdw>
                  </a:effectLst>
                  <a:latin typeface="宋体" pitchFamily="2" charset="-122"/>
                </a:rPr>
                <a:t>螺旋模型</a:t>
              </a:r>
            </a:p>
            <a:p>
              <a:pPr algn="ctr">
                <a:spcBef>
                  <a:spcPct val="50000"/>
                </a:spcBef>
                <a:defRPr/>
              </a:pPr>
              <a:r>
                <a:rPr lang="zh-CN" altLang="en-US" sz="2000" b="1" dirty="0">
                  <a:solidFill>
                    <a:schemeClr val="tx1"/>
                  </a:solidFill>
                  <a:effectLst>
                    <a:outerShdw blurRad="38100" dist="38100" dir="2700000" algn="tl">
                      <a:srgbClr val="FFFFFF"/>
                    </a:outerShdw>
                  </a:effectLst>
                  <a:latin typeface="宋体" pitchFamily="2" charset="-122"/>
                </a:rPr>
                <a:t>第</a:t>
              </a:r>
              <a:r>
                <a:rPr lang="en-US" altLang="en-US" sz="2000" b="1" dirty="0">
                  <a:solidFill>
                    <a:schemeClr val="tx1"/>
                  </a:solidFill>
                  <a:effectLst>
                    <a:outerShdw blurRad="38100" dist="38100" dir="2700000" algn="tl">
                      <a:srgbClr val="FFFFFF"/>
                    </a:outerShdw>
                  </a:effectLst>
                  <a:latin typeface="宋体" pitchFamily="2" charset="-122"/>
                </a:rPr>
                <a:t>n</a:t>
              </a:r>
              <a:r>
                <a:rPr lang="zh-CN" altLang="en-US" sz="2000" b="1" dirty="0">
                  <a:solidFill>
                    <a:schemeClr val="tx1"/>
                  </a:solidFill>
                  <a:effectLst>
                    <a:outerShdw blurRad="38100" dist="38100" dir="2700000" algn="tl">
                      <a:srgbClr val="FFFFFF"/>
                    </a:outerShdw>
                  </a:effectLst>
                  <a:latin typeface="宋体" pitchFamily="2" charset="-122"/>
                </a:rPr>
                <a:t>次迭代</a:t>
              </a:r>
            </a:p>
          </p:txBody>
        </p:sp>
        <p:sp>
          <p:nvSpPr>
            <p:cNvPr id="257031" name="Rectangle 7"/>
            <p:cNvSpPr>
              <a:spLocks noChangeArrowheads="1"/>
            </p:cNvSpPr>
            <p:nvPr/>
          </p:nvSpPr>
          <p:spPr bwMode="auto">
            <a:xfrm>
              <a:off x="2915" y="1239"/>
              <a:ext cx="798" cy="336"/>
            </a:xfrm>
            <a:prstGeom prst="rect">
              <a:avLst/>
            </a:prstGeom>
            <a:gradFill rotWithShape="0">
              <a:gsLst>
                <a:gs pos="0">
                  <a:srgbClr val="FFFFFF"/>
                </a:gs>
                <a:gs pos="100000">
                  <a:srgbClr val="FFE577"/>
                </a:gs>
              </a:gsLst>
              <a:path path="shape">
                <a:fillToRect l="50000" t="50000" r="50000" b="50000"/>
              </a:path>
            </a:gradFill>
            <a:ln w="9525">
              <a:solidFill>
                <a:schemeClr val="tx1"/>
              </a:solidFill>
              <a:miter lim="800000"/>
              <a:headEnd/>
              <a:tailEnd/>
            </a:ln>
            <a:effectLst/>
          </p:spPr>
          <p:txBody>
            <a:bodyPr wrap="none" anchor="ctr"/>
            <a:lstStyle/>
            <a:p>
              <a:pPr algn="ctr">
                <a:spcBef>
                  <a:spcPct val="50000"/>
                </a:spcBef>
                <a:defRPr/>
              </a:pPr>
              <a:r>
                <a:rPr lang="zh-CN" altLang="en-US" sz="2000" b="1">
                  <a:solidFill>
                    <a:srgbClr val="006600"/>
                  </a:solidFill>
                  <a:effectLst>
                    <a:outerShdw blurRad="38100" dist="38100" dir="2700000" algn="tl">
                      <a:srgbClr val="000000"/>
                    </a:outerShdw>
                  </a:effectLst>
                  <a:latin typeface="宋体" pitchFamily="2" charset="-122"/>
                </a:rPr>
                <a:t>原型</a:t>
              </a:r>
              <a:endParaRPr lang="zh-CN" altLang="en-US" sz="2000" b="1">
                <a:solidFill>
                  <a:schemeClr val="tx1"/>
                </a:solidFill>
                <a:effectLst>
                  <a:outerShdw blurRad="38100" dist="38100" dir="2700000" algn="tl">
                    <a:srgbClr val="FFFFFF"/>
                  </a:outerShdw>
                </a:effectLst>
                <a:latin typeface="宋体" pitchFamily="2" charset="-122"/>
              </a:endParaRPr>
            </a:p>
          </p:txBody>
        </p:sp>
        <p:sp>
          <p:nvSpPr>
            <p:cNvPr id="257032" name="Rectangle 8"/>
            <p:cNvSpPr>
              <a:spLocks noChangeArrowheads="1"/>
            </p:cNvSpPr>
            <p:nvPr/>
          </p:nvSpPr>
          <p:spPr bwMode="auto">
            <a:xfrm>
              <a:off x="2865" y="1961"/>
              <a:ext cx="1110" cy="528"/>
            </a:xfrm>
            <a:prstGeom prst="rect">
              <a:avLst/>
            </a:prstGeom>
            <a:gradFill rotWithShape="0">
              <a:gsLst>
                <a:gs pos="0">
                  <a:srgbClr val="FFFFFF"/>
                </a:gs>
                <a:gs pos="100000">
                  <a:srgbClr val="FFE577"/>
                </a:gs>
              </a:gsLst>
              <a:path path="shape">
                <a:fillToRect l="50000" t="50000" r="50000" b="50000"/>
              </a:path>
            </a:gradFill>
            <a:ln w="9525">
              <a:solidFill>
                <a:schemeClr val="tx1"/>
              </a:solidFill>
              <a:miter lim="800000"/>
              <a:headEnd/>
              <a:tailEnd/>
            </a:ln>
            <a:effectLst/>
          </p:spPr>
          <p:txBody>
            <a:bodyPr wrap="none" anchor="ctr"/>
            <a:lstStyle/>
            <a:p>
              <a:pPr algn="ctr">
                <a:spcBef>
                  <a:spcPct val="50000"/>
                </a:spcBef>
                <a:defRPr/>
              </a:pPr>
              <a:r>
                <a:rPr lang="zh-CN" altLang="en-US" sz="2000" b="1" dirty="0">
                  <a:solidFill>
                    <a:srgbClr val="006600"/>
                  </a:solidFill>
                  <a:effectLst>
                    <a:outerShdw blurRad="38100" dist="38100" dir="2700000" algn="tl">
                      <a:srgbClr val="000000"/>
                    </a:outerShdw>
                  </a:effectLst>
                  <a:latin typeface="宋体" pitchFamily="2" charset="-122"/>
                </a:rPr>
                <a:t>建造原型</a:t>
              </a:r>
            </a:p>
            <a:p>
              <a:pPr algn="ctr">
                <a:spcBef>
                  <a:spcPct val="50000"/>
                </a:spcBef>
                <a:defRPr/>
              </a:pPr>
              <a:r>
                <a:rPr lang="zh-CN" altLang="en-US" sz="2000" b="1" dirty="0">
                  <a:solidFill>
                    <a:srgbClr val="006600"/>
                  </a:solidFill>
                  <a:effectLst>
                    <a:outerShdw blurRad="38100" dist="38100" dir="2700000" algn="tl">
                      <a:srgbClr val="000000"/>
                    </a:outerShdw>
                  </a:effectLst>
                  <a:latin typeface="宋体" pitchFamily="2" charset="-122"/>
                </a:rPr>
                <a:t>第</a:t>
              </a:r>
              <a:r>
                <a:rPr lang="en-US" altLang="en-US" sz="2000" b="1" dirty="0">
                  <a:solidFill>
                    <a:srgbClr val="006600"/>
                  </a:solidFill>
                  <a:effectLst>
                    <a:outerShdw blurRad="38100" dist="38100" dir="2700000" algn="tl">
                      <a:srgbClr val="000000"/>
                    </a:outerShdw>
                  </a:effectLst>
                  <a:latin typeface="宋体" pitchFamily="2" charset="-122"/>
                </a:rPr>
                <a:t>n</a:t>
              </a:r>
              <a:r>
                <a:rPr lang="zh-CN" altLang="en-US" sz="2000" b="1" dirty="0">
                  <a:solidFill>
                    <a:srgbClr val="006600"/>
                  </a:solidFill>
                  <a:effectLst>
                    <a:outerShdw blurRad="38100" dist="38100" dir="2700000" algn="tl">
                      <a:srgbClr val="000000"/>
                    </a:outerShdw>
                  </a:effectLst>
                  <a:latin typeface="宋体" pitchFamily="2" charset="-122"/>
                </a:rPr>
                <a:t>次迭代</a:t>
              </a:r>
            </a:p>
          </p:txBody>
        </p:sp>
        <p:sp>
          <p:nvSpPr>
            <p:cNvPr id="257033" name="Rectangle 9"/>
            <p:cNvSpPr>
              <a:spLocks noChangeArrowheads="1"/>
            </p:cNvSpPr>
            <p:nvPr/>
          </p:nvSpPr>
          <p:spPr bwMode="auto">
            <a:xfrm>
              <a:off x="3114" y="3879"/>
              <a:ext cx="916" cy="240"/>
            </a:xfrm>
            <a:prstGeom prst="rect">
              <a:avLst/>
            </a:prstGeom>
            <a:gradFill rotWithShape="0">
              <a:gsLst>
                <a:gs pos="0">
                  <a:srgbClr val="FFB37F"/>
                </a:gs>
                <a:gs pos="100000">
                  <a:srgbClr val="FFB37F">
                    <a:gamma/>
                    <a:shade val="81961"/>
                    <a:invGamma/>
                  </a:srgbClr>
                </a:gs>
              </a:gsLst>
              <a:path path="shape">
                <a:fillToRect l="50000" t="50000" r="50000" b="50000"/>
              </a:path>
            </a:gradFill>
            <a:ln w="38100">
              <a:solidFill>
                <a:schemeClr val="tx1"/>
              </a:solidFill>
              <a:miter lim="800000"/>
              <a:headEnd/>
              <a:tailEnd/>
            </a:ln>
            <a:effectLst/>
          </p:spPr>
          <p:txBody>
            <a:bodyPr wrap="none" anchor="ctr"/>
            <a:lstStyle/>
            <a:p>
              <a:pPr algn="ctr">
                <a:spcBef>
                  <a:spcPct val="50000"/>
                </a:spcBef>
                <a:defRPr/>
              </a:pPr>
              <a:r>
                <a:rPr lang="zh-CN" altLang="en-US" sz="2000" b="1">
                  <a:solidFill>
                    <a:schemeClr val="accent2"/>
                  </a:solidFill>
                  <a:effectLst>
                    <a:outerShdw blurRad="38100" dist="38100" dir="2700000" algn="tl">
                      <a:srgbClr val="000000"/>
                    </a:outerShdw>
                  </a:effectLst>
                  <a:latin typeface="宋体" pitchFamily="2" charset="-122"/>
                </a:rPr>
                <a:t>维护</a:t>
              </a:r>
              <a:endParaRPr lang="zh-CN" altLang="en-US" sz="2000" b="1">
                <a:solidFill>
                  <a:schemeClr val="tx1"/>
                </a:solidFill>
                <a:effectLst>
                  <a:outerShdw blurRad="38100" dist="38100" dir="2700000" algn="tl">
                    <a:srgbClr val="FFFFFF"/>
                  </a:outerShdw>
                </a:effectLst>
                <a:latin typeface="宋体" pitchFamily="2" charset="-122"/>
              </a:endParaRPr>
            </a:p>
          </p:txBody>
        </p:sp>
        <p:sp>
          <p:nvSpPr>
            <p:cNvPr id="257034" name="Oval 10"/>
            <p:cNvSpPr>
              <a:spLocks noChangeArrowheads="1"/>
            </p:cNvSpPr>
            <p:nvPr/>
          </p:nvSpPr>
          <p:spPr bwMode="auto">
            <a:xfrm>
              <a:off x="2973" y="3255"/>
              <a:ext cx="1640" cy="336"/>
            </a:xfrm>
            <a:prstGeom prst="ellipse">
              <a:avLst/>
            </a:prstGeom>
            <a:gradFill rotWithShape="0">
              <a:gsLst>
                <a:gs pos="0">
                  <a:srgbClr val="FFB37F"/>
                </a:gs>
                <a:gs pos="100000">
                  <a:srgbClr val="FFB37F">
                    <a:gamma/>
                    <a:shade val="81961"/>
                    <a:invGamma/>
                  </a:srgbClr>
                </a:gs>
              </a:gsLst>
              <a:path path="shape">
                <a:fillToRect l="50000" t="50000" r="50000" b="50000"/>
              </a:path>
            </a:gradFill>
            <a:ln w="38100">
              <a:solidFill>
                <a:schemeClr val="tx1"/>
              </a:solidFill>
              <a:miter lim="800000"/>
              <a:headEnd/>
              <a:tailEnd/>
            </a:ln>
            <a:effectLst/>
          </p:spPr>
          <p:txBody>
            <a:bodyPr wrap="none" anchor="ctr"/>
            <a:lstStyle/>
            <a:p>
              <a:pPr algn="ctr">
                <a:spcBef>
                  <a:spcPct val="50000"/>
                </a:spcBef>
                <a:defRPr/>
              </a:pPr>
              <a:r>
                <a:rPr lang="zh-CN" altLang="en-US" sz="2000" b="1">
                  <a:solidFill>
                    <a:schemeClr val="tx1"/>
                  </a:solidFill>
                  <a:effectLst>
                    <a:outerShdw blurRad="38100" dist="38100" dir="2700000" algn="tl">
                      <a:srgbClr val="FFFFFF"/>
                    </a:outerShdw>
                  </a:effectLst>
                  <a:latin typeface="宋体" pitchFamily="2" charset="-122"/>
                </a:rPr>
                <a:t>运行系统</a:t>
              </a:r>
            </a:p>
          </p:txBody>
        </p:sp>
        <p:sp>
          <p:nvSpPr>
            <p:cNvPr id="257035" name="Rectangle 11"/>
            <p:cNvSpPr>
              <a:spLocks noChangeArrowheads="1"/>
            </p:cNvSpPr>
            <p:nvPr/>
          </p:nvSpPr>
          <p:spPr bwMode="auto">
            <a:xfrm>
              <a:off x="1565" y="1239"/>
              <a:ext cx="1038" cy="336"/>
            </a:xfrm>
            <a:prstGeom prst="rect">
              <a:avLst/>
            </a:prstGeom>
            <a:gradFill rotWithShape="0">
              <a:gsLst>
                <a:gs pos="0">
                  <a:srgbClr val="8C3D91"/>
                </a:gs>
                <a:gs pos="6000">
                  <a:srgbClr val="7005D4"/>
                </a:gs>
                <a:gs pos="15000">
                  <a:srgbClr val="181CC7"/>
                </a:gs>
                <a:gs pos="30001">
                  <a:srgbClr val="0A128C"/>
                </a:gs>
                <a:gs pos="50000">
                  <a:srgbClr val="000000"/>
                </a:gs>
                <a:gs pos="70000">
                  <a:srgbClr val="0A128C"/>
                </a:gs>
                <a:gs pos="85000">
                  <a:srgbClr val="181CC7"/>
                </a:gs>
                <a:gs pos="94000">
                  <a:srgbClr val="7005D4"/>
                </a:gs>
                <a:gs pos="100000">
                  <a:srgbClr val="8C3D91"/>
                </a:gs>
              </a:gsLst>
              <a:lin ang="5400000" scaled="1"/>
            </a:gradFill>
            <a:ln w="38100">
              <a:solidFill>
                <a:schemeClr val="tx1"/>
              </a:solidFill>
              <a:miter lim="800000"/>
              <a:headEnd/>
              <a:tailEnd/>
            </a:ln>
            <a:effectLst/>
          </p:spPr>
          <p:txBody>
            <a:bodyPr wrap="none" anchor="ctr"/>
            <a:lstStyle/>
            <a:p>
              <a:pPr algn="ctr" eaLnBrk="0" hangingPunct="0">
                <a:defRPr/>
              </a:pPr>
              <a:r>
                <a:rPr lang="zh-CN" altLang="en-US" sz="2000" b="1">
                  <a:solidFill>
                    <a:schemeClr val="bg1"/>
                  </a:solidFill>
                  <a:effectLst>
                    <a:outerShdw blurRad="38100" dist="38100" dir="2700000" algn="tl">
                      <a:srgbClr val="E48518"/>
                    </a:outerShdw>
                  </a:effectLst>
                  <a:latin typeface="宋体" pitchFamily="2" charset="-122"/>
                </a:rPr>
                <a:t>需求分析</a:t>
              </a:r>
            </a:p>
          </p:txBody>
        </p:sp>
        <p:sp>
          <p:nvSpPr>
            <p:cNvPr id="257036" name="Rectangle 12"/>
            <p:cNvSpPr>
              <a:spLocks noChangeArrowheads="1"/>
            </p:cNvSpPr>
            <p:nvPr/>
          </p:nvSpPr>
          <p:spPr bwMode="auto">
            <a:xfrm>
              <a:off x="1615" y="1815"/>
              <a:ext cx="988" cy="336"/>
            </a:xfrm>
            <a:prstGeom prst="rect">
              <a:avLst/>
            </a:prstGeom>
            <a:gradFill rotWithShape="0">
              <a:gsLst>
                <a:gs pos="0">
                  <a:srgbClr val="8C3D91"/>
                </a:gs>
                <a:gs pos="6000">
                  <a:srgbClr val="7005D4"/>
                </a:gs>
                <a:gs pos="15000">
                  <a:srgbClr val="181CC7"/>
                </a:gs>
                <a:gs pos="30001">
                  <a:srgbClr val="0A128C"/>
                </a:gs>
                <a:gs pos="50000">
                  <a:srgbClr val="000000"/>
                </a:gs>
                <a:gs pos="70000">
                  <a:srgbClr val="0A128C"/>
                </a:gs>
                <a:gs pos="85000">
                  <a:srgbClr val="181CC7"/>
                </a:gs>
                <a:gs pos="94000">
                  <a:srgbClr val="7005D4"/>
                </a:gs>
                <a:gs pos="100000">
                  <a:srgbClr val="8C3D91"/>
                </a:gs>
              </a:gsLst>
              <a:lin ang="5400000" scaled="1"/>
            </a:gradFill>
            <a:ln w="38100">
              <a:solidFill>
                <a:schemeClr val="tx1"/>
              </a:solidFill>
              <a:miter lim="800000"/>
              <a:headEnd/>
              <a:tailEnd/>
            </a:ln>
            <a:effectLst/>
          </p:spPr>
          <p:txBody>
            <a:bodyPr wrap="none" anchor="ctr"/>
            <a:lstStyle/>
            <a:p>
              <a:pPr algn="ctr" eaLnBrk="0" hangingPunct="0">
                <a:defRPr/>
              </a:pPr>
              <a:r>
                <a:rPr lang="zh-CN" altLang="en-US" sz="2000" b="1" dirty="0">
                  <a:solidFill>
                    <a:schemeClr val="bg1"/>
                  </a:solidFill>
                  <a:effectLst>
                    <a:outerShdw blurRad="38100" dist="38100" dir="2700000" algn="tl">
                      <a:srgbClr val="E48518"/>
                    </a:outerShdw>
                  </a:effectLst>
                  <a:latin typeface="宋体" pitchFamily="2" charset="-122"/>
                </a:rPr>
                <a:t>设计</a:t>
              </a:r>
            </a:p>
          </p:txBody>
        </p:sp>
        <p:sp>
          <p:nvSpPr>
            <p:cNvPr id="257037" name="Rectangle 13"/>
            <p:cNvSpPr>
              <a:spLocks noChangeArrowheads="1"/>
            </p:cNvSpPr>
            <p:nvPr/>
          </p:nvSpPr>
          <p:spPr bwMode="auto">
            <a:xfrm>
              <a:off x="1615" y="2332"/>
              <a:ext cx="949" cy="336"/>
            </a:xfrm>
            <a:prstGeom prst="rect">
              <a:avLst/>
            </a:prstGeom>
            <a:gradFill rotWithShape="0">
              <a:gsLst>
                <a:gs pos="0">
                  <a:srgbClr val="8C3D91"/>
                </a:gs>
                <a:gs pos="6000">
                  <a:srgbClr val="7005D4"/>
                </a:gs>
                <a:gs pos="15000">
                  <a:srgbClr val="181CC7"/>
                </a:gs>
                <a:gs pos="30001">
                  <a:srgbClr val="0A128C"/>
                </a:gs>
                <a:gs pos="50000">
                  <a:srgbClr val="000000"/>
                </a:gs>
                <a:gs pos="70000">
                  <a:srgbClr val="0A128C"/>
                </a:gs>
                <a:gs pos="85000">
                  <a:srgbClr val="181CC7"/>
                </a:gs>
                <a:gs pos="94000">
                  <a:srgbClr val="7005D4"/>
                </a:gs>
                <a:gs pos="100000">
                  <a:srgbClr val="8C3D91"/>
                </a:gs>
              </a:gsLst>
              <a:lin ang="5400000" scaled="1"/>
            </a:gradFill>
            <a:ln w="38100">
              <a:solidFill>
                <a:schemeClr val="tx1"/>
              </a:solidFill>
              <a:miter lim="800000"/>
              <a:headEnd/>
              <a:tailEnd/>
            </a:ln>
            <a:effectLst/>
          </p:spPr>
          <p:txBody>
            <a:bodyPr wrap="none" anchor="ctr"/>
            <a:lstStyle/>
            <a:p>
              <a:pPr algn="ctr" eaLnBrk="0" hangingPunct="0">
                <a:defRPr/>
              </a:pPr>
              <a:r>
                <a:rPr lang="zh-CN" altLang="en-US" sz="2000" b="1">
                  <a:solidFill>
                    <a:schemeClr val="bg1"/>
                  </a:solidFill>
                  <a:effectLst>
                    <a:outerShdw blurRad="38100" dist="38100" dir="2700000" algn="tl">
                      <a:srgbClr val="E48518"/>
                    </a:outerShdw>
                  </a:effectLst>
                  <a:latin typeface="宋体" pitchFamily="2" charset="-122"/>
                </a:rPr>
                <a:t>编码</a:t>
              </a:r>
            </a:p>
          </p:txBody>
        </p:sp>
        <p:sp>
          <p:nvSpPr>
            <p:cNvPr id="257038" name="Rectangle 14"/>
            <p:cNvSpPr>
              <a:spLocks noChangeArrowheads="1"/>
            </p:cNvSpPr>
            <p:nvPr/>
          </p:nvSpPr>
          <p:spPr bwMode="auto">
            <a:xfrm>
              <a:off x="1630" y="2876"/>
              <a:ext cx="934" cy="336"/>
            </a:xfrm>
            <a:prstGeom prst="rect">
              <a:avLst/>
            </a:prstGeom>
            <a:gradFill rotWithShape="0">
              <a:gsLst>
                <a:gs pos="0">
                  <a:srgbClr val="8C3D91"/>
                </a:gs>
                <a:gs pos="6000">
                  <a:srgbClr val="7005D4"/>
                </a:gs>
                <a:gs pos="15000">
                  <a:srgbClr val="181CC7"/>
                </a:gs>
                <a:gs pos="30001">
                  <a:srgbClr val="0A128C"/>
                </a:gs>
                <a:gs pos="50000">
                  <a:srgbClr val="000000"/>
                </a:gs>
                <a:gs pos="70000">
                  <a:srgbClr val="0A128C"/>
                </a:gs>
                <a:gs pos="85000">
                  <a:srgbClr val="181CC7"/>
                </a:gs>
                <a:gs pos="94000">
                  <a:srgbClr val="7005D4"/>
                </a:gs>
                <a:gs pos="100000">
                  <a:srgbClr val="8C3D91"/>
                </a:gs>
              </a:gsLst>
              <a:lin ang="5400000" scaled="1"/>
            </a:gradFill>
            <a:ln w="38100">
              <a:solidFill>
                <a:schemeClr val="tx1"/>
              </a:solidFill>
              <a:miter lim="800000"/>
              <a:headEnd/>
              <a:tailEnd/>
            </a:ln>
            <a:effectLst/>
          </p:spPr>
          <p:txBody>
            <a:bodyPr wrap="none" anchor="ctr"/>
            <a:lstStyle/>
            <a:p>
              <a:pPr algn="ctr">
                <a:spcBef>
                  <a:spcPct val="50000"/>
                </a:spcBef>
                <a:defRPr/>
              </a:pPr>
              <a:r>
                <a:rPr lang="zh-CN" altLang="en-US" sz="2000" b="1" dirty="0">
                  <a:solidFill>
                    <a:schemeClr val="bg1"/>
                  </a:solidFill>
                  <a:effectLst>
                    <a:outerShdw blurRad="38100" dist="38100" dir="2700000" algn="tl">
                      <a:srgbClr val="E48518"/>
                    </a:outerShdw>
                  </a:effectLst>
                  <a:latin typeface="宋体" pitchFamily="2" charset="-122"/>
                </a:rPr>
                <a:t>测试</a:t>
              </a:r>
              <a:endParaRPr lang="zh-CN" altLang="en-US" sz="2000" b="1" dirty="0">
                <a:solidFill>
                  <a:schemeClr val="tx1"/>
                </a:solidFill>
                <a:effectLst>
                  <a:outerShdw blurRad="38100" dist="38100" dir="2700000" algn="tl">
                    <a:srgbClr val="FFFFFF"/>
                  </a:outerShdw>
                </a:effectLst>
                <a:latin typeface="宋体" pitchFamily="2" charset="-122"/>
              </a:endParaRPr>
            </a:p>
          </p:txBody>
        </p:sp>
        <p:sp>
          <p:nvSpPr>
            <p:cNvPr id="257039" name="Text Box 15"/>
            <p:cNvSpPr txBox="1">
              <a:spLocks noChangeArrowheads="1"/>
            </p:cNvSpPr>
            <p:nvPr/>
          </p:nvSpPr>
          <p:spPr bwMode="auto">
            <a:xfrm>
              <a:off x="1598" y="1523"/>
              <a:ext cx="793" cy="250"/>
            </a:xfrm>
            <a:prstGeom prst="rect">
              <a:avLst/>
            </a:prstGeom>
            <a:noFill/>
            <a:ln w="9525">
              <a:noFill/>
              <a:miter lim="800000"/>
              <a:headEnd/>
              <a:tailEnd/>
            </a:ln>
            <a:effectLst/>
          </p:spPr>
          <p:txBody>
            <a:bodyPr>
              <a:spAutoFit/>
            </a:bodyPr>
            <a:lstStyle/>
            <a:p>
              <a:pPr>
                <a:spcBef>
                  <a:spcPct val="50000"/>
                </a:spcBef>
                <a:defRPr/>
              </a:pPr>
              <a:endParaRPr lang="zh-CN" altLang="zh-CN" sz="2000" b="1">
                <a:solidFill>
                  <a:schemeClr val="tx1"/>
                </a:solidFill>
                <a:effectLst>
                  <a:outerShdw blurRad="38100" dist="38100" dir="2700000" algn="tl">
                    <a:srgbClr val="C0C0C0"/>
                  </a:outerShdw>
                </a:effectLst>
                <a:latin typeface="宋体" pitchFamily="2" charset="-122"/>
              </a:endParaRPr>
            </a:p>
          </p:txBody>
        </p:sp>
        <p:sp>
          <p:nvSpPr>
            <p:cNvPr id="64529" name="Line 27"/>
            <p:cNvSpPr>
              <a:spLocks noChangeShapeType="1"/>
            </p:cNvSpPr>
            <p:nvPr/>
          </p:nvSpPr>
          <p:spPr bwMode="auto">
            <a:xfrm>
              <a:off x="5194" y="1575"/>
              <a:ext cx="0" cy="576"/>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0" name="Line 28"/>
            <p:cNvSpPr>
              <a:spLocks noChangeShapeType="1"/>
            </p:cNvSpPr>
            <p:nvPr/>
          </p:nvSpPr>
          <p:spPr bwMode="auto">
            <a:xfrm flipH="1">
              <a:off x="3310" y="1581"/>
              <a:ext cx="0" cy="384"/>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1" name="Line 29"/>
            <p:cNvSpPr>
              <a:spLocks noChangeShapeType="1"/>
            </p:cNvSpPr>
            <p:nvPr/>
          </p:nvSpPr>
          <p:spPr bwMode="auto">
            <a:xfrm>
              <a:off x="3674" y="3579"/>
              <a:ext cx="0" cy="288"/>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2" name="Line 30"/>
            <p:cNvSpPr>
              <a:spLocks noChangeShapeType="1"/>
            </p:cNvSpPr>
            <p:nvPr/>
          </p:nvSpPr>
          <p:spPr bwMode="auto">
            <a:xfrm>
              <a:off x="2021" y="1575"/>
              <a:ext cx="0" cy="244"/>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3" name="Line 32"/>
            <p:cNvSpPr>
              <a:spLocks noChangeShapeType="1"/>
            </p:cNvSpPr>
            <p:nvPr/>
          </p:nvSpPr>
          <p:spPr bwMode="auto">
            <a:xfrm>
              <a:off x="3317" y="2489"/>
              <a:ext cx="0" cy="576"/>
            </a:xfrm>
            <a:prstGeom prst="line">
              <a:avLst/>
            </a:prstGeom>
            <a:noFill/>
            <a:ln w="38100">
              <a:solidFill>
                <a:schemeClr val="tx1"/>
              </a:solidFill>
              <a:miter lim="800000"/>
              <a:headEnd/>
              <a:tailEnd/>
            </a:ln>
          </p:spPr>
          <p:txBody>
            <a:bodyPr wrap="none" anchor="ctr"/>
            <a:lstStyle/>
            <a:p>
              <a:endParaRPr lang="zh-CN" altLang="en-US"/>
            </a:p>
          </p:txBody>
        </p:sp>
        <p:sp>
          <p:nvSpPr>
            <p:cNvPr id="64534" name="Line 33"/>
            <p:cNvSpPr>
              <a:spLocks noChangeShapeType="1"/>
            </p:cNvSpPr>
            <p:nvPr/>
          </p:nvSpPr>
          <p:spPr bwMode="auto">
            <a:xfrm flipH="1" flipV="1">
              <a:off x="2564" y="3063"/>
              <a:ext cx="766" cy="2"/>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5" name="Line 34"/>
            <p:cNvSpPr>
              <a:spLocks noChangeShapeType="1"/>
            </p:cNvSpPr>
            <p:nvPr/>
          </p:nvSpPr>
          <p:spPr bwMode="auto">
            <a:xfrm>
              <a:off x="3310" y="956"/>
              <a:ext cx="0" cy="288"/>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6" name="Line 35"/>
            <p:cNvSpPr>
              <a:spLocks noChangeShapeType="1"/>
            </p:cNvSpPr>
            <p:nvPr/>
          </p:nvSpPr>
          <p:spPr bwMode="auto">
            <a:xfrm>
              <a:off x="3607" y="951"/>
              <a:ext cx="0" cy="144"/>
            </a:xfrm>
            <a:prstGeom prst="line">
              <a:avLst/>
            </a:prstGeom>
            <a:noFill/>
            <a:ln w="38100">
              <a:solidFill>
                <a:schemeClr val="tx1"/>
              </a:solidFill>
              <a:miter lim="800000"/>
              <a:headEnd/>
              <a:tailEnd/>
            </a:ln>
          </p:spPr>
          <p:txBody>
            <a:bodyPr wrap="none" anchor="ctr"/>
            <a:lstStyle/>
            <a:p>
              <a:endParaRPr lang="zh-CN" altLang="en-US"/>
            </a:p>
          </p:txBody>
        </p:sp>
        <p:sp>
          <p:nvSpPr>
            <p:cNvPr id="64537" name="Line 37"/>
            <p:cNvSpPr>
              <a:spLocks noChangeShapeType="1"/>
            </p:cNvSpPr>
            <p:nvPr/>
          </p:nvSpPr>
          <p:spPr bwMode="auto">
            <a:xfrm>
              <a:off x="5141" y="1095"/>
              <a:ext cx="0" cy="144"/>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38" name="Line 38"/>
            <p:cNvSpPr>
              <a:spLocks noChangeShapeType="1"/>
            </p:cNvSpPr>
            <p:nvPr/>
          </p:nvSpPr>
          <p:spPr bwMode="auto">
            <a:xfrm>
              <a:off x="2920" y="951"/>
              <a:ext cx="0" cy="96"/>
            </a:xfrm>
            <a:prstGeom prst="line">
              <a:avLst/>
            </a:prstGeom>
            <a:noFill/>
            <a:ln w="38100">
              <a:solidFill>
                <a:schemeClr val="tx1"/>
              </a:solidFill>
              <a:miter lim="800000"/>
              <a:headEnd/>
              <a:tailEnd/>
            </a:ln>
          </p:spPr>
          <p:txBody>
            <a:bodyPr wrap="none" anchor="ctr"/>
            <a:lstStyle/>
            <a:p>
              <a:endParaRPr lang="zh-CN" altLang="en-US"/>
            </a:p>
          </p:txBody>
        </p:sp>
        <p:sp>
          <p:nvSpPr>
            <p:cNvPr id="64539" name="Line 39"/>
            <p:cNvSpPr>
              <a:spLocks noChangeShapeType="1"/>
            </p:cNvSpPr>
            <p:nvPr/>
          </p:nvSpPr>
          <p:spPr bwMode="auto">
            <a:xfrm>
              <a:off x="2074" y="1047"/>
              <a:ext cx="846" cy="0"/>
            </a:xfrm>
            <a:prstGeom prst="line">
              <a:avLst/>
            </a:prstGeom>
            <a:noFill/>
            <a:ln w="38100">
              <a:solidFill>
                <a:schemeClr val="tx1"/>
              </a:solidFill>
              <a:miter lim="800000"/>
              <a:headEnd/>
              <a:tailEnd/>
            </a:ln>
          </p:spPr>
          <p:txBody>
            <a:bodyPr wrap="none" anchor="ctr"/>
            <a:lstStyle/>
            <a:p>
              <a:endParaRPr lang="zh-CN" altLang="en-US"/>
            </a:p>
          </p:txBody>
        </p:sp>
        <p:sp>
          <p:nvSpPr>
            <p:cNvPr id="64540" name="Line 40"/>
            <p:cNvSpPr>
              <a:spLocks noChangeShapeType="1"/>
            </p:cNvSpPr>
            <p:nvPr/>
          </p:nvSpPr>
          <p:spPr bwMode="auto">
            <a:xfrm>
              <a:off x="2074" y="1047"/>
              <a:ext cx="0" cy="192"/>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257066" name="Text Box 42"/>
            <p:cNvSpPr txBox="1">
              <a:spLocks noChangeArrowheads="1"/>
            </p:cNvSpPr>
            <p:nvPr/>
          </p:nvSpPr>
          <p:spPr bwMode="auto">
            <a:xfrm>
              <a:off x="2336" y="706"/>
              <a:ext cx="212" cy="250"/>
            </a:xfrm>
            <a:prstGeom prst="rect">
              <a:avLst/>
            </a:prstGeom>
            <a:noFill/>
            <a:ln w="38100">
              <a:noFill/>
              <a:miter lim="800000"/>
              <a:headEnd/>
              <a:tailEnd/>
            </a:ln>
            <a:effectLst/>
          </p:spPr>
          <p:txBody>
            <a:bodyPr>
              <a:spAutoFit/>
            </a:bodyPr>
            <a:lstStyle/>
            <a:p>
              <a:pPr>
                <a:spcBef>
                  <a:spcPct val="50000"/>
                </a:spcBef>
                <a:defRPr/>
              </a:pPr>
              <a:r>
                <a:rPr lang="en-US" altLang="zh-CN" sz="2000" b="1" dirty="0">
                  <a:solidFill>
                    <a:schemeClr val="tx1"/>
                  </a:solidFill>
                  <a:effectLst>
                    <a:outerShdw blurRad="38100" dist="38100" dir="2700000" algn="tl">
                      <a:srgbClr val="C0C0C0"/>
                    </a:outerShdw>
                  </a:effectLst>
                  <a:latin typeface="宋体" pitchFamily="2" charset="-122"/>
                </a:rPr>
                <a:t>1</a:t>
              </a:r>
            </a:p>
          </p:txBody>
        </p:sp>
        <p:sp>
          <p:nvSpPr>
            <p:cNvPr id="257067" name="Text Box 43"/>
            <p:cNvSpPr txBox="1">
              <a:spLocks noChangeArrowheads="1"/>
            </p:cNvSpPr>
            <p:nvPr/>
          </p:nvSpPr>
          <p:spPr bwMode="auto">
            <a:xfrm>
              <a:off x="3064" y="983"/>
              <a:ext cx="212" cy="250"/>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chemeClr val="tx1"/>
                  </a:solidFill>
                  <a:effectLst>
                    <a:outerShdw blurRad="38100" dist="38100" dir="2700000" algn="tl">
                      <a:srgbClr val="C0C0C0"/>
                    </a:outerShdw>
                  </a:effectLst>
                  <a:latin typeface="宋体" pitchFamily="2" charset="-122"/>
                </a:rPr>
                <a:t>3</a:t>
              </a:r>
            </a:p>
          </p:txBody>
        </p:sp>
        <p:sp>
          <p:nvSpPr>
            <p:cNvPr id="257068" name="Text Box 44"/>
            <p:cNvSpPr txBox="1">
              <a:spLocks noChangeArrowheads="1"/>
            </p:cNvSpPr>
            <p:nvPr/>
          </p:nvSpPr>
          <p:spPr bwMode="auto">
            <a:xfrm>
              <a:off x="2127" y="999"/>
              <a:ext cx="211" cy="250"/>
            </a:xfrm>
            <a:prstGeom prst="rect">
              <a:avLst/>
            </a:prstGeom>
            <a:noFill/>
            <a:ln w="38100">
              <a:noFill/>
              <a:miter lim="800000"/>
              <a:headEnd/>
              <a:tailEnd/>
            </a:ln>
            <a:effectLst/>
          </p:spPr>
          <p:txBody>
            <a:bodyPr>
              <a:spAutoFit/>
            </a:bodyPr>
            <a:lstStyle/>
            <a:p>
              <a:pPr>
                <a:spcBef>
                  <a:spcPct val="50000"/>
                </a:spcBef>
                <a:defRPr/>
              </a:pPr>
              <a:r>
                <a:rPr lang="en-US" altLang="zh-CN" sz="2000" b="1">
                  <a:solidFill>
                    <a:schemeClr val="tx1"/>
                  </a:solidFill>
                  <a:effectLst>
                    <a:outerShdw blurRad="38100" dist="38100" dir="2700000" algn="tl">
                      <a:srgbClr val="C0C0C0"/>
                    </a:outerShdw>
                  </a:effectLst>
                  <a:latin typeface="宋体" pitchFamily="2" charset="-122"/>
                </a:rPr>
                <a:t>2</a:t>
              </a:r>
            </a:p>
          </p:txBody>
        </p:sp>
        <p:sp>
          <p:nvSpPr>
            <p:cNvPr id="257069" name="Text Box 45"/>
            <p:cNvSpPr txBox="1">
              <a:spLocks noChangeArrowheads="1"/>
            </p:cNvSpPr>
            <p:nvPr/>
          </p:nvSpPr>
          <p:spPr bwMode="auto">
            <a:xfrm>
              <a:off x="5194" y="989"/>
              <a:ext cx="211" cy="250"/>
            </a:xfrm>
            <a:prstGeom prst="rect">
              <a:avLst/>
            </a:prstGeom>
            <a:noFill/>
            <a:ln w="9525">
              <a:noFill/>
              <a:miter lim="800000"/>
              <a:headEnd/>
              <a:tailEnd/>
            </a:ln>
            <a:effectLst/>
          </p:spPr>
          <p:txBody>
            <a:bodyPr>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4</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070" name="Text Box 46"/>
            <p:cNvSpPr txBox="1">
              <a:spLocks noChangeArrowheads="1"/>
            </p:cNvSpPr>
            <p:nvPr/>
          </p:nvSpPr>
          <p:spPr bwMode="auto">
            <a:xfrm>
              <a:off x="3098" y="1652"/>
              <a:ext cx="212" cy="250"/>
            </a:xfrm>
            <a:prstGeom prst="rect">
              <a:avLst/>
            </a:prstGeom>
            <a:noFill/>
            <a:ln w="9525">
              <a:noFill/>
              <a:miter lim="800000"/>
              <a:headEnd/>
              <a:tailEnd/>
            </a:ln>
            <a:effectLst/>
          </p:spPr>
          <p:txBody>
            <a:bodyPr>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6</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071" name="Text Box 47"/>
            <p:cNvSpPr txBox="1">
              <a:spLocks noChangeArrowheads="1"/>
            </p:cNvSpPr>
            <p:nvPr/>
          </p:nvSpPr>
          <p:spPr bwMode="auto">
            <a:xfrm>
              <a:off x="2075" y="2095"/>
              <a:ext cx="212" cy="250"/>
            </a:xfrm>
            <a:prstGeom prst="rect">
              <a:avLst/>
            </a:prstGeom>
            <a:noFill/>
            <a:ln w="9525">
              <a:noFill/>
              <a:miter lim="800000"/>
              <a:headEnd/>
              <a:tailEnd/>
            </a:ln>
            <a:effectLst/>
          </p:spPr>
          <p:txBody>
            <a:bodyPr>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7</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072" name="Text Box 48"/>
            <p:cNvSpPr txBox="1">
              <a:spLocks noChangeArrowheads="1"/>
            </p:cNvSpPr>
            <p:nvPr/>
          </p:nvSpPr>
          <p:spPr bwMode="auto">
            <a:xfrm>
              <a:off x="2074" y="1527"/>
              <a:ext cx="211" cy="250"/>
            </a:xfrm>
            <a:prstGeom prst="rect">
              <a:avLst/>
            </a:prstGeom>
            <a:noFill/>
            <a:ln w="9525">
              <a:noFill/>
              <a:miter lim="800000"/>
              <a:headEnd/>
              <a:tailEnd/>
            </a:ln>
            <a:effectLst/>
          </p:spPr>
          <p:txBody>
            <a:bodyPr>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5</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074" name="Text Box 50"/>
            <p:cNvSpPr txBox="1">
              <a:spLocks noChangeArrowheads="1"/>
            </p:cNvSpPr>
            <p:nvPr/>
          </p:nvSpPr>
          <p:spPr bwMode="auto">
            <a:xfrm>
              <a:off x="3681" y="3603"/>
              <a:ext cx="349" cy="250"/>
            </a:xfrm>
            <a:prstGeom prst="rect">
              <a:avLst/>
            </a:prstGeom>
            <a:noFill/>
            <a:ln w="9525">
              <a:noFill/>
              <a:miter lim="800000"/>
              <a:headEnd/>
              <a:tailEnd/>
            </a:ln>
            <a:effectLst/>
          </p:spPr>
          <p:txBody>
            <a:bodyPr wrap="square">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13</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075" name="Text Box 51"/>
            <p:cNvSpPr txBox="1">
              <a:spLocks noChangeArrowheads="1"/>
            </p:cNvSpPr>
            <p:nvPr/>
          </p:nvSpPr>
          <p:spPr bwMode="auto">
            <a:xfrm>
              <a:off x="2048" y="2630"/>
              <a:ext cx="264" cy="250"/>
            </a:xfrm>
            <a:prstGeom prst="rect">
              <a:avLst/>
            </a:prstGeom>
            <a:noFill/>
            <a:ln w="9525">
              <a:noFill/>
              <a:miter lim="800000"/>
              <a:headEnd/>
              <a:tailEnd/>
            </a:ln>
            <a:effectLst/>
          </p:spPr>
          <p:txBody>
            <a:bodyPr>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8</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64551" name="Line 53"/>
            <p:cNvSpPr>
              <a:spLocks noChangeShapeType="1"/>
            </p:cNvSpPr>
            <p:nvPr/>
          </p:nvSpPr>
          <p:spPr bwMode="auto">
            <a:xfrm>
              <a:off x="5207" y="2877"/>
              <a:ext cx="0" cy="528"/>
            </a:xfrm>
            <a:prstGeom prst="line">
              <a:avLst/>
            </a:prstGeom>
            <a:noFill/>
            <a:ln w="38100">
              <a:solidFill>
                <a:schemeClr val="tx1"/>
              </a:solidFill>
              <a:miter lim="800000"/>
              <a:headEnd/>
              <a:tailEnd/>
            </a:ln>
          </p:spPr>
          <p:txBody>
            <a:bodyPr wrap="none" anchor="ctr"/>
            <a:lstStyle/>
            <a:p>
              <a:endParaRPr lang="zh-CN" altLang="en-US"/>
            </a:p>
          </p:txBody>
        </p:sp>
        <p:sp>
          <p:nvSpPr>
            <p:cNvPr id="64552" name="Line 54"/>
            <p:cNvSpPr>
              <a:spLocks noChangeShapeType="1"/>
            </p:cNvSpPr>
            <p:nvPr/>
          </p:nvSpPr>
          <p:spPr bwMode="auto">
            <a:xfrm flipH="1">
              <a:off x="4612" y="3399"/>
              <a:ext cx="582" cy="12"/>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53" name="Line 55"/>
            <p:cNvSpPr>
              <a:spLocks noChangeShapeType="1"/>
            </p:cNvSpPr>
            <p:nvPr/>
          </p:nvSpPr>
          <p:spPr bwMode="auto">
            <a:xfrm>
              <a:off x="2021" y="3399"/>
              <a:ext cx="1005" cy="0"/>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54" name="Line 56"/>
            <p:cNvSpPr>
              <a:spLocks noChangeShapeType="1"/>
            </p:cNvSpPr>
            <p:nvPr/>
          </p:nvSpPr>
          <p:spPr bwMode="auto">
            <a:xfrm>
              <a:off x="2021" y="3207"/>
              <a:ext cx="0" cy="204"/>
            </a:xfrm>
            <a:prstGeom prst="line">
              <a:avLst/>
            </a:prstGeom>
            <a:noFill/>
            <a:ln w="38100">
              <a:solidFill>
                <a:schemeClr val="tx1"/>
              </a:solidFill>
              <a:miter lim="800000"/>
              <a:headEnd/>
              <a:tailEnd/>
            </a:ln>
          </p:spPr>
          <p:txBody>
            <a:bodyPr wrap="none" anchor="ctr"/>
            <a:lstStyle/>
            <a:p>
              <a:endParaRPr lang="zh-CN" altLang="en-US"/>
            </a:p>
          </p:txBody>
        </p:sp>
        <p:sp>
          <p:nvSpPr>
            <p:cNvPr id="64555" name="Line 57"/>
            <p:cNvSpPr>
              <a:spLocks noChangeShapeType="1"/>
            </p:cNvSpPr>
            <p:nvPr/>
          </p:nvSpPr>
          <p:spPr bwMode="auto">
            <a:xfrm>
              <a:off x="2021" y="2151"/>
              <a:ext cx="0" cy="196"/>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56" name="Line 58"/>
            <p:cNvSpPr>
              <a:spLocks noChangeShapeType="1"/>
            </p:cNvSpPr>
            <p:nvPr/>
          </p:nvSpPr>
          <p:spPr bwMode="auto">
            <a:xfrm>
              <a:off x="2021" y="2679"/>
              <a:ext cx="0" cy="196"/>
            </a:xfrm>
            <a:prstGeom prst="line">
              <a:avLst/>
            </a:prstGeom>
            <a:noFill/>
            <a:ln w="38100">
              <a:solidFill>
                <a:schemeClr val="tx1"/>
              </a:solidFill>
              <a:miter lim="800000"/>
              <a:headEnd/>
              <a:tailEnd type="triangle" w="med" len="med"/>
            </a:ln>
          </p:spPr>
          <p:txBody>
            <a:bodyPr wrap="none" anchor="ctr"/>
            <a:lstStyle/>
            <a:p>
              <a:endParaRPr lang="zh-CN" altLang="en-US"/>
            </a:p>
          </p:txBody>
        </p:sp>
        <p:sp>
          <p:nvSpPr>
            <p:cNvPr id="64561" name="Line 65"/>
            <p:cNvSpPr>
              <a:spLocks noChangeShapeType="1"/>
            </p:cNvSpPr>
            <p:nvPr/>
          </p:nvSpPr>
          <p:spPr bwMode="auto">
            <a:xfrm>
              <a:off x="3607" y="1095"/>
              <a:ext cx="1534" cy="0"/>
            </a:xfrm>
            <a:prstGeom prst="line">
              <a:avLst/>
            </a:prstGeom>
            <a:noFill/>
            <a:ln w="38100">
              <a:solidFill>
                <a:schemeClr val="tx1"/>
              </a:solidFill>
              <a:round/>
              <a:headEnd type="none" w="sm" len="sm"/>
              <a:tailEnd type="none" w="sm" len="sm"/>
            </a:ln>
          </p:spPr>
          <p:txBody>
            <a:bodyPr/>
            <a:lstStyle/>
            <a:p>
              <a:endParaRPr lang="zh-CN" altLang="en-US"/>
            </a:p>
          </p:txBody>
        </p:sp>
        <p:sp>
          <p:nvSpPr>
            <p:cNvPr id="257100" name="Text Box 76"/>
            <p:cNvSpPr txBox="1">
              <a:spLocks noChangeArrowheads="1"/>
            </p:cNvSpPr>
            <p:nvPr/>
          </p:nvSpPr>
          <p:spPr bwMode="auto">
            <a:xfrm>
              <a:off x="2036" y="3172"/>
              <a:ext cx="293" cy="252"/>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10</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101" name="Text Box 77"/>
            <p:cNvSpPr txBox="1">
              <a:spLocks noChangeArrowheads="1"/>
            </p:cNvSpPr>
            <p:nvPr/>
          </p:nvSpPr>
          <p:spPr bwMode="auto">
            <a:xfrm>
              <a:off x="5238" y="1918"/>
              <a:ext cx="317" cy="25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11</a:t>
              </a:r>
              <a:endParaRPr lang="en-US" altLang="zh-CN" sz="2000" b="1" dirty="0">
                <a:solidFill>
                  <a:schemeClr val="tx1"/>
                </a:solidFill>
                <a:effectLst>
                  <a:outerShdw blurRad="38100" dist="38100" dir="2700000" algn="tl">
                    <a:srgbClr val="C0C0C0"/>
                  </a:outerShdw>
                </a:effectLst>
                <a:latin typeface="宋体" pitchFamily="2" charset="-122"/>
              </a:endParaRPr>
            </a:p>
          </p:txBody>
        </p:sp>
        <p:sp>
          <p:nvSpPr>
            <p:cNvPr id="257102" name="Text Box 78"/>
            <p:cNvSpPr txBox="1">
              <a:spLocks noChangeArrowheads="1"/>
            </p:cNvSpPr>
            <p:nvPr/>
          </p:nvSpPr>
          <p:spPr bwMode="auto">
            <a:xfrm>
              <a:off x="4885" y="2919"/>
              <a:ext cx="361" cy="25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12</a:t>
              </a:r>
              <a:endParaRPr lang="en-US" altLang="zh-CN" sz="2000" b="1" dirty="0">
                <a:solidFill>
                  <a:schemeClr val="tx1"/>
                </a:solidFill>
                <a:effectLst>
                  <a:outerShdw blurRad="38100" dist="38100" dir="2700000" algn="tl">
                    <a:srgbClr val="C0C0C0"/>
                  </a:outerShdw>
                </a:effectLst>
                <a:latin typeface="宋体" pitchFamily="2" charset="-122"/>
              </a:endParaRPr>
            </a:p>
          </p:txBody>
        </p:sp>
      </p:grpSp>
      <p:sp>
        <p:nvSpPr>
          <p:cNvPr id="257103" name="Text Box 79"/>
          <p:cNvSpPr txBox="1">
            <a:spLocks noChangeArrowheads="1"/>
          </p:cNvSpPr>
          <p:nvPr/>
        </p:nvSpPr>
        <p:spPr bwMode="auto">
          <a:xfrm>
            <a:off x="0" y="1268413"/>
            <a:ext cx="3048000"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zh-CN" altLang="en-US" sz="2400" b="1">
                <a:solidFill>
                  <a:schemeClr val="hlink"/>
                </a:solidFill>
                <a:effectLst>
                  <a:outerShdw blurRad="38100" dist="38100" dir="2700000" algn="tl">
                    <a:srgbClr val="C0C0C0"/>
                  </a:outerShdw>
                </a:effectLst>
                <a:latin typeface="Times New Roman" pitchFamily="18" charset="0"/>
              </a:rPr>
              <a:t>组合模型（示意图）</a:t>
            </a:r>
          </a:p>
        </p:txBody>
      </p:sp>
      <p:sp>
        <p:nvSpPr>
          <p:cNvPr id="257104" name="Text Box 80"/>
          <p:cNvSpPr txBox="1">
            <a:spLocks noChangeArrowheads="1"/>
          </p:cNvSpPr>
          <p:nvPr/>
        </p:nvSpPr>
        <p:spPr bwMode="auto">
          <a:xfrm>
            <a:off x="63500" y="2060575"/>
            <a:ext cx="2347913" cy="3714750"/>
          </a:xfrm>
          <a:prstGeom prst="rect">
            <a:avLst/>
          </a:prstGeom>
          <a:noFill/>
          <a:ln w="12700">
            <a:noFill/>
            <a:miter lim="800000"/>
            <a:headEnd type="none" w="sm" len="sm"/>
            <a:tailEnd type="none" w="sm" len="sm"/>
          </a:ln>
          <a:effectLst/>
        </p:spPr>
        <p:txBody>
          <a:bodyPr>
            <a:spAutoFit/>
          </a:bodyPr>
          <a:lstStyle/>
          <a:p>
            <a:pPr eaLnBrk="0" hangingPunct="0">
              <a:lnSpc>
                <a:spcPct val="170000"/>
              </a:lnSpc>
              <a:buClr>
                <a:schemeClr val="tx2"/>
              </a:buClr>
              <a:buFont typeface="Wingdings" pitchFamily="2" charset="2"/>
              <a:buNone/>
              <a:defRPr/>
            </a:pPr>
            <a:r>
              <a:rPr lang="zh-CN" altLang="en-US" sz="2000" b="1">
                <a:solidFill>
                  <a:schemeClr val="bg2"/>
                </a:solidFill>
                <a:effectLst>
                  <a:outerShdw blurRad="38100" dist="38100" dir="2700000" algn="tl">
                    <a:srgbClr val="C0C0C0"/>
                  </a:outerShdw>
                </a:effectLst>
                <a:latin typeface="宋体" pitchFamily="2" charset="-122"/>
              </a:rPr>
              <a:t>要点：</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宋体" pitchFamily="2" charset="-122"/>
              </a:rPr>
              <a:t> 几种模型配合使用</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宋体" pitchFamily="2" charset="-122"/>
              </a:rPr>
              <a:t> 以一种模型为主，嵌入其它模型</a:t>
            </a:r>
          </a:p>
          <a:p>
            <a:pPr eaLnBrk="0" hangingPunct="0">
              <a:lnSpc>
                <a:spcPct val="170000"/>
              </a:lnSpc>
              <a:buClr>
                <a:schemeClr val="tx2"/>
              </a:buClr>
              <a:buFont typeface="Wingdings" pitchFamily="2" charset="2"/>
              <a:buChar char="v"/>
              <a:defRPr/>
            </a:pPr>
            <a:r>
              <a:rPr lang="zh-CN" altLang="en-US" sz="2000" b="1">
                <a:solidFill>
                  <a:schemeClr val="tx1"/>
                </a:solidFill>
                <a:effectLst>
                  <a:outerShdw blurRad="38100" dist="38100" dir="2700000" algn="tl">
                    <a:srgbClr val="C0C0C0"/>
                  </a:outerShdw>
                </a:effectLst>
                <a:latin typeface="宋体" pitchFamily="2" charset="-122"/>
              </a:rPr>
              <a:t> 由开发者选择开发路径</a:t>
            </a:r>
          </a:p>
        </p:txBody>
      </p:sp>
      <p:sp>
        <p:nvSpPr>
          <p:cNvPr id="257105" name="Rectangle 81"/>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64" name="Text Box 47"/>
          <p:cNvSpPr txBox="1">
            <a:spLocks noChangeArrowheads="1"/>
          </p:cNvSpPr>
          <p:nvPr/>
        </p:nvSpPr>
        <p:spPr bwMode="auto">
          <a:xfrm>
            <a:off x="4905375" y="4508501"/>
            <a:ext cx="336550" cy="396875"/>
          </a:xfrm>
          <a:prstGeom prst="rect">
            <a:avLst/>
          </a:prstGeom>
          <a:noFill/>
          <a:ln w="9525">
            <a:noFill/>
            <a:miter lim="800000"/>
            <a:headEnd/>
            <a:tailEnd/>
          </a:ln>
          <a:effectLst/>
        </p:spPr>
        <p:txBody>
          <a:bodyPr>
            <a:spAutoFit/>
          </a:bodyPr>
          <a:lstStyle/>
          <a:p>
            <a:pPr>
              <a:spcBef>
                <a:spcPct val="50000"/>
              </a:spcBef>
              <a:defRPr/>
            </a:pPr>
            <a:r>
              <a:rPr lang="en-US" altLang="zh-CN" sz="2000" b="1" dirty="0" smtClean="0">
                <a:solidFill>
                  <a:schemeClr val="tx1"/>
                </a:solidFill>
                <a:effectLst>
                  <a:outerShdw blurRad="38100" dist="38100" dir="2700000" algn="tl">
                    <a:srgbClr val="C0C0C0"/>
                  </a:outerShdw>
                </a:effectLst>
                <a:latin typeface="宋体" pitchFamily="2" charset="-122"/>
              </a:rPr>
              <a:t>9</a:t>
            </a:r>
            <a:endParaRPr lang="en-US" altLang="zh-CN" sz="2000" b="1" dirty="0">
              <a:solidFill>
                <a:schemeClr val="tx1"/>
              </a:solidFill>
              <a:effectLst>
                <a:outerShdw blurRad="38100" dist="38100" dir="2700000" algn="tl">
                  <a:srgbClr val="C0C0C0"/>
                </a:outerShdw>
              </a:effectLst>
              <a:latin typeface="宋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0004" name="Group 100"/>
          <p:cNvGraphicFramePr>
            <a:graphicFrameLocks noGrp="1"/>
          </p:cNvGraphicFramePr>
          <p:nvPr>
            <p:ph/>
          </p:nvPr>
        </p:nvGraphicFramePr>
        <p:xfrm>
          <a:off x="323850" y="1484313"/>
          <a:ext cx="8640763" cy="5040315"/>
        </p:xfrm>
        <a:graphic>
          <a:graphicData uri="http://schemas.openxmlformats.org/drawingml/2006/table">
            <a:tbl>
              <a:tblPr/>
              <a:tblGrid>
                <a:gridCol w="1439863">
                  <a:extLst>
                    <a:ext uri="{9D8B030D-6E8A-4147-A177-3AD203B41FA5}">
                      <a16:colId xmlns:a16="http://schemas.microsoft.com/office/drawing/2014/main" val="20000"/>
                    </a:ext>
                  </a:extLst>
                </a:gridCol>
                <a:gridCol w="1944687">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gridCol w="2160588">
                  <a:extLst>
                    <a:ext uri="{9D8B030D-6E8A-4147-A177-3AD203B41FA5}">
                      <a16:colId xmlns:a16="http://schemas.microsoft.com/office/drawing/2014/main" val="20003"/>
                    </a:ext>
                  </a:extLst>
                </a:gridCol>
              </a:tblGrid>
              <a:tr h="334963">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工具类型</a:t>
                      </a:r>
                    </a:p>
                  </a:txBody>
                  <a:tcPr marL="0" marR="0" marT="0" marB="0" anchor="ctr" anchorCtr="1"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0" i="0" u="none" strike="noStrike" cap="none" normalizeH="0" baseline="0" smtClean="0">
                          <a:ln>
                            <a:noFill/>
                          </a:ln>
                          <a:solidFill>
                            <a:schemeClr val="tx1"/>
                          </a:solidFill>
                          <a:effectLst/>
                          <a:latin typeface="宋体" pitchFamily="2" charset="-122"/>
                          <a:ea typeface="黑体" pitchFamily="49" charset="-122"/>
                          <a:cs typeface="Times New Roman" pitchFamily="18" charset="0"/>
                        </a:rPr>
                        <a:t>具有代表性的工具</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0" i="0" u="none" strike="noStrike" cap="none" normalizeH="0" baseline="0" smtClean="0">
                          <a:ln>
                            <a:noFill/>
                          </a:ln>
                          <a:solidFill>
                            <a:schemeClr val="tx1"/>
                          </a:solidFill>
                          <a:effectLst/>
                          <a:latin typeface="宋体" pitchFamily="2" charset="-122"/>
                          <a:ea typeface="黑体" pitchFamily="49" charset="-122"/>
                          <a:cs typeface="Times New Roman" pitchFamily="18" charset="0"/>
                        </a:rPr>
                        <a:t>特点</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0" i="0" u="none" strike="noStrike" cap="none" normalizeH="0" baseline="0" smtClean="0">
                          <a:ln>
                            <a:noFill/>
                          </a:ln>
                          <a:solidFill>
                            <a:schemeClr val="tx1"/>
                          </a:solidFill>
                          <a:effectLst/>
                          <a:latin typeface="宋体" pitchFamily="2" charset="-122"/>
                          <a:ea typeface="黑体" pitchFamily="49" charset="-122"/>
                          <a:cs typeface="Times New Roman" pitchFamily="18" charset="0"/>
                        </a:rPr>
                        <a:t>所用于软件工程的阶段</a:t>
                      </a:r>
                      <a:endParaRPr kumimoji="0" lang="zh-CN" altLang="en-US" sz="1400" b="0" i="0" u="none" strike="noStrike" cap="none" normalizeH="0" baseline="0" smtClean="0">
                        <a:ln>
                          <a:noFill/>
                        </a:ln>
                        <a:solidFill>
                          <a:schemeClr val="tx1"/>
                        </a:solidFill>
                        <a:effectLst/>
                        <a:latin typeface="Arial" charset="0"/>
                        <a:ea typeface="黑体" pitchFamily="49" charset="-122"/>
                        <a:cs typeface="Times New Roman" pitchFamily="18" charset="0"/>
                      </a:endParaRP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973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文档编写工具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base" latinLnBrk="0" hangingPunct="0">
                        <a:lnSpc>
                          <a:spcPct val="90000"/>
                        </a:lnSpc>
                        <a:spcBef>
                          <a:spcPct val="0"/>
                        </a:spcBef>
                        <a:spcAft>
                          <a:spcPct val="50000"/>
                        </a:spcAft>
                        <a:buClrTx/>
                        <a:buSzPct val="75000"/>
                        <a:buFontTx/>
                        <a:buNone/>
                        <a:tabLst>
                          <a:tab pos="1260475" algn="l"/>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WORD</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VISO</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Enterprise Architect</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直观的操作界面、模板与向导功能。</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软件开发全过程</a:t>
                      </a: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分析与设计工具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PowerDesigner</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功能强大，使用方便，提供增量的数据库开发功能，支持局部更新。</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实现、测试</a:t>
                      </a: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583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版本控制工具</a:t>
                      </a: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cs typeface="Arial" pitchFamily="34" charset="0"/>
                        </a:rPr>
                        <a:t>Visual </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Source Safe</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SVN</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CVS</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提供了基本的认证安全和版本控制机制，能够对文本、二进制、图形图像等文件进行版本控制。</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设计、实现</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配置管理工具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ClearCase</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功能强大，但使用复杂，支持多版本、并行开发等。</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设计、实现</a:t>
                      </a: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3503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测试工具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WinRunner</a:t>
                      </a:r>
                      <a:r>
                        <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Arial" pitchFamily="34" charset="0"/>
                        </a:rPr>
                        <a:t>，</a:t>
                      </a:r>
                      <a:r>
                        <a:rPr kumimoji="0" lang="en-US" altLang="zh-CN" sz="1400" b="0" i="0" u="none" strike="noStrike" cap="none" normalizeH="0" baseline="0" dirty="0" err="1" smtClean="0">
                          <a:ln>
                            <a:noFill/>
                          </a:ln>
                          <a:solidFill>
                            <a:schemeClr val="tx1"/>
                          </a:solidFill>
                          <a:effectLst/>
                          <a:latin typeface="Arial" pitchFamily="34" charset="0"/>
                          <a:ea typeface="宋体" pitchFamily="2" charset="-122"/>
                          <a:cs typeface="Arial" pitchFamily="34" charset="0"/>
                        </a:rPr>
                        <a:t>LoadRunner</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en-US" altLang="zh-CN" sz="1400" b="1" i="0" u="none" strike="noStrike" cap="none" normalizeH="0" baseline="0" dirty="0" err="1" smtClean="0">
                          <a:ln>
                            <a:noFill/>
                          </a:ln>
                          <a:solidFill>
                            <a:schemeClr val="tx1"/>
                          </a:solidFill>
                          <a:effectLst/>
                          <a:latin typeface="Arial" charset="0"/>
                          <a:ea typeface="宋体" pitchFamily="2" charset="-122"/>
                        </a:rPr>
                        <a:t>WinRunner</a:t>
                      </a:r>
                      <a:r>
                        <a:rPr kumimoji="0" lang="zh-CN" altLang="en-US" sz="1400" b="1" i="0" u="none" strike="noStrike" cap="none" normalizeH="0" baseline="0" dirty="0" smtClean="0">
                          <a:ln>
                            <a:noFill/>
                          </a:ln>
                          <a:solidFill>
                            <a:schemeClr val="tx1"/>
                          </a:solidFill>
                          <a:effectLst/>
                          <a:latin typeface="Arial" charset="0"/>
                          <a:ea typeface="宋体" pitchFamily="2" charset="-122"/>
                        </a:rPr>
                        <a:t>能够提高测试人员的工作效率和质量；</a:t>
                      </a:r>
                      <a:r>
                        <a:rPr kumimoji="0" lang="en-US" altLang="zh-CN" sz="1400" b="1" i="0" u="none" strike="noStrike" cap="none" normalizeH="0" baseline="0" dirty="0" err="1" smtClean="0">
                          <a:ln>
                            <a:noFill/>
                          </a:ln>
                          <a:solidFill>
                            <a:schemeClr val="tx1"/>
                          </a:solidFill>
                          <a:effectLst/>
                          <a:latin typeface="Arial" charset="0"/>
                          <a:ea typeface="宋体" pitchFamily="2" charset="-122"/>
                        </a:rPr>
                        <a:t>LoadRunner</a:t>
                      </a:r>
                      <a:r>
                        <a:rPr kumimoji="0" lang="zh-CN" altLang="en-US" sz="1400" b="1" i="0" u="none" strike="noStrike" cap="none" normalizeH="0" baseline="0" dirty="0" smtClean="0">
                          <a:ln>
                            <a:noFill/>
                          </a:ln>
                          <a:solidFill>
                            <a:schemeClr val="tx1"/>
                          </a:solidFill>
                          <a:effectLst/>
                          <a:latin typeface="Arial" charset="0"/>
                          <a:ea typeface="宋体" pitchFamily="2" charset="-122"/>
                        </a:rPr>
                        <a:t>能对整个企业架构进行测试。</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实现、测试</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818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维护工具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en-US" altLang="zh-CN" sz="1400" b="0" i="0" u="none" strike="noStrike" cap="none" normalizeH="0" baseline="0" dirty="0" smtClean="0">
                          <a:ln>
                            <a:noFill/>
                          </a:ln>
                          <a:solidFill>
                            <a:schemeClr val="tx1"/>
                          </a:solidFill>
                          <a:effectLst/>
                          <a:latin typeface="Arial" charset="0"/>
                          <a:ea typeface="宋体" pitchFamily="2" charset="-122"/>
                        </a:rPr>
                        <a:t>Concurrent Version System</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用于在多人开发环境下的源码的维护，实际上</a:t>
                      </a:r>
                      <a:r>
                        <a:rPr kumimoji="0" lang="en-US" altLang="zh-CN" sz="1400" b="1" i="0" u="none" strike="noStrike" cap="none" normalizeH="0" baseline="0" smtClean="0">
                          <a:ln>
                            <a:noFill/>
                          </a:ln>
                          <a:solidFill>
                            <a:schemeClr val="tx1"/>
                          </a:solidFill>
                          <a:effectLst/>
                          <a:latin typeface="Arial" charset="0"/>
                          <a:ea typeface="宋体" pitchFamily="2" charset="-122"/>
                        </a:rPr>
                        <a:t>CVS</a:t>
                      </a:r>
                      <a:r>
                        <a:rPr kumimoji="0" lang="zh-CN" altLang="en-US" sz="1400" b="1" i="0" u="none" strike="noStrike" cap="none" normalizeH="0" baseline="0" smtClean="0">
                          <a:ln>
                            <a:noFill/>
                          </a:ln>
                          <a:solidFill>
                            <a:schemeClr val="tx1"/>
                          </a:solidFill>
                          <a:effectLst/>
                          <a:latin typeface="Arial" charset="0"/>
                          <a:ea typeface="宋体" pitchFamily="2" charset="-122"/>
                        </a:rPr>
                        <a:t>可以维护任意文档的开发和使用。</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向超高速、大容量、微型化发展</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调试用具</a:t>
                      </a:r>
                      <a:endParaRPr kumimoji="0" lang="zh-CN" altLang="en-US" sz="1400" b="1" i="0" u="none" strike="noStrike" cap="none" normalizeH="0" baseline="0" smtClean="0">
                        <a:ln>
                          <a:noFill/>
                        </a:ln>
                        <a:solidFill>
                          <a:schemeClr val="tx1"/>
                        </a:solidFill>
                        <a:effectLst/>
                        <a:latin typeface="Arial"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交互式调试系统</a:t>
                      </a:r>
                    </a:p>
                  </a:txBody>
                  <a:tcPr marL="0" marR="0" marT="0" marB="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endParaRPr kumimoji="0" lang="zh-CN" altLang="zh-CN" sz="1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400" b="1" i="0" u="none" strike="noStrike" cap="none" normalizeH="0" baseline="0" smtClean="0">
                          <a:ln>
                            <a:noFill/>
                          </a:ln>
                          <a:solidFill>
                            <a:schemeClr val="tx1"/>
                          </a:solidFill>
                          <a:effectLst/>
                          <a:latin typeface="Arial" charset="0"/>
                          <a:ea typeface="宋体" pitchFamily="2" charset="-122"/>
                        </a:rPr>
                        <a:t>实现、测试</a:t>
                      </a:r>
                    </a:p>
                  </a:txBody>
                  <a:tcPr marL="0" marR="0" marT="0" marB="0" anchor="ctr"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79958" name="Rectangle 54"/>
          <p:cNvSpPr>
            <a:spLocks noChangeArrowheads="1"/>
          </p:cNvSpPr>
          <p:nvPr/>
        </p:nvSpPr>
        <p:spPr bwMode="auto">
          <a:xfrm>
            <a:off x="2590800" y="381000"/>
            <a:ext cx="3962400" cy="685800"/>
          </a:xfrm>
          <a:prstGeom prst="rect">
            <a:avLst/>
          </a:prstGeom>
          <a:noFill/>
          <a:ln w="9525">
            <a:noFill/>
            <a:miter lim="800000"/>
            <a:headEnd/>
            <a:tailEnd/>
          </a:ln>
          <a:effectLst/>
        </p:spPr>
        <p:txBody>
          <a:bodyPr lIns="92075" tIns="46038" rIns="92075" bIns="46038" anchor="ctr"/>
          <a:lstStyle/>
          <a:p>
            <a:pP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软件过程模型</a:t>
            </a:r>
          </a:p>
        </p:txBody>
      </p:sp>
      <p:sp>
        <p:nvSpPr>
          <p:cNvPr id="379959" name="Text Box 55"/>
          <p:cNvSpPr txBox="1">
            <a:spLocks noChangeArrowheads="1"/>
          </p:cNvSpPr>
          <p:nvPr/>
        </p:nvSpPr>
        <p:spPr bwMode="auto">
          <a:xfrm>
            <a:off x="107950" y="1092200"/>
            <a:ext cx="2232025" cy="420688"/>
          </a:xfrm>
          <a:prstGeom prst="rect">
            <a:avLst/>
          </a:prstGeom>
          <a:noFill/>
          <a:ln w="9525">
            <a:noFill/>
            <a:miter lim="800000"/>
            <a:headEnd/>
            <a:tailEnd/>
          </a:ln>
          <a:effectLst/>
        </p:spPr>
        <p:txBody>
          <a:bodyPr>
            <a:spAutoFit/>
          </a:bodyPr>
          <a:lstStyle/>
          <a:p>
            <a:pPr algn="just">
              <a:lnSpc>
                <a:spcPct val="90000"/>
              </a:lnSpc>
              <a:defRPr/>
            </a:pPr>
            <a:r>
              <a:rPr lang="en-US" altLang="zh-CN" sz="2400" b="1" dirty="0" smtClean="0">
                <a:solidFill>
                  <a:srgbClr val="052BCF"/>
                </a:solidFill>
                <a:effectLst>
                  <a:outerShdw blurRad="38100" dist="38100" dir="2700000" algn="tl">
                    <a:srgbClr val="C0C0C0"/>
                  </a:outerShdw>
                </a:effectLst>
                <a:latin typeface="隶书" pitchFamily="49" charset="-122"/>
                <a:ea typeface="隶书" pitchFamily="49" charset="-122"/>
              </a:rPr>
              <a:t>CASE</a:t>
            </a:r>
            <a:r>
              <a:rPr lang="zh-CN" altLang="en-US" sz="2400" b="1" dirty="0" smtClean="0">
                <a:solidFill>
                  <a:srgbClr val="052BCF"/>
                </a:solidFill>
                <a:effectLst>
                  <a:outerShdw blurRad="38100" dist="38100" dir="2700000" algn="tl">
                    <a:srgbClr val="C0C0C0"/>
                  </a:outerShdw>
                </a:effectLst>
                <a:latin typeface="隶书" pitchFamily="49" charset="-122"/>
                <a:ea typeface="隶书" pitchFamily="49" charset="-122"/>
              </a:rPr>
              <a:t>工具</a:t>
            </a:r>
            <a:r>
              <a:rPr lang="zh-CN" altLang="en-US" sz="2400" b="1" dirty="0">
                <a:solidFill>
                  <a:srgbClr val="052BCF"/>
                </a:solidFill>
                <a:effectLst>
                  <a:outerShdw blurRad="38100" dist="38100" dir="2700000" algn="tl">
                    <a:srgbClr val="C0C0C0"/>
                  </a:outerShdw>
                </a:effectLst>
                <a:latin typeface="隶书" pitchFamily="49" charset="-122"/>
                <a:ea typeface="隶书" pitchFamily="49" charset="-122"/>
              </a:rPr>
              <a:t>分类</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67" name="Rectangle 1051"/>
          <p:cNvSpPr>
            <a:spLocks noChangeArrowheads="1"/>
          </p:cNvSpPr>
          <p:nvPr/>
        </p:nvSpPr>
        <p:spPr bwMode="auto">
          <a:xfrm>
            <a:off x="2771775" y="333375"/>
            <a:ext cx="4248150" cy="714375"/>
          </a:xfrm>
          <a:prstGeom prst="rect">
            <a:avLst/>
          </a:prstGeom>
          <a:noFill/>
          <a:ln w="9525">
            <a:noFill/>
            <a:miter lim="800000"/>
            <a:headEnd/>
            <a:tailEnd/>
          </a:ln>
          <a:effectLst/>
        </p:spPr>
        <p:txBody>
          <a:bodyPr>
            <a:spAutoFit/>
          </a:bodyPr>
          <a:lstStyle/>
          <a:p>
            <a:pPr algn="just" eaLnBrk="0" hangingPunct="0">
              <a:lnSpc>
                <a:spcPct val="85000"/>
              </a:lnSpc>
              <a:defRPr/>
            </a:pPr>
            <a:r>
              <a:rPr kumimoji="0" lang="zh-CN" altLang="en-US" sz="4800" b="1">
                <a:solidFill>
                  <a:srgbClr val="FF0000"/>
                </a:solidFill>
                <a:effectLst>
                  <a:outerShdw blurRad="38100" dist="38100" dir="2700000" algn="tl">
                    <a:srgbClr val="C0C0C0"/>
                  </a:outerShdw>
                </a:effectLst>
                <a:latin typeface="Arial" charset="0"/>
                <a:ea typeface="隶书" pitchFamily="49" charset="-122"/>
              </a:rPr>
              <a:t>软件开发方法</a:t>
            </a:r>
          </a:p>
        </p:txBody>
      </p:sp>
      <p:sp>
        <p:nvSpPr>
          <p:cNvPr id="240668" name="Rectangle 1052"/>
          <p:cNvSpPr>
            <a:spLocks noChangeArrowheads="1"/>
          </p:cNvSpPr>
          <p:nvPr/>
        </p:nvSpPr>
        <p:spPr bwMode="auto">
          <a:xfrm>
            <a:off x="34925" y="1916113"/>
            <a:ext cx="9074150" cy="4473575"/>
          </a:xfrm>
          <a:prstGeom prst="rect">
            <a:avLst/>
          </a:prstGeom>
          <a:noFill/>
          <a:ln w="9525">
            <a:noFill/>
            <a:miter lim="800000"/>
            <a:headEnd/>
            <a:tailEnd/>
          </a:ln>
          <a:effectLst/>
        </p:spPr>
        <p:txBody>
          <a:bodyPr anchor="ctr">
            <a:spAutoFit/>
          </a:bodyPr>
          <a:lstStyle/>
          <a:p>
            <a:pPr>
              <a:lnSpc>
                <a:spcPct val="150000"/>
              </a:lnSpc>
              <a:defRPr/>
            </a:pPr>
            <a:r>
              <a:rPr lang="en-US" altLang="zh-CN" sz="2400" b="1">
                <a:effectLst>
                  <a:outerShdw blurRad="38100" dist="38100" dir="2700000" algn="tl">
                    <a:srgbClr val="C0C0C0"/>
                  </a:outerShdw>
                </a:effectLst>
                <a:latin typeface="Arial" charset="0"/>
              </a:rPr>
              <a:t>       1978</a:t>
            </a:r>
            <a:r>
              <a:rPr lang="zh-CN" altLang="en-US" sz="2400" b="1">
                <a:effectLst>
                  <a:outerShdw blurRad="38100" dist="38100" dir="2700000" algn="tl">
                    <a:srgbClr val="C0C0C0"/>
                  </a:outerShdw>
                </a:effectLst>
                <a:latin typeface="Arial" charset="0"/>
              </a:rPr>
              <a:t>年</a:t>
            </a:r>
            <a:r>
              <a:rPr lang="en-US" altLang="zh-CN" sz="2400" b="1">
                <a:effectLst>
                  <a:outerShdw blurRad="38100" dist="38100" dir="2700000" algn="tl">
                    <a:srgbClr val="C0C0C0"/>
                  </a:outerShdw>
                </a:effectLst>
                <a:latin typeface="Arial" charset="0"/>
              </a:rPr>
              <a:t>E. Yourdon</a:t>
            </a:r>
            <a:r>
              <a:rPr lang="zh-CN" altLang="en-US" sz="2400" b="1">
                <a:effectLst>
                  <a:outerShdw blurRad="38100" dist="38100" dir="2700000" algn="tl">
                    <a:srgbClr val="C0C0C0"/>
                  </a:outerShdw>
                </a:effectLst>
                <a:latin typeface="Arial" charset="0"/>
              </a:rPr>
              <a:t>和</a:t>
            </a:r>
            <a:r>
              <a:rPr lang="en-US" altLang="zh-CN" sz="2400" b="1">
                <a:effectLst>
                  <a:outerShdw blurRad="38100" dist="38100" dir="2700000" algn="tl">
                    <a:srgbClr val="C0C0C0"/>
                  </a:outerShdw>
                </a:effectLst>
                <a:latin typeface="Arial" charset="0"/>
              </a:rPr>
              <a:t>L. L. Constantine</a:t>
            </a:r>
            <a:r>
              <a:rPr lang="zh-CN" altLang="en-US" sz="2400" b="1">
                <a:effectLst>
                  <a:outerShdw blurRad="38100" dist="38100" dir="2700000" algn="tl">
                    <a:srgbClr val="C0C0C0"/>
                  </a:outerShdw>
                </a:effectLst>
                <a:latin typeface="Arial" charset="0"/>
              </a:rPr>
              <a:t>提出了结构化方法，也称为面向功能的软件开发方法或面向数据流的软件开发方法。</a:t>
            </a:r>
          </a:p>
          <a:p>
            <a:pPr>
              <a:lnSpc>
                <a:spcPct val="150000"/>
              </a:lnSpc>
              <a:defRPr/>
            </a:pPr>
            <a:r>
              <a:rPr lang="zh-CN" altLang="en-US" sz="2400" b="1">
                <a:effectLst>
                  <a:outerShdw blurRad="38100" dist="38100" dir="2700000" algn="tl">
                    <a:srgbClr val="C0C0C0"/>
                  </a:outerShdw>
                </a:effectLst>
                <a:latin typeface="Arial" charset="0"/>
              </a:rPr>
              <a:t>       首先提出用结构化分析（</a:t>
            </a:r>
            <a:r>
              <a:rPr lang="en-US" altLang="zh-CN" sz="2400" b="1">
                <a:effectLst>
                  <a:outerShdw blurRad="38100" dist="38100" dir="2700000" algn="tl">
                    <a:srgbClr val="C0C0C0"/>
                  </a:outerShdw>
                </a:effectLst>
                <a:latin typeface="Arial" charset="0"/>
              </a:rPr>
              <a:t>Structure Analysis</a:t>
            </a:r>
            <a:r>
              <a:rPr lang="zh-CN" altLang="en-US" sz="2400" b="1">
                <a:effectLst>
                  <a:outerShdw blurRad="38100" dist="38100" dir="2700000" algn="tl">
                    <a:srgbClr val="C0C0C0"/>
                  </a:outerShdw>
                </a:effectLst>
                <a:latin typeface="Arial" charset="0"/>
              </a:rPr>
              <a:t>，</a:t>
            </a:r>
            <a:r>
              <a:rPr lang="en-US" altLang="zh-CN" sz="2400" b="1">
                <a:effectLst>
                  <a:outerShdw blurRad="38100" dist="38100" dir="2700000" algn="tl">
                    <a:srgbClr val="C0C0C0"/>
                  </a:outerShdw>
                </a:effectLst>
                <a:latin typeface="Arial" charset="0"/>
              </a:rPr>
              <a:t>SA</a:t>
            </a:r>
            <a:r>
              <a:rPr lang="zh-CN" altLang="en-US" sz="2400" b="1">
                <a:effectLst>
                  <a:outerShdw blurRad="38100" dist="38100" dir="2700000" algn="tl">
                    <a:srgbClr val="C0C0C0"/>
                  </a:outerShdw>
                </a:effectLst>
                <a:latin typeface="Arial" charset="0"/>
              </a:rPr>
              <a:t>）对软件进行需求分析，之后用结构化设计（</a:t>
            </a:r>
            <a:r>
              <a:rPr lang="en-US" altLang="zh-CN" sz="2400" b="1">
                <a:effectLst>
                  <a:outerShdw blurRad="38100" dist="38100" dir="2700000" algn="tl">
                    <a:srgbClr val="C0C0C0"/>
                  </a:outerShdw>
                </a:effectLst>
                <a:latin typeface="Arial" charset="0"/>
              </a:rPr>
              <a:t>Structure Design</a:t>
            </a:r>
            <a:r>
              <a:rPr lang="zh-CN" altLang="en-US" sz="2400" b="1">
                <a:effectLst>
                  <a:outerShdw blurRad="38100" dist="38100" dir="2700000" algn="tl">
                    <a:srgbClr val="C0C0C0"/>
                  </a:outerShdw>
                </a:effectLst>
                <a:latin typeface="Arial" charset="0"/>
              </a:rPr>
              <a:t>，</a:t>
            </a:r>
            <a:r>
              <a:rPr lang="en-US" altLang="zh-CN" sz="2400" b="1">
                <a:effectLst>
                  <a:outerShdw blurRad="38100" dist="38100" dir="2700000" algn="tl">
                    <a:srgbClr val="C0C0C0"/>
                  </a:outerShdw>
                </a:effectLst>
                <a:latin typeface="Arial" charset="0"/>
              </a:rPr>
              <a:t>SD</a:t>
            </a:r>
            <a:r>
              <a:rPr lang="zh-CN" altLang="en-US" sz="2400" b="1">
                <a:effectLst>
                  <a:outerShdw blurRad="38100" dist="38100" dir="2700000" algn="tl">
                    <a:srgbClr val="C0C0C0"/>
                  </a:outerShdw>
                </a:effectLst>
                <a:latin typeface="Arial" charset="0"/>
              </a:rPr>
              <a:t>）方法进行系统设计，最后用结构化编程（</a:t>
            </a:r>
            <a:r>
              <a:rPr lang="en-US" altLang="zh-CN" sz="2400" b="1">
                <a:effectLst>
                  <a:outerShdw blurRad="38100" dist="38100" dir="2700000" algn="tl">
                    <a:srgbClr val="C0C0C0"/>
                  </a:outerShdw>
                </a:effectLst>
                <a:latin typeface="Arial" charset="0"/>
              </a:rPr>
              <a:t>Structure Programming</a:t>
            </a:r>
            <a:r>
              <a:rPr lang="zh-CN" altLang="en-US" sz="2400" b="1">
                <a:effectLst>
                  <a:outerShdw blurRad="38100" dist="38100" dir="2700000" algn="tl">
                    <a:srgbClr val="C0C0C0"/>
                  </a:outerShdw>
                </a:effectLst>
                <a:latin typeface="Arial" charset="0"/>
              </a:rPr>
              <a:t>，</a:t>
            </a:r>
            <a:r>
              <a:rPr lang="en-US" altLang="zh-CN" sz="2400" b="1">
                <a:effectLst>
                  <a:outerShdw blurRad="38100" dist="38100" dir="2700000" algn="tl">
                    <a:srgbClr val="C0C0C0"/>
                  </a:outerShdw>
                </a:effectLst>
                <a:latin typeface="Arial" charset="0"/>
              </a:rPr>
              <a:t>SP</a:t>
            </a:r>
            <a:r>
              <a:rPr lang="zh-CN" altLang="en-US" sz="2400" b="1">
                <a:effectLst>
                  <a:outerShdw blurRad="38100" dist="38100" dir="2700000" algn="tl">
                    <a:srgbClr val="C0C0C0"/>
                  </a:outerShdw>
                </a:effectLst>
                <a:latin typeface="Arial" charset="0"/>
              </a:rPr>
              <a:t>）实现软件。</a:t>
            </a:r>
          </a:p>
          <a:p>
            <a:pPr>
              <a:lnSpc>
                <a:spcPct val="150000"/>
              </a:lnSpc>
              <a:defRPr/>
            </a:pPr>
            <a:r>
              <a:rPr lang="zh-CN" altLang="en-US" sz="2400" b="1">
                <a:effectLst>
                  <a:outerShdw blurRad="38100" dist="38100" dir="2700000" algn="tl">
                    <a:srgbClr val="C0C0C0"/>
                  </a:outerShdw>
                </a:effectLst>
                <a:latin typeface="Arial" charset="0"/>
              </a:rPr>
              <a:t>        结构化方法提出的开发过程步骤明确，</a:t>
            </a:r>
            <a:r>
              <a:rPr lang="en-US" altLang="zh-CN" sz="2400" b="1">
                <a:effectLst>
                  <a:outerShdw blurRad="38100" dist="38100" dir="2700000" algn="tl">
                    <a:srgbClr val="C0C0C0"/>
                  </a:outerShdw>
                </a:effectLst>
                <a:latin typeface="Arial" charset="0"/>
              </a:rPr>
              <a:t>SA</a:t>
            </a:r>
            <a:r>
              <a:rPr lang="zh-CN" altLang="en-US" sz="2400" b="1">
                <a:effectLst>
                  <a:outerShdw blurRad="38100" dist="38100" dir="2700000" algn="tl">
                    <a:srgbClr val="C0C0C0"/>
                  </a:outerShdw>
                </a:effectLst>
                <a:latin typeface="Arial" charset="0"/>
              </a:rPr>
              <a:t>、</a:t>
            </a:r>
            <a:r>
              <a:rPr lang="en-US" altLang="zh-CN" sz="2400" b="1">
                <a:effectLst>
                  <a:outerShdw blurRad="38100" dist="38100" dir="2700000" algn="tl">
                    <a:srgbClr val="C0C0C0"/>
                  </a:outerShdw>
                </a:effectLst>
                <a:latin typeface="Arial" charset="0"/>
              </a:rPr>
              <a:t>SD</a:t>
            </a:r>
            <a:r>
              <a:rPr lang="zh-CN" altLang="en-US" sz="2400" b="1">
                <a:effectLst>
                  <a:outerShdw blurRad="38100" dist="38100" dir="2700000" algn="tl">
                    <a:srgbClr val="C0C0C0"/>
                  </a:outerShdw>
                </a:effectLst>
                <a:latin typeface="Arial" charset="0"/>
              </a:rPr>
              <a:t>和</a:t>
            </a:r>
            <a:r>
              <a:rPr lang="en-US" altLang="zh-CN" sz="2400" b="1">
                <a:effectLst>
                  <a:outerShdw blurRad="38100" dist="38100" dir="2700000" algn="tl">
                    <a:srgbClr val="C0C0C0"/>
                  </a:outerShdw>
                </a:effectLst>
                <a:latin typeface="Arial" charset="0"/>
              </a:rPr>
              <a:t>SP</a:t>
            </a:r>
            <a:r>
              <a:rPr lang="zh-CN" altLang="en-US" sz="2400" b="1">
                <a:effectLst>
                  <a:outerShdw blurRad="38100" dist="38100" dir="2700000" algn="tl">
                    <a:srgbClr val="C0C0C0"/>
                  </a:outerShdw>
                </a:effectLst>
                <a:latin typeface="Arial" charset="0"/>
              </a:rPr>
              <a:t>三个阶段彼此衔接，前后照应。 </a:t>
            </a:r>
          </a:p>
        </p:txBody>
      </p:sp>
      <p:sp>
        <p:nvSpPr>
          <p:cNvPr id="240669" name="Text Box 1053"/>
          <p:cNvSpPr txBox="1">
            <a:spLocks noChangeArrowheads="1"/>
          </p:cNvSpPr>
          <p:nvPr/>
        </p:nvSpPr>
        <p:spPr bwMode="auto">
          <a:xfrm>
            <a:off x="179388" y="1268413"/>
            <a:ext cx="2808287"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zh-CN" altLang="en-US" sz="2400" b="1">
                <a:solidFill>
                  <a:schemeClr val="hlink"/>
                </a:solidFill>
                <a:effectLst>
                  <a:outerShdw blurRad="38100" dist="38100" dir="2700000" algn="tl">
                    <a:srgbClr val="C0C0C0"/>
                  </a:outerShdw>
                </a:effectLst>
                <a:latin typeface="Times New Roman" pitchFamily="18" charset="0"/>
              </a:rPr>
              <a:t>结构化开发方法</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ChangeArrowheads="1"/>
          </p:cNvSpPr>
          <p:nvPr/>
        </p:nvSpPr>
        <p:spPr bwMode="auto">
          <a:xfrm>
            <a:off x="2771775" y="333375"/>
            <a:ext cx="3860800" cy="714375"/>
          </a:xfrm>
          <a:prstGeom prst="rect">
            <a:avLst/>
          </a:prstGeom>
          <a:noFill/>
          <a:ln w="9525">
            <a:noFill/>
            <a:miter lim="800000"/>
            <a:headEnd/>
            <a:tailEnd/>
          </a:ln>
          <a:effectLst/>
        </p:spPr>
        <p:txBody>
          <a:bodyPr wrap="none">
            <a:spAutoFit/>
          </a:bodyPr>
          <a:lstStyle/>
          <a:p>
            <a:pPr algn="just" eaLnBrk="0" hangingPunct="0">
              <a:lnSpc>
                <a:spcPct val="85000"/>
              </a:lnSpc>
              <a:defRPr/>
            </a:pPr>
            <a:r>
              <a:rPr kumimoji="0" lang="zh-CN" altLang="en-US" sz="4800" b="1">
                <a:solidFill>
                  <a:srgbClr val="FF0000"/>
                </a:solidFill>
                <a:effectLst>
                  <a:outerShdw blurRad="38100" dist="38100" dir="2700000" algn="tl">
                    <a:srgbClr val="C0C0C0"/>
                  </a:outerShdw>
                </a:effectLst>
                <a:latin typeface="Arial" charset="0"/>
                <a:ea typeface="隶书" pitchFamily="49" charset="-122"/>
              </a:rPr>
              <a:t>软件开发方法</a:t>
            </a:r>
          </a:p>
        </p:txBody>
      </p:sp>
      <p:sp>
        <p:nvSpPr>
          <p:cNvPr id="332805" name="Rectangle 5"/>
          <p:cNvSpPr>
            <a:spLocks noChangeArrowheads="1"/>
          </p:cNvSpPr>
          <p:nvPr/>
        </p:nvSpPr>
        <p:spPr bwMode="auto">
          <a:xfrm>
            <a:off x="250825" y="2030413"/>
            <a:ext cx="8604250" cy="2924175"/>
          </a:xfrm>
          <a:prstGeom prst="rect">
            <a:avLst/>
          </a:prstGeom>
          <a:noFill/>
          <a:ln w="9525">
            <a:noFill/>
            <a:miter lim="800000"/>
            <a:headEnd/>
            <a:tailEnd/>
          </a:ln>
          <a:effectLst/>
        </p:spPr>
        <p:txBody>
          <a:bodyPr anchor="ctr">
            <a:spAutoFit/>
          </a:bodyPr>
          <a:lstStyle/>
          <a:p>
            <a:pPr>
              <a:lnSpc>
                <a:spcPct val="150000"/>
              </a:lnSpc>
              <a:defRPr/>
            </a:pPr>
            <a:r>
              <a:rPr lang="en-US" altLang="zh-CN" sz="2400" b="1" dirty="0">
                <a:effectLst>
                  <a:outerShdw blurRad="38100" dist="38100" dir="2700000" algn="tl">
                    <a:srgbClr val="C0C0C0"/>
                  </a:outerShdw>
                </a:effectLst>
                <a:latin typeface="Arial" charset="0"/>
              </a:rPr>
              <a:t>       </a:t>
            </a:r>
            <a:r>
              <a:rPr lang="zh-CN" altLang="en-US" sz="2400" b="1" dirty="0">
                <a:effectLst>
                  <a:outerShdw blurRad="38100" dist="38100" dir="2700000" algn="tl">
                    <a:srgbClr val="C0C0C0"/>
                  </a:outerShdw>
                </a:effectLst>
                <a:latin typeface="Arial" charset="0"/>
              </a:rPr>
              <a:t>面向对象思想符合人们对客观世界的认识和描述。客观世界的实体是人们认识世界的基础，面向对象开发方法的基础是对象，而对象就是对客观事务（问题空间）的直接描述。</a:t>
            </a:r>
          </a:p>
          <a:p>
            <a:pPr>
              <a:lnSpc>
                <a:spcPct val="150000"/>
              </a:lnSpc>
              <a:defRPr/>
            </a:pPr>
            <a:endParaRPr lang="zh-CN" altLang="en-US" sz="2400" b="1" dirty="0">
              <a:effectLst>
                <a:outerShdw blurRad="38100" dist="38100" dir="2700000" algn="tl">
                  <a:srgbClr val="C0C0C0"/>
                </a:outerShdw>
              </a:effectLst>
              <a:latin typeface="Arial" charset="0"/>
            </a:endParaRPr>
          </a:p>
          <a:p>
            <a:pPr algn="ctr">
              <a:lnSpc>
                <a:spcPct val="150000"/>
              </a:lnSpc>
              <a:defRPr/>
            </a:pPr>
            <a:r>
              <a:rPr lang="zh-CN" altLang="en-US" b="1" dirty="0">
                <a:effectLst>
                  <a:outerShdw blurRad="38100" dist="38100" dir="2700000" algn="tl">
                    <a:srgbClr val="C0C0C0"/>
                  </a:outerShdw>
                </a:effectLst>
                <a:latin typeface="Arial" charset="0"/>
              </a:rPr>
              <a:t>面向对象 </a:t>
            </a:r>
            <a:r>
              <a:rPr lang="en-US" altLang="zh-CN" b="1" dirty="0">
                <a:effectLst>
                  <a:outerShdw blurRad="38100" dist="38100" dir="2700000" algn="tl">
                    <a:srgbClr val="C0C0C0"/>
                  </a:outerShdw>
                </a:effectLst>
                <a:latin typeface="Arial" charset="0"/>
              </a:rPr>
              <a:t>= </a:t>
            </a:r>
            <a:r>
              <a:rPr lang="zh-CN" altLang="en-US" b="1" dirty="0">
                <a:effectLst>
                  <a:outerShdw blurRad="38100" dist="38100" dir="2700000" algn="tl">
                    <a:srgbClr val="C0C0C0"/>
                  </a:outerShdw>
                </a:effectLst>
                <a:latin typeface="Arial" charset="0"/>
              </a:rPr>
              <a:t>对象 </a:t>
            </a:r>
            <a:r>
              <a:rPr lang="en-US" altLang="zh-CN" b="1" dirty="0">
                <a:effectLst>
                  <a:outerShdw blurRad="38100" dist="38100" dir="2700000" algn="tl">
                    <a:srgbClr val="C0C0C0"/>
                  </a:outerShdw>
                </a:effectLst>
                <a:latin typeface="Arial" charset="0"/>
              </a:rPr>
              <a:t>+ </a:t>
            </a:r>
            <a:r>
              <a:rPr lang="zh-CN" altLang="en-US" b="1" dirty="0">
                <a:effectLst>
                  <a:outerShdw blurRad="38100" dist="38100" dir="2700000" algn="tl">
                    <a:srgbClr val="C0C0C0"/>
                  </a:outerShdw>
                </a:effectLst>
                <a:latin typeface="Arial" charset="0"/>
              </a:rPr>
              <a:t>类 </a:t>
            </a:r>
            <a:r>
              <a:rPr lang="en-US" altLang="zh-CN" b="1" dirty="0">
                <a:effectLst>
                  <a:outerShdw blurRad="38100" dist="38100" dir="2700000" algn="tl">
                    <a:srgbClr val="C0C0C0"/>
                  </a:outerShdw>
                </a:effectLst>
                <a:latin typeface="Arial" charset="0"/>
              </a:rPr>
              <a:t>+ </a:t>
            </a:r>
            <a:r>
              <a:rPr lang="zh-CN" altLang="en-US" b="1" dirty="0">
                <a:effectLst>
                  <a:outerShdw blurRad="38100" dist="38100" dir="2700000" algn="tl">
                    <a:srgbClr val="C0C0C0"/>
                  </a:outerShdw>
                </a:effectLst>
                <a:latin typeface="Arial" charset="0"/>
              </a:rPr>
              <a:t>继承 </a:t>
            </a:r>
            <a:r>
              <a:rPr lang="en-US" altLang="zh-CN" b="1" dirty="0">
                <a:effectLst>
                  <a:outerShdw blurRad="38100" dist="38100" dir="2700000" algn="tl">
                    <a:srgbClr val="C0C0C0"/>
                  </a:outerShdw>
                </a:effectLst>
                <a:latin typeface="Arial" charset="0"/>
              </a:rPr>
              <a:t>+ </a:t>
            </a:r>
            <a:r>
              <a:rPr lang="zh-CN" altLang="en-US" b="1" dirty="0">
                <a:effectLst>
                  <a:outerShdw blurRad="38100" dist="38100" dir="2700000" algn="tl">
                    <a:srgbClr val="C0C0C0"/>
                  </a:outerShdw>
                </a:effectLst>
                <a:latin typeface="Arial" charset="0"/>
              </a:rPr>
              <a:t>消息</a:t>
            </a:r>
            <a:r>
              <a:rPr lang="zh-CN" altLang="en-US" dirty="0">
                <a:latin typeface="Arial" charset="0"/>
              </a:rPr>
              <a:t> </a:t>
            </a:r>
          </a:p>
        </p:txBody>
      </p:sp>
      <p:sp>
        <p:nvSpPr>
          <p:cNvPr id="332806" name="Text Box 6"/>
          <p:cNvSpPr txBox="1">
            <a:spLocks noChangeArrowheads="1"/>
          </p:cNvSpPr>
          <p:nvPr/>
        </p:nvSpPr>
        <p:spPr bwMode="auto">
          <a:xfrm>
            <a:off x="179388" y="1268413"/>
            <a:ext cx="3240087" cy="457200"/>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zh-CN" altLang="en-US" sz="2400" b="1">
                <a:solidFill>
                  <a:schemeClr val="hlink"/>
                </a:solidFill>
                <a:effectLst>
                  <a:outerShdw blurRad="38100" dist="38100" dir="2700000" algn="tl">
                    <a:srgbClr val="C0C0C0"/>
                  </a:outerShdw>
                </a:effectLst>
                <a:latin typeface="Times New Roman" pitchFamily="18" charset="0"/>
              </a:rPr>
              <a:t>面向对象开发方法</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457200" y="457200"/>
            <a:ext cx="8458200" cy="685800"/>
          </a:xfrm>
          <a:prstGeom prst="rect">
            <a:avLst/>
          </a:prstGeom>
          <a:noFill/>
          <a:ln w="9525">
            <a:noFill/>
            <a:miter lim="800000"/>
            <a:headEnd/>
            <a:tailEnd/>
          </a:ln>
          <a:effectLst/>
        </p:spPr>
        <p:txBody>
          <a:bodyPr lIns="0" tIns="0" rIns="0" bIns="0" anchor="b"/>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第一章  软件工程概述 小结</a:t>
            </a:r>
          </a:p>
        </p:txBody>
      </p:sp>
      <p:sp>
        <p:nvSpPr>
          <p:cNvPr id="268294" name="Text Box 6"/>
          <p:cNvSpPr txBox="1">
            <a:spLocks noChangeArrowheads="1"/>
          </p:cNvSpPr>
          <p:nvPr/>
        </p:nvSpPr>
        <p:spPr bwMode="auto">
          <a:xfrm>
            <a:off x="1908175" y="2420938"/>
            <a:ext cx="5410200" cy="2870200"/>
          </a:xfrm>
          <a:prstGeom prst="rect">
            <a:avLst/>
          </a:prstGeom>
          <a:noFill/>
          <a:ln w="12700">
            <a:noFill/>
            <a:miter lim="800000"/>
            <a:headEnd type="none" w="sm" len="sm"/>
            <a:tailEnd type="none" w="sm" len="sm"/>
          </a:ln>
          <a:effectLst/>
        </p:spPr>
        <p:txBody>
          <a:bodyPr>
            <a:spAutoFit/>
          </a:bodyPr>
          <a:lstStyle/>
          <a:p>
            <a:pPr algn="just" eaLnBrk="0" hangingPunct="0">
              <a:lnSpc>
                <a:spcPct val="90000"/>
              </a:lnSpc>
              <a:spcBef>
                <a:spcPct val="50000"/>
              </a:spcBef>
              <a:buClr>
                <a:schemeClr val="tx2"/>
              </a:buClr>
              <a:buFont typeface="Wingdings" pitchFamily="2" charset="2"/>
              <a:buChar char="v"/>
              <a:defRPr/>
            </a:pPr>
            <a:r>
              <a:rPr lang="en-US" altLang="zh-CN" b="1">
                <a:solidFill>
                  <a:schemeClr val="tx1"/>
                </a:solidFill>
                <a:effectLst>
                  <a:outerShdw blurRad="38100" dist="38100" dir="2700000" algn="tl">
                    <a:srgbClr val="C0C0C0"/>
                  </a:outerShdw>
                </a:effectLst>
                <a:latin typeface="宋体" pitchFamily="2" charset="-122"/>
              </a:rPr>
              <a:t> </a:t>
            </a:r>
            <a:r>
              <a:rPr lang="zh-CN" altLang="en-US" b="1">
                <a:solidFill>
                  <a:schemeClr val="tx1"/>
                </a:solidFill>
                <a:effectLst>
                  <a:outerShdw blurRad="38100" dist="38100" dir="2700000" algn="tl">
                    <a:srgbClr val="C0C0C0"/>
                  </a:outerShdw>
                </a:effectLst>
                <a:latin typeface="宋体" pitchFamily="2" charset="-122"/>
              </a:rPr>
              <a:t>软件工程的发展历程 </a:t>
            </a:r>
          </a:p>
          <a:p>
            <a:pPr algn="just" eaLnBrk="0" hangingPunct="0">
              <a:lnSpc>
                <a:spcPct val="90000"/>
              </a:lnSpc>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软件工程的概念</a:t>
            </a:r>
          </a:p>
          <a:p>
            <a:pPr algn="just" eaLnBrk="0" hangingPunct="0">
              <a:lnSpc>
                <a:spcPct val="90000"/>
              </a:lnSpc>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软件与软件工过程</a:t>
            </a:r>
          </a:p>
          <a:p>
            <a:pPr algn="just" eaLnBrk="0" hangingPunct="0">
              <a:lnSpc>
                <a:spcPct val="90000"/>
              </a:lnSpc>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软件过程模型</a:t>
            </a:r>
          </a:p>
          <a:p>
            <a:pPr algn="just" eaLnBrk="0" hangingPunct="0">
              <a:lnSpc>
                <a:spcPct val="90000"/>
              </a:lnSpc>
              <a:spcBef>
                <a:spcPct val="50000"/>
              </a:spcBef>
              <a:buClr>
                <a:schemeClr val="tx2"/>
              </a:buClr>
              <a:buFont typeface="Wingdings" pitchFamily="2" charset="2"/>
              <a:buChar char="v"/>
              <a:defRPr/>
            </a:pPr>
            <a:r>
              <a:rPr lang="zh-CN" altLang="en-US" b="1">
                <a:solidFill>
                  <a:schemeClr val="tx1"/>
                </a:solidFill>
                <a:effectLst>
                  <a:outerShdw blurRad="38100" dist="38100" dir="2700000" algn="tl">
                    <a:srgbClr val="C0C0C0"/>
                  </a:outerShdw>
                </a:effectLst>
                <a:latin typeface="宋体" pitchFamily="2" charset="-122"/>
              </a:rPr>
              <a:t> 软件开发方法</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dirty="0">
                <a:solidFill>
                  <a:srgbClr val="FF0000"/>
                </a:solidFill>
                <a:effectLst>
                  <a:outerShdw blurRad="38100" dist="38100" dir="2700000" algn="tl">
                    <a:srgbClr val="C0C0C0"/>
                  </a:outerShdw>
                </a:effectLst>
                <a:latin typeface="隶书" pitchFamily="49" charset="-122"/>
                <a:ea typeface="隶书" pitchFamily="49" charset="-122"/>
              </a:rPr>
              <a:t>引 言</a:t>
            </a:r>
          </a:p>
        </p:txBody>
      </p:sp>
      <p:pic>
        <p:nvPicPr>
          <p:cNvPr id="20482" name="Picture 3" descr="kjcq2004011403-aaa"/>
          <p:cNvPicPr>
            <a:picLocks noChangeAspect="1" noChangeArrowheads="1"/>
          </p:cNvPicPr>
          <p:nvPr/>
        </p:nvPicPr>
        <p:blipFill>
          <a:blip r:embed="rId3" cstate="print"/>
          <a:srcRect/>
          <a:stretch>
            <a:fillRect/>
          </a:stretch>
        </p:blipFill>
        <p:spPr bwMode="auto">
          <a:xfrm>
            <a:off x="4714876" y="3857628"/>
            <a:ext cx="3357586" cy="2701679"/>
          </a:xfrm>
          <a:prstGeom prst="rect">
            <a:avLst/>
          </a:prstGeom>
          <a:noFill/>
          <a:ln w="9525">
            <a:noFill/>
            <a:miter lim="800000"/>
            <a:headEnd/>
            <a:tailEnd/>
          </a:ln>
        </p:spPr>
      </p:pic>
      <p:sp>
        <p:nvSpPr>
          <p:cNvPr id="339972" name="Rectangle 4"/>
          <p:cNvSpPr>
            <a:spLocks noChangeArrowheads="1"/>
          </p:cNvSpPr>
          <p:nvPr/>
        </p:nvSpPr>
        <p:spPr bwMode="auto">
          <a:xfrm>
            <a:off x="61512" y="1885726"/>
            <a:ext cx="5286380" cy="4294188"/>
          </a:xfrm>
          <a:prstGeom prst="rect">
            <a:avLst/>
          </a:prstGeom>
          <a:noFill/>
          <a:ln w="9525">
            <a:noFill/>
            <a:miter lim="800000"/>
            <a:headEnd/>
            <a:tailEnd/>
          </a:ln>
          <a:effectLst/>
        </p:spPr>
        <p:txBody>
          <a:bodyPr/>
          <a:lstStyle/>
          <a:p>
            <a:pPr marL="342900" indent="-342900" eaLnBrk="0" hangingPunct="0">
              <a:lnSpc>
                <a:spcPct val="80000"/>
              </a:lnSpc>
              <a:spcAft>
                <a:spcPct val="50000"/>
              </a:spcAft>
              <a:buClr>
                <a:srgbClr val="A31221"/>
              </a:buClr>
              <a:buSzPct val="75000"/>
              <a:buFont typeface="Wingdings 3" pitchFamily="18" charset="2"/>
              <a:buChar char="u"/>
              <a:defRPr/>
            </a:pPr>
            <a:r>
              <a:rPr kumimoji="0" lang="zh-CN" altLang="en-US" sz="2000" b="1" dirty="0">
                <a:solidFill>
                  <a:schemeClr val="tx1"/>
                </a:solidFill>
                <a:effectLst>
                  <a:outerShdw blurRad="38100" dist="38100" dir="2700000" algn="tl">
                    <a:srgbClr val="C0C0C0"/>
                  </a:outerShdw>
                </a:effectLst>
                <a:latin typeface="宋体" pitchFamily="2" charset="-122"/>
              </a:rPr>
              <a:t>软件不仅仅是在计算机运行的程序</a:t>
            </a:r>
          </a:p>
          <a:p>
            <a:pPr marL="342900" indent="-342900" eaLnBrk="0" hangingPunct="0">
              <a:lnSpc>
                <a:spcPct val="120000"/>
              </a:lnSpc>
              <a:spcAft>
                <a:spcPct val="50000"/>
              </a:spcAft>
              <a:buClr>
                <a:srgbClr val="A31221"/>
              </a:buClr>
              <a:buSzPct val="75000"/>
              <a:buFont typeface="Wingdings 3" pitchFamily="18" charset="2"/>
              <a:buChar char="u"/>
              <a:defRPr/>
            </a:pPr>
            <a:r>
              <a:rPr kumimoji="0" lang="zh-CN" altLang="en-US" sz="2000" b="1" dirty="0">
                <a:solidFill>
                  <a:schemeClr val="tx1"/>
                </a:solidFill>
                <a:effectLst>
                  <a:outerShdw blurRad="38100" dist="38100" dir="2700000" algn="tl">
                    <a:srgbClr val="C0C0C0"/>
                  </a:outerShdw>
                </a:effectLst>
                <a:latin typeface="宋体" pitchFamily="2" charset="-122"/>
              </a:rPr>
              <a:t>任何预先定义好的程序步骤的地方，都有软件的身影</a:t>
            </a:r>
          </a:p>
          <a:p>
            <a:pPr marL="342900" indent="-342900" eaLnBrk="0" hangingPunct="0">
              <a:lnSpc>
                <a:spcPct val="80000"/>
              </a:lnSpc>
              <a:spcAft>
                <a:spcPct val="50000"/>
              </a:spcAft>
              <a:buClr>
                <a:srgbClr val="A31221"/>
              </a:buClr>
              <a:buSzPct val="75000"/>
              <a:buFont typeface="Wingdings 3" pitchFamily="18" charset="2"/>
              <a:buNone/>
              <a:defRPr/>
            </a:pPr>
            <a:r>
              <a:rPr kumimoji="0" lang="zh-CN" altLang="en-US" sz="2200" b="1" dirty="0">
                <a:solidFill>
                  <a:srgbClr val="CC0066"/>
                </a:solidFill>
                <a:effectLst>
                  <a:outerShdw blurRad="38100" dist="38100" dir="2700000" algn="tl">
                    <a:srgbClr val="C0C0C0"/>
                  </a:outerShdw>
                </a:effectLst>
                <a:latin typeface="宋体" pitchFamily="2" charset="-122"/>
              </a:rPr>
              <a:t>软件的应用领域</a:t>
            </a:r>
          </a:p>
          <a:p>
            <a:pPr marL="742950" lvl="1" indent="-285750" eaLnBrk="0" hangingPunct="0">
              <a:lnSpc>
                <a:spcPct val="80000"/>
              </a:lnSpc>
              <a:spcAft>
                <a:spcPct val="50000"/>
              </a:spcAft>
              <a:buClr>
                <a:srgbClr val="838487"/>
              </a:buClr>
              <a:buSzPct val="75000"/>
              <a:buFont typeface="Wingdings 3" pitchFamily="18" charset="2"/>
              <a:buChar char="u"/>
              <a:defRPr/>
            </a:pPr>
            <a:r>
              <a:rPr kumimoji="0" lang="zh-CN" altLang="en-US" sz="2200" b="1" dirty="0">
                <a:effectLst>
                  <a:outerShdw blurRad="38100" dist="38100" dir="2700000" algn="tl">
                    <a:srgbClr val="C0C0C0"/>
                  </a:outerShdw>
                </a:effectLst>
                <a:latin typeface="宋体" pitchFamily="2" charset="-122"/>
              </a:rPr>
              <a:t>系统软件</a:t>
            </a:r>
          </a:p>
          <a:p>
            <a:pPr marL="742950" lvl="1" indent="-285750" eaLnBrk="0" hangingPunct="0">
              <a:lnSpc>
                <a:spcPct val="80000"/>
              </a:lnSpc>
              <a:spcAft>
                <a:spcPct val="50000"/>
              </a:spcAft>
              <a:buClr>
                <a:srgbClr val="838487"/>
              </a:buClr>
              <a:buSzPct val="75000"/>
              <a:buFont typeface="Wingdings 3" pitchFamily="18" charset="2"/>
              <a:buChar char="u"/>
              <a:defRPr/>
            </a:pPr>
            <a:r>
              <a:rPr kumimoji="0" lang="zh-CN" altLang="en-US" sz="2200" b="1" dirty="0">
                <a:effectLst>
                  <a:outerShdw blurRad="38100" dist="38100" dir="2700000" algn="tl">
                    <a:srgbClr val="C0C0C0"/>
                  </a:outerShdw>
                </a:effectLst>
                <a:latin typeface="宋体" pitchFamily="2" charset="-122"/>
              </a:rPr>
              <a:t>实时软件</a:t>
            </a:r>
          </a:p>
          <a:p>
            <a:pPr marL="742950" lvl="1" indent="-285750" eaLnBrk="0" hangingPunct="0">
              <a:lnSpc>
                <a:spcPct val="80000"/>
              </a:lnSpc>
              <a:spcAft>
                <a:spcPct val="50000"/>
              </a:spcAft>
              <a:buClr>
                <a:srgbClr val="838487"/>
              </a:buClr>
              <a:buSzPct val="75000"/>
              <a:buFont typeface="Wingdings 3" pitchFamily="18" charset="2"/>
              <a:buChar char="u"/>
              <a:defRPr/>
            </a:pPr>
            <a:r>
              <a:rPr kumimoji="0" lang="zh-CN" altLang="en-US" sz="2200" b="1" dirty="0">
                <a:effectLst>
                  <a:outerShdw blurRad="38100" dist="38100" dir="2700000" algn="tl">
                    <a:srgbClr val="C0C0C0"/>
                  </a:outerShdw>
                </a:effectLst>
                <a:latin typeface="宋体" pitchFamily="2" charset="-122"/>
              </a:rPr>
              <a:t>商业软件</a:t>
            </a:r>
          </a:p>
          <a:p>
            <a:pPr marL="742950" lvl="1" indent="-285750" eaLnBrk="0" hangingPunct="0">
              <a:lnSpc>
                <a:spcPct val="80000"/>
              </a:lnSpc>
              <a:spcAft>
                <a:spcPct val="50000"/>
              </a:spcAft>
              <a:buClr>
                <a:srgbClr val="838487"/>
              </a:buClr>
              <a:buSzPct val="75000"/>
              <a:buFont typeface="Wingdings 3" pitchFamily="18" charset="2"/>
              <a:buChar char="u"/>
              <a:defRPr/>
            </a:pPr>
            <a:r>
              <a:rPr kumimoji="0" lang="zh-CN" altLang="en-US" sz="2200" b="1" dirty="0">
                <a:effectLst>
                  <a:outerShdw blurRad="38100" dist="38100" dir="2700000" algn="tl">
                    <a:srgbClr val="C0C0C0"/>
                  </a:outerShdw>
                </a:effectLst>
                <a:latin typeface="宋体" pitchFamily="2" charset="-122"/>
              </a:rPr>
              <a:t>工程和科学计算软件</a:t>
            </a:r>
          </a:p>
          <a:p>
            <a:pPr marL="742950" lvl="1" indent="-285750" eaLnBrk="0" hangingPunct="0">
              <a:lnSpc>
                <a:spcPct val="80000"/>
              </a:lnSpc>
              <a:spcAft>
                <a:spcPct val="50000"/>
              </a:spcAft>
              <a:buClr>
                <a:srgbClr val="838487"/>
              </a:buClr>
              <a:buSzPct val="75000"/>
              <a:buFont typeface="Wingdings 3" pitchFamily="18" charset="2"/>
              <a:buChar char="u"/>
              <a:defRPr/>
            </a:pPr>
            <a:r>
              <a:rPr kumimoji="0" lang="zh-CN" altLang="en-US" sz="2200" b="1" dirty="0">
                <a:effectLst>
                  <a:outerShdw blurRad="38100" dist="38100" dir="2700000" algn="tl">
                    <a:srgbClr val="C0C0C0"/>
                  </a:outerShdw>
                </a:effectLst>
                <a:latin typeface="宋体" pitchFamily="2" charset="-122"/>
              </a:rPr>
              <a:t>嵌入式软件</a:t>
            </a:r>
          </a:p>
          <a:p>
            <a:pPr marL="742950" lvl="1" indent="-285750" eaLnBrk="0" hangingPunct="0">
              <a:lnSpc>
                <a:spcPct val="80000"/>
              </a:lnSpc>
              <a:spcAft>
                <a:spcPct val="50000"/>
              </a:spcAft>
              <a:buClr>
                <a:srgbClr val="838487"/>
              </a:buClr>
              <a:buSzPct val="75000"/>
              <a:buFont typeface="Wingdings 3" pitchFamily="18" charset="2"/>
              <a:buChar char="u"/>
              <a:defRPr/>
            </a:pPr>
            <a:r>
              <a:rPr kumimoji="0" lang="zh-CN" altLang="en-US" sz="2200" b="1" dirty="0" smtClean="0">
                <a:effectLst>
                  <a:outerShdw blurRad="38100" dist="38100" dir="2700000" algn="tl">
                    <a:srgbClr val="C0C0C0"/>
                  </a:outerShdw>
                </a:effectLst>
                <a:latin typeface="宋体" pitchFamily="2" charset="-122"/>
              </a:rPr>
              <a:t>人工智能</a:t>
            </a:r>
            <a:r>
              <a:rPr kumimoji="0" lang="zh-CN" altLang="en-US" sz="2200" b="1" dirty="0">
                <a:effectLst>
                  <a:outerShdw blurRad="38100" dist="38100" dir="2700000" algn="tl">
                    <a:srgbClr val="C0C0C0"/>
                  </a:outerShdw>
                </a:effectLst>
                <a:latin typeface="宋体" pitchFamily="2" charset="-122"/>
              </a:rPr>
              <a:t>软件</a:t>
            </a:r>
          </a:p>
        </p:txBody>
      </p:sp>
      <p:pic>
        <p:nvPicPr>
          <p:cNvPr id="20485" name="Picture 6" descr="NewsMedia_267839"/>
          <p:cNvPicPr>
            <a:picLocks noChangeAspect="1" noChangeArrowheads="1"/>
          </p:cNvPicPr>
          <p:nvPr/>
        </p:nvPicPr>
        <p:blipFill>
          <a:blip r:embed="rId4" cstate="print"/>
          <a:srcRect/>
          <a:stretch>
            <a:fillRect/>
          </a:stretch>
        </p:blipFill>
        <p:spPr bwMode="auto">
          <a:xfrm>
            <a:off x="7358082" y="1357298"/>
            <a:ext cx="1547813" cy="1160463"/>
          </a:xfrm>
          <a:prstGeom prst="rect">
            <a:avLst/>
          </a:prstGeom>
          <a:noFill/>
          <a:ln w="9525">
            <a:noFill/>
            <a:miter lim="800000"/>
            <a:headEnd/>
            <a:tailEnd/>
          </a:ln>
        </p:spPr>
      </p:pic>
      <p:pic>
        <p:nvPicPr>
          <p:cNvPr id="20487" name="Picture 8" descr="u=1187941564,2283283869&amp;gp=2"/>
          <p:cNvPicPr>
            <a:picLocks noChangeAspect="1" noChangeArrowheads="1"/>
          </p:cNvPicPr>
          <p:nvPr/>
        </p:nvPicPr>
        <p:blipFill>
          <a:blip r:embed="rId5" cstate="print"/>
          <a:srcRect/>
          <a:stretch>
            <a:fillRect/>
          </a:stretch>
        </p:blipFill>
        <p:spPr bwMode="auto">
          <a:xfrm>
            <a:off x="7620000" y="2928934"/>
            <a:ext cx="1524000" cy="1270000"/>
          </a:xfrm>
          <a:prstGeom prst="rect">
            <a:avLst/>
          </a:prstGeom>
          <a:noFill/>
          <a:ln w="9525">
            <a:noFill/>
            <a:miter lim="800000"/>
            <a:headEnd/>
            <a:tailEnd/>
          </a:ln>
        </p:spPr>
      </p:pic>
      <p:sp>
        <p:nvSpPr>
          <p:cNvPr id="339977" name="Rectangle 9"/>
          <p:cNvSpPr>
            <a:spLocks noChangeArrowheads="1"/>
          </p:cNvSpPr>
          <p:nvPr/>
        </p:nvSpPr>
        <p:spPr bwMode="auto">
          <a:xfrm>
            <a:off x="169863" y="1249363"/>
            <a:ext cx="6923087" cy="476250"/>
          </a:xfrm>
          <a:prstGeom prst="rect">
            <a:avLst/>
          </a:prstGeom>
          <a:noFill/>
          <a:ln w="9525">
            <a:noFill/>
            <a:miter lim="800000"/>
            <a:headEnd/>
            <a:tailEnd/>
          </a:ln>
        </p:spPr>
        <p:txBody>
          <a:bodyPr>
            <a:spAutoFit/>
          </a:bodyPr>
          <a:lstStyle/>
          <a:p>
            <a:pPr algn="just">
              <a:lnSpc>
                <a:spcPct val="90000"/>
              </a:lnSpc>
            </a:pPr>
            <a:r>
              <a:rPr kumimoji="0" lang="zh-CN" altLang="en-US" b="1">
                <a:solidFill>
                  <a:srgbClr val="0000FF"/>
                </a:solidFill>
                <a:effectLst>
                  <a:outerShdw blurRad="38100" dist="38100" dir="2700000" algn="tl">
                    <a:srgbClr val="C0C0C0"/>
                  </a:outerShdw>
                </a:effectLst>
              </a:rPr>
              <a:t>为什么要讲软件和软件工程（</a:t>
            </a:r>
            <a:r>
              <a:rPr kumimoji="0" lang="en-US" altLang="zh-CN" b="1">
                <a:solidFill>
                  <a:srgbClr val="0000FF"/>
                </a:solidFill>
                <a:effectLst>
                  <a:outerShdw blurRad="38100" dist="38100" dir="2700000" algn="tl">
                    <a:srgbClr val="C0C0C0"/>
                  </a:outerShdw>
                </a:effectLst>
              </a:rPr>
              <a:t>1</a:t>
            </a:r>
            <a:r>
              <a:rPr kumimoji="0" lang="zh-CN" altLang="en-US" b="1">
                <a:solidFill>
                  <a:srgbClr val="0000FF"/>
                </a:solidFill>
                <a:effectLst>
                  <a:outerShdw blurRad="38100" dist="38100" dir="2700000" algn="tl">
                    <a:srgbClr val="C0C0C0"/>
                  </a:outerShdw>
                </a:effectLst>
              </a:rPr>
              <a:t>）？</a:t>
            </a:r>
          </a:p>
        </p:txBody>
      </p:sp>
      <p:sp>
        <p:nvSpPr>
          <p:cNvPr id="48130" name="AutoShape 2" descr="https://ss0.bdstatic.com/70cFvHSh_Q1YnxGkpoWK1HF6hhy/it/u=4183754786,1064221358&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8132" name="Picture 4" descr="https://ss0.bdstatic.com/70cFvHSh_Q1YnxGkpoWK1HF6hhy/it/u=4183754786,1064221358&amp;fm=27&amp;gp=0.jpg"/>
          <p:cNvPicPr>
            <a:picLocks noChangeAspect="1" noChangeArrowheads="1"/>
          </p:cNvPicPr>
          <p:nvPr/>
        </p:nvPicPr>
        <p:blipFill>
          <a:blip r:embed="rId6"/>
          <a:srcRect/>
          <a:stretch>
            <a:fillRect/>
          </a:stretch>
        </p:blipFill>
        <p:spPr bwMode="auto">
          <a:xfrm>
            <a:off x="5072066" y="2459157"/>
            <a:ext cx="2071702" cy="1541347"/>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304800" y="1196975"/>
            <a:ext cx="3187080" cy="860425"/>
          </a:xfrm>
          <a:prstGeom prst="rect">
            <a:avLst/>
          </a:prstGeom>
          <a:noFill/>
          <a:ln w="9525">
            <a:noFill/>
            <a:miter lim="800000"/>
            <a:headEnd/>
            <a:tailEnd/>
          </a:ln>
          <a:effectLst/>
        </p:spPr>
        <p:txBody>
          <a:bodyPr/>
          <a:lstStyle/>
          <a:p>
            <a:pPr marL="284163" indent="-284163" defTabSz="346075" eaLnBrk="0" hangingPunct="0">
              <a:lnSpc>
                <a:spcPct val="90000"/>
              </a:lnSpc>
              <a:spcAft>
                <a:spcPct val="50000"/>
              </a:spcAft>
              <a:buClr>
                <a:srgbClr val="A31221"/>
              </a:buClr>
              <a:buSzPct val="75000"/>
              <a:buFont typeface="Wingdings 3" pitchFamily="18" charset="2"/>
              <a:buNone/>
              <a:tabLst>
                <a:tab pos="1260475" algn="l"/>
              </a:tabLst>
              <a:defRPr/>
            </a:pPr>
            <a:r>
              <a:rPr kumimoji="0" lang="zh-CN" altLang="en-US" sz="2000" b="1" dirty="0">
                <a:solidFill>
                  <a:srgbClr val="0000FF"/>
                </a:solidFill>
                <a:effectLst>
                  <a:outerShdw blurRad="38100" dist="38100" dir="2700000" algn="tl">
                    <a:srgbClr val="C0C0C0"/>
                  </a:outerShdw>
                </a:effectLst>
                <a:latin typeface="宋体" pitchFamily="2" charset="-122"/>
              </a:rPr>
              <a:t>各产业在经济结构中的比例</a:t>
            </a:r>
          </a:p>
          <a:p>
            <a:pPr marL="622300" lvl="1" indent="-223838" defTabSz="346075" eaLnBrk="0" hangingPunct="0">
              <a:lnSpc>
                <a:spcPct val="90000"/>
              </a:lnSpc>
              <a:spcAft>
                <a:spcPct val="50000"/>
              </a:spcAft>
              <a:buClr>
                <a:srgbClr val="838487"/>
              </a:buClr>
              <a:buSzPct val="75000"/>
              <a:buFont typeface="Wingdings 3" pitchFamily="18" charset="2"/>
              <a:buChar char="u"/>
              <a:tabLst>
                <a:tab pos="1260475" algn="l"/>
              </a:tabLst>
              <a:defRPr/>
            </a:pPr>
            <a:r>
              <a:rPr kumimoji="0" lang="zh-CN" altLang="en-US" sz="2000" b="1" dirty="0">
                <a:effectLst>
                  <a:outerShdw blurRad="38100" dist="38100" dir="2700000" algn="tl">
                    <a:srgbClr val="C0C0C0"/>
                  </a:outerShdw>
                </a:effectLst>
                <a:latin typeface="宋体" pitchFamily="2" charset="-122"/>
              </a:rPr>
              <a:t>工业经济结构与信息经济结构的演变。</a:t>
            </a:r>
          </a:p>
        </p:txBody>
      </p:sp>
      <p:pic>
        <p:nvPicPr>
          <p:cNvPr id="22530" name="Picture 3" descr="信息化"/>
          <p:cNvPicPr>
            <a:picLocks noChangeAspect="1" noChangeArrowheads="1"/>
          </p:cNvPicPr>
          <p:nvPr/>
        </p:nvPicPr>
        <p:blipFill>
          <a:blip r:embed="rId3" cstate="print"/>
          <a:srcRect b="17357"/>
          <a:stretch>
            <a:fillRect/>
          </a:stretch>
        </p:blipFill>
        <p:spPr bwMode="auto">
          <a:xfrm>
            <a:off x="3641700" y="1459547"/>
            <a:ext cx="5473700" cy="2879725"/>
          </a:xfrm>
          <a:prstGeom prst="rect">
            <a:avLst/>
          </a:prstGeom>
          <a:noFill/>
          <a:ln w="9525">
            <a:noFill/>
            <a:miter lim="800000"/>
            <a:headEnd/>
            <a:tailEnd/>
          </a:ln>
        </p:spPr>
      </p:pic>
      <p:sp>
        <p:nvSpPr>
          <p:cNvPr id="340996" name="Rectangle 4"/>
          <p:cNvSpPr>
            <a:spLocks noChangeArrowheads="1"/>
          </p:cNvSpPr>
          <p:nvPr/>
        </p:nvSpPr>
        <p:spPr bwMode="auto">
          <a:xfrm>
            <a:off x="228600" y="3933056"/>
            <a:ext cx="7850188" cy="2528069"/>
          </a:xfrm>
          <a:prstGeom prst="rect">
            <a:avLst/>
          </a:prstGeom>
          <a:noFill/>
          <a:ln w="9525">
            <a:noFill/>
            <a:miter lim="800000"/>
            <a:headEnd/>
            <a:tailEnd/>
          </a:ln>
          <a:effectLst/>
        </p:spPr>
        <p:txBody>
          <a:bodyPr/>
          <a:lstStyle/>
          <a:p>
            <a:pPr marL="284163" indent="-284163" defTabSz="346075" eaLnBrk="0" hangingPunct="0">
              <a:lnSpc>
                <a:spcPct val="90000"/>
              </a:lnSpc>
              <a:spcAft>
                <a:spcPct val="50000"/>
              </a:spcAft>
              <a:buClr>
                <a:srgbClr val="A31221"/>
              </a:buClr>
              <a:buSzPct val="75000"/>
              <a:buFont typeface="Wingdings 3" pitchFamily="18" charset="2"/>
              <a:buNone/>
              <a:tabLst>
                <a:tab pos="1260475" algn="l"/>
              </a:tabLst>
              <a:defRPr/>
            </a:pPr>
            <a:r>
              <a:rPr kumimoji="0" lang="zh-CN" altLang="en-US" sz="2000" b="1" dirty="0">
                <a:solidFill>
                  <a:srgbClr val="0000FF"/>
                </a:solidFill>
                <a:effectLst>
                  <a:outerShdw blurRad="38100" dist="38100" dir="2700000" algn="tl">
                    <a:srgbClr val="C0C0C0"/>
                  </a:outerShdw>
                </a:effectLst>
                <a:latin typeface="宋体" pitchFamily="2" charset="-122"/>
              </a:rPr>
              <a:t>软件是信息时代的焦点</a:t>
            </a:r>
          </a:p>
          <a:p>
            <a:pPr marL="622300" lvl="1" indent="-223838" defTabSz="346075" eaLnBrk="0" hangingPunct="0">
              <a:lnSpc>
                <a:spcPct val="90000"/>
              </a:lnSpc>
              <a:spcAft>
                <a:spcPct val="50000"/>
              </a:spcAft>
              <a:buClr>
                <a:srgbClr val="838487"/>
              </a:buClr>
              <a:buSzPct val="75000"/>
              <a:buFont typeface="Wingdings 3" pitchFamily="18" charset="2"/>
              <a:buChar char="u"/>
              <a:tabLst>
                <a:tab pos="1260475" algn="l"/>
              </a:tabLst>
              <a:defRPr/>
            </a:pPr>
            <a:r>
              <a:rPr kumimoji="0" lang="zh-CN" altLang="en-US" sz="2000" b="1" dirty="0">
                <a:effectLst>
                  <a:outerShdw blurRad="38100" dist="38100" dir="2700000" algn="tl">
                    <a:srgbClr val="C0C0C0"/>
                  </a:outerShdw>
                </a:effectLst>
                <a:latin typeface="宋体" pitchFamily="2" charset="-122"/>
              </a:rPr>
              <a:t> 计算机和软件导致了“知识的民主化”；</a:t>
            </a:r>
          </a:p>
          <a:p>
            <a:pPr marL="622300" lvl="1" indent="-223838" defTabSz="346075" eaLnBrk="0" hangingPunct="0">
              <a:lnSpc>
                <a:spcPct val="90000"/>
              </a:lnSpc>
              <a:spcAft>
                <a:spcPct val="50000"/>
              </a:spcAft>
              <a:buClr>
                <a:srgbClr val="838487"/>
              </a:buClr>
              <a:buSzPct val="75000"/>
              <a:buFont typeface="Wingdings 3" pitchFamily="18" charset="2"/>
              <a:buChar char="u"/>
              <a:tabLst>
                <a:tab pos="1260475" algn="l"/>
              </a:tabLst>
              <a:defRPr/>
            </a:pPr>
            <a:r>
              <a:rPr kumimoji="0" lang="zh-CN" altLang="en-US" sz="2000" b="1" dirty="0">
                <a:effectLst>
                  <a:outerShdw blurRad="38100" dist="38100" dir="2700000" algn="tl">
                    <a:srgbClr val="C0C0C0"/>
                  </a:outerShdw>
                </a:effectLst>
                <a:latin typeface="宋体" pitchFamily="2" charset="-122"/>
              </a:rPr>
              <a:t> “网络共享”是全球知识交换的关键</a:t>
            </a:r>
            <a:r>
              <a:rPr kumimoji="0" lang="zh-CN" altLang="en-US" sz="2000" b="1" dirty="0" smtClean="0">
                <a:effectLst>
                  <a:outerShdw blurRad="38100" dist="38100" dir="2700000" algn="tl">
                    <a:srgbClr val="C0C0C0"/>
                  </a:outerShdw>
                </a:effectLst>
                <a:latin typeface="宋体" pitchFamily="2" charset="-122"/>
              </a:rPr>
              <a:t>；</a:t>
            </a:r>
            <a:r>
              <a:rPr kumimoji="0" lang="en-US" altLang="zh-CN" sz="2000" b="1" dirty="0">
                <a:effectLst>
                  <a:outerShdw blurRad="38100" dist="38100" dir="2700000" algn="tl">
                    <a:srgbClr val="C0C0C0"/>
                  </a:outerShdw>
                </a:effectLst>
                <a:latin typeface="宋体" pitchFamily="2" charset="-122"/>
              </a:rPr>
              <a:t>/*</a:t>
            </a:r>
            <a:r>
              <a:rPr kumimoji="0" lang="zh-CN" altLang="en-US" sz="2000" b="1" dirty="0">
                <a:effectLst>
                  <a:outerShdw blurRad="38100" dist="38100" dir="2700000" algn="tl">
                    <a:srgbClr val="C0C0C0"/>
                  </a:outerShdw>
                </a:effectLst>
                <a:latin typeface="宋体" pitchFamily="2" charset="-122"/>
              </a:rPr>
              <a:t>信息只有共享了才有意义</a:t>
            </a:r>
            <a:r>
              <a:rPr kumimoji="0" lang="en-US" altLang="zh-CN" sz="2000" b="1" dirty="0">
                <a:effectLst>
                  <a:outerShdw blurRad="38100" dist="38100" dir="2700000" algn="tl">
                    <a:srgbClr val="C0C0C0"/>
                  </a:outerShdw>
                </a:effectLst>
                <a:latin typeface="宋体" pitchFamily="2" charset="-122"/>
              </a:rPr>
              <a:t>*//*</a:t>
            </a:r>
            <a:r>
              <a:rPr kumimoji="0" lang="zh-CN" altLang="en-US" sz="2000" b="1" dirty="0">
                <a:effectLst>
                  <a:outerShdw blurRad="38100" dist="38100" dir="2700000" algn="tl">
                    <a:srgbClr val="C0C0C0"/>
                  </a:outerShdw>
                </a:effectLst>
                <a:latin typeface="宋体" pitchFamily="2" charset="-122"/>
              </a:rPr>
              <a:t>共享是网络的本质</a:t>
            </a:r>
            <a:r>
              <a:rPr kumimoji="0" lang="en-US" altLang="zh-CN" sz="2000" b="1" dirty="0">
                <a:effectLst>
                  <a:outerShdw blurRad="38100" dist="38100" dir="2700000" algn="tl">
                    <a:srgbClr val="C0C0C0"/>
                  </a:outerShdw>
                </a:effectLst>
                <a:latin typeface="宋体" pitchFamily="2" charset="-122"/>
              </a:rPr>
              <a:t>*//*</a:t>
            </a:r>
            <a:r>
              <a:rPr kumimoji="0" lang="zh-CN" altLang="en-US" sz="2000" b="1" dirty="0">
                <a:effectLst>
                  <a:outerShdw blurRad="38100" dist="38100" dir="2700000" algn="tl">
                    <a:srgbClr val="C0C0C0"/>
                  </a:outerShdw>
                </a:effectLst>
                <a:latin typeface="宋体" pitchFamily="2" charset="-122"/>
              </a:rPr>
              <a:t>知识的交换是有标准的，这个标准就是话语权</a:t>
            </a:r>
            <a:r>
              <a:rPr kumimoji="0" lang="en-US" altLang="zh-CN" sz="2000" b="1" dirty="0">
                <a:effectLst>
                  <a:outerShdw blurRad="38100" dist="38100" dir="2700000" algn="tl">
                    <a:srgbClr val="C0C0C0"/>
                  </a:outerShdw>
                </a:effectLst>
                <a:latin typeface="宋体" pitchFamily="2" charset="-122"/>
              </a:rPr>
              <a:t>*/</a:t>
            </a:r>
            <a:endParaRPr kumimoji="0" lang="zh-CN" altLang="en-US" sz="2000" b="1" dirty="0">
              <a:effectLst>
                <a:outerShdw blurRad="38100" dist="38100" dir="2700000" algn="tl">
                  <a:srgbClr val="C0C0C0"/>
                </a:outerShdw>
              </a:effectLst>
              <a:latin typeface="宋体" pitchFamily="2" charset="-122"/>
            </a:endParaRPr>
          </a:p>
          <a:p>
            <a:pPr marL="622300" lvl="1" indent="-223838" defTabSz="346075" eaLnBrk="0" hangingPunct="0">
              <a:lnSpc>
                <a:spcPct val="90000"/>
              </a:lnSpc>
              <a:spcAft>
                <a:spcPct val="50000"/>
              </a:spcAft>
              <a:buClr>
                <a:srgbClr val="838487"/>
              </a:buClr>
              <a:buSzPct val="75000"/>
              <a:buFont typeface="Wingdings 3" pitchFamily="18" charset="2"/>
              <a:buChar char="u"/>
              <a:tabLst>
                <a:tab pos="1260475" algn="l"/>
              </a:tabLst>
              <a:defRPr/>
            </a:pPr>
            <a:endParaRPr kumimoji="0" lang="zh-CN" altLang="en-US" sz="2000" b="1" dirty="0">
              <a:effectLst>
                <a:outerShdw blurRad="38100" dist="38100" dir="2700000" algn="tl">
                  <a:srgbClr val="C0C0C0"/>
                </a:outerShdw>
              </a:effectLst>
              <a:latin typeface="宋体" pitchFamily="2" charset="-122"/>
            </a:endParaRPr>
          </a:p>
          <a:p>
            <a:pPr marL="622300" lvl="1" indent="-223838" defTabSz="346075" eaLnBrk="0" hangingPunct="0">
              <a:lnSpc>
                <a:spcPct val="90000"/>
              </a:lnSpc>
              <a:spcAft>
                <a:spcPct val="50000"/>
              </a:spcAft>
              <a:buClr>
                <a:srgbClr val="838487"/>
              </a:buClr>
              <a:buSzPct val="75000"/>
              <a:buFont typeface="Wingdings 3" pitchFamily="18" charset="2"/>
              <a:buChar char="u"/>
              <a:tabLst>
                <a:tab pos="1260475" algn="l"/>
              </a:tabLst>
              <a:defRPr/>
            </a:pPr>
            <a:r>
              <a:rPr kumimoji="0" lang="zh-CN" altLang="en-US" sz="2000" b="1" dirty="0">
                <a:effectLst>
                  <a:outerShdw blurRad="38100" dist="38100" dir="2700000" algn="tl">
                    <a:srgbClr val="C0C0C0"/>
                  </a:outerShdw>
                </a:effectLst>
                <a:latin typeface="宋体" pitchFamily="2" charset="-122"/>
              </a:rPr>
              <a:t> 由计算机控制的信息和知识，将是</a:t>
            </a:r>
            <a:r>
              <a:rPr kumimoji="0" lang="en-US" altLang="zh-CN" sz="2000" b="1" dirty="0">
                <a:effectLst>
                  <a:outerShdw blurRad="38100" dist="38100" dir="2700000" algn="tl">
                    <a:srgbClr val="C0C0C0"/>
                  </a:outerShdw>
                </a:effectLst>
                <a:latin typeface="宋体" pitchFamily="2" charset="-122"/>
              </a:rPr>
              <a:t>21</a:t>
            </a:r>
            <a:r>
              <a:rPr kumimoji="0" lang="zh-CN" altLang="en-US" sz="2000" b="1" dirty="0">
                <a:effectLst>
                  <a:outerShdw blurRad="38100" dist="38100" dir="2700000" algn="tl">
                    <a:srgbClr val="C0C0C0"/>
                  </a:outerShdw>
                </a:effectLst>
                <a:latin typeface="宋体" pitchFamily="2" charset="-122"/>
              </a:rPr>
              <a:t>世纪中权力的焦点。</a:t>
            </a:r>
          </a:p>
        </p:txBody>
      </p:sp>
      <p:sp>
        <p:nvSpPr>
          <p:cNvPr id="340998" name="Rectangle 6"/>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引 言</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ChangeArrowheads="1"/>
          </p:cNvSpPr>
          <p:nvPr/>
        </p:nvSpPr>
        <p:spPr bwMode="auto">
          <a:xfrm>
            <a:off x="228600" y="1143000"/>
            <a:ext cx="8807450" cy="3798167"/>
          </a:xfrm>
          <a:prstGeom prst="rect">
            <a:avLst/>
          </a:prstGeom>
          <a:noFill/>
          <a:ln w="9525">
            <a:noFill/>
            <a:miter lim="800000"/>
            <a:headEnd/>
            <a:tailEnd/>
          </a:ln>
          <a:effectLst/>
        </p:spPr>
        <p:txBody>
          <a:bodyPr/>
          <a:lstStyle/>
          <a:p>
            <a:pPr marL="284163" indent="-284163" defTabSz="346075" eaLnBrk="0" hangingPunct="0">
              <a:lnSpc>
                <a:spcPct val="120000"/>
              </a:lnSpc>
              <a:spcAft>
                <a:spcPct val="50000"/>
              </a:spcAft>
              <a:buClr>
                <a:srgbClr val="A31221"/>
              </a:buClr>
              <a:buSzPct val="75000"/>
              <a:buFont typeface="Wingdings 3" pitchFamily="18" charset="2"/>
              <a:buNone/>
              <a:tabLst>
                <a:tab pos="1260475" algn="l"/>
              </a:tabLst>
            </a:pPr>
            <a:r>
              <a:rPr kumimoji="0" lang="zh-CN" altLang="en-US" b="1" dirty="0">
                <a:solidFill>
                  <a:srgbClr val="0000FF"/>
                </a:solidFill>
                <a:effectLst>
                  <a:outerShdw blurRad="38100" dist="38100" dir="2700000" algn="tl">
                    <a:srgbClr val="C0C0C0"/>
                  </a:outerShdw>
                </a:effectLst>
                <a:latin typeface="宋体" pitchFamily="2" charset="-122"/>
              </a:rPr>
              <a:t>为什么要讲软件和软件工程</a:t>
            </a:r>
            <a:r>
              <a:rPr kumimoji="0" lang="zh-CN" altLang="en-US" b="1" dirty="0">
                <a:solidFill>
                  <a:srgbClr val="0000FF"/>
                </a:solidFill>
                <a:effectLst>
                  <a:outerShdw blurRad="38100" dist="38100" dir="2700000" algn="tl">
                    <a:srgbClr val="C0C0C0"/>
                  </a:outerShdw>
                </a:effectLst>
              </a:rPr>
              <a:t>（</a:t>
            </a:r>
            <a:r>
              <a:rPr kumimoji="0" lang="en-US" altLang="zh-CN" b="1" dirty="0">
                <a:solidFill>
                  <a:srgbClr val="0000FF"/>
                </a:solidFill>
                <a:effectLst>
                  <a:outerShdw blurRad="38100" dist="38100" dir="2700000" algn="tl">
                    <a:srgbClr val="C0C0C0"/>
                  </a:outerShdw>
                </a:effectLst>
              </a:rPr>
              <a:t>2</a:t>
            </a:r>
            <a:r>
              <a:rPr kumimoji="0" lang="zh-CN" altLang="en-US" b="1" dirty="0">
                <a:solidFill>
                  <a:srgbClr val="0000FF"/>
                </a:solidFill>
                <a:effectLst>
                  <a:outerShdw blurRad="38100" dist="38100" dir="2700000" algn="tl">
                    <a:srgbClr val="C0C0C0"/>
                  </a:outerShdw>
                </a:effectLst>
              </a:rPr>
              <a:t>）</a:t>
            </a:r>
            <a:r>
              <a:rPr kumimoji="0" lang="zh-CN" altLang="en-US" dirty="0"/>
              <a:t> </a:t>
            </a:r>
            <a:r>
              <a:rPr kumimoji="0" lang="zh-CN" altLang="en-US" b="1" dirty="0">
                <a:solidFill>
                  <a:srgbClr val="0000FF"/>
                </a:solidFill>
                <a:effectLst>
                  <a:outerShdw blurRad="38100" dist="38100" dir="2700000" algn="tl">
                    <a:srgbClr val="C0C0C0"/>
                  </a:outerShdw>
                </a:effectLst>
                <a:latin typeface="宋体" pitchFamily="2" charset="-122"/>
              </a:rPr>
              <a:t>？</a:t>
            </a:r>
          </a:p>
          <a:p>
            <a:pPr marL="622300" lvl="1" indent="-223838" defTabSz="346075" eaLnBrk="0" hangingPunct="0">
              <a:lnSpc>
                <a:spcPct val="110000"/>
              </a:lnSpc>
              <a:spcAft>
                <a:spcPct val="50000"/>
              </a:spcAft>
              <a:buClr>
                <a:srgbClr val="838487"/>
              </a:buClr>
              <a:buSzPct val="75000"/>
              <a:buFont typeface="Wingdings 3" pitchFamily="18" charset="2"/>
              <a:buChar char="u"/>
              <a:tabLst>
                <a:tab pos="1260475" algn="l"/>
              </a:tabLst>
            </a:pPr>
            <a:r>
              <a:rPr kumimoji="0" lang="zh-CN" altLang="en-US" sz="2000" b="1" dirty="0">
                <a:solidFill>
                  <a:schemeClr val="tx1"/>
                </a:solidFill>
                <a:effectLst>
                  <a:outerShdw blurRad="38100" dist="38100" dir="2700000" algn="tl">
                    <a:srgbClr val="C0C0C0"/>
                  </a:outerShdw>
                </a:effectLst>
                <a:latin typeface="宋体" pitchFamily="2" charset="-122"/>
              </a:rPr>
              <a:t>软件开发的本质是什么</a:t>
            </a:r>
            <a:r>
              <a:rPr kumimoji="0" lang="zh-CN" altLang="en-US" sz="2000" b="1" dirty="0" smtClean="0">
                <a:solidFill>
                  <a:schemeClr val="tx1"/>
                </a:solidFill>
                <a:effectLst>
                  <a:outerShdw blurRad="38100" dist="38100" dir="2700000" algn="tl">
                    <a:srgbClr val="C0C0C0"/>
                  </a:outerShdw>
                </a:effectLst>
                <a:latin typeface="宋体" pitchFamily="2" charset="-122"/>
              </a:rPr>
              <a:t>？</a:t>
            </a:r>
            <a:r>
              <a:rPr kumimoji="0" lang="en-US" altLang="zh-CN" sz="2000" b="1" dirty="0">
                <a:solidFill>
                  <a:schemeClr val="tx1"/>
                </a:solidFill>
                <a:effectLst>
                  <a:outerShdw blurRad="38100" dist="38100" dir="2700000" algn="tl">
                    <a:srgbClr val="C0C0C0"/>
                  </a:outerShdw>
                </a:effectLst>
                <a:latin typeface="宋体" pitchFamily="2" charset="-122"/>
              </a:rPr>
              <a:t> /*</a:t>
            </a:r>
            <a:r>
              <a:rPr kumimoji="0" lang="zh-CN" altLang="en-US" sz="2000" b="1" dirty="0">
                <a:solidFill>
                  <a:schemeClr val="tx1"/>
                </a:solidFill>
                <a:effectLst>
                  <a:outerShdw blurRad="38100" dist="38100" dir="2700000" algn="tl">
                    <a:srgbClr val="C0C0C0"/>
                  </a:outerShdw>
                </a:effectLst>
                <a:latin typeface="宋体" pitchFamily="2" charset="-122"/>
              </a:rPr>
              <a:t>其实就是一种转换</a:t>
            </a:r>
            <a:r>
              <a:rPr kumimoji="0" lang="en-US" altLang="zh-CN" sz="2000" b="1" dirty="0">
                <a:solidFill>
                  <a:schemeClr val="tx1"/>
                </a:solidFill>
                <a:effectLst>
                  <a:outerShdw blurRad="38100" dist="38100" dir="2700000" algn="tl">
                    <a:srgbClr val="C0C0C0"/>
                  </a:outerShdw>
                </a:effectLst>
                <a:latin typeface="宋体" pitchFamily="2" charset="-122"/>
              </a:rPr>
              <a:t>*/</a:t>
            </a:r>
            <a:endParaRPr kumimoji="0" lang="zh-CN" altLang="en-US" sz="2000" b="1" dirty="0">
              <a:solidFill>
                <a:schemeClr val="tx1"/>
              </a:solidFill>
              <a:effectLst>
                <a:outerShdw blurRad="38100" dist="38100" dir="2700000" algn="tl">
                  <a:srgbClr val="C0C0C0"/>
                </a:outerShdw>
              </a:effectLst>
              <a:latin typeface="宋体" pitchFamily="2" charset="-122"/>
            </a:endParaRPr>
          </a:p>
          <a:p>
            <a:pPr marL="622300" lvl="1" indent="-223838" defTabSz="346075" eaLnBrk="0" hangingPunct="0">
              <a:lnSpc>
                <a:spcPct val="150000"/>
              </a:lnSpc>
              <a:spcAft>
                <a:spcPct val="50000"/>
              </a:spcAft>
              <a:buClr>
                <a:srgbClr val="838487"/>
              </a:buClr>
              <a:buSzPct val="75000"/>
              <a:buFont typeface="Wingdings 3" pitchFamily="18" charset="2"/>
              <a:buNone/>
              <a:tabLst>
                <a:tab pos="1260475" algn="l"/>
              </a:tabLst>
            </a:pPr>
            <a:r>
              <a:rPr kumimoji="0" lang="zh-CN" altLang="en-US" sz="2000" b="1" dirty="0">
                <a:solidFill>
                  <a:schemeClr val="tx1"/>
                </a:solidFill>
                <a:effectLst>
                  <a:outerShdw blurRad="38100" dist="38100" dir="2700000" algn="tl">
                    <a:srgbClr val="C0C0C0"/>
                  </a:outerShdw>
                </a:effectLst>
                <a:latin typeface="宋体" pitchFamily="2" charset="-122"/>
              </a:rPr>
              <a:t>     软件开发是将现实问题域中概念和处理过程转换为计算机（网络）的概念和处理逻辑的映射。从而软件开发的本质可概括为：在不同抽象层对术语和处理逻辑的映射。</a:t>
            </a:r>
          </a:p>
          <a:p>
            <a:pPr marL="622300" lvl="1" indent="-223838" defTabSz="346075" eaLnBrk="0" hangingPunct="0">
              <a:lnSpc>
                <a:spcPct val="150000"/>
              </a:lnSpc>
              <a:spcAft>
                <a:spcPct val="50000"/>
              </a:spcAft>
              <a:buClr>
                <a:srgbClr val="838487"/>
              </a:buClr>
              <a:buSzPct val="75000"/>
              <a:buFont typeface="Wingdings 3" pitchFamily="18" charset="2"/>
              <a:buChar char="u"/>
              <a:tabLst>
                <a:tab pos="1260475" algn="l"/>
              </a:tabLst>
            </a:pPr>
            <a:r>
              <a:rPr kumimoji="0" lang="zh-CN" altLang="en-US" sz="2000" b="1" dirty="0">
                <a:solidFill>
                  <a:schemeClr val="tx1"/>
                </a:solidFill>
                <a:effectLst>
                  <a:outerShdw blurRad="38100" dist="38100" dir="2700000" algn="tl">
                    <a:srgbClr val="C0C0C0"/>
                  </a:outerShdw>
                </a:effectLst>
                <a:latin typeface="宋体" pitchFamily="2" charset="-122"/>
              </a:rPr>
              <a:t>进一步围绕软件开发，分析如何实现上述映射、以及如何管理这些映射相关的活动，这样才能更好的开发出过程受控、质量受控的软件产品。</a:t>
            </a:r>
            <a:endParaRPr kumimoji="0" lang="zh-CN" altLang="en-US" sz="2000" b="1" dirty="0">
              <a:effectLst>
                <a:outerShdw blurRad="38100" dist="38100" dir="2700000" algn="tl">
                  <a:srgbClr val="C0C0C0"/>
                </a:outerShdw>
              </a:effectLst>
              <a:latin typeface="宋体" pitchFamily="2" charset="-122"/>
            </a:endParaRPr>
          </a:p>
        </p:txBody>
      </p:sp>
      <p:pic>
        <p:nvPicPr>
          <p:cNvPr id="21506" name="Picture 4" descr="bslogo_grid"/>
          <p:cNvPicPr>
            <a:picLocks noChangeAspect="1" noChangeArrowheads="1"/>
          </p:cNvPicPr>
          <p:nvPr/>
        </p:nvPicPr>
        <p:blipFill>
          <a:blip r:embed="rId3" cstate="print"/>
          <a:srcRect/>
          <a:stretch>
            <a:fillRect/>
          </a:stretch>
        </p:blipFill>
        <p:spPr bwMode="auto">
          <a:xfrm>
            <a:off x="3132138" y="4941167"/>
            <a:ext cx="2663825" cy="1577107"/>
          </a:xfrm>
          <a:prstGeom prst="rect">
            <a:avLst/>
          </a:prstGeom>
          <a:noFill/>
          <a:ln w="9525">
            <a:noFill/>
            <a:miter lim="800000"/>
            <a:headEnd/>
            <a:tailEnd/>
          </a:ln>
        </p:spPr>
      </p:pic>
      <p:sp>
        <p:nvSpPr>
          <p:cNvPr id="338949" name="Rectangle 5"/>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引 言</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05" name="Group 53"/>
          <p:cNvGraphicFramePr>
            <a:graphicFrameLocks noGrp="1"/>
          </p:cNvGraphicFramePr>
          <p:nvPr>
            <p:extLst>
              <p:ext uri="{D42A27DB-BD31-4B8C-83A1-F6EECF244321}">
                <p14:modId xmlns:p14="http://schemas.microsoft.com/office/powerpoint/2010/main" val="1472715435"/>
              </p:ext>
            </p:extLst>
          </p:nvPr>
        </p:nvGraphicFramePr>
        <p:xfrm>
          <a:off x="107950" y="1878013"/>
          <a:ext cx="8915400" cy="4724020"/>
        </p:xfrm>
        <a:graphic>
          <a:graphicData uri="http://schemas.openxmlformats.org/drawingml/2006/table">
            <a:tbl>
              <a:tblPr/>
              <a:tblGrid>
                <a:gridCol w="1533525">
                  <a:extLst>
                    <a:ext uri="{9D8B030D-6E8A-4147-A177-3AD203B41FA5}">
                      <a16:colId xmlns:a16="http://schemas.microsoft.com/office/drawing/2014/main" val="20000"/>
                    </a:ext>
                  </a:extLst>
                </a:gridCol>
                <a:gridCol w="2339975">
                  <a:extLst>
                    <a:ext uri="{9D8B030D-6E8A-4147-A177-3AD203B41FA5}">
                      <a16:colId xmlns:a16="http://schemas.microsoft.com/office/drawing/2014/main" val="20001"/>
                    </a:ext>
                  </a:extLst>
                </a:gridCol>
                <a:gridCol w="2576513">
                  <a:extLst>
                    <a:ext uri="{9D8B030D-6E8A-4147-A177-3AD203B41FA5}">
                      <a16:colId xmlns:a16="http://schemas.microsoft.com/office/drawing/2014/main" val="20002"/>
                    </a:ext>
                  </a:extLst>
                </a:gridCol>
                <a:gridCol w="2465387">
                  <a:extLst>
                    <a:ext uri="{9D8B030D-6E8A-4147-A177-3AD203B41FA5}">
                      <a16:colId xmlns:a16="http://schemas.microsoft.com/office/drawing/2014/main" val="20003"/>
                    </a:ext>
                  </a:extLst>
                </a:gridCol>
              </a:tblGrid>
              <a:tr h="287338">
                <a:tc>
                  <a:txBody>
                    <a:bodyPr/>
                    <a:lstStyle/>
                    <a:p>
                      <a:pPr marL="0" marR="0" lvl="0" indent="0" algn="l" defTabSz="914400" rtl="0" eaLnBrk="0" fontAlgn="base" latinLnBrk="0" hangingPunct="0">
                        <a:lnSpc>
                          <a:spcPct val="90000"/>
                        </a:lnSpc>
                        <a:spcBef>
                          <a:spcPct val="0"/>
                        </a:spcBef>
                        <a:spcAft>
                          <a:spcPct val="50000"/>
                        </a:spcAft>
                        <a:buClr>
                          <a:srgbClr val="A31221"/>
                        </a:buClr>
                        <a:buSzPct val="75000"/>
                        <a:buFont typeface="Wingdings 3" pitchFamily="18" charset="2"/>
                        <a:buNone/>
                        <a:tabLst/>
                      </a:pPr>
                      <a:endParaRPr kumimoji="0" lang="zh-CN"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0" marR="0" marT="0" marB="0" anchorCtr="1"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0" i="0" u="none" strike="noStrike" cap="none" normalizeH="0" baseline="0" smtClean="0">
                          <a:ln>
                            <a:noFill/>
                          </a:ln>
                          <a:solidFill>
                            <a:schemeClr val="tx1"/>
                          </a:solidFill>
                          <a:effectLst/>
                          <a:latin typeface="宋体" pitchFamily="2" charset="-122"/>
                          <a:ea typeface="黑体" pitchFamily="49" charset="-122"/>
                          <a:cs typeface="Times New Roman" pitchFamily="18" charset="0"/>
                        </a:rPr>
                        <a:t>程序设计</a:t>
                      </a:r>
                      <a:endParaRPr kumimoji="0" lang="zh-CN" altLang="en-US" sz="1600" b="0"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txBody>
                  <a:tcPr marL="0" marR="0" marT="0" marB="0"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defRPr/>
                      </a:pPr>
                      <a:r>
                        <a:rPr kumimoji="0" lang="zh-CN" altLang="en-US" sz="16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程序系统</a:t>
                      </a:r>
                      <a:r>
                        <a:rPr kumimoji="0" lang="en-US" altLang="zh-CN" sz="16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a:t>
                      </a:r>
                      <a:r>
                        <a:rPr kumimoji="0" lang="zh-CN" altLang="en-US" sz="16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得益于</a:t>
                      </a:r>
                      <a:r>
                        <a:rPr kumimoji="0" lang="en-US" altLang="zh-CN" sz="16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OS</a:t>
                      </a:r>
                      <a:r>
                        <a:rPr kumimoji="0" lang="zh-CN" altLang="en-US" sz="16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的发展</a:t>
                      </a:r>
                      <a:r>
                        <a:rPr kumimoji="0" lang="en-US" altLang="zh-CN" sz="1600" b="0" i="0" u="none" strike="noStrike" cap="none" normalizeH="0" baseline="0" dirty="0" smtClean="0">
                          <a:ln>
                            <a:noFill/>
                          </a:ln>
                          <a:solidFill>
                            <a:schemeClr val="tx1"/>
                          </a:solidFill>
                          <a:effectLst/>
                          <a:latin typeface="宋体" pitchFamily="2" charset="-122"/>
                          <a:ea typeface="黑体" pitchFamily="49"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黑体" pitchFamily="49" charset="-122"/>
                        <a:cs typeface="Times New Roman" pitchFamily="18" charset="0"/>
                      </a:endParaRPr>
                    </a:p>
                  </a:txBody>
                  <a:tcPr marL="0" marR="0" marT="0" marB="0"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0" i="0" u="none" strike="noStrike" cap="none" normalizeH="0" baseline="0" smtClean="0">
                          <a:ln>
                            <a:noFill/>
                          </a:ln>
                          <a:solidFill>
                            <a:schemeClr val="tx1"/>
                          </a:solidFill>
                          <a:effectLst/>
                          <a:latin typeface="宋体" pitchFamily="2" charset="-122"/>
                          <a:ea typeface="黑体" pitchFamily="49" charset="-122"/>
                          <a:cs typeface="Times New Roman" pitchFamily="18" charset="0"/>
                        </a:rPr>
                        <a:t>软件工程</a:t>
                      </a:r>
                      <a:endParaRPr kumimoji="0" lang="zh-CN" altLang="en-US" sz="1600" b="0"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txBody>
                  <a:tcPr marL="0" marR="0" marT="0" marB="0" anchorCtr="1"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798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时间</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年代中期之前</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年代中 </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——70</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年代中</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70</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年代中期之后</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7575">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特点</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硬件通用，软件专用；</a:t>
                      </a:r>
                    </a:p>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程序规模小，编写者和使用者为同组人</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出现“软件作坊”、出现产品软件；“个体化”开发方法</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软件开发成为一门新兴的工程学科</a:t>
                      </a: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软件工程</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软件的范畴</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程序</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程序及说明书</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产品软件（项目软件）</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主要语言</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汇编</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高级语言</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高级语言系统</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软件工作范围</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程序编写</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程序编写</a:t>
                      </a:r>
                    </a:p>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软件设计和测试</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软件生存期</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1988">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硬件特征</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价高、存储量小、可靠性差</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降价；速度、容量、可靠性明显提高</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向超高速、大容量、微型化发展</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917575">
                <a:tc>
                  <a:txBody>
                    <a:bodyPr/>
                    <a:lstStyle/>
                    <a:p>
                      <a:pPr marL="0" marR="0" lvl="0" indent="0" algn="ctr" defTabSz="346075" rtl="0" eaLnBrk="0" fontAlgn="base"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软件特征</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完全不受重视</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软件技术的发展不满足需要，出现了软件危机</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t" latinLnBrk="0" hangingPunct="0">
                        <a:lnSpc>
                          <a:spcPct val="90000"/>
                        </a:lnSpc>
                        <a:spcBef>
                          <a:spcPct val="0"/>
                        </a:spcBef>
                        <a:spcAft>
                          <a:spcPct val="50000"/>
                        </a:spcAft>
                        <a:buClrTx/>
                        <a:buSzPct val="75000"/>
                        <a:buFontTx/>
                        <a:buNone/>
                        <a:tabLst>
                          <a:tab pos="1260475" algn="l"/>
                        </a:tabLst>
                      </a:pP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开发技术有进步，但未获得突破性进展，</a:t>
                      </a:r>
                      <a:r>
                        <a:rPr kumimoji="0" lang="zh-CN" altLang="en-US" sz="1600" b="1"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软件危机</a:t>
                      </a:r>
                      <a:r>
                        <a:rPr kumimoji="0" lang="zh-CN" altLang="en-US" sz="16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未完全摆脱</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3600" name="Rectangle 49"/>
          <p:cNvSpPr>
            <a:spLocks noChangeArrowheads="1"/>
          </p:cNvSpPr>
          <p:nvPr/>
        </p:nvSpPr>
        <p:spPr bwMode="auto">
          <a:xfrm>
            <a:off x="179388" y="1179513"/>
            <a:ext cx="6192837" cy="604837"/>
          </a:xfrm>
          <a:prstGeom prst="rect">
            <a:avLst/>
          </a:prstGeom>
          <a:noFill/>
          <a:ln w="9525">
            <a:noFill/>
            <a:miter lim="800000"/>
            <a:headEnd/>
            <a:tailEnd/>
          </a:ln>
        </p:spPr>
        <p:txBody>
          <a:bodyPr anchor="ctr">
            <a:spAutoFit/>
          </a:bodyPr>
          <a:lstStyle/>
          <a:p>
            <a:pPr eaLnBrk="0" hangingPunct="0">
              <a:lnSpc>
                <a:spcPct val="120000"/>
              </a:lnSpc>
              <a:spcAft>
                <a:spcPct val="50000"/>
              </a:spcAft>
              <a:buClr>
                <a:srgbClr val="A31221"/>
              </a:buClr>
              <a:buSzPct val="75000"/>
              <a:buFont typeface="Wingdings 3" pitchFamily="18" charset="2"/>
              <a:buNone/>
            </a:pPr>
            <a:r>
              <a:rPr kumimoji="0" lang="zh-CN" altLang="en-US" b="1">
                <a:solidFill>
                  <a:srgbClr val="0000FF"/>
                </a:solidFill>
                <a:effectLst>
                  <a:outerShdw blurRad="38100" dist="38100" dir="2700000" algn="tl">
                    <a:srgbClr val="C0C0C0"/>
                  </a:outerShdw>
                </a:effectLst>
              </a:rPr>
              <a:t>为什么要讲软件和软件工程（</a:t>
            </a:r>
            <a:r>
              <a:rPr kumimoji="0" lang="en-US" altLang="zh-CN" b="1">
                <a:solidFill>
                  <a:srgbClr val="0000FF"/>
                </a:solidFill>
                <a:effectLst>
                  <a:outerShdw blurRad="38100" dist="38100" dir="2700000" algn="tl">
                    <a:srgbClr val="C0C0C0"/>
                  </a:outerShdw>
                </a:effectLst>
              </a:rPr>
              <a:t>3</a:t>
            </a:r>
            <a:r>
              <a:rPr kumimoji="0" lang="zh-CN" altLang="en-US" b="1">
                <a:solidFill>
                  <a:srgbClr val="0000FF"/>
                </a:solidFill>
                <a:effectLst>
                  <a:outerShdw blurRad="38100" dist="38100" dir="2700000" algn="tl">
                    <a:srgbClr val="C0C0C0"/>
                  </a:outerShdw>
                </a:effectLst>
              </a:rPr>
              <a:t>）</a:t>
            </a:r>
            <a:r>
              <a:rPr kumimoji="0" lang="zh-CN" altLang="en-US"/>
              <a:t> </a:t>
            </a:r>
            <a:r>
              <a:rPr kumimoji="0" lang="zh-CN" altLang="en-US" b="1">
                <a:solidFill>
                  <a:srgbClr val="0000FF"/>
                </a:solidFill>
                <a:effectLst>
                  <a:outerShdw blurRad="38100" dist="38100" dir="2700000" algn="tl">
                    <a:srgbClr val="C0C0C0"/>
                  </a:outerShdw>
                </a:effectLst>
              </a:rPr>
              <a:t>？</a:t>
            </a:r>
          </a:p>
        </p:txBody>
      </p:sp>
      <p:sp>
        <p:nvSpPr>
          <p:cNvPr id="355380" name="Rectangle 52"/>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引 言</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a:xfrm>
            <a:off x="3492500" y="2349500"/>
            <a:ext cx="5472113" cy="3527425"/>
          </a:xfrm>
        </p:spPr>
        <p:txBody>
          <a:bodyPr tIns="46038" bIns="46038"/>
          <a:lstStyle/>
          <a:p>
            <a:pPr>
              <a:lnSpc>
                <a:spcPct val="160000"/>
              </a:lnSpc>
              <a:buFont typeface="Wingdings" pitchFamily="2" charset="2"/>
              <a:buChar char="v"/>
              <a:defRPr/>
            </a:pPr>
            <a:r>
              <a:rPr lang="en-US" altLang="zh-CN" sz="2400" dirty="0">
                <a:effectLst>
                  <a:outerShdw blurRad="38100" dist="38100" dir="2700000" algn="tl">
                    <a:srgbClr val="C0C0C0"/>
                  </a:outerShdw>
                </a:effectLst>
              </a:rPr>
              <a:t>Windows 95</a:t>
            </a:r>
            <a:r>
              <a:rPr lang="zh-CN" altLang="en-US" sz="2400" dirty="0">
                <a:effectLst>
                  <a:outerShdw blurRad="38100" dist="38100" dir="2700000" algn="tl">
                    <a:srgbClr val="C0C0C0"/>
                  </a:outerShdw>
                </a:effectLst>
              </a:rPr>
              <a:t>超过</a:t>
            </a:r>
            <a:r>
              <a:rPr lang="en-US" altLang="zh-CN" sz="2400" dirty="0">
                <a:effectLst>
                  <a:outerShdw blurRad="38100" dist="38100" dir="2700000" algn="tl">
                    <a:srgbClr val="C0C0C0"/>
                  </a:outerShdw>
                </a:effectLst>
              </a:rPr>
              <a:t>1000</a:t>
            </a:r>
            <a:r>
              <a:rPr lang="zh-CN" altLang="en-US" sz="2400" dirty="0">
                <a:effectLst>
                  <a:outerShdw blurRad="38100" dist="38100" dir="2700000" algn="tl">
                    <a:srgbClr val="C0C0C0"/>
                  </a:outerShdw>
                </a:effectLst>
              </a:rPr>
              <a:t>万行代码  </a:t>
            </a:r>
          </a:p>
          <a:p>
            <a:pPr>
              <a:lnSpc>
                <a:spcPct val="160000"/>
              </a:lnSpc>
              <a:buFont typeface="Wingdings" pitchFamily="2" charset="2"/>
              <a:buChar char="v"/>
              <a:defRPr/>
            </a:pPr>
            <a:r>
              <a:rPr lang="en-US" altLang="zh-CN" sz="2400" dirty="0">
                <a:effectLst>
                  <a:outerShdw blurRad="38100" dist="38100" dir="2700000" algn="tl">
                    <a:srgbClr val="C0C0C0"/>
                  </a:outerShdw>
                </a:effectLst>
              </a:rPr>
              <a:t>Windows XP </a:t>
            </a:r>
            <a:r>
              <a:rPr lang="zh-CN" altLang="en-US" sz="2400" dirty="0">
                <a:effectLst>
                  <a:outerShdw blurRad="38100" dist="38100" dir="2700000" algn="tl">
                    <a:srgbClr val="C0C0C0"/>
                  </a:outerShdw>
                </a:effectLst>
              </a:rPr>
              <a:t>超过</a:t>
            </a:r>
            <a:r>
              <a:rPr lang="en-US" altLang="zh-CN" sz="2400" dirty="0">
                <a:effectLst>
                  <a:outerShdw blurRad="38100" dist="38100" dir="2700000" algn="tl">
                    <a:srgbClr val="C0C0C0"/>
                  </a:outerShdw>
                </a:effectLst>
              </a:rPr>
              <a:t>4000</a:t>
            </a:r>
            <a:r>
              <a:rPr lang="zh-CN" altLang="en-US" sz="2400" dirty="0">
                <a:effectLst>
                  <a:outerShdw blurRad="38100" dist="38100" dir="2700000" algn="tl">
                    <a:srgbClr val="C0C0C0"/>
                  </a:outerShdw>
                </a:effectLst>
              </a:rPr>
              <a:t>万行代码</a:t>
            </a:r>
          </a:p>
          <a:p>
            <a:pPr>
              <a:lnSpc>
                <a:spcPct val="160000"/>
              </a:lnSpc>
              <a:buFont typeface="Wingdings" pitchFamily="2" charset="2"/>
              <a:buChar char="v"/>
              <a:defRPr/>
            </a:pPr>
            <a:r>
              <a:rPr lang="en-US" altLang="zh-CN" sz="2400" dirty="0">
                <a:effectLst>
                  <a:outerShdw blurRad="38100" dist="38100" dir="2700000" algn="tl">
                    <a:srgbClr val="C0C0C0"/>
                  </a:outerShdw>
                </a:effectLst>
              </a:rPr>
              <a:t>Windows Vista </a:t>
            </a:r>
            <a:r>
              <a:rPr lang="zh-CN" altLang="en-US" sz="2400" dirty="0">
                <a:effectLst>
                  <a:outerShdw blurRad="38100" dist="38100" dir="2700000" algn="tl">
                    <a:srgbClr val="C0C0C0"/>
                  </a:outerShdw>
                </a:effectLst>
              </a:rPr>
              <a:t>超过</a:t>
            </a:r>
            <a:r>
              <a:rPr lang="en-US" altLang="zh-CN" sz="2400" dirty="0">
                <a:effectLst>
                  <a:outerShdw blurRad="38100" dist="38100" dir="2700000" algn="tl">
                    <a:srgbClr val="C0C0C0"/>
                  </a:outerShdw>
                </a:effectLst>
              </a:rPr>
              <a:t>5000</a:t>
            </a:r>
            <a:r>
              <a:rPr lang="zh-CN" altLang="en-US" sz="2400" dirty="0">
                <a:effectLst>
                  <a:outerShdw blurRad="38100" dist="38100" dir="2700000" algn="tl">
                    <a:srgbClr val="C0C0C0"/>
                  </a:outerShdw>
                </a:effectLst>
              </a:rPr>
              <a:t>万行代码，</a:t>
            </a:r>
            <a:r>
              <a:rPr lang="en-US" altLang="zh-CN" sz="2400" dirty="0">
                <a:effectLst>
                  <a:outerShdw blurRad="38100" dist="38100" dir="2700000" algn="tl">
                    <a:srgbClr val="C0C0C0"/>
                  </a:outerShdw>
                </a:effectLst>
              </a:rPr>
              <a:t>9000</a:t>
            </a:r>
            <a:r>
              <a:rPr lang="zh-CN" altLang="en-US" sz="2400" dirty="0">
                <a:effectLst>
                  <a:outerShdw blurRad="38100" dist="38100" dir="2700000" algn="tl">
                    <a:srgbClr val="C0C0C0"/>
                  </a:outerShdw>
                </a:effectLst>
              </a:rPr>
              <a:t>余位开发人员，耗资</a:t>
            </a:r>
            <a:r>
              <a:rPr lang="en-US" altLang="zh-CN" sz="2400" dirty="0">
                <a:effectLst>
                  <a:outerShdw blurRad="38100" dist="38100" dir="2700000" algn="tl">
                    <a:srgbClr val="C0C0C0"/>
                  </a:outerShdw>
                </a:effectLst>
              </a:rPr>
              <a:t>60</a:t>
            </a:r>
            <a:r>
              <a:rPr lang="zh-CN" altLang="en-US" sz="2400" dirty="0">
                <a:effectLst>
                  <a:outerShdw blurRad="38100" dist="38100" dir="2700000" algn="tl">
                    <a:srgbClr val="C0C0C0"/>
                  </a:outerShdw>
                </a:effectLst>
              </a:rPr>
              <a:t>亿美元。</a:t>
            </a:r>
            <a:r>
              <a:rPr lang="en-US" altLang="zh-CN" sz="2400" dirty="0">
                <a:effectLst>
                  <a:outerShdw blurRad="38100" dist="38100" dir="2700000" algn="tl">
                    <a:srgbClr val="C0C0C0"/>
                  </a:outerShdw>
                </a:effectLst>
              </a:rPr>
              <a:t>2006</a:t>
            </a:r>
            <a:r>
              <a:rPr lang="zh-CN" altLang="en-US" sz="2400" dirty="0">
                <a:effectLst>
                  <a:outerShdw blurRad="38100" dist="38100" dir="2700000" algn="tl">
                    <a:srgbClr val="C0C0C0"/>
                  </a:outerShdw>
                </a:effectLst>
              </a:rPr>
              <a:t>年底推出，公测发现</a:t>
            </a:r>
            <a:r>
              <a:rPr lang="en-US" altLang="zh-CN" sz="2400" dirty="0">
                <a:effectLst>
                  <a:outerShdw blurRad="38100" dist="38100" dir="2700000" algn="tl">
                    <a:srgbClr val="C0C0C0"/>
                  </a:outerShdw>
                </a:effectLst>
              </a:rPr>
              <a:t>2</a:t>
            </a:r>
            <a:r>
              <a:rPr lang="zh-CN" altLang="en-US" sz="2400" dirty="0">
                <a:effectLst>
                  <a:outerShdw blurRad="38100" dist="38100" dir="2700000" algn="tl">
                    <a:srgbClr val="C0C0C0"/>
                  </a:outerShdw>
                </a:effectLst>
              </a:rPr>
              <a:t>万余错误。</a:t>
            </a:r>
          </a:p>
        </p:txBody>
      </p:sp>
      <p:sp>
        <p:nvSpPr>
          <p:cNvPr id="350211" name="Rectangle 3"/>
          <p:cNvSpPr>
            <a:spLocks noGrp="1" noChangeArrowheads="1"/>
          </p:cNvSpPr>
          <p:nvPr>
            <p:ph type="title"/>
          </p:nvPr>
        </p:nvSpPr>
        <p:spPr>
          <a:xfrm>
            <a:off x="0" y="1268413"/>
            <a:ext cx="8456613" cy="533400"/>
          </a:xfrm>
        </p:spPr>
        <p:txBody>
          <a:bodyPr lIns="92075" tIns="46038" rIns="92075" bIns="46038" anchor="ctr"/>
          <a:lstStyle/>
          <a:p>
            <a:pPr algn="l">
              <a:buFontTx/>
              <a:buChar char=" "/>
              <a:defRPr/>
            </a:pPr>
            <a:r>
              <a:rPr lang="zh-CN" altLang="en-US" sz="3600">
                <a:solidFill>
                  <a:srgbClr val="2818F4"/>
                </a:solidFill>
              </a:rPr>
              <a:t>软件开发技术面临的问题</a:t>
            </a:r>
          </a:p>
        </p:txBody>
      </p:sp>
      <p:sp>
        <p:nvSpPr>
          <p:cNvPr id="350212" name="Rectangle 4"/>
          <p:cNvSpPr>
            <a:spLocks noChangeArrowheads="1"/>
          </p:cNvSpPr>
          <p:nvPr/>
        </p:nvSpPr>
        <p:spPr bwMode="auto">
          <a:xfrm>
            <a:off x="838200" y="381000"/>
            <a:ext cx="7696200" cy="609600"/>
          </a:xfrm>
          <a:prstGeom prst="rect">
            <a:avLst/>
          </a:prstGeom>
          <a:noFill/>
          <a:ln w="9525">
            <a:noFill/>
            <a:miter lim="800000"/>
            <a:headEnd/>
            <a:tailEnd/>
          </a:ln>
          <a:effectLst/>
        </p:spPr>
        <p:txBody>
          <a:bodyPr lIns="92075" tIns="46038" rIns="92075" bIns="46038" anchor="ctr"/>
          <a:lstStyle/>
          <a:p>
            <a:pPr algn="ctr" eaLnBrk="0" hangingPunct="0">
              <a:lnSpc>
                <a:spcPct val="85000"/>
              </a:lnSpc>
              <a:defRPr/>
            </a:pPr>
            <a:r>
              <a:rPr kumimoji="0" lang="zh-CN" altLang="en-US" sz="4800" b="1">
                <a:solidFill>
                  <a:srgbClr val="FF0000"/>
                </a:solidFill>
                <a:effectLst>
                  <a:outerShdw blurRad="38100" dist="38100" dir="2700000" algn="tl">
                    <a:srgbClr val="C0C0C0"/>
                  </a:outerShdw>
                </a:effectLst>
                <a:latin typeface="隶书" pitchFamily="49" charset="-122"/>
                <a:ea typeface="隶书" pitchFamily="49" charset="-122"/>
              </a:rPr>
              <a:t>软件危机</a:t>
            </a:r>
          </a:p>
        </p:txBody>
      </p:sp>
      <p:pic>
        <p:nvPicPr>
          <p:cNvPr id="24580" name="Picture 7"/>
          <p:cNvPicPr>
            <a:picLocks noChangeAspect="1" noChangeArrowheads="1"/>
          </p:cNvPicPr>
          <p:nvPr/>
        </p:nvPicPr>
        <p:blipFill>
          <a:blip r:embed="rId3" cstate="print"/>
          <a:srcRect/>
          <a:stretch>
            <a:fillRect/>
          </a:stretch>
        </p:blipFill>
        <p:spPr bwMode="auto">
          <a:xfrm>
            <a:off x="179388" y="2636838"/>
            <a:ext cx="2881312" cy="1831975"/>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第1章 软件工程概述（胡思康）">
  <a:themeElements>
    <a:clrScheme name="第1章 软件工程概述（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1章 软件工程概述（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charset="0"/>
            <a:ea typeface="宋体" pitchFamily="2" charset="-122"/>
          </a:defRPr>
        </a:defPPr>
      </a:lstStyle>
    </a:lnDef>
  </a:objectDefaults>
  <a:extraClrSchemeLst>
    <a:extraClrScheme>
      <a:clrScheme name="第1章 软件工程概述（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1805</TotalTime>
  <Pages>57</Pages>
  <Words>5791</Words>
  <Application>Microsoft Office PowerPoint</Application>
  <PresentationFormat>全屏显示(4:3)</PresentationFormat>
  <Paragraphs>652</Paragraphs>
  <Slides>44</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Monotype Sorts</vt:lpstr>
      <vt:lpstr>黑体</vt:lpstr>
      <vt:lpstr>华文新魏</vt:lpstr>
      <vt:lpstr>楷体_GB2312</vt:lpstr>
      <vt:lpstr>隶书</vt:lpstr>
      <vt:lpstr>宋体</vt:lpstr>
      <vt:lpstr>Arial</vt:lpstr>
      <vt:lpstr>Arial Narrow</vt:lpstr>
      <vt:lpstr>Times New Roman</vt:lpstr>
      <vt:lpstr>Wingdings</vt:lpstr>
      <vt:lpstr>Wingdings 3</vt:lpstr>
      <vt:lpstr>第1章 软件工程概述（胡思康）</vt:lpstr>
      <vt:lpstr>PowerPoint 演示文稿</vt:lpstr>
      <vt:lpstr>PowerPoint 演示文稿</vt:lpstr>
      <vt:lpstr>课程的主要内容：</vt:lpstr>
      <vt:lpstr>第1章  软件工程概述</vt:lpstr>
      <vt:lpstr>PowerPoint 演示文稿</vt:lpstr>
      <vt:lpstr>PowerPoint 演示文稿</vt:lpstr>
      <vt:lpstr>PowerPoint 演示文稿</vt:lpstr>
      <vt:lpstr>PowerPoint 演示文稿</vt:lpstr>
      <vt:lpstr>软件开发技术面临的问题</vt:lpstr>
      <vt:lpstr>软件开发技术面临的问题</vt:lpstr>
      <vt:lpstr>软件开发技术面临的问题</vt:lpstr>
      <vt:lpstr>软件开发技术面临的问题</vt:lpstr>
      <vt:lpstr>PowerPoint 演示文稿</vt:lpstr>
      <vt:lpstr>软件工程的发展历程</vt:lpstr>
      <vt:lpstr>PowerPoint 演示文稿</vt:lpstr>
      <vt:lpstr>软件工程的产生和发展</vt:lpstr>
      <vt:lpstr>PowerPoint 演示文稿</vt:lpstr>
      <vt:lpstr>软件工程的概念</vt:lpstr>
      <vt:lpstr>软件工程的概念</vt:lpstr>
      <vt:lpstr>软件基本概念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瀑布模型 (线形顺序模型)  1970年，Winston Royce</vt:lpstr>
      <vt:lpstr>PowerPoint 演示文稿</vt:lpstr>
      <vt:lpstr>原型模型（演化模型）</vt:lpstr>
      <vt:lpstr>PowerPoint 演示文稿</vt:lpstr>
      <vt:lpstr>PowerPoint 演示文稿</vt:lpstr>
      <vt:lpstr>PowerPoint 演示文稿</vt:lpstr>
      <vt:lpstr>PowerPoint 演示文稿</vt:lpstr>
      <vt:lpstr>PowerPoint 演示文稿</vt:lpstr>
      <vt:lpstr>敏捷过程模型</vt:lpstr>
      <vt:lpstr>微软解决框架过程模型</vt:lpstr>
      <vt:lpstr>变换模型</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软件工程概论</dc:title>
  <dc:creator>胡思康</dc:creator>
  <cp:lastModifiedBy>聂 宇翔</cp:lastModifiedBy>
  <cp:revision>496</cp:revision>
  <cp:lastPrinted>1601-01-01T00:00:00Z</cp:lastPrinted>
  <dcterms:created xsi:type="dcterms:W3CDTF">1997-09-08T01:09:18Z</dcterms:created>
  <dcterms:modified xsi:type="dcterms:W3CDTF">2019-01-03T00:46:20Z</dcterms:modified>
</cp:coreProperties>
</file>