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4"/>
  </p:notesMasterIdLst>
  <p:handoutMasterIdLst>
    <p:handoutMasterId r:id="rId45"/>
  </p:handoutMasterIdLst>
  <p:sldIdLst>
    <p:sldId id="437" r:id="rId2"/>
    <p:sldId id="435" r:id="rId3"/>
    <p:sldId id="363" r:id="rId4"/>
    <p:sldId id="439" r:id="rId5"/>
    <p:sldId id="440" r:id="rId6"/>
    <p:sldId id="438" r:id="rId7"/>
    <p:sldId id="459" r:id="rId8"/>
    <p:sldId id="442" r:id="rId9"/>
    <p:sldId id="471" r:id="rId10"/>
    <p:sldId id="472" r:id="rId11"/>
    <p:sldId id="473" r:id="rId12"/>
    <p:sldId id="474" r:id="rId13"/>
    <p:sldId id="475" r:id="rId14"/>
    <p:sldId id="476" r:id="rId15"/>
    <p:sldId id="368" r:id="rId16"/>
    <p:sldId id="364" r:id="rId17"/>
    <p:sldId id="445" r:id="rId18"/>
    <p:sldId id="482" r:id="rId19"/>
    <p:sldId id="446" r:id="rId20"/>
    <p:sldId id="469" r:id="rId21"/>
    <p:sldId id="470" r:id="rId22"/>
    <p:sldId id="427" r:id="rId23"/>
    <p:sldId id="428" r:id="rId24"/>
    <p:sldId id="449" r:id="rId25"/>
    <p:sldId id="429" r:id="rId26"/>
    <p:sldId id="355" r:id="rId27"/>
    <p:sldId id="299" r:id="rId28"/>
    <p:sldId id="450" r:id="rId29"/>
    <p:sldId id="351" r:id="rId30"/>
    <p:sldId id="332" r:id="rId31"/>
    <p:sldId id="467" r:id="rId32"/>
    <p:sldId id="452" r:id="rId33"/>
    <p:sldId id="383" r:id="rId34"/>
    <p:sldId id="481" r:id="rId35"/>
    <p:sldId id="478" r:id="rId36"/>
    <p:sldId id="479" r:id="rId37"/>
    <p:sldId id="480" r:id="rId38"/>
    <p:sldId id="455" r:id="rId39"/>
    <p:sldId id="457" r:id="rId40"/>
    <p:sldId id="374" r:id="rId41"/>
    <p:sldId id="434" r:id="rId42"/>
    <p:sldId id="392" r:id="rId43"/>
  </p:sldIdLst>
  <p:sldSz cx="9144000" cy="6858000" type="screen4x3"/>
  <p:notesSz cx="6858000" cy="97758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kern="1200">
        <a:solidFill>
          <a:srgbClr val="000000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kern="1200">
        <a:solidFill>
          <a:srgbClr val="000000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kern="1200">
        <a:solidFill>
          <a:srgbClr val="000000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kern="1200">
        <a:solidFill>
          <a:srgbClr val="000000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kern="1200">
        <a:solidFill>
          <a:srgbClr val="000000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rgbClr val="000000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rgbClr val="000000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rgbClr val="000000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rgbClr val="000000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A135"/>
    <a:srgbClr val="FFCDAE"/>
    <a:srgbClr val="9F9F9F"/>
    <a:srgbClr val="A8CEF0"/>
    <a:srgbClr val="C4DDF5"/>
    <a:srgbClr val="B2DA98"/>
    <a:srgbClr val="CCE7BA"/>
    <a:srgbClr val="E6F3DC"/>
    <a:srgbClr val="B77C99"/>
    <a:srgbClr val="80B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99" autoAdjust="0"/>
    <p:restoredTop sz="94609" autoAdjust="0"/>
  </p:normalViewPr>
  <p:slideViewPr>
    <p:cSldViewPr>
      <p:cViewPr varScale="1">
        <p:scale>
          <a:sx n="88" d="100"/>
          <a:sy n="88" d="100"/>
        </p:scale>
        <p:origin x="119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970" y="-102"/>
      </p:cViewPr>
      <p:guideLst>
        <p:guide orient="horz" pos="307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6.xml"/><Relationship Id="rId13" Type="http://schemas.openxmlformats.org/officeDocument/2006/relationships/slide" Target="slides/slide28.xml"/><Relationship Id="rId3" Type="http://schemas.openxmlformats.org/officeDocument/2006/relationships/slide" Target="slides/slide4.xml"/><Relationship Id="rId7" Type="http://schemas.openxmlformats.org/officeDocument/2006/relationships/slide" Target="slides/slide15.xml"/><Relationship Id="rId12" Type="http://schemas.openxmlformats.org/officeDocument/2006/relationships/slide" Target="slides/slide27.xml"/><Relationship Id="rId2" Type="http://schemas.openxmlformats.org/officeDocument/2006/relationships/slide" Target="slides/slide3.xml"/><Relationship Id="rId16" Type="http://schemas.openxmlformats.org/officeDocument/2006/relationships/slide" Target="slides/slide42.xml"/><Relationship Id="rId1" Type="http://schemas.openxmlformats.org/officeDocument/2006/relationships/slide" Target="slides/slide1.xml"/><Relationship Id="rId6" Type="http://schemas.openxmlformats.org/officeDocument/2006/relationships/slide" Target="slides/slide8.xml"/><Relationship Id="rId11" Type="http://schemas.openxmlformats.org/officeDocument/2006/relationships/slide" Target="slides/slide26.xml"/><Relationship Id="rId5" Type="http://schemas.openxmlformats.org/officeDocument/2006/relationships/slide" Target="slides/slide6.xml"/><Relationship Id="rId15" Type="http://schemas.openxmlformats.org/officeDocument/2006/relationships/slide" Target="slides/slide40.xml"/><Relationship Id="rId10" Type="http://schemas.openxmlformats.org/officeDocument/2006/relationships/slide" Target="slides/slide24.xml"/><Relationship Id="rId4" Type="http://schemas.openxmlformats.org/officeDocument/2006/relationships/slide" Target="slides/slide5.xml"/><Relationship Id="rId9" Type="http://schemas.openxmlformats.org/officeDocument/2006/relationships/slide" Target="slides/slide19.xml"/><Relationship Id="rId14" Type="http://schemas.openxmlformats.org/officeDocument/2006/relationships/slide" Target="slides/slide3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922C64-B091-488C-AF19-B73498CD3D6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7673F69-F397-409D-910C-8875C9D01949}">
      <dgm:prSet phldrT="[文本]" custT="1"/>
      <dgm:spPr/>
      <dgm:t>
        <a:bodyPr/>
        <a:lstStyle/>
        <a:p>
          <a:r>
            <a:rPr lang="en-US" altLang="zh-CN" sz="1600" dirty="0" smtClean="0"/>
            <a:t>1</a:t>
          </a:r>
          <a:endParaRPr lang="zh-CN" altLang="en-US" sz="1600" dirty="0"/>
        </a:p>
      </dgm:t>
    </dgm:pt>
    <dgm:pt modelId="{3CDB01B3-FBC0-48D4-A891-59CBB3379FC9}" type="parTrans" cxnId="{765AA816-1449-4422-A2C3-31EDC8024769}">
      <dgm:prSet/>
      <dgm:spPr/>
      <dgm:t>
        <a:bodyPr/>
        <a:lstStyle/>
        <a:p>
          <a:endParaRPr lang="zh-CN" altLang="en-US" sz="1600"/>
        </a:p>
      </dgm:t>
    </dgm:pt>
    <dgm:pt modelId="{7A50BFE3-E141-4A6A-80CF-C3CC95F3D627}" type="sibTrans" cxnId="{765AA816-1449-4422-A2C3-31EDC8024769}">
      <dgm:prSet/>
      <dgm:spPr/>
      <dgm:t>
        <a:bodyPr/>
        <a:lstStyle/>
        <a:p>
          <a:endParaRPr lang="zh-CN" altLang="en-US" sz="1600"/>
        </a:p>
      </dgm:t>
    </dgm:pt>
    <dgm:pt modelId="{10FA3751-883C-4825-8054-F09586C0647A}">
      <dgm:prSet phldrT="[文本]" custT="1"/>
      <dgm:spPr/>
      <dgm:t>
        <a:bodyPr/>
        <a:lstStyle/>
        <a:p>
          <a:r>
            <a:rPr lang="en-US" altLang="zh-CN" sz="1600" dirty="0" smtClean="0"/>
            <a:t>2</a:t>
          </a:r>
          <a:endParaRPr lang="zh-CN" altLang="en-US" sz="1600" dirty="0"/>
        </a:p>
      </dgm:t>
    </dgm:pt>
    <dgm:pt modelId="{8490ACE5-E368-4862-BFD8-A134AA4F40D2}" type="parTrans" cxnId="{78F83CE2-43CE-4E5F-9BFC-2FAED2753EDF}">
      <dgm:prSet/>
      <dgm:spPr/>
      <dgm:t>
        <a:bodyPr/>
        <a:lstStyle/>
        <a:p>
          <a:endParaRPr lang="zh-CN" altLang="en-US" sz="1600"/>
        </a:p>
      </dgm:t>
    </dgm:pt>
    <dgm:pt modelId="{DA950438-A984-4562-A8C4-8466BC25E37B}" type="sibTrans" cxnId="{78F83CE2-43CE-4E5F-9BFC-2FAED2753EDF}">
      <dgm:prSet/>
      <dgm:spPr/>
      <dgm:t>
        <a:bodyPr/>
        <a:lstStyle/>
        <a:p>
          <a:endParaRPr lang="zh-CN" altLang="en-US" sz="1600"/>
        </a:p>
      </dgm:t>
    </dgm:pt>
    <dgm:pt modelId="{181DDE64-30F7-4396-8CD3-A836F486334A}">
      <dgm:prSet phldrT="[文本]" custT="1"/>
      <dgm:spPr/>
      <dgm:t>
        <a:bodyPr/>
        <a:lstStyle/>
        <a:p>
          <a:r>
            <a:rPr lang="en-US" altLang="zh-CN" sz="1600" dirty="0" smtClean="0"/>
            <a:t>5</a:t>
          </a:r>
          <a:endParaRPr lang="zh-CN" altLang="en-US" sz="1600" dirty="0"/>
        </a:p>
      </dgm:t>
    </dgm:pt>
    <dgm:pt modelId="{D42C6751-8C0A-4DAC-BABA-9AC929AD8A9C}" type="parTrans" cxnId="{CB66FE6A-96DB-4DEC-ABD9-E265DC9E0F8F}">
      <dgm:prSet/>
      <dgm:spPr/>
      <dgm:t>
        <a:bodyPr/>
        <a:lstStyle/>
        <a:p>
          <a:endParaRPr lang="zh-CN" altLang="en-US" sz="1600"/>
        </a:p>
      </dgm:t>
    </dgm:pt>
    <dgm:pt modelId="{0F1C88AA-235E-4E80-BCA3-AE23336FA620}" type="sibTrans" cxnId="{CB66FE6A-96DB-4DEC-ABD9-E265DC9E0F8F}">
      <dgm:prSet/>
      <dgm:spPr/>
      <dgm:t>
        <a:bodyPr/>
        <a:lstStyle/>
        <a:p>
          <a:endParaRPr lang="zh-CN" altLang="en-US" sz="1600"/>
        </a:p>
      </dgm:t>
    </dgm:pt>
    <dgm:pt modelId="{6BFD5AA3-E385-45ED-8C07-613FFAEF6453}">
      <dgm:prSet phldrT="[文本]" custT="1"/>
      <dgm:spPr/>
      <dgm:t>
        <a:bodyPr/>
        <a:lstStyle/>
        <a:p>
          <a:r>
            <a:rPr lang="en-US" altLang="zh-CN" sz="1600" dirty="0" smtClean="0"/>
            <a:t>6</a:t>
          </a:r>
          <a:endParaRPr lang="zh-CN" altLang="en-US" sz="1600" dirty="0"/>
        </a:p>
      </dgm:t>
    </dgm:pt>
    <dgm:pt modelId="{47488F8E-551A-4AE1-8CFD-976E1B521D0B}" type="parTrans" cxnId="{2ABC05FD-9676-40ED-B2D8-E6D6BE5A4991}">
      <dgm:prSet/>
      <dgm:spPr/>
      <dgm:t>
        <a:bodyPr/>
        <a:lstStyle/>
        <a:p>
          <a:endParaRPr lang="zh-CN" altLang="en-US" sz="1600"/>
        </a:p>
      </dgm:t>
    </dgm:pt>
    <dgm:pt modelId="{4332DD39-C26B-4DD1-A57C-B47B50453413}" type="sibTrans" cxnId="{2ABC05FD-9676-40ED-B2D8-E6D6BE5A4991}">
      <dgm:prSet/>
      <dgm:spPr/>
      <dgm:t>
        <a:bodyPr/>
        <a:lstStyle/>
        <a:p>
          <a:endParaRPr lang="zh-CN" altLang="en-US" sz="1600"/>
        </a:p>
      </dgm:t>
    </dgm:pt>
    <dgm:pt modelId="{DBD54DAF-8FC9-4E31-8840-7B618F6B5B05}">
      <dgm:prSet phldrT="[文本]"/>
      <dgm:spPr/>
      <dgm:t>
        <a:bodyPr/>
        <a:lstStyle/>
        <a:p>
          <a:r>
            <a:rPr lang="en-US" altLang="zh-CN" dirty="0" smtClean="0"/>
            <a:t>3</a:t>
          </a:r>
          <a:endParaRPr lang="zh-CN" altLang="en-US" dirty="0"/>
        </a:p>
      </dgm:t>
    </dgm:pt>
    <dgm:pt modelId="{D1675087-4397-473F-9B7E-6A8455AC0786}" type="parTrans" cxnId="{C0F8975E-D472-4F02-BB05-F2B004556B21}">
      <dgm:prSet/>
      <dgm:spPr/>
      <dgm:t>
        <a:bodyPr/>
        <a:lstStyle/>
        <a:p>
          <a:endParaRPr lang="zh-CN" altLang="en-US" sz="1600"/>
        </a:p>
      </dgm:t>
    </dgm:pt>
    <dgm:pt modelId="{18E552DE-2947-4486-B2C5-7C4D1EB5BF0E}" type="sibTrans" cxnId="{C0F8975E-D472-4F02-BB05-F2B004556B21}">
      <dgm:prSet/>
      <dgm:spPr/>
      <dgm:t>
        <a:bodyPr/>
        <a:lstStyle/>
        <a:p>
          <a:endParaRPr lang="zh-CN" altLang="en-US" sz="1600"/>
        </a:p>
      </dgm:t>
    </dgm:pt>
    <dgm:pt modelId="{8A4EF0DA-8DB3-496F-905E-E3892C798E7B}">
      <dgm:prSet phldrT="[文本]" custT="1"/>
      <dgm:spPr/>
      <dgm:t>
        <a:bodyPr/>
        <a:lstStyle/>
        <a:p>
          <a:r>
            <a:rPr lang="en-US" altLang="zh-CN" sz="1600" dirty="0" smtClean="0"/>
            <a:t>7</a:t>
          </a:r>
          <a:endParaRPr lang="zh-CN" altLang="en-US" sz="1600" dirty="0"/>
        </a:p>
      </dgm:t>
    </dgm:pt>
    <dgm:pt modelId="{D278373D-45AB-4BFE-8919-8F8E6251BF10}" type="parTrans" cxnId="{A936D99E-42E2-4AAF-9A45-070BC49BC74D}">
      <dgm:prSet/>
      <dgm:spPr/>
      <dgm:t>
        <a:bodyPr/>
        <a:lstStyle/>
        <a:p>
          <a:endParaRPr lang="zh-CN" altLang="en-US" sz="1600"/>
        </a:p>
      </dgm:t>
    </dgm:pt>
    <dgm:pt modelId="{429237B0-3692-473C-B37B-D1C7764C7363}" type="sibTrans" cxnId="{A936D99E-42E2-4AAF-9A45-070BC49BC74D}">
      <dgm:prSet/>
      <dgm:spPr/>
      <dgm:t>
        <a:bodyPr/>
        <a:lstStyle/>
        <a:p>
          <a:endParaRPr lang="zh-CN" altLang="en-US" sz="1600"/>
        </a:p>
      </dgm:t>
    </dgm:pt>
    <dgm:pt modelId="{7C633FEF-9A08-4E6D-8CAF-895D0E088DD7}">
      <dgm:prSet/>
      <dgm:spPr/>
      <dgm:t>
        <a:bodyPr/>
        <a:lstStyle/>
        <a:p>
          <a:r>
            <a:rPr lang="en-US" altLang="zh-CN" dirty="0" smtClean="0"/>
            <a:t>4</a:t>
          </a:r>
          <a:endParaRPr lang="zh-CN" altLang="en-US" dirty="0"/>
        </a:p>
      </dgm:t>
    </dgm:pt>
    <dgm:pt modelId="{6FE69D7A-6A8C-47D9-B786-241A61C5D8F5}" type="parTrans" cxnId="{BDC2DF1D-AB0C-4D0E-AC8E-7C3EAE547340}">
      <dgm:prSet/>
      <dgm:spPr/>
      <dgm:t>
        <a:bodyPr/>
        <a:lstStyle/>
        <a:p>
          <a:endParaRPr lang="zh-CN" altLang="en-US"/>
        </a:p>
      </dgm:t>
    </dgm:pt>
    <dgm:pt modelId="{2DFA0737-FC7E-4B9F-B187-8A44CB32444D}" type="sibTrans" cxnId="{BDC2DF1D-AB0C-4D0E-AC8E-7C3EAE547340}">
      <dgm:prSet/>
      <dgm:spPr/>
      <dgm:t>
        <a:bodyPr/>
        <a:lstStyle/>
        <a:p>
          <a:endParaRPr lang="zh-CN" altLang="en-US"/>
        </a:p>
      </dgm:t>
    </dgm:pt>
    <dgm:pt modelId="{669814B3-510D-4663-B541-95E3A696912E}">
      <dgm:prSet/>
      <dgm:spPr/>
      <dgm:t>
        <a:bodyPr/>
        <a:lstStyle/>
        <a:p>
          <a:r>
            <a:rPr lang="en-US" altLang="zh-CN" dirty="0" smtClean="0"/>
            <a:t>8</a:t>
          </a:r>
          <a:endParaRPr lang="zh-CN" altLang="en-US" dirty="0"/>
        </a:p>
      </dgm:t>
    </dgm:pt>
    <dgm:pt modelId="{EAA4D2B1-C8B1-491F-9FEB-A3AC97E6E8BD}" type="parTrans" cxnId="{04375959-A37A-49B7-8D00-0E08F65484BD}">
      <dgm:prSet/>
      <dgm:spPr/>
      <dgm:t>
        <a:bodyPr/>
        <a:lstStyle/>
        <a:p>
          <a:endParaRPr lang="zh-CN" altLang="en-US"/>
        </a:p>
      </dgm:t>
    </dgm:pt>
    <dgm:pt modelId="{AF9A06A2-32D5-44E4-A39A-0A7D093800BC}" type="sibTrans" cxnId="{04375959-A37A-49B7-8D00-0E08F65484BD}">
      <dgm:prSet/>
      <dgm:spPr/>
      <dgm:t>
        <a:bodyPr/>
        <a:lstStyle/>
        <a:p>
          <a:endParaRPr lang="zh-CN" altLang="en-US"/>
        </a:p>
      </dgm:t>
    </dgm:pt>
    <dgm:pt modelId="{D7443CBB-C0BF-48B7-BC93-FC3671B4A16E}">
      <dgm:prSet/>
      <dgm:spPr/>
      <dgm:t>
        <a:bodyPr/>
        <a:lstStyle/>
        <a:p>
          <a:r>
            <a:rPr lang="en-US" altLang="zh-CN" dirty="0" smtClean="0"/>
            <a:t>9</a:t>
          </a:r>
          <a:endParaRPr lang="zh-CN" altLang="en-US" dirty="0"/>
        </a:p>
      </dgm:t>
    </dgm:pt>
    <dgm:pt modelId="{32B9D00D-D0C8-4727-9951-D0B29C2B19CB}" type="parTrans" cxnId="{4F427868-7FEA-4807-B4FD-1924FD7394B1}">
      <dgm:prSet/>
      <dgm:spPr/>
      <dgm:t>
        <a:bodyPr/>
        <a:lstStyle/>
        <a:p>
          <a:endParaRPr lang="zh-CN" altLang="en-US"/>
        </a:p>
      </dgm:t>
    </dgm:pt>
    <dgm:pt modelId="{156878DC-EAE8-4F59-9102-FB7330A29992}" type="sibTrans" cxnId="{4F427868-7FEA-4807-B4FD-1924FD7394B1}">
      <dgm:prSet/>
      <dgm:spPr/>
      <dgm:t>
        <a:bodyPr/>
        <a:lstStyle/>
        <a:p>
          <a:endParaRPr lang="zh-CN" altLang="en-US"/>
        </a:p>
      </dgm:t>
    </dgm:pt>
    <dgm:pt modelId="{00B3320D-59B4-403B-8316-71FB1240578A}">
      <dgm:prSet/>
      <dgm:spPr/>
      <dgm:t>
        <a:bodyPr/>
        <a:lstStyle/>
        <a:p>
          <a:r>
            <a:rPr lang="en-US" altLang="zh-CN" dirty="0" smtClean="0"/>
            <a:t>10</a:t>
          </a:r>
          <a:endParaRPr lang="zh-CN" altLang="en-US" dirty="0"/>
        </a:p>
      </dgm:t>
    </dgm:pt>
    <dgm:pt modelId="{26C784EF-4BF3-40A1-BC91-9EA07D6E23B1}" type="parTrans" cxnId="{3C342F3B-CEBA-4BF2-BAB4-DE5AF7828555}">
      <dgm:prSet/>
      <dgm:spPr/>
      <dgm:t>
        <a:bodyPr/>
        <a:lstStyle/>
        <a:p>
          <a:endParaRPr lang="zh-CN" altLang="en-US"/>
        </a:p>
      </dgm:t>
    </dgm:pt>
    <dgm:pt modelId="{43A4BF9A-46DF-41CF-980D-0ECC2E40951C}" type="sibTrans" cxnId="{3C342F3B-CEBA-4BF2-BAB4-DE5AF7828555}">
      <dgm:prSet/>
      <dgm:spPr/>
      <dgm:t>
        <a:bodyPr/>
        <a:lstStyle/>
        <a:p>
          <a:endParaRPr lang="zh-CN" altLang="en-US"/>
        </a:p>
      </dgm:t>
    </dgm:pt>
    <dgm:pt modelId="{9A786CF0-5AC1-4078-8093-73EB1C78899A}">
      <dgm:prSet/>
      <dgm:spPr/>
      <dgm:t>
        <a:bodyPr/>
        <a:lstStyle/>
        <a:p>
          <a:r>
            <a:rPr lang="en-US" altLang="zh-CN" dirty="0" smtClean="0"/>
            <a:t>11</a:t>
          </a:r>
          <a:endParaRPr lang="zh-CN" altLang="en-US" dirty="0"/>
        </a:p>
      </dgm:t>
    </dgm:pt>
    <dgm:pt modelId="{A5D0D5D5-E273-4FCD-8BD7-2D076945E252}" type="parTrans" cxnId="{EA6A6423-1D0E-4C78-94EA-CF717477A586}">
      <dgm:prSet/>
      <dgm:spPr/>
      <dgm:t>
        <a:bodyPr/>
        <a:lstStyle/>
        <a:p>
          <a:endParaRPr lang="zh-CN" altLang="en-US"/>
        </a:p>
      </dgm:t>
    </dgm:pt>
    <dgm:pt modelId="{3CDC5A79-51FB-4DE3-924E-FB3A402829E3}" type="sibTrans" cxnId="{EA6A6423-1D0E-4C78-94EA-CF717477A586}">
      <dgm:prSet/>
      <dgm:spPr/>
      <dgm:t>
        <a:bodyPr/>
        <a:lstStyle/>
        <a:p>
          <a:endParaRPr lang="zh-CN" altLang="en-US"/>
        </a:p>
      </dgm:t>
    </dgm:pt>
    <dgm:pt modelId="{0628236B-39E1-44C9-8BC7-DF8CC4A1A607}">
      <dgm:prSet/>
      <dgm:spPr/>
      <dgm:t>
        <a:bodyPr/>
        <a:lstStyle/>
        <a:p>
          <a:r>
            <a:rPr lang="en-US" altLang="zh-CN" dirty="0" smtClean="0"/>
            <a:t>12</a:t>
          </a:r>
          <a:endParaRPr lang="zh-CN" altLang="en-US" dirty="0"/>
        </a:p>
      </dgm:t>
    </dgm:pt>
    <dgm:pt modelId="{93308841-99AC-4733-B957-8BB08AA0EE40}" type="parTrans" cxnId="{F26C0162-5344-47CC-86FF-B3842EBA7E14}">
      <dgm:prSet/>
      <dgm:spPr/>
      <dgm:t>
        <a:bodyPr/>
        <a:lstStyle/>
        <a:p>
          <a:endParaRPr lang="zh-CN" altLang="en-US"/>
        </a:p>
      </dgm:t>
    </dgm:pt>
    <dgm:pt modelId="{6AB8B21B-4EEC-4D33-BE1C-202801E2D305}" type="sibTrans" cxnId="{F26C0162-5344-47CC-86FF-B3842EBA7E14}">
      <dgm:prSet/>
      <dgm:spPr/>
      <dgm:t>
        <a:bodyPr/>
        <a:lstStyle/>
        <a:p>
          <a:endParaRPr lang="zh-CN" altLang="en-US"/>
        </a:p>
      </dgm:t>
    </dgm:pt>
    <dgm:pt modelId="{FA036280-F202-4164-BA2E-CF91DF38EE2B}" type="pres">
      <dgm:prSet presAssocID="{B0922C64-B091-488C-AF19-B73498CD3D6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32FC915-882F-4EBC-A71C-CDDB1AE5C37C}" type="pres">
      <dgm:prSet presAssocID="{E7673F69-F397-409D-910C-8875C9D01949}" presName="hierRoot1" presStyleCnt="0"/>
      <dgm:spPr/>
    </dgm:pt>
    <dgm:pt modelId="{4B60F828-7E09-49E8-84B3-3906CAD7647E}" type="pres">
      <dgm:prSet presAssocID="{E7673F69-F397-409D-910C-8875C9D01949}" presName="composite" presStyleCnt="0"/>
      <dgm:spPr/>
    </dgm:pt>
    <dgm:pt modelId="{489A2335-0826-4484-8BF0-E60C8BAEE75C}" type="pres">
      <dgm:prSet presAssocID="{E7673F69-F397-409D-910C-8875C9D01949}" presName="background" presStyleLbl="node0" presStyleIdx="0" presStyleCnt="1"/>
      <dgm:spPr/>
    </dgm:pt>
    <dgm:pt modelId="{5AD7AC09-A1DA-4AE0-9127-2DEF5C035237}" type="pres">
      <dgm:prSet presAssocID="{E7673F69-F397-409D-910C-8875C9D01949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A54DA20-06F2-464C-81E5-3E63FDD5D683}" type="pres">
      <dgm:prSet presAssocID="{E7673F69-F397-409D-910C-8875C9D01949}" presName="hierChild2" presStyleCnt="0"/>
      <dgm:spPr/>
    </dgm:pt>
    <dgm:pt modelId="{99BC9C48-20FB-4267-9469-543F23D5B9F4}" type="pres">
      <dgm:prSet presAssocID="{8490ACE5-E368-4862-BFD8-A134AA4F40D2}" presName="Name10" presStyleLbl="parChTrans1D2" presStyleIdx="0" presStyleCnt="3"/>
      <dgm:spPr/>
      <dgm:t>
        <a:bodyPr/>
        <a:lstStyle/>
        <a:p>
          <a:endParaRPr lang="zh-CN" altLang="en-US"/>
        </a:p>
      </dgm:t>
    </dgm:pt>
    <dgm:pt modelId="{2A82FA17-BC3B-4216-B637-622B205A82EF}" type="pres">
      <dgm:prSet presAssocID="{10FA3751-883C-4825-8054-F09586C0647A}" presName="hierRoot2" presStyleCnt="0"/>
      <dgm:spPr/>
    </dgm:pt>
    <dgm:pt modelId="{C353D07E-D11D-4246-B987-20EC84DA57D3}" type="pres">
      <dgm:prSet presAssocID="{10FA3751-883C-4825-8054-F09586C0647A}" presName="composite2" presStyleCnt="0"/>
      <dgm:spPr/>
    </dgm:pt>
    <dgm:pt modelId="{9D7C7A4E-912F-493A-A42E-E41E9A52004E}" type="pres">
      <dgm:prSet presAssocID="{10FA3751-883C-4825-8054-F09586C0647A}" presName="background2" presStyleLbl="node2" presStyleIdx="0" presStyleCnt="3"/>
      <dgm:spPr/>
    </dgm:pt>
    <dgm:pt modelId="{1A4B75C5-9571-43AE-9A14-1065E45C13F7}" type="pres">
      <dgm:prSet presAssocID="{10FA3751-883C-4825-8054-F09586C0647A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AA1B752-69F9-4F79-9238-22529CD74412}" type="pres">
      <dgm:prSet presAssocID="{10FA3751-883C-4825-8054-F09586C0647A}" presName="hierChild3" presStyleCnt="0"/>
      <dgm:spPr/>
    </dgm:pt>
    <dgm:pt modelId="{E0F77870-E130-4158-A479-1A02372CA683}" type="pres">
      <dgm:prSet presAssocID="{D42C6751-8C0A-4DAC-BABA-9AC929AD8A9C}" presName="Name17" presStyleLbl="parChTrans1D3" presStyleIdx="0" presStyleCnt="5"/>
      <dgm:spPr/>
      <dgm:t>
        <a:bodyPr/>
        <a:lstStyle/>
        <a:p>
          <a:endParaRPr lang="zh-CN" altLang="en-US"/>
        </a:p>
      </dgm:t>
    </dgm:pt>
    <dgm:pt modelId="{65008E32-A670-4FFF-90A7-616E484811BE}" type="pres">
      <dgm:prSet presAssocID="{181DDE64-30F7-4396-8CD3-A836F486334A}" presName="hierRoot3" presStyleCnt="0"/>
      <dgm:spPr/>
    </dgm:pt>
    <dgm:pt modelId="{88E09658-270D-4364-A1B8-C1C9E060EC33}" type="pres">
      <dgm:prSet presAssocID="{181DDE64-30F7-4396-8CD3-A836F486334A}" presName="composite3" presStyleCnt="0"/>
      <dgm:spPr/>
    </dgm:pt>
    <dgm:pt modelId="{E2D903C1-06E6-495C-BA55-5792A0E11C83}" type="pres">
      <dgm:prSet presAssocID="{181DDE64-30F7-4396-8CD3-A836F486334A}" presName="background3" presStyleLbl="node3" presStyleIdx="0" presStyleCnt="5"/>
      <dgm:spPr/>
    </dgm:pt>
    <dgm:pt modelId="{B394F055-68FD-4267-85A9-35737F687759}" type="pres">
      <dgm:prSet presAssocID="{181DDE64-30F7-4396-8CD3-A836F486334A}" presName="text3" presStyleLbl="fgAcc3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373A38C-548B-4C6A-9E7B-EAED1F4A16D9}" type="pres">
      <dgm:prSet presAssocID="{181DDE64-30F7-4396-8CD3-A836F486334A}" presName="hierChild4" presStyleCnt="0"/>
      <dgm:spPr/>
    </dgm:pt>
    <dgm:pt modelId="{B8D5F81C-3E07-4C16-AE01-B7FD996FF07C}" type="pres">
      <dgm:prSet presAssocID="{47488F8E-551A-4AE1-8CFD-976E1B521D0B}" presName="Name17" presStyleLbl="parChTrans1D3" presStyleIdx="1" presStyleCnt="5"/>
      <dgm:spPr/>
      <dgm:t>
        <a:bodyPr/>
        <a:lstStyle/>
        <a:p>
          <a:endParaRPr lang="zh-CN" altLang="en-US"/>
        </a:p>
      </dgm:t>
    </dgm:pt>
    <dgm:pt modelId="{045C8A9D-A9CC-43AF-87B6-8BA8E4C257FE}" type="pres">
      <dgm:prSet presAssocID="{6BFD5AA3-E385-45ED-8C07-613FFAEF6453}" presName="hierRoot3" presStyleCnt="0"/>
      <dgm:spPr/>
    </dgm:pt>
    <dgm:pt modelId="{A3E28823-72A3-40AC-959B-DC5EF094F782}" type="pres">
      <dgm:prSet presAssocID="{6BFD5AA3-E385-45ED-8C07-613FFAEF6453}" presName="composite3" presStyleCnt="0"/>
      <dgm:spPr/>
    </dgm:pt>
    <dgm:pt modelId="{A02DE59F-981D-42AB-BE18-BAC7227620E4}" type="pres">
      <dgm:prSet presAssocID="{6BFD5AA3-E385-45ED-8C07-613FFAEF6453}" presName="background3" presStyleLbl="node3" presStyleIdx="1" presStyleCnt="5"/>
      <dgm:spPr/>
    </dgm:pt>
    <dgm:pt modelId="{99704A54-877E-4A61-A59B-5A62DC2202D2}" type="pres">
      <dgm:prSet presAssocID="{6BFD5AA3-E385-45ED-8C07-613FFAEF6453}" presName="text3" presStyleLbl="fgAcc3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A02A7AC-E0F3-4C65-82C0-0053AAE31002}" type="pres">
      <dgm:prSet presAssocID="{6BFD5AA3-E385-45ED-8C07-613FFAEF6453}" presName="hierChild4" presStyleCnt="0"/>
      <dgm:spPr/>
    </dgm:pt>
    <dgm:pt modelId="{29BF295F-5A65-487C-AC3F-99D3D376148C}" type="pres">
      <dgm:prSet presAssocID="{D1675087-4397-473F-9B7E-6A8455AC0786}" presName="Name10" presStyleLbl="parChTrans1D2" presStyleIdx="1" presStyleCnt="3"/>
      <dgm:spPr/>
      <dgm:t>
        <a:bodyPr/>
        <a:lstStyle/>
        <a:p>
          <a:endParaRPr lang="zh-CN" altLang="en-US"/>
        </a:p>
      </dgm:t>
    </dgm:pt>
    <dgm:pt modelId="{AB99B82E-295B-4C1E-AE1F-12F832451F48}" type="pres">
      <dgm:prSet presAssocID="{DBD54DAF-8FC9-4E31-8840-7B618F6B5B05}" presName="hierRoot2" presStyleCnt="0"/>
      <dgm:spPr/>
    </dgm:pt>
    <dgm:pt modelId="{519DFB8C-95A0-4F0C-B1EE-2E6C0972B465}" type="pres">
      <dgm:prSet presAssocID="{DBD54DAF-8FC9-4E31-8840-7B618F6B5B05}" presName="composite2" presStyleCnt="0"/>
      <dgm:spPr/>
    </dgm:pt>
    <dgm:pt modelId="{A5DF186B-AA04-4925-B953-A820E4A6E0EF}" type="pres">
      <dgm:prSet presAssocID="{DBD54DAF-8FC9-4E31-8840-7B618F6B5B05}" presName="background2" presStyleLbl="node2" presStyleIdx="1" presStyleCnt="3"/>
      <dgm:spPr/>
    </dgm:pt>
    <dgm:pt modelId="{3EDE650E-22EC-44EE-92AE-9D9E25988784}" type="pres">
      <dgm:prSet presAssocID="{DBD54DAF-8FC9-4E31-8840-7B618F6B5B05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B598BB6-0C26-4379-B976-ECAB219CA7BA}" type="pres">
      <dgm:prSet presAssocID="{DBD54DAF-8FC9-4E31-8840-7B618F6B5B05}" presName="hierChild3" presStyleCnt="0"/>
      <dgm:spPr/>
    </dgm:pt>
    <dgm:pt modelId="{E42719A1-EDA1-42D4-BEA3-688F93B4AB8E}" type="pres">
      <dgm:prSet presAssocID="{D278373D-45AB-4BFE-8919-8F8E6251BF10}" presName="Name17" presStyleLbl="parChTrans1D3" presStyleIdx="2" presStyleCnt="5"/>
      <dgm:spPr/>
      <dgm:t>
        <a:bodyPr/>
        <a:lstStyle/>
        <a:p>
          <a:endParaRPr lang="zh-CN" altLang="en-US"/>
        </a:p>
      </dgm:t>
    </dgm:pt>
    <dgm:pt modelId="{292568F3-3BF0-41AB-A6B3-03369E380B24}" type="pres">
      <dgm:prSet presAssocID="{8A4EF0DA-8DB3-496F-905E-E3892C798E7B}" presName="hierRoot3" presStyleCnt="0"/>
      <dgm:spPr/>
    </dgm:pt>
    <dgm:pt modelId="{DDEA3D7F-4BA2-4C1E-9100-17EB0E09D5F2}" type="pres">
      <dgm:prSet presAssocID="{8A4EF0DA-8DB3-496F-905E-E3892C798E7B}" presName="composite3" presStyleCnt="0"/>
      <dgm:spPr/>
    </dgm:pt>
    <dgm:pt modelId="{537354E8-B78F-4CA5-BBE2-17EA22C70553}" type="pres">
      <dgm:prSet presAssocID="{8A4EF0DA-8DB3-496F-905E-E3892C798E7B}" presName="background3" presStyleLbl="node3" presStyleIdx="2" presStyleCnt="5"/>
      <dgm:spPr/>
    </dgm:pt>
    <dgm:pt modelId="{6C68E74D-4C23-4A24-94A3-10A3A4923232}" type="pres">
      <dgm:prSet presAssocID="{8A4EF0DA-8DB3-496F-905E-E3892C798E7B}" presName="text3" presStyleLbl="fgAcc3" presStyleIdx="2" presStyleCnt="5" custLinFactNeighborX="1000" custLinFactNeighborY="-194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EEA3464-2DAC-4735-A0A9-FEC45FF03193}" type="pres">
      <dgm:prSet presAssocID="{8A4EF0DA-8DB3-496F-905E-E3892C798E7B}" presName="hierChild4" presStyleCnt="0"/>
      <dgm:spPr/>
    </dgm:pt>
    <dgm:pt modelId="{8BC5147A-C5AE-4119-B6FC-486D1AF4E916}" type="pres">
      <dgm:prSet presAssocID="{6FE69D7A-6A8C-47D9-B786-241A61C5D8F5}" presName="Name10" presStyleLbl="parChTrans1D2" presStyleIdx="2" presStyleCnt="3"/>
      <dgm:spPr/>
      <dgm:t>
        <a:bodyPr/>
        <a:lstStyle/>
        <a:p>
          <a:endParaRPr lang="zh-CN" altLang="en-US"/>
        </a:p>
      </dgm:t>
    </dgm:pt>
    <dgm:pt modelId="{969CC20A-010F-49B6-842C-556DC1EB326B}" type="pres">
      <dgm:prSet presAssocID="{7C633FEF-9A08-4E6D-8CAF-895D0E088DD7}" presName="hierRoot2" presStyleCnt="0"/>
      <dgm:spPr/>
    </dgm:pt>
    <dgm:pt modelId="{B91F3D80-6684-4150-8729-881559D1532E}" type="pres">
      <dgm:prSet presAssocID="{7C633FEF-9A08-4E6D-8CAF-895D0E088DD7}" presName="composite2" presStyleCnt="0"/>
      <dgm:spPr/>
    </dgm:pt>
    <dgm:pt modelId="{80764306-DDC3-49BE-B36A-66079D173EE1}" type="pres">
      <dgm:prSet presAssocID="{7C633FEF-9A08-4E6D-8CAF-895D0E088DD7}" presName="background2" presStyleLbl="node2" presStyleIdx="2" presStyleCnt="3"/>
      <dgm:spPr/>
    </dgm:pt>
    <dgm:pt modelId="{97A908FD-B418-4C2B-8F7C-5A54B8F862EE}" type="pres">
      <dgm:prSet presAssocID="{7C633FEF-9A08-4E6D-8CAF-895D0E088DD7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42A7248-1EFF-4B08-8647-953515CAB483}" type="pres">
      <dgm:prSet presAssocID="{7C633FEF-9A08-4E6D-8CAF-895D0E088DD7}" presName="hierChild3" presStyleCnt="0"/>
      <dgm:spPr/>
    </dgm:pt>
    <dgm:pt modelId="{C549DC52-1F56-4F3F-A0A5-71B7F7DAE211}" type="pres">
      <dgm:prSet presAssocID="{EAA4D2B1-C8B1-491F-9FEB-A3AC97E6E8BD}" presName="Name17" presStyleLbl="parChTrans1D3" presStyleIdx="3" presStyleCnt="5"/>
      <dgm:spPr/>
      <dgm:t>
        <a:bodyPr/>
        <a:lstStyle/>
        <a:p>
          <a:endParaRPr lang="zh-CN" altLang="en-US"/>
        </a:p>
      </dgm:t>
    </dgm:pt>
    <dgm:pt modelId="{8D56ECA7-D963-4A1A-8775-F269C0BCD95E}" type="pres">
      <dgm:prSet presAssocID="{669814B3-510D-4663-B541-95E3A696912E}" presName="hierRoot3" presStyleCnt="0"/>
      <dgm:spPr/>
    </dgm:pt>
    <dgm:pt modelId="{E797919E-EC8A-4EF7-8596-3A824848AEA2}" type="pres">
      <dgm:prSet presAssocID="{669814B3-510D-4663-B541-95E3A696912E}" presName="composite3" presStyleCnt="0"/>
      <dgm:spPr/>
    </dgm:pt>
    <dgm:pt modelId="{BDF6D578-8A72-47CA-9722-ADC775815AB3}" type="pres">
      <dgm:prSet presAssocID="{669814B3-510D-4663-B541-95E3A696912E}" presName="background3" presStyleLbl="node3" presStyleIdx="3" presStyleCnt="5"/>
      <dgm:spPr/>
    </dgm:pt>
    <dgm:pt modelId="{79E3CEBB-A0F4-46CC-BF38-BAA32E27AE21}" type="pres">
      <dgm:prSet presAssocID="{669814B3-510D-4663-B541-95E3A696912E}" presName="text3" presStyleLbl="fgAcc3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F2409C1-3D59-44A5-80DB-3D4DD97ABCD2}" type="pres">
      <dgm:prSet presAssocID="{669814B3-510D-4663-B541-95E3A696912E}" presName="hierChild4" presStyleCnt="0"/>
      <dgm:spPr/>
    </dgm:pt>
    <dgm:pt modelId="{5E5EFF0D-DA26-4A1D-AE4C-9EB9AADBC596}" type="pres">
      <dgm:prSet presAssocID="{26C784EF-4BF3-40A1-BC91-9EA07D6E23B1}" presName="Name23" presStyleLbl="parChTrans1D4" presStyleIdx="0" presStyleCnt="3"/>
      <dgm:spPr/>
      <dgm:t>
        <a:bodyPr/>
        <a:lstStyle/>
        <a:p>
          <a:endParaRPr lang="zh-CN" altLang="en-US"/>
        </a:p>
      </dgm:t>
    </dgm:pt>
    <dgm:pt modelId="{442143BD-04C6-46BC-9214-9FC2DDA95306}" type="pres">
      <dgm:prSet presAssocID="{00B3320D-59B4-403B-8316-71FB1240578A}" presName="hierRoot4" presStyleCnt="0"/>
      <dgm:spPr/>
    </dgm:pt>
    <dgm:pt modelId="{71ECBF69-1731-4AA4-99F8-E9571ABDBFED}" type="pres">
      <dgm:prSet presAssocID="{00B3320D-59B4-403B-8316-71FB1240578A}" presName="composite4" presStyleCnt="0"/>
      <dgm:spPr/>
    </dgm:pt>
    <dgm:pt modelId="{7CD44BDB-0756-4005-AE1E-E30E04816925}" type="pres">
      <dgm:prSet presAssocID="{00B3320D-59B4-403B-8316-71FB1240578A}" presName="background4" presStyleLbl="node4" presStyleIdx="0" presStyleCnt="3"/>
      <dgm:spPr/>
    </dgm:pt>
    <dgm:pt modelId="{7E6DA314-585A-4EEF-9073-77797AF102D6}" type="pres">
      <dgm:prSet presAssocID="{00B3320D-59B4-403B-8316-71FB1240578A}" presName="text4" presStyleLbl="fgAcc4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1E99BCE-E5F6-4F80-9873-E03A0FB1AF92}" type="pres">
      <dgm:prSet presAssocID="{00B3320D-59B4-403B-8316-71FB1240578A}" presName="hierChild5" presStyleCnt="0"/>
      <dgm:spPr/>
    </dgm:pt>
    <dgm:pt modelId="{471C126A-5E4C-436A-B0AF-2BFD35F2DCC0}" type="pres">
      <dgm:prSet presAssocID="{A5D0D5D5-E273-4FCD-8BD7-2D076945E252}" presName="Name23" presStyleLbl="parChTrans1D4" presStyleIdx="1" presStyleCnt="3"/>
      <dgm:spPr/>
      <dgm:t>
        <a:bodyPr/>
        <a:lstStyle/>
        <a:p>
          <a:endParaRPr lang="zh-CN" altLang="en-US"/>
        </a:p>
      </dgm:t>
    </dgm:pt>
    <dgm:pt modelId="{2B2BF0F9-AE73-489C-9900-B94D5A1190E3}" type="pres">
      <dgm:prSet presAssocID="{9A786CF0-5AC1-4078-8093-73EB1C78899A}" presName="hierRoot4" presStyleCnt="0"/>
      <dgm:spPr/>
    </dgm:pt>
    <dgm:pt modelId="{A92E5760-67A1-4860-A9C2-3FE919E8FE17}" type="pres">
      <dgm:prSet presAssocID="{9A786CF0-5AC1-4078-8093-73EB1C78899A}" presName="composite4" presStyleCnt="0"/>
      <dgm:spPr/>
    </dgm:pt>
    <dgm:pt modelId="{7DAD1C0E-E3A1-4BA1-AD22-10F14FEEB42D}" type="pres">
      <dgm:prSet presAssocID="{9A786CF0-5AC1-4078-8093-73EB1C78899A}" presName="background4" presStyleLbl="node4" presStyleIdx="1" presStyleCnt="3"/>
      <dgm:spPr/>
    </dgm:pt>
    <dgm:pt modelId="{A6814C34-C4C4-483A-8F4D-E36AFBACF64A}" type="pres">
      <dgm:prSet presAssocID="{9A786CF0-5AC1-4078-8093-73EB1C78899A}" presName="text4" presStyleLbl="fgAcc4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D69F157-DE4A-4252-8050-F29DB0893CB4}" type="pres">
      <dgm:prSet presAssocID="{9A786CF0-5AC1-4078-8093-73EB1C78899A}" presName="hierChild5" presStyleCnt="0"/>
      <dgm:spPr/>
    </dgm:pt>
    <dgm:pt modelId="{1EDF493B-4852-4BC4-B6E2-50228BAED192}" type="pres">
      <dgm:prSet presAssocID="{32B9D00D-D0C8-4727-9951-D0B29C2B19CB}" presName="Name17" presStyleLbl="parChTrans1D3" presStyleIdx="4" presStyleCnt="5"/>
      <dgm:spPr/>
      <dgm:t>
        <a:bodyPr/>
        <a:lstStyle/>
        <a:p>
          <a:endParaRPr lang="zh-CN" altLang="en-US"/>
        </a:p>
      </dgm:t>
    </dgm:pt>
    <dgm:pt modelId="{2DBE8886-AF64-43F5-9727-C3F3BE018348}" type="pres">
      <dgm:prSet presAssocID="{D7443CBB-C0BF-48B7-BC93-FC3671B4A16E}" presName="hierRoot3" presStyleCnt="0"/>
      <dgm:spPr/>
    </dgm:pt>
    <dgm:pt modelId="{7221DCE6-A610-4254-A5CC-49A0420EF92A}" type="pres">
      <dgm:prSet presAssocID="{D7443CBB-C0BF-48B7-BC93-FC3671B4A16E}" presName="composite3" presStyleCnt="0"/>
      <dgm:spPr/>
    </dgm:pt>
    <dgm:pt modelId="{EEDF1228-099A-4682-80C6-6C56BB6E3ECF}" type="pres">
      <dgm:prSet presAssocID="{D7443CBB-C0BF-48B7-BC93-FC3671B4A16E}" presName="background3" presStyleLbl="node3" presStyleIdx="4" presStyleCnt="5"/>
      <dgm:spPr/>
    </dgm:pt>
    <dgm:pt modelId="{FEB2B6C8-E28F-42D7-AC50-F4FFC7BF1C10}" type="pres">
      <dgm:prSet presAssocID="{D7443CBB-C0BF-48B7-BC93-FC3671B4A16E}" presName="text3" presStyleLbl="fgAcc3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B1B0D11-0C23-441C-B482-F8E4DEA727BE}" type="pres">
      <dgm:prSet presAssocID="{D7443CBB-C0BF-48B7-BC93-FC3671B4A16E}" presName="hierChild4" presStyleCnt="0"/>
      <dgm:spPr/>
    </dgm:pt>
    <dgm:pt modelId="{CB570524-E5F6-4920-9AE4-9E72C9A4A4D0}" type="pres">
      <dgm:prSet presAssocID="{93308841-99AC-4733-B957-8BB08AA0EE40}" presName="Name23" presStyleLbl="parChTrans1D4" presStyleIdx="2" presStyleCnt="3"/>
      <dgm:spPr/>
      <dgm:t>
        <a:bodyPr/>
        <a:lstStyle/>
        <a:p>
          <a:endParaRPr lang="zh-CN" altLang="en-US"/>
        </a:p>
      </dgm:t>
    </dgm:pt>
    <dgm:pt modelId="{6CA3F5DB-7381-481D-895A-999857605B99}" type="pres">
      <dgm:prSet presAssocID="{0628236B-39E1-44C9-8BC7-DF8CC4A1A607}" presName="hierRoot4" presStyleCnt="0"/>
      <dgm:spPr/>
    </dgm:pt>
    <dgm:pt modelId="{A84C2AE3-BE23-4045-9AE4-7B5429C379D9}" type="pres">
      <dgm:prSet presAssocID="{0628236B-39E1-44C9-8BC7-DF8CC4A1A607}" presName="composite4" presStyleCnt="0"/>
      <dgm:spPr/>
    </dgm:pt>
    <dgm:pt modelId="{57395FEB-FC51-4FC0-B4B3-9B31DC6A9DBD}" type="pres">
      <dgm:prSet presAssocID="{0628236B-39E1-44C9-8BC7-DF8CC4A1A607}" presName="background4" presStyleLbl="node4" presStyleIdx="2" presStyleCnt="3"/>
      <dgm:spPr/>
    </dgm:pt>
    <dgm:pt modelId="{D3E8E257-2761-4F6C-902F-0DDCF4831363}" type="pres">
      <dgm:prSet presAssocID="{0628236B-39E1-44C9-8BC7-DF8CC4A1A607}" presName="text4" presStyleLbl="fgAcc4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AFD575F-8541-45A9-BB1D-158B13453843}" type="pres">
      <dgm:prSet presAssocID="{0628236B-39E1-44C9-8BC7-DF8CC4A1A607}" presName="hierChild5" presStyleCnt="0"/>
      <dgm:spPr/>
    </dgm:pt>
  </dgm:ptLst>
  <dgm:cxnLst>
    <dgm:cxn modelId="{2ABC05FD-9676-40ED-B2D8-E6D6BE5A4991}" srcId="{10FA3751-883C-4825-8054-F09586C0647A}" destId="{6BFD5AA3-E385-45ED-8C07-613FFAEF6453}" srcOrd="1" destOrd="0" parTransId="{47488F8E-551A-4AE1-8CFD-976E1B521D0B}" sibTransId="{4332DD39-C26B-4DD1-A57C-B47B50453413}"/>
    <dgm:cxn modelId="{F7FEDC26-074C-4442-933A-BC2AA2FF32DB}" type="presOf" srcId="{EAA4D2B1-C8B1-491F-9FEB-A3AC97E6E8BD}" destId="{C549DC52-1F56-4F3F-A0A5-71B7F7DAE211}" srcOrd="0" destOrd="0" presId="urn:microsoft.com/office/officeart/2005/8/layout/hierarchy1"/>
    <dgm:cxn modelId="{8951B0AE-5512-4866-9186-F45CFE7BF3AF}" type="presOf" srcId="{D1675087-4397-473F-9B7E-6A8455AC0786}" destId="{29BF295F-5A65-487C-AC3F-99D3D376148C}" srcOrd="0" destOrd="0" presId="urn:microsoft.com/office/officeart/2005/8/layout/hierarchy1"/>
    <dgm:cxn modelId="{4C02C70F-9E9A-4D24-B7B4-B0B475D41B7F}" type="presOf" srcId="{7C633FEF-9A08-4E6D-8CAF-895D0E088DD7}" destId="{97A908FD-B418-4C2B-8F7C-5A54B8F862EE}" srcOrd="0" destOrd="0" presId="urn:microsoft.com/office/officeart/2005/8/layout/hierarchy1"/>
    <dgm:cxn modelId="{3C342F3B-CEBA-4BF2-BAB4-DE5AF7828555}" srcId="{669814B3-510D-4663-B541-95E3A696912E}" destId="{00B3320D-59B4-403B-8316-71FB1240578A}" srcOrd="0" destOrd="0" parTransId="{26C784EF-4BF3-40A1-BC91-9EA07D6E23B1}" sibTransId="{43A4BF9A-46DF-41CF-980D-0ECC2E40951C}"/>
    <dgm:cxn modelId="{B530FCF7-29E7-49A5-B0F0-54925E92F9BD}" type="presOf" srcId="{669814B3-510D-4663-B541-95E3A696912E}" destId="{79E3CEBB-A0F4-46CC-BF38-BAA32E27AE21}" srcOrd="0" destOrd="0" presId="urn:microsoft.com/office/officeart/2005/8/layout/hierarchy1"/>
    <dgm:cxn modelId="{765AA816-1449-4422-A2C3-31EDC8024769}" srcId="{B0922C64-B091-488C-AF19-B73498CD3D6A}" destId="{E7673F69-F397-409D-910C-8875C9D01949}" srcOrd="0" destOrd="0" parTransId="{3CDB01B3-FBC0-48D4-A891-59CBB3379FC9}" sibTransId="{7A50BFE3-E141-4A6A-80CF-C3CC95F3D627}"/>
    <dgm:cxn modelId="{F26C0162-5344-47CC-86FF-B3842EBA7E14}" srcId="{D7443CBB-C0BF-48B7-BC93-FC3671B4A16E}" destId="{0628236B-39E1-44C9-8BC7-DF8CC4A1A607}" srcOrd="0" destOrd="0" parTransId="{93308841-99AC-4733-B957-8BB08AA0EE40}" sibTransId="{6AB8B21B-4EEC-4D33-BE1C-202801E2D305}"/>
    <dgm:cxn modelId="{BAB7B53B-AB79-4CBA-AEA5-83F4022A2BAB}" type="presOf" srcId="{181DDE64-30F7-4396-8CD3-A836F486334A}" destId="{B394F055-68FD-4267-85A9-35737F687759}" srcOrd="0" destOrd="0" presId="urn:microsoft.com/office/officeart/2005/8/layout/hierarchy1"/>
    <dgm:cxn modelId="{D9C4700E-883C-4775-8F80-1215B2052EC4}" type="presOf" srcId="{9A786CF0-5AC1-4078-8093-73EB1C78899A}" destId="{A6814C34-C4C4-483A-8F4D-E36AFBACF64A}" srcOrd="0" destOrd="0" presId="urn:microsoft.com/office/officeart/2005/8/layout/hierarchy1"/>
    <dgm:cxn modelId="{78F83CE2-43CE-4E5F-9BFC-2FAED2753EDF}" srcId="{E7673F69-F397-409D-910C-8875C9D01949}" destId="{10FA3751-883C-4825-8054-F09586C0647A}" srcOrd="0" destOrd="0" parTransId="{8490ACE5-E368-4862-BFD8-A134AA4F40D2}" sibTransId="{DA950438-A984-4562-A8C4-8466BC25E37B}"/>
    <dgm:cxn modelId="{A35ACBCD-F2C2-4643-B64C-CB27D52F2985}" type="presOf" srcId="{D7443CBB-C0BF-48B7-BC93-FC3671B4A16E}" destId="{FEB2B6C8-E28F-42D7-AC50-F4FFC7BF1C10}" srcOrd="0" destOrd="0" presId="urn:microsoft.com/office/officeart/2005/8/layout/hierarchy1"/>
    <dgm:cxn modelId="{D0D23099-8C21-4E58-BB74-E3B61F4B0687}" type="presOf" srcId="{6FE69D7A-6A8C-47D9-B786-241A61C5D8F5}" destId="{8BC5147A-C5AE-4119-B6FC-486D1AF4E916}" srcOrd="0" destOrd="0" presId="urn:microsoft.com/office/officeart/2005/8/layout/hierarchy1"/>
    <dgm:cxn modelId="{000C185B-EE8E-4713-9B92-BBB4E1127849}" type="presOf" srcId="{D278373D-45AB-4BFE-8919-8F8E6251BF10}" destId="{E42719A1-EDA1-42D4-BEA3-688F93B4AB8E}" srcOrd="0" destOrd="0" presId="urn:microsoft.com/office/officeart/2005/8/layout/hierarchy1"/>
    <dgm:cxn modelId="{10B6ADE7-B4C6-42FF-A0DE-20966379024B}" type="presOf" srcId="{10FA3751-883C-4825-8054-F09586C0647A}" destId="{1A4B75C5-9571-43AE-9A14-1065E45C13F7}" srcOrd="0" destOrd="0" presId="urn:microsoft.com/office/officeart/2005/8/layout/hierarchy1"/>
    <dgm:cxn modelId="{B359F340-0BF3-44CA-B030-503D245B7C88}" type="presOf" srcId="{E7673F69-F397-409D-910C-8875C9D01949}" destId="{5AD7AC09-A1DA-4AE0-9127-2DEF5C035237}" srcOrd="0" destOrd="0" presId="urn:microsoft.com/office/officeart/2005/8/layout/hierarchy1"/>
    <dgm:cxn modelId="{6051E69E-31BF-4D36-A43D-7ED516CDFE1C}" type="presOf" srcId="{6BFD5AA3-E385-45ED-8C07-613FFAEF6453}" destId="{99704A54-877E-4A61-A59B-5A62DC2202D2}" srcOrd="0" destOrd="0" presId="urn:microsoft.com/office/officeart/2005/8/layout/hierarchy1"/>
    <dgm:cxn modelId="{EA6A6423-1D0E-4C78-94EA-CF717477A586}" srcId="{669814B3-510D-4663-B541-95E3A696912E}" destId="{9A786CF0-5AC1-4078-8093-73EB1C78899A}" srcOrd="1" destOrd="0" parTransId="{A5D0D5D5-E273-4FCD-8BD7-2D076945E252}" sibTransId="{3CDC5A79-51FB-4DE3-924E-FB3A402829E3}"/>
    <dgm:cxn modelId="{168A027D-95CB-4C44-AF93-1DA53DFC6C41}" type="presOf" srcId="{8A4EF0DA-8DB3-496F-905E-E3892C798E7B}" destId="{6C68E74D-4C23-4A24-94A3-10A3A4923232}" srcOrd="0" destOrd="0" presId="urn:microsoft.com/office/officeart/2005/8/layout/hierarchy1"/>
    <dgm:cxn modelId="{917448D3-E444-492E-9CA6-0CB62C22B0F4}" type="presOf" srcId="{93308841-99AC-4733-B957-8BB08AA0EE40}" destId="{CB570524-E5F6-4920-9AE4-9E72C9A4A4D0}" srcOrd="0" destOrd="0" presId="urn:microsoft.com/office/officeart/2005/8/layout/hierarchy1"/>
    <dgm:cxn modelId="{AF6CA05C-D67F-4B12-B2D3-326D0B5D6E1B}" type="presOf" srcId="{A5D0D5D5-E273-4FCD-8BD7-2D076945E252}" destId="{471C126A-5E4C-436A-B0AF-2BFD35F2DCC0}" srcOrd="0" destOrd="0" presId="urn:microsoft.com/office/officeart/2005/8/layout/hierarchy1"/>
    <dgm:cxn modelId="{BDC2DF1D-AB0C-4D0E-AC8E-7C3EAE547340}" srcId="{E7673F69-F397-409D-910C-8875C9D01949}" destId="{7C633FEF-9A08-4E6D-8CAF-895D0E088DD7}" srcOrd="2" destOrd="0" parTransId="{6FE69D7A-6A8C-47D9-B786-241A61C5D8F5}" sibTransId="{2DFA0737-FC7E-4B9F-B187-8A44CB32444D}"/>
    <dgm:cxn modelId="{A936D99E-42E2-4AAF-9A45-070BC49BC74D}" srcId="{DBD54DAF-8FC9-4E31-8840-7B618F6B5B05}" destId="{8A4EF0DA-8DB3-496F-905E-E3892C798E7B}" srcOrd="0" destOrd="0" parTransId="{D278373D-45AB-4BFE-8919-8F8E6251BF10}" sibTransId="{429237B0-3692-473C-B37B-D1C7764C7363}"/>
    <dgm:cxn modelId="{F8DB853F-602B-44AA-AF02-2808F1953D0A}" type="presOf" srcId="{47488F8E-551A-4AE1-8CFD-976E1B521D0B}" destId="{B8D5F81C-3E07-4C16-AE01-B7FD996FF07C}" srcOrd="0" destOrd="0" presId="urn:microsoft.com/office/officeart/2005/8/layout/hierarchy1"/>
    <dgm:cxn modelId="{DC717A3E-DA07-43E2-8BBA-3AFD0CF6349D}" type="presOf" srcId="{00B3320D-59B4-403B-8316-71FB1240578A}" destId="{7E6DA314-585A-4EEF-9073-77797AF102D6}" srcOrd="0" destOrd="0" presId="urn:microsoft.com/office/officeart/2005/8/layout/hierarchy1"/>
    <dgm:cxn modelId="{04375959-A37A-49B7-8D00-0E08F65484BD}" srcId="{7C633FEF-9A08-4E6D-8CAF-895D0E088DD7}" destId="{669814B3-510D-4663-B541-95E3A696912E}" srcOrd="0" destOrd="0" parTransId="{EAA4D2B1-C8B1-491F-9FEB-A3AC97E6E8BD}" sibTransId="{AF9A06A2-32D5-44E4-A39A-0A7D093800BC}"/>
    <dgm:cxn modelId="{90D524F9-7927-4ED6-B0B1-5439D6065ADD}" type="presOf" srcId="{D42C6751-8C0A-4DAC-BABA-9AC929AD8A9C}" destId="{E0F77870-E130-4158-A479-1A02372CA683}" srcOrd="0" destOrd="0" presId="urn:microsoft.com/office/officeart/2005/8/layout/hierarchy1"/>
    <dgm:cxn modelId="{91E19135-E768-43F6-B4EC-7B83D7BE9F97}" type="presOf" srcId="{8490ACE5-E368-4862-BFD8-A134AA4F40D2}" destId="{99BC9C48-20FB-4267-9469-543F23D5B9F4}" srcOrd="0" destOrd="0" presId="urn:microsoft.com/office/officeart/2005/8/layout/hierarchy1"/>
    <dgm:cxn modelId="{FA347F19-CB0E-434C-B7E2-EC21BABDBAA6}" type="presOf" srcId="{B0922C64-B091-488C-AF19-B73498CD3D6A}" destId="{FA036280-F202-4164-BA2E-CF91DF38EE2B}" srcOrd="0" destOrd="0" presId="urn:microsoft.com/office/officeart/2005/8/layout/hierarchy1"/>
    <dgm:cxn modelId="{D3EB1C7F-6E3C-4268-8A55-F14BDA17535E}" type="presOf" srcId="{32B9D00D-D0C8-4727-9951-D0B29C2B19CB}" destId="{1EDF493B-4852-4BC4-B6E2-50228BAED192}" srcOrd="0" destOrd="0" presId="urn:microsoft.com/office/officeart/2005/8/layout/hierarchy1"/>
    <dgm:cxn modelId="{2B12E138-ED61-43F9-BF2C-5A8A778E42F2}" type="presOf" srcId="{26C784EF-4BF3-40A1-BC91-9EA07D6E23B1}" destId="{5E5EFF0D-DA26-4A1D-AE4C-9EB9AADBC596}" srcOrd="0" destOrd="0" presId="urn:microsoft.com/office/officeart/2005/8/layout/hierarchy1"/>
    <dgm:cxn modelId="{4F427868-7FEA-4807-B4FD-1924FD7394B1}" srcId="{7C633FEF-9A08-4E6D-8CAF-895D0E088DD7}" destId="{D7443CBB-C0BF-48B7-BC93-FC3671B4A16E}" srcOrd="1" destOrd="0" parTransId="{32B9D00D-D0C8-4727-9951-D0B29C2B19CB}" sibTransId="{156878DC-EAE8-4F59-9102-FB7330A29992}"/>
    <dgm:cxn modelId="{C0F8975E-D472-4F02-BB05-F2B004556B21}" srcId="{E7673F69-F397-409D-910C-8875C9D01949}" destId="{DBD54DAF-8FC9-4E31-8840-7B618F6B5B05}" srcOrd="1" destOrd="0" parTransId="{D1675087-4397-473F-9B7E-6A8455AC0786}" sibTransId="{18E552DE-2947-4486-B2C5-7C4D1EB5BF0E}"/>
    <dgm:cxn modelId="{169DEAEB-259A-4D9F-95B0-5E65BD235A1E}" type="presOf" srcId="{DBD54DAF-8FC9-4E31-8840-7B618F6B5B05}" destId="{3EDE650E-22EC-44EE-92AE-9D9E25988784}" srcOrd="0" destOrd="0" presId="urn:microsoft.com/office/officeart/2005/8/layout/hierarchy1"/>
    <dgm:cxn modelId="{D3AD7E60-8B8A-4665-A8E7-886160482C46}" type="presOf" srcId="{0628236B-39E1-44C9-8BC7-DF8CC4A1A607}" destId="{D3E8E257-2761-4F6C-902F-0DDCF4831363}" srcOrd="0" destOrd="0" presId="urn:microsoft.com/office/officeart/2005/8/layout/hierarchy1"/>
    <dgm:cxn modelId="{CB66FE6A-96DB-4DEC-ABD9-E265DC9E0F8F}" srcId="{10FA3751-883C-4825-8054-F09586C0647A}" destId="{181DDE64-30F7-4396-8CD3-A836F486334A}" srcOrd="0" destOrd="0" parTransId="{D42C6751-8C0A-4DAC-BABA-9AC929AD8A9C}" sibTransId="{0F1C88AA-235E-4E80-BCA3-AE23336FA620}"/>
    <dgm:cxn modelId="{ECA6825E-A42A-4249-9887-0622C3B6F941}" type="presParOf" srcId="{FA036280-F202-4164-BA2E-CF91DF38EE2B}" destId="{D32FC915-882F-4EBC-A71C-CDDB1AE5C37C}" srcOrd="0" destOrd="0" presId="urn:microsoft.com/office/officeart/2005/8/layout/hierarchy1"/>
    <dgm:cxn modelId="{68E9C685-3555-4F9B-A4AB-B8DA91661E66}" type="presParOf" srcId="{D32FC915-882F-4EBC-A71C-CDDB1AE5C37C}" destId="{4B60F828-7E09-49E8-84B3-3906CAD7647E}" srcOrd="0" destOrd="0" presId="urn:microsoft.com/office/officeart/2005/8/layout/hierarchy1"/>
    <dgm:cxn modelId="{A337BDB5-B8F2-4180-856A-B204CDF2AC38}" type="presParOf" srcId="{4B60F828-7E09-49E8-84B3-3906CAD7647E}" destId="{489A2335-0826-4484-8BF0-E60C8BAEE75C}" srcOrd="0" destOrd="0" presId="urn:microsoft.com/office/officeart/2005/8/layout/hierarchy1"/>
    <dgm:cxn modelId="{6452D28F-E559-4B66-AC98-83BA159A5F2D}" type="presParOf" srcId="{4B60F828-7E09-49E8-84B3-3906CAD7647E}" destId="{5AD7AC09-A1DA-4AE0-9127-2DEF5C035237}" srcOrd="1" destOrd="0" presId="urn:microsoft.com/office/officeart/2005/8/layout/hierarchy1"/>
    <dgm:cxn modelId="{64F0A874-FF42-4A5E-A373-3C0876CE1EAD}" type="presParOf" srcId="{D32FC915-882F-4EBC-A71C-CDDB1AE5C37C}" destId="{5A54DA20-06F2-464C-81E5-3E63FDD5D683}" srcOrd="1" destOrd="0" presId="urn:microsoft.com/office/officeart/2005/8/layout/hierarchy1"/>
    <dgm:cxn modelId="{4D986434-1744-4000-A11A-478402D3F6E1}" type="presParOf" srcId="{5A54DA20-06F2-464C-81E5-3E63FDD5D683}" destId="{99BC9C48-20FB-4267-9469-543F23D5B9F4}" srcOrd="0" destOrd="0" presId="urn:microsoft.com/office/officeart/2005/8/layout/hierarchy1"/>
    <dgm:cxn modelId="{BF81B117-33DC-43B4-8CD5-C518D7DC6E79}" type="presParOf" srcId="{5A54DA20-06F2-464C-81E5-3E63FDD5D683}" destId="{2A82FA17-BC3B-4216-B637-622B205A82EF}" srcOrd="1" destOrd="0" presId="urn:microsoft.com/office/officeart/2005/8/layout/hierarchy1"/>
    <dgm:cxn modelId="{92BA2716-564C-4839-BA54-F350EA0EF1AC}" type="presParOf" srcId="{2A82FA17-BC3B-4216-B637-622B205A82EF}" destId="{C353D07E-D11D-4246-B987-20EC84DA57D3}" srcOrd="0" destOrd="0" presId="urn:microsoft.com/office/officeart/2005/8/layout/hierarchy1"/>
    <dgm:cxn modelId="{81865C1D-BB0E-4FD1-B1ED-6EA8D639EEA1}" type="presParOf" srcId="{C353D07E-D11D-4246-B987-20EC84DA57D3}" destId="{9D7C7A4E-912F-493A-A42E-E41E9A52004E}" srcOrd="0" destOrd="0" presId="urn:microsoft.com/office/officeart/2005/8/layout/hierarchy1"/>
    <dgm:cxn modelId="{3BDE4DB3-C039-4E1A-AB36-67162EA2A8DC}" type="presParOf" srcId="{C353D07E-D11D-4246-B987-20EC84DA57D3}" destId="{1A4B75C5-9571-43AE-9A14-1065E45C13F7}" srcOrd="1" destOrd="0" presId="urn:microsoft.com/office/officeart/2005/8/layout/hierarchy1"/>
    <dgm:cxn modelId="{AF37FABD-4D70-46C8-8E39-AC7EDF22B26B}" type="presParOf" srcId="{2A82FA17-BC3B-4216-B637-622B205A82EF}" destId="{1AA1B752-69F9-4F79-9238-22529CD74412}" srcOrd="1" destOrd="0" presId="urn:microsoft.com/office/officeart/2005/8/layout/hierarchy1"/>
    <dgm:cxn modelId="{78D7DFEB-130A-4448-AC1F-389AC419E0D5}" type="presParOf" srcId="{1AA1B752-69F9-4F79-9238-22529CD74412}" destId="{E0F77870-E130-4158-A479-1A02372CA683}" srcOrd="0" destOrd="0" presId="urn:microsoft.com/office/officeart/2005/8/layout/hierarchy1"/>
    <dgm:cxn modelId="{2B104940-05A4-455E-8F35-D3F5464D782B}" type="presParOf" srcId="{1AA1B752-69F9-4F79-9238-22529CD74412}" destId="{65008E32-A670-4FFF-90A7-616E484811BE}" srcOrd="1" destOrd="0" presId="urn:microsoft.com/office/officeart/2005/8/layout/hierarchy1"/>
    <dgm:cxn modelId="{B613E774-4C4C-40E0-97F0-8B42D287BD22}" type="presParOf" srcId="{65008E32-A670-4FFF-90A7-616E484811BE}" destId="{88E09658-270D-4364-A1B8-C1C9E060EC33}" srcOrd="0" destOrd="0" presId="urn:microsoft.com/office/officeart/2005/8/layout/hierarchy1"/>
    <dgm:cxn modelId="{37382E49-B5EA-413B-9F36-CAD8A9404092}" type="presParOf" srcId="{88E09658-270D-4364-A1B8-C1C9E060EC33}" destId="{E2D903C1-06E6-495C-BA55-5792A0E11C83}" srcOrd="0" destOrd="0" presId="urn:microsoft.com/office/officeart/2005/8/layout/hierarchy1"/>
    <dgm:cxn modelId="{37D6C48E-133C-4993-BE31-7EC09BBF5C0C}" type="presParOf" srcId="{88E09658-270D-4364-A1B8-C1C9E060EC33}" destId="{B394F055-68FD-4267-85A9-35737F687759}" srcOrd="1" destOrd="0" presId="urn:microsoft.com/office/officeart/2005/8/layout/hierarchy1"/>
    <dgm:cxn modelId="{AC7A8FE2-99E3-4660-A058-6D6289ECAECF}" type="presParOf" srcId="{65008E32-A670-4FFF-90A7-616E484811BE}" destId="{D373A38C-548B-4C6A-9E7B-EAED1F4A16D9}" srcOrd="1" destOrd="0" presId="urn:microsoft.com/office/officeart/2005/8/layout/hierarchy1"/>
    <dgm:cxn modelId="{6D59F961-8BC5-4787-84B5-9CC8E98A8084}" type="presParOf" srcId="{1AA1B752-69F9-4F79-9238-22529CD74412}" destId="{B8D5F81C-3E07-4C16-AE01-B7FD996FF07C}" srcOrd="2" destOrd="0" presId="urn:microsoft.com/office/officeart/2005/8/layout/hierarchy1"/>
    <dgm:cxn modelId="{7F727B79-B95D-40A8-8B93-F4086AD36E8F}" type="presParOf" srcId="{1AA1B752-69F9-4F79-9238-22529CD74412}" destId="{045C8A9D-A9CC-43AF-87B6-8BA8E4C257FE}" srcOrd="3" destOrd="0" presId="urn:microsoft.com/office/officeart/2005/8/layout/hierarchy1"/>
    <dgm:cxn modelId="{86525AB7-76DA-4295-A7A1-C854DDA60A88}" type="presParOf" srcId="{045C8A9D-A9CC-43AF-87B6-8BA8E4C257FE}" destId="{A3E28823-72A3-40AC-959B-DC5EF094F782}" srcOrd="0" destOrd="0" presId="urn:microsoft.com/office/officeart/2005/8/layout/hierarchy1"/>
    <dgm:cxn modelId="{8E961AF5-AB81-4370-AE52-A2750E157EF3}" type="presParOf" srcId="{A3E28823-72A3-40AC-959B-DC5EF094F782}" destId="{A02DE59F-981D-42AB-BE18-BAC7227620E4}" srcOrd="0" destOrd="0" presId="urn:microsoft.com/office/officeart/2005/8/layout/hierarchy1"/>
    <dgm:cxn modelId="{66F63E93-E619-46DF-96F4-20CDD80D5260}" type="presParOf" srcId="{A3E28823-72A3-40AC-959B-DC5EF094F782}" destId="{99704A54-877E-4A61-A59B-5A62DC2202D2}" srcOrd="1" destOrd="0" presId="urn:microsoft.com/office/officeart/2005/8/layout/hierarchy1"/>
    <dgm:cxn modelId="{56D68263-E515-4B9C-901F-B0E7BB8364A0}" type="presParOf" srcId="{045C8A9D-A9CC-43AF-87B6-8BA8E4C257FE}" destId="{9A02A7AC-E0F3-4C65-82C0-0053AAE31002}" srcOrd="1" destOrd="0" presId="urn:microsoft.com/office/officeart/2005/8/layout/hierarchy1"/>
    <dgm:cxn modelId="{A9E1B017-5128-4A15-BB65-6CCAB152FC21}" type="presParOf" srcId="{5A54DA20-06F2-464C-81E5-3E63FDD5D683}" destId="{29BF295F-5A65-487C-AC3F-99D3D376148C}" srcOrd="2" destOrd="0" presId="urn:microsoft.com/office/officeart/2005/8/layout/hierarchy1"/>
    <dgm:cxn modelId="{B426DB08-B067-45DC-9340-5EDA3C7BDDEA}" type="presParOf" srcId="{5A54DA20-06F2-464C-81E5-3E63FDD5D683}" destId="{AB99B82E-295B-4C1E-AE1F-12F832451F48}" srcOrd="3" destOrd="0" presId="urn:microsoft.com/office/officeart/2005/8/layout/hierarchy1"/>
    <dgm:cxn modelId="{235D97B7-A884-4E2A-BB3D-768C3B89FF91}" type="presParOf" srcId="{AB99B82E-295B-4C1E-AE1F-12F832451F48}" destId="{519DFB8C-95A0-4F0C-B1EE-2E6C0972B465}" srcOrd="0" destOrd="0" presId="urn:microsoft.com/office/officeart/2005/8/layout/hierarchy1"/>
    <dgm:cxn modelId="{0B1C887E-81DD-4434-89F5-DF0C68CC2344}" type="presParOf" srcId="{519DFB8C-95A0-4F0C-B1EE-2E6C0972B465}" destId="{A5DF186B-AA04-4925-B953-A820E4A6E0EF}" srcOrd="0" destOrd="0" presId="urn:microsoft.com/office/officeart/2005/8/layout/hierarchy1"/>
    <dgm:cxn modelId="{FCC43A68-D7D9-48B5-AF9C-63D0C47FA175}" type="presParOf" srcId="{519DFB8C-95A0-4F0C-B1EE-2E6C0972B465}" destId="{3EDE650E-22EC-44EE-92AE-9D9E25988784}" srcOrd="1" destOrd="0" presId="urn:microsoft.com/office/officeart/2005/8/layout/hierarchy1"/>
    <dgm:cxn modelId="{937B4190-2839-4059-A513-BF05A1795904}" type="presParOf" srcId="{AB99B82E-295B-4C1E-AE1F-12F832451F48}" destId="{9B598BB6-0C26-4379-B976-ECAB219CA7BA}" srcOrd="1" destOrd="0" presId="urn:microsoft.com/office/officeart/2005/8/layout/hierarchy1"/>
    <dgm:cxn modelId="{917BF881-B125-4D3B-9E29-CE219C7F92BB}" type="presParOf" srcId="{9B598BB6-0C26-4379-B976-ECAB219CA7BA}" destId="{E42719A1-EDA1-42D4-BEA3-688F93B4AB8E}" srcOrd="0" destOrd="0" presId="urn:microsoft.com/office/officeart/2005/8/layout/hierarchy1"/>
    <dgm:cxn modelId="{B405CE74-37C8-4F91-8728-CD3AE4853F08}" type="presParOf" srcId="{9B598BB6-0C26-4379-B976-ECAB219CA7BA}" destId="{292568F3-3BF0-41AB-A6B3-03369E380B24}" srcOrd="1" destOrd="0" presId="urn:microsoft.com/office/officeart/2005/8/layout/hierarchy1"/>
    <dgm:cxn modelId="{28DD86C5-BFC0-4EEE-B7A4-8B4141AEDEB7}" type="presParOf" srcId="{292568F3-3BF0-41AB-A6B3-03369E380B24}" destId="{DDEA3D7F-4BA2-4C1E-9100-17EB0E09D5F2}" srcOrd="0" destOrd="0" presId="urn:microsoft.com/office/officeart/2005/8/layout/hierarchy1"/>
    <dgm:cxn modelId="{600B35AB-B6D3-4B4F-AE52-EABD6D01FD9C}" type="presParOf" srcId="{DDEA3D7F-4BA2-4C1E-9100-17EB0E09D5F2}" destId="{537354E8-B78F-4CA5-BBE2-17EA22C70553}" srcOrd="0" destOrd="0" presId="urn:microsoft.com/office/officeart/2005/8/layout/hierarchy1"/>
    <dgm:cxn modelId="{29CFFDA5-A358-4EEE-B8FC-90E4E4776EEC}" type="presParOf" srcId="{DDEA3D7F-4BA2-4C1E-9100-17EB0E09D5F2}" destId="{6C68E74D-4C23-4A24-94A3-10A3A4923232}" srcOrd="1" destOrd="0" presId="urn:microsoft.com/office/officeart/2005/8/layout/hierarchy1"/>
    <dgm:cxn modelId="{DDB1F3F5-9FEA-4D90-944C-FC62B53E4F39}" type="presParOf" srcId="{292568F3-3BF0-41AB-A6B3-03369E380B24}" destId="{0EEA3464-2DAC-4735-A0A9-FEC45FF03193}" srcOrd="1" destOrd="0" presId="urn:microsoft.com/office/officeart/2005/8/layout/hierarchy1"/>
    <dgm:cxn modelId="{607DD7E3-AAB5-4458-AA39-AE1A54F515AC}" type="presParOf" srcId="{5A54DA20-06F2-464C-81E5-3E63FDD5D683}" destId="{8BC5147A-C5AE-4119-B6FC-486D1AF4E916}" srcOrd="4" destOrd="0" presId="urn:microsoft.com/office/officeart/2005/8/layout/hierarchy1"/>
    <dgm:cxn modelId="{3FB59FBB-4F4A-4C33-871F-79F2EAE5C231}" type="presParOf" srcId="{5A54DA20-06F2-464C-81E5-3E63FDD5D683}" destId="{969CC20A-010F-49B6-842C-556DC1EB326B}" srcOrd="5" destOrd="0" presId="urn:microsoft.com/office/officeart/2005/8/layout/hierarchy1"/>
    <dgm:cxn modelId="{D24BA52E-0480-4AF0-9480-0A928F08E0AA}" type="presParOf" srcId="{969CC20A-010F-49B6-842C-556DC1EB326B}" destId="{B91F3D80-6684-4150-8729-881559D1532E}" srcOrd="0" destOrd="0" presId="urn:microsoft.com/office/officeart/2005/8/layout/hierarchy1"/>
    <dgm:cxn modelId="{216F780D-9E5C-4DAF-BF55-07DB9FF6F44B}" type="presParOf" srcId="{B91F3D80-6684-4150-8729-881559D1532E}" destId="{80764306-DDC3-49BE-B36A-66079D173EE1}" srcOrd="0" destOrd="0" presId="urn:microsoft.com/office/officeart/2005/8/layout/hierarchy1"/>
    <dgm:cxn modelId="{D9BA42B7-3D43-4553-B7B7-DAEB82780831}" type="presParOf" srcId="{B91F3D80-6684-4150-8729-881559D1532E}" destId="{97A908FD-B418-4C2B-8F7C-5A54B8F862EE}" srcOrd="1" destOrd="0" presId="urn:microsoft.com/office/officeart/2005/8/layout/hierarchy1"/>
    <dgm:cxn modelId="{991C073D-731B-4E9A-9357-1AAA3BF18389}" type="presParOf" srcId="{969CC20A-010F-49B6-842C-556DC1EB326B}" destId="{142A7248-1EFF-4B08-8647-953515CAB483}" srcOrd="1" destOrd="0" presId="urn:microsoft.com/office/officeart/2005/8/layout/hierarchy1"/>
    <dgm:cxn modelId="{4A867B69-C87D-4AF8-A651-C3BE01DC2EB2}" type="presParOf" srcId="{142A7248-1EFF-4B08-8647-953515CAB483}" destId="{C549DC52-1F56-4F3F-A0A5-71B7F7DAE211}" srcOrd="0" destOrd="0" presId="urn:microsoft.com/office/officeart/2005/8/layout/hierarchy1"/>
    <dgm:cxn modelId="{4C684300-C2F7-4870-986A-14C8EFA5E45B}" type="presParOf" srcId="{142A7248-1EFF-4B08-8647-953515CAB483}" destId="{8D56ECA7-D963-4A1A-8775-F269C0BCD95E}" srcOrd="1" destOrd="0" presId="urn:microsoft.com/office/officeart/2005/8/layout/hierarchy1"/>
    <dgm:cxn modelId="{7FE9FC21-B25A-4CB0-9F4E-C6FB85038246}" type="presParOf" srcId="{8D56ECA7-D963-4A1A-8775-F269C0BCD95E}" destId="{E797919E-EC8A-4EF7-8596-3A824848AEA2}" srcOrd="0" destOrd="0" presId="urn:microsoft.com/office/officeart/2005/8/layout/hierarchy1"/>
    <dgm:cxn modelId="{C698F4CE-F2BD-4FD3-A60F-963B0D8D5961}" type="presParOf" srcId="{E797919E-EC8A-4EF7-8596-3A824848AEA2}" destId="{BDF6D578-8A72-47CA-9722-ADC775815AB3}" srcOrd="0" destOrd="0" presId="urn:microsoft.com/office/officeart/2005/8/layout/hierarchy1"/>
    <dgm:cxn modelId="{1D9B2494-4868-4D3A-BFFB-946A6CF4429E}" type="presParOf" srcId="{E797919E-EC8A-4EF7-8596-3A824848AEA2}" destId="{79E3CEBB-A0F4-46CC-BF38-BAA32E27AE21}" srcOrd="1" destOrd="0" presId="urn:microsoft.com/office/officeart/2005/8/layout/hierarchy1"/>
    <dgm:cxn modelId="{38757674-CFB4-4ABC-B27C-F0EAFC8E607F}" type="presParOf" srcId="{8D56ECA7-D963-4A1A-8775-F269C0BCD95E}" destId="{1F2409C1-3D59-44A5-80DB-3D4DD97ABCD2}" srcOrd="1" destOrd="0" presId="urn:microsoft.com/office/officeart/2005/8/layout/hierarchy1"/>
    <dgm:cxn modelId="{CB43EDD0-3CE8-4D31-895E-83C6023E6AE1}" type="presParOf" srcId="{1F2409C1-3D59-44A5-80DB-3D4DD97ABCD2}" destId="{5E5EFF0D-DA26-4A1D-AE4C-9EB9AADBC596}" srcOrd="0" destOrd="0" presId="urn:microsoft.com/office/officeart/2005/8/layout/hierarchy1"/>
    <dgm:cxn modelId="{DE0A6361-3CB4-498E-8A41-C07402346805}" type="presParOf" srcId="{1F2409C1-3D59-44A5-80DB-3D4DD97ABCD2}" destId="{442143BD-04C6-46BC-9214-9FC2DDA95306}" srcOrd="1" destOrd="0" presId="urn:microsoft.com/office/officeart/2005/8/layout/hierarchy1"/>
    <dgm:cxn modelId="{BFFEEB5B-694F-4014-8CD3-E980BF5EC799}" type="presParOf" srcId="{442143BD-04C6-46BC-9214-9FC2DDA95306}" destId="{71ECBF69-1731-4AA4-99F8-E9571ABDBFED}" srcOrd="0" destOrd="0" presId="urn:microsoft.com/office/officeart/2005/8/layout/hierarchy1"/>
    <dgm:cxn modelId="{0580CB45-9490-42C3-BE09-D50FE55E62FF}" type="presParOf" srcId="{71ECBF69-1731-4AA4-99F8-E9571ABDBFED}" destId="{7CD44BDB-0756-4005-AE1E-E30E04816925}" srcOrd="0" destOrd="0" presId="urn:microsoft.com/office/officeart/2005/8/layout/hierarchy1"/>
    <dgm:cxn modelId="{0E2E689B-578F-4C04-A275-C907DE023EA5}" type="presParOf" srcId="{71ECBF69-1731-4AA4-99F8-E9571ABDBFED}" destId="{7E6DA314-585A-4EEF-9073-77797AF102D6}" srcOrd="1" destOrd="0" presId="urn:microsoft.com/office/officeart/2005/8/layout/hierarchy1"/>
    <dgm:cxn modelId="{94EB2F96-4DF7-40F9-ADD7-EEEE555F9423}" type="presParOf" srcId="{442143BD-04C6-46BC-9214-9FC2DDA95306}" destId="{F1E99BCE-E5F6-4F80-9873-E03A0FB1AF92}" srcOrd="1" destOrd="0" presId="urn:microsoft.com/office/officeart/2005/8/layout/hierarchy1"/>
    <dgm:cxn modelId="{B93122C4-C836-4140-8A7B-D04DB8FB71CC}" type="presParOf" srcId="{1F2409C1-3D59-44A5-80DB-3D4DD97ABCD2}" destId="{471C126A-5E4C-436A-B0AF-2BFD35F2DCC0}" srcOrd="2" destOrd="0" presId="urn:microsoft.com/office/officeart/2005/8/layout/hierarchy1"/>
    <dgm:cxn modelId="{028B9D98-49F5-412A-BA57-9F0ECB03A151}" type="presParOf" srcId="{1F2409C1-3D59-44A5-80DB-3D4DD97ABCD2}" destId="{2B2BF0F9-AE73-489C-9900-B94D5A1190E3}" srcOrd="3" destOrd="0" presId="urn:microsoft.com/office/officeart/2005/8/layout/hierarchy1"/>
    <dgm:cxn modelId="{8B8977DC-9B1A-476A-A6D6-89E6D83DCF1E}" type="presParOf" srcId="{2B2BF0F9-AE73-489C-9900-B94D5A1190E3}" destId="{A92E5760-67A1-4860-A9C2-3FE919E8FE17}" srcOrd="0" destOrd="0" presId="urn:microsoft.com/office/officeart/2005/8/layout/hierarchy1"/>
    <dgm:cxn modelId="{C204C0E6-0C1C-469E-80B1-BB16A97A043A}" type="presParOf" srcId="{A92E5760-67A1-4860-A9C2-3FE919E8FE17}" destId="{7DAD1C0E-E3A1-4BA1-AD22-10F14FEEB42D}" srcOrd="0" destOrd="0" presId="urn:microsoft.com/office/officeart/2005/8/layout/hierarchy1"/>
    <dgm:cxn modelId="{DD58F922-1D72-4698-92CB-1F0AC6405BC5}" type="presParOf" srcId="{A92E5760-67A1-4860-A9C2-3FE919E8FE17}" destId="{A6814C34-C4C4-483A-8F4D-E36AFBACF64A}" srcOrd="1" destOrd="0" presId="urn:microsoft.com/office/officeart/2005/8/layout/hierarchy1"/>
    <dgm:cxn modelId="{5FB6A89F-7E43-4B95-AA06-4487D979101D}" type="presParOf" srcId="{2B2BF0F9-AE73-489C-9900-B94D5A1190E3}" destId="{5D69F157-DE4A-4252-8050-F29DB0893CB4}" srcOrd="1" destOrd="0" presId="urn:microsoft.com/office/officeart/2005/8/layout/hierarchy1"/>
    <dgm:cxn modelId="{8078BAA6-89CD-4BA2-B5D6-F1EBE976FB64}" type="presParOf" srcId="{142A7248-1EFF-4B08-8647-953515CAB483}" destId="{1EDF493B-4852-4BC4-B6E2-50228BAED192}" srcOrd="2" destOrd="0" presId="urn:microsoft.com/office/officeart/2005/8/layout/hierarchy1"/>
    <dgm:cxn modelId="{1B630E2F-9285-479B-82A0-F43405666081}" type="presParOf" srcId="{142A7248-1EFF-4B08-8647-953515CAB483}" destId="{2DBE8886-AF64-43F5-9727-C3F3BE018348}" srcOrd="3" destOrd="0" presId="urn:microsoft.com/office/officeart/2005/8/layout/hierarchy1"/>
    <dgm:cxn modelId="{CAF2F8C1-5802-48B3-91F6-830853457056}" type="presParOf" srcId="{2DBE8886-AF64-43F5-9727-C3F3BE018348}" destId="{7221DCE6-A610-4254-A5CC-49A0420EF92A}" srcOrd="0" destOrd="0" presId="urn:microsoft.com/office/officeart/2005/8/layout/hierarchy1"/>
    <dgm:cxn modelId="{9AB89238-E20A-4A09-B633-B57514558E2C}" type="presParOf" srcId="{7221DCE6-A610-4254-A5CC-49A0420EF92A}" destId="{EEDF1228-099A-4682-80C6-6C56BB6E3ECF}" srcOrd="0" destOrd="0" presId="urn:microsoft.com/office/officeart/2005/8/layout/hierarchy1"/>
    <dgm:cxn modelId="{C0CC5E51-7B4F-4526-A5F8-377277C23E47}" type="presParOf" srcId="{7221DCE6-A610-4254-A5CC-49A0420EF92A}" destId="{FEB2B6C8-E28F-42D7-AC50-F4FFC7BF1C10}" srcOrd="1" destOrd="0" presId="urn:microsoft.com/office/officeart/2005/8/layout/hierarchy1"/>
    <dgm:cxn modelId="{2A3EC2D4-C74C-4C98-81C0-B7858B567579}" type="presParOf" srcId="{2DBE8886-AF64-43F5-9727-C3F3BE018348}" destId="{CB1B0D11-0C23-441C-B482-F8E4DEA727BE}" srcOrd="1" destOrd="0" presId="urn:microsoft.com/office/officeart/2005/8/layout/hierarchy1"/>
    <dgm:cxn modelId="{1E4FD776-6819-4DA7-ACEE-36B254FB52EE}" type="presParOf" srcId="{CB1B0D11-0C23-441C-B482-F8E4DEA727BE}" destId="{CB570524-E5F6-4920-9AE4-9E72C9A4A4D0}" srcOrd="0" destOrd="0" presId="urn:microsoft.com/office/officeart/2005/8/layout/hierarchy1"/>
    <dgm:cxn modelId="{9DD8C69B-5BD0-43A5-AB9B-FD86E98B7885}" type="presParOf" srcId="{CB1B0D11-0C23-441C-B482-F8E4DEA727BE}" destId="{6CA3F5DB-7381-481D-895A-999857605B99}" srcOrd="1" destOrd="0" presId="urn:microsoft.com/office/officeart/2005/8/layout/hierarchy1"/>
    <dgm:cxn modelId="{FC7FE25F-E497-4550-907D-659AF1AC25D5}" type="presParOf" srcId="{6CA3F5DB-7381-481D-895A-999857605B99}" destId="{A84C2AE3-BE23-4045-9AE4-7B5429C379D9}" srcOrd="0" destOrd="0" presId="urn:microsoft.com/office/officeart/2005/8/layout/hierarchy1"/>
    <dgm:cxn modelId="{29C5DC28-EA65-4FA6-8C84-1156CDDB5206}" type="presParOf" srcId="{A84C2AE3-BE23-4045-9AE4-7B5429C379D9}" destId="{57395FEB-FC51-4FC0-B4B3-9B31DC6A9DBD}" srcOrd="0" destOrd="0" presId="urn:microsoft.com/office/officeart/2005/8/layout/hierarchy1"/>
    <dgm:cxn modelId="{BA3035D6-E8E9-4842-A281-E032B090CFB5}" type="presParOf" srcId="{A84C2AE3-BE23-4045-9AE4-7B5429C379D9}" destId="{D3E8E257-2761-4F6C-902F-0DDCF4831363}" srcOrd="1" destOrd="0" presId="urn:microsoft.com/office/officeart/2005/8/layout/hierarchy1"/>
    <dgm:cxn modelId="{A292599D-82E2-4729-B727-812C385AF2DF}" type="presParOf" srcId="{6CA3F5DB-7381-481D-895A-999857605B99}" destId="{BAFD575F-8541-45A9-BB1D-158B1345384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570524-E5F6-4920-9AE4-9E72C9A4A4D0}">
      <dsp:nvSpPr>
        <dsp:cNvPr id="0" name=""/>
        <dsp:cNvSpPr/>
      </dsp:nvSpPr>
      <dsp:spPr>
        <a:xfrm>
          <a:off x="4021100" y="1628111"/>
          <a:ext cx="91440" cy="1902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024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DF493B-4852-4BC4-B6E2-50228BAED192}">
      <dsp:nvSpPr>
        <dsp:cNvPr id="0" name=""/>
        <dsp:cNvSpPr/>
      </dsp:nvSpPr>
      <dsp:spPr>
        <a:xfrm>
          <a:off x="3467185" y="1022479"/>
          <a:ext cx="599635" cy="1902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648"/>
              </a:lnTo>
              <a:lnTo>
                <a:pt x="599635" y="129648"/>
              </a:lnTo>
              <a:lnTo>
                <a:pt x="599635" y="19024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1C126A-5E4C-436A-B0AF-2BFD35F2DCC0}">
      <dsp:nvSpPr>
        <dsp:cNvPr id="0" name=""/>
        <dsp:cNvSpPr/>
      </dsp:nvSpPr>
      <dsp:spPr>
        <a:xfrm>
          <a:off x="2867549" y="1628111"/>
          <a:ext cx="399756" cy="1902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648"/>
              </a:lnTo>
              <a:lnTo>
                <a:pt x="399756" y="129648"/>
              </a:lnTo>
              <a:lnTo>
                <a:pt x="399756" y="19024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5EFF0D-DA26-4A1D-AE4C-9EB9AADBC596}">
      <dsp:nvSpPr>
        <dsp:cNvPr id="0" name=""/>
        <dsp:cNvSpPr/>
      </dsp:nvSpPr>
      <dsp:spPr>
        <a:xfrm>
          <a:off x="2467792" y="1628111"/>
          <a:ext cx="399756" cy="190247"/>
        </a:xfrm>
        <a:custGeom>
          <a:avLst/>
          <a:gdLst/>
          <a:ahLst/>
          <a:cxnLst/>
          <a:rect l="0" t="0" r="0" b="0"/>
          <a:pathLst>
            <a:path>
              <a:moveTo>
                <a:pt x="399756" y="0"/>
              </a:moveTo>
              <a:lnTo>
                <a:pt x="399756" y="129648"/>
              </a:lnTo>
              <a:lnTo>
                <a:pt x="0" y="129648"/>
              </a:lnTo>
              <a:lnTo>
                <a:pt x="0" y="19024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49DC52-1F56-4F3F-A0A5-71B7F7DAE211}">
      <dsp:nvSpPr>
        <dsp:cNvPr id="0" name=""/>
        <dsp:cNvSpPr/>
      </dsp:nvSpPr>
      <dsp:spPr>
        <a:xfrm>
          <a:off x="2867549" y="1022479"/>
          <a:ext cx="599635" cy="190247"/>
        </a:xfrm>
        <a:custGeom>
          <a:avLst/>
          <a:gdLst/>
          <a:ahLst/>
          <a:cxnLst/>
          <a:rect l="0" t="0" r="0" b="0"/>
          <a:pathLst>
            <a:path>
              <a:moveTo>
                <a:pt x="599635" y="0"/>
              </a:moveTo>
              <a:lnTo>
                <a:pt x="599635" y="129648"/>
              </a:lnTo>
              <a:lnTo>
                <a:pt x="0" y="129648"/>
              </a:lnTo>
              <a:lnTo>
                <a:pt x="0" y="19024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C5147A-C5AE-4119-B6FC-486D1AF4E916}">
      <dsp:nvSpPr>
        <dsp:cNvPr id="0" name=""/>
        <dsp:cNvSpPr/>
      </dsp:nvSpPr>
      <dsp:spPr>
        <a:xfrm>
          <a:off x="2167975" y="416847"/>
          <a:ext cx="1299209" cy="1902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648"/>
              </a:lnTo>
              <a:lnTo>
                <a:pt x="1299209" y="129648"/>
              </a:lnTo>
              <a:lnTo>
                <a:pt x="1299209" y="1902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2719A1-EDA1-42D4-BEA3-688F93B4AB8E}">
      <dsp:nvSpPr>
        <dsp:cNvPr id="0" name=""/>
        <dsp:cNvSpPr/>
      </dsp:nvSpPr>
      <dsp:spPr>
        <a:xfrm>
          <a:off x="2022316" y="1022479"/>
          <a:ext cx="91440" cy="1821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1565"/>
              </a:lnTo>
              <a:lnTo>
                <a:pt x="52261" y="121565"/>
              </a:lnTo>
              <a:lnTo>
                <a:pt x="52261" y="1821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BF295F-5A65-487C-AC3F-99D3D376148C}">
      <dsp:nvSpPr>
        <dsp:cNvPr id="0" name=""/>
        <dsp:cNvSpPr/>
      </dsp:nvSpPr>
      <dsp:spPr>
        <a:xfrm>
          <a:off x="2068036" y="416847"/>
          <a:ext cx="99939" cy="190247"/>
        </a:xfrm>
        <a:custGeom>
          <a:avLst/>
          <a:gdLst/>
          <a:ahLst/>
          <a:cxnLst/>
          <a:rect l="0" t="0" r="0" b="0"/>
          <a:pathLst>
            <a:path>
              <a:moveTo>
                <a:pt x="99939" y="0"/>
              </a:moveTo>
              <a:lnTo>
                <a:pt x="99939" y="129648"/>
              </a:lnTo>
              <a:lnTo>
                <a:pt x="0" y="129648"/>
              </a:lnTo>
              <a:lnTo>
                <a:pt x="0" y="1902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D5F81C-3E07-4C16-AE01-B7FD996FF07C}">
      <dsp:nvSpPr>
        <dsp:cNvPr id="0" name=""/>
        <dsp:cNvSpPr/>
      </dsp:nvSpPr>
      <dsp:spPr>
        <a:xfrm>
          <a:off x="868765" y="1022479"/>
          <a:ext cx="399756" cy="1902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648"/>
              </a:lnTo>
              <a:lnTo>
                <a:pt x="399756" y="129648"/>
              </a:lnTo>
              <a:lnTo>
                <a:pt x="399756" y="19024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F77870-E130-4158-A479-1A02372CA683}">
      <dsp:nvSpPr>
        <dsp:cNvPr id="0" name=""/>
        <dsp:cNvSpPr/>
      </dsp:nvSpPr>
      <dsp:spPr>
        <a:xfrm>
          <a:off x="469008" y="1022479"/>
          <a:ext cx="399756" cy="190247"/>
        </a:xfrm>
        <a:custGeom>
          <a:avLst/>
          <a:gdLst/>
          <a:ahLst/>
          <a:cxnLst/>
          <a:rect l="0" t="0" r="0" b="0"/>
          <a:pathLst>
            <a:path>
              <a:moveTo>
                <a:pt x="399756" y="0"/>
              </a:moveTo>
              <a:lnTo>
                <a:pt x="399756" y="129648"/>
              </a:lnTo>
              <a:lnTo>
                <a:pt x="0" y="129648"/>
              </a:lnTo>
              <a:lnTo>
                <a:pt x="0" y="19024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BC9C48-20FB-4267-9469-543F23D5B9F4}">
      <dsp:nvSpPr>
        <dsp:cNvPr id="0" name=""/>
        <dsp:cNvSpPr/>
      </dsp:nvSpPr>
      <dsp:spPr>
        <a:xfrm>
          <a:off x="868765" y="416847"/>
          <a:ext cx="1299209" cy="190247"/>
        </a:xfrm>
        <a:custGeom>
          <a:avLst/>
          <a:gdLst/>
          <a:ahLst/>
          <a:cxnLst/>
          <a:rect l="0" t="0" r="0" b="0"/>
          <a:pathLst>
            <a:path>
              <a:moveTo>
                <a:pt x="1299209" y="0"/>
              </a:moveTo>
              <a:lnTo>
                <a:pt x="1299209" y="129648"/>
              </a:lnTo>
              <a:lnTo>
                <a:pt x="0" y="129648"/>
              </a:lnTo>
              <a:lnTo>
                <a:pt x="0" y="1902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9A2335-0826-4484-8BF0-E60C8BAEE75C}">
      <dsp:nvSpPr>
        <dsp:cNvPr id="0" name=""/>
        <dsp:cNvSpPr/>
      </dsp:nvSpPr>
      <dsp:spPr>
        <a:xfrm>
          <a:off x="1840901" y="1464"/>
          <a:ext cx="654147" cy="415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D7AC09-A1DA-4AE0-9127-2DEF5C035237}">
      <dsp:nvSpPr>
        <dsp:cNvPr id="0" name=""/>
        <dsp:cNvSpPr/>
      </dsp:nvSpPr>
      <dsp:spPr>
        <a:xfrm>
          <a:off x="1913584" y="70512"/>
          <a:ext cx="654147" cy="4153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1</a:t>
          </a:r>
          <a:endParaRPr lang="zh-CN" altLang="en-US" sz="1600" kern="1200" dirty="0"/>
        </a:p>
      </dsp:txBody>
      <dsp:txXfrm>
        <a:off x="1925750" y="82678"/>
        <a:ext cx="629815" cy="391051"/>
      </dsp:txXfrm>
    </dsp:sp>
    <dsp:sp modelId="{9D7C7A4E-912F-493A-A42E-E41E9A52004E}">
      <dsp:nvSpPr>
        <dsp:cNvPr id="0" name=""/>
        <dsp:cNvSpPr/>
      </dsp:nvSpPr>
      <dsp:spPr>
        <a:xfrm>
          <a:off x="541691" y="607095"/>
          <a:ext cx="654147" cy="415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4B75C5-9571-43AE-9A14-1065E45C13F7}">
      <dsp:nvSpPr>
        <dsp:cNvPr id="0" name=""/>
        <dsp:cNvSpPr/>
      </dsp:nvSpPr>
      <dsp:spPr>
        <a:xfrm>
          <a:off x="614374" y="676144"/>
          <a:ext cx="654147" cy="4153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2</a:t>
          </a:r>
          <a:endParaRPr lang="zh-CN" altLang="en-US" sz="1600" kern="1200" dirty="0"/>
        </a:p>
      </dsp:txBody>
      <dsp:txXfrm>
        <a:off x="626540" y="688310"/>
        <a:ext cx="629815" cy="391051"/>
      </dsp:txXfrm>
    </dsp:sp>
    <dsp:sp modelId="{E2D903C1-06E6-495C-BA55-5792A0E11C83}">
      <dsp:nvSpPr>
        <dsp:cNvPr id="0" name=""/>
        <dsp:cNvSpPr/>
      </dsp:nvSpPr>
      <dsp:spPr>
        <a:xfrm>
          <a:off x="141934" y="1212727"/>
          <a:ext cx="654147" cy="415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94F055-68FD-4267-85A9-35737F687759}">
      <dsp:nvSpPr>
        <dsp:cNvPr id="0" name=""/>
        <dsp:cNvSpPr/>
      </dsp:nvSpPr>
      <dsp:spPr>
        <a:xfrm>
          <a:off x="214617" y="1281776"/>
          <a:ext cx="654147" cy="4153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5</a:t>
          </a:r>
          <a:endParaRPr lang="zh-CN" altLang="en-US" sz="1600" kern="1200" dirty="0"/>
        </a:p>
      </dsp:txBody>
      <dsp:txXfrm>
        <a:off x="226783" y="1293942"/>
        <a:ext cx="629815" cy="391051"/>
      </dsp:txXfrm>
    </dsp:sp>
    <dsp:sp modelId="{A02DE59F-981D-42AB-BE18-BAC7227620E4}">
      <dsp:nvSpPr>
        <dsp:cNvPr id="0" name=""/>
        <dsp:cNvSpPr/>
      </dsp:nvSpPr>
      <dsp:spPr>
        <a:xfrm>
          <a:off x="941448" y="1212727"/>
          <a:ext cx="654147" cy="415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704A54-877E-4A61-A59B-5A62DC2202D2}">
      <dsp:nvSpPr>
        <dsp:cNvPr id="0" name=""/>
        <dsp:cNvSpPr/>
      </dsp:nvSpPr>
      <dsp:spPr>
        <a:xfrm>
          <a:off x="1014131" y="1281776"/>
          <a:ext cx="654147" cy="4153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6</a:t>
          </a:r>
          <a:endParaRPr lang="zh-CN" altLang="en-US" sz="1600" kern="1200" dirty="0"/>
        </a:p>
      </dsp:txBody>
      <dsp:txXfrm>
        <a:off x="1026297" y="1293942"/>
        <a:ext cx="629815" cy="391051"/>
      </dsp:txXfrm>
    </dsp:sp>
    <dsp:sp modelId="{A5DF186B-AA04-4925-B953-A820E4A6E0EF}">
      <dsp:nvSpPr>
        <dsp:cNvPr id="0" name=""/>
        <dsp:cNvSpPr/>
      </dsp:nvSpPr>
      <dsp:spPr>
        <a:xfrm>
          <a:off x="1740962" y="607095"/>
          <a:ext cx="654147" cy="415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DE650E-22EC-44EE-92AE-9D9E25988784}">
      <dsp:nvSpPr>
        <dsp:cNvPr id="0" name=""/>
        <dsp:cNvSpPr/>
      </dsp:nvSpPr>
      <dsp:spPr>
        <a:xfrm>
          <a:off x="1813645" y="676144"/>
          <a:ext cx="654147" cy="4153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3</a:t>
          </a:r>
          <a:endParaRPr lang="zh-CN" altLang="en-US" sz="1700" kern="1200" dirty="0"/>
        </a:p>
      </dsp:txBody>
      <dsp:txXfrm>
        <a:off x="1825811" y="688310"/>
        <a:ext cx="629815" cy="391051"/>
      </dsp:txXfrm>
    </dsp:sp>
    <dsp:sp modelId="{537354E8-B78F-4CA5-BBE2-17EA22C70553}">
      <dsp:nvSpPr>
        <dsp:cNvPr id="0" name=""/>
        <dsp:cNvSpPr/>
      </dsp:nvSpPr>
      <dsp:spPr>
        <a:xfrm>
          <a:off x="1747503" y="1204644"/>
          <a:ext cx="654147" cy="415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68E74D-4C23-4A24-94A3-10A3A4923232}">
      <dsp:nvSpPr>
        <dsp:cNvPr id="0" name=""/>
        <dsp:cNvSpPr/>
      </dsp:nvSpPr>
      <dsp:spPr>
        <a:xfrm>
          <a:off x="1820186" y="1273693"/>
          <a:ext cx="654147" cy="4153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7</a:t>
          </a:r>
          <a:endParaRPr lang="zh-CN" altLang="en-US" sz="1600" kern="1200" dirty="0"/>
        </a:p>
      </dsp:txBody>
      <dsp:txXfrm>
        <a:off x="1832352" y="1285859"/>
        <a:ext cx="629815" cy="391051"/>
      </dsp:txXfrm>
    </dsp:sp>
    <dsp:sp modelId="{80764306-DDC3-49BE-B36A-66079D173EE1}">
      <dsp:nvSpPr>
        <dsp:cNvPr id="0" name=""/>
        <dsp:cNvSpPr/>
      </dsp:nvSpPr>
      <dsp:spPr>
        <a:xfrm>
          <a:off x="3140111" y="607095"/>
          <a:ext cx="654147" cy="415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A908FD-B418-4C2B-8F7C-5A54B8F862EE}">
      <dsp:nvSpPr>
        <dsp:cNvPr id="0" name=""/>
        <dsp:cNvSpPr/>
      </dsp:nvSpPr>
      <dsp:spPr>
        <a:xfrm>
          <a:off x="3212794" y="676144"/>
          <a:ext cx="654147" cy="4153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4</a:t>
          </a:r>
          <a:endParaRPr lang="zh-CN" altLang="en-US" sz="1700" kern="1200" dirty="0"/>
        </a:p>
      </dsp:txBody>
      <dsp:txXfrm>
        <a:off x="3224960" y="688310"/>
        <a:ext cx="629815" cy="391051"/>
      </dsp:txXfrm>
    </dsp:sp>
    <dsp:sp modelId="{BDF6D578-8A72-47CA-9722-ADC775815AB3}">
      <dsp:nvSpPr>
        <dsp:cNvPr id="0" name=""/>
        <dsp:cNvSpPr/>
      </dsp:nvSpPr>
      <dsp:spPr>
        <a:xfrm>
          <a:off x="2540475" y="1212727"/>
          <a:ext cx="654147" cy="415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E3CEBB-A0F4-46CC-BF38-BAA32E27AE21}">
      <dsp:nvSpPr>
        <dsp:cNvPr id="0" name=""/>
        <dsp:cNvSpPr/>
      </dsp:nvSpPr>
      <dsp:spPr>
        <a:xfrm>
          <a:off x="2613159" y="1281776"/>
          <a:ext cx="654147" cy="4153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8</a:t>
          </a:r>
          <a:endParaRPr lang="zh-CN" altLang="en-US" sz="1700" kern="1200" dirty="0"/>
        </a:p>
      </dsp:txBody>
      <dsp:txXfrm>
        <a:off x="2625325" y="1293942"/>
        <a:ext cx="629815" cy="391051"/>
      </dsp:txXfrm>
    </dsp:sp>
    <dsp:sp modelId="{7CD44BDB-0756-4005-AE1E-E30E04816925}">
      <dsp:nvSpPr>
        <dsp:cNvPr id="0" name=""/>
        <dsp:cNvSpPr/>
      </dsp:nvSpPr>
      <dsp:spPr>
        <a:xfrm>
          <a:off x="2140719" y="1818359"/>
          <a:ext cx="654147" cy="415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DA314-585A-4EEF-9073-77797AF102D6}">
      <dsp:nvSpPr>
        <dsp:cNvPr id="0" name=""/>
        <dsp:cNvSpPr/>
      </dsp:nvSpPr>
      <dsp:spPr>
        <a:xfrm>
          <a:off x="2213402" y="1887408"/>
          <a:ext cx="654147" cy="4153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10</a:t>
          </a:r>
          <a:endParaRPr lang="zh-CN" altLang="en-US" sz="1700" kern="1200" dirty="0"/>
        </a:p>
      </dsp:txBody>
      <dsp:txXfrm>
        <a:off x="2225568" y="1899574"/>
        <a:ext cx="629815" cy="391051"/>
      </dsp:txXfrm>
    </dsp:sp>
    <dsp:sp modelId="{7DAD1C0E-E3A1-4BA1-AD22-10F14FEEB42D}">
      <dsp:nvSpPr>
        <dsp:cNvPr id="0" name=""/>
        <dsp:cNvSpPr/>
      </dsp:nvSpPr>
      <dsp:spPr>
        <a:xfrm>
          <a:off x="2940232" y="1818359"/>
          <a:ext cx="654147" cy="415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814C34-C4C4-483A-8F4D-E36AFBACF64A}">
      <dsp:nvSpPr>
        <dsp:cNvPr id="0" name=""/>
        <dsp:cNvSpPr/>
      </dsp:nvSpPr>
      <dsp:spPr>
        <a:xfrm>
          <a:off x="3012915" y="1887408"/>
          <a:ext cx="654147" cy="4153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11</a:t>
          </a:r>
          <a:endParaRPr lang="zh-CN" altLang="en-US" sz="1700" kern="1200" dirty="0"/>
        </a:p>
      </dsp:txBody>
      <dsp:txXfrm>
        <a:off x="3025081" y="1899574"/>
        <a:ext cx="629815" cy="391051"/>
      </dsp:txXfrm>
    </dsp:sp>
    <dsp:sp modelId="{EEDF1228-099A-4682-80C6-6C56BB6E3ECF}">
      <dsp:nvSpPr>
        <dsp:cNvPr id="0" name=""/>
        <dsp:cNvSpPr/>
      </dsp:nvSpPr>
      <dsp:spPr>
        <a:xfrm>
          <a:off x="3739746" y="1212727"/>
          <a:ext cx="654147" cy="415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B2B6C8-E28F-42D7-AC50-F4FFC7BF1C10}">
      <dsp:nvSpPr>
        <dsp:cNvPr id="0" name=""/>
        <dsp:cNvSpPr/>
      </dsp:nvSpPr>
      <dsp:spPr>
        <a:xfrm>
          <a:off x="3812429" y="1281776"/>
          <a:ext cx="654147" cy="4153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9</a:t>
          </a:r>
          <a:endParaRPr lang="zh-CN" altLang="en-US" sz="1700" kern="1200" dirty="0"/>
        </a:p>
      </dsp:txBody>
      <dsp:txXfrm>
        <a:off x="3824595" y="1293942"/>
        <a:ext cx="629815" cy="391051"/>
      </dsp:txXfrm>
    </dsp:sp>
    <dsp:sp modelId="{57395FEB-FC51-4FC0-B4B3-9B31DC6A9DBD}">
      <dsp:nvSpPr>
        <dsp:cNvPr id="0" name=""/>
        <dsp:cNvSpPr/>
      </dsp:nvSpPr>
      <dsp:spPr>
        <a:xfrm>
          <a:off x="3739746" y="1818359"/>
          <a:ext cx="654147" cy="415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E8E257-2761-4F6C-902F-0DDCF4831363}">
      <dsp:nvSpPr>
        <dsp:cNvPr id="0" name=""/>
        <dsp:cNvSpPr/>
      </dsp:nvSpPr>
      <dsp:spPr>
        <a:xfrm>
          <a:off x="3812429" y="1887408"/>
          <a:ext cx="654147" cy="4153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12</a:t>
          </a:r>
          <a:endParaRPr lang="zh-CN" altLang="en-US" sz="1700" kern="1200" dirty="0"/>
        </a:p>
      </dsp:txBody>
      <dsp:txXfrm>
        <a:off x="3824595" y="1899574"/>
        <a:ext cx="629815" cy="3910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38" y="0"/>
            <a:ext cx="294005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defRPr sz="10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0013" y="0"/>
            <a:ext cx="294005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defRPr sz="10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7938" y="9232900"/>
            <a:ext cx="29400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defRPr sz="10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0013" y="9232900"/>
            <a:ext cx="29400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defRPr sz="10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9CB90D8-7F91-403F-BC88-6F1773505F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8111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38" y="0"/>
            <a:ext cx="294005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l" defTabSz="762000" eaLnBrk="0" hangingPunct="0">
              <a:lnSpc>
                <a:spcPct val="100000"/>
              </a:lnSpc>
              <a:defRPr sz="10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10013" y="0"/>
            <a:ext cx="294005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 eaLnBrk="0" hangingPunct="0">
              <a:lnSpc>
                <a:spcPct val="100000"/>
              </a:lnSpc>
              <a:defRPr sz="10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938" y="9232900"/>
            <a:ext cx="29400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l" defTabSz="762000" eaLnBrk="0" hangingPunct="0">
              <a:lnSpc>
                <a:spcPct val="100000"/>
              </a:lnSpc>
              <a:defRPr sz="10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0013" y="9232900"/>
            <a:ext cx="29400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 eaLnBrk="0" hangingPunct="0">
              <a:lnSpc>
                <a:spcPct val="100000"/>
              </a:lnSpc>
              <a:defRPr sz="10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922F4411-F0D0-428C-9799-6B67292947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4342" name="Rectangle 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7425" y="735013"/>
            <a:ext cx="4883150" cy="36623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5" name="Rectangle 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3438"/>
            <a:ext cx="5029200" cy="439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notes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07308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849406-6137-41E9-9EE2-98CEA8FBDF06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605070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B98E52-A148-471E-ACDD-C61181412BC8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709549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9638BE-EB1D-4935-8E80-8ED71E25F6F8}" type="slidenum">
              <a:rPr lang="en-US" altLang="zh-CN" smtClean="0"/>
              <a:pPr/>
              <a:t>27</a:t>
            </a:fld>
            <a:endParaRPr lang="en-US" altLang="zh-CN" smtClean="0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73713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CB8D02-6EAA-4025-AD1C-BEF1FEC8728D}" type="slidenum">
              <a:rPr lang="en-US" altLang="zh-CN" smtClean="0"/>
              <a:pPr/>
              <a:t>29</a:t>
            </a:fld>
            <a:endParaRPr lang="en-US" altLang="zh-CN" smtClean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270163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F400F6-F571-42B4-B483-145AF23FA996}" type="slidenum">
              <a:rPr lang="en-US" altLang="zh-CN" smtClean="0"/>
              <a:pPr/>
              <a:t>30</a:t>
            </a:fld>
            <a:endParaRPr lang="en-US" altLang="zh-CN" smtClean="0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151542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EE3DEC-D41E-4179-8B28-70E4C7EAE51C}" type="slidenum">
              <a:rPr lang="en-US" altLang="zh-CN" smtClean="0"/>
              <a:pPr/>
              <a:t>40</a:t>
            </a:fld>
            <a:endParaRPr lang="en-US" altLang="zh-CN" smtClean="0"/>
          </a:p>
        </p:txBody>
      </p:sp>
      <p:sp>
        <p:nvSpPr>
          <p:cNvPr id="67586" name="Rectangle 2"/>
          <p:cNvSpPr>
            <a:spLocks noGrp="1" noRot="1" noChangeAspect="1" noChangeArrowheads="1"/>
          </p:cNvSpPr>
          <p:nvPr>
            <p:ph type="sldImg"/>
          </p:nvPr>
        </p:nvSpPr>
        <p:spPr>
          <a:noFill/>
          <a:ln cap="flat"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141677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ltGray">
          <a:xfrm>
            <a:off x="0" y="6642100"/>
            <a:ext cx="9144000" cy="230188"/>
          </a:xfrm>
          <a:prstGeom prst="rect">
            <a:avLst/>
          </a:prstGeom>
          <a:solidFill>
            <a:srgbClr val="A31221"/>
          </a:solidFill>
          <a:ln w="12699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>
              <a:lnSpc>
                <a:spcPct val="90000"/>
              </a:lnSpc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" name="Line 6"/>
          <p:cNvSpPr>
            <a:spLocks noChangeShapeType="1"/>
          </p:cNvSpPr>
          <p:nvPr userDrawn="1"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76200">
            <a:pattFill prst="pct90">
              <a:fgClr>
                <a:srgbClr val="55528E"/>
              </a:fgClr>
              <a:bgClr>
                <a:srgbClr val="FFFF93"/>
              </a:bgClr>
            </a:patt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just">
              <a:lnSpc>
                <a:spcPct val="90000"/>
              </a:lnSpc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 userDrawn="1"/>
        </p:nvSpPr>
        <p:spPr bwMode="auto">
          <a:xfrm>
            <a:off x="6572250" y="6553200"/>
            <a:ext cx="2571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en-US" altLang="zh-CN" sz="1400" b="1">
                <a:solidFill>
                  <a:schemeClr val="tx1"/>
                </a:solidFill>
                <a:latin typeface="Times New Roman" pitchFamily="18" charset="0"/>
              </a:rPr>
              <a:t>           </a:t>
            </a:r>
            <a:r>
              <a:rPr lang="zh-CN" altLang="en-US" sz="1400" b="1">
                <a:solidFill>
                  <a:schemeClr val="tx1"/>
                </a:solidFill>
                <a:latin typeface="Times New Roman" pitchFamily="18" charset="0"/>
              </a:rPr>
              <a:t>第  </a:t>
            </a:r>
            <a:fld id="{5984E190-79F5-4042-9755-A3E3A2F1A744}" type="slidenum">
              <a:rPr lang="zh-CN" altLang="en-US" sz="1400" b="1">
                <a:solidFill>
                  <a:schemeClr val="tx1"/>
                </a:solidFill>
                <a:latin typeface="Times New Roman" pitchFamily="18" charset="0"/>
              </a:rPr>
              <a:pPr algn="ctr" eaLnBrk="0" hangingPunct="0">
                <a:spcBef>
                  <a:spcPct val="50000"/>
                </a:spcBef>
                <a:buClr>
                  <a:srgbClr val="CC99FF"/>
                </a:buClr>
                <a:buFont typeface="Monotype Sorts" pitchFamily="2" charset="2"/>
                <a:buNone/>
                <a:defRPr/>
              </a:pPr>
              <a:t>‹#›</a:t>
            </a:fld>
            <a:r>
              <a:rPr lang="zh-CN" altLang="en-US" sz="1400" b="1">
                <a:solidFill>
                  <a:schemeClr val="tx1"/>
                </a:solidFill>
                <a:latin typeface="Times New Roman" pitchFamily="18" charset="0"/>
              </a:rPr>
              <a:t>  页</a:t>
            </a:r>
          </a:p>
        </p:txBody>
      </p:sp>
      <p:sp>
        <p:nvSpPr>
          <p:cNvPr id="26419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447800"/>
            <a:ext cx="7772400" cy="1470025"/>
          </a:xfrm>
        </p:spPr>
        <p:txBody>
          <a:bodyPr/>
          <a:lstStyle>
            <a:lvl1pPr algn="r">
              <a:lnSpc>
                <a:spcPct val="95000"/>
              </a:lnSpc>
              <a:defRPr sz="5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6419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86000" y="3068638"/>
            <a:ext cx="6400800" cy="1752600"/>
          </a:xfrm>
        </p:spPr>
        <p:txBody>
          <a:bodyPr/>
          <a:lstStyle>
            <a:lvl1pPr marL="0" indent="0" algn="r" defTabSz="914400">
              <a:lnSpc>
                <a:spcPct val="100000"/>
              </a:lnSpc>
              <a:tabLst/>
              <a:defRPr b="0">
                <a:solidFill>
                  <a:srgbClr val="A31221"/>
                </a:solidFill>
                <a:latin typeface="Arial Narrow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quarter" idx="10"/>
          </p:nvPr>
        </p:nvSpPr>
        <p:spPr bwMode="white">
          <a:xfrm>
            <a:off x="6762750" y="5638800"/>
            <a:ext cx="2163763" cy="482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388" tIns="45693" rIns="91388" bIns="45693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50000"/>
              </a:spcBef>
              <a:buClr>
                <a:srgbClr val="B2B2B2"/>
              </a:buClr>
              <a:buSzPct val="75000"/>
              <a:buFont typeface="Wingdings" pitchFamily="2" charset="2"/>
              <a:buNone/>
              <a:defRPr kumimoji="0" sz="80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26200" y="-69850"/>
            <a:ext cx="1798638" cy="35163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28700" y="-69850"/>
            <a:ext cx="5245100" cy="35163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028700" y="-69850"/>
            <a:ext cx="7196138" cy="35163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58888" y="1341438"/>
            <a:ext cx="3230562" cy="2105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1850" y="1341438"/>
            <a:ext cx="3230563" cy="2105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ChangeArrowheads="1"/>
          </p:cNvSpPr>
          <p:nvPr/>
        </p:nvSpPr>
        <p:spPr bwMode="auto">
          <a:xfrm>
            <a:off x="128588" y="1319213"/>
            <a:ext cx="8829675" cy="5194300"/>
          </a:xfrm>
          <a:prstGeom prst="rect">
            <a:avLst/>
          </a:prstGeom>
          <a:noFill/>
          <a:ln w="12700">
            <a:noFill/>
            <a:prstDash val="dash"/>
            <a:miter lim="800000"/>
            <a:headEnd/>
            <a:tailEnd/>
          </a:ln>
          <a:effectLst/>
        </p:spPr>
        <p:txBody>
          <a:bodyPr lIns="92023" tIns="46014" rIns="92023" bIns="46014"/>
          <a:lstStyle/>
          <a:p>
            <a:pPr marL="284163" indent="-284163" defTabSz="346075" eaLnBrk="0" hangingPunct="0">
              <a:lnSpc>
                <a:spcPct val="90000"/>
              </a:lnSpc>
              <a:spcAft>
                <a:spcPct val="50000"/>
              </a:spcAft>
              <a:buClr>
                <a:srgbClr val="A31221"/>
              </a:buClr>
              <a:buSzPct val="75000"/>
              <a:buFont typeface="Wingdings 3" pitchFamily="18" charset="2"/>
              <a:buNone/>
              <a:tabLst>
                <a:tab pos="1260475" algn="l"/>
              </a:tabLst>
              <a:defRPr/>
            </a:pPr>
            <a:endParaRPr kumimoji="0" lang="zh-CN" altLang="zh-CN" sz="2200" b="1">
              <a:latin typeface="宋体" pitchFamily="2" charset="-122"/>
            </a:endParaRPr>
          </a:p>
        </p:txBody>
      </p:sp>
      <p:sp>
        <p:nvSpPr>
          <p:cNvPr id="263171" name="Rectangle 3"/>
          <p:cNvSpPr>
            <a:spLocks noChangeArrowheads="1"/>
          </p:cNvSpPr>
          <p:nvPr/>
        </p:nvSpPr>
        <p:spPr bwMode="auto">
          <a:xfrm>
            <a:off x="8247063" y="6672263"/>
            <a:ext cx="7175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eaLnBrk="0" hangingPunct="0">
              <a:defRPr/>
            </a:pPr>
            <a:fld id="{713E209F-0C62-4DB0-8A70-797FF97C8CA5}" type="slidenum">
              <a:rPr kumimoji="0" lang="en-US" altLang="zh-CN" sz="800">
                <a:solidFill>
                  <a:srgbClr val="969696"/>
                </a:solidFill>
                <a:latin typeface="Arial Narrow" pitchFamily="34" charset="0"/>
              </a:rPr>
              <a:pPr algn="r" eaLnBrk="0" hangingPunct="0">
                <a:defRPr/>
              </a:pPr>
              <a:t>‹#›</a:t>
            </a:fld>
            <a:endParaRPr kumimoji="0" lang="en-US" altLang="zh-CN" sz="800">
              <a:solidFill>
                <a:srgbClr val="969696"/>
              </a:solidFill>
              <a:latin typeface="Arial Narrow" pitchFamily="34" charset="0"/>
            </a:endParaRPr>
          </a:p>
        </p:txBody>
      </p:sp>
      <p:sp>
        <p:nvSpPr>
          <p:cNvPr id="263172" name="Line 4"/>
          <p:cNvSpPr>
            <a:spLocks noChangeShapeType="1"/>
          </p:cNvSpPr>
          <p:nvPr/>
        </p:nvSpPr>
        <p:spPr bwMode="ltGray">
          <a:xfrm>
            <a:off x="0" y="1103313"/>
            <a:ext cx="9144000" cy="0"/>
          </a:xfrm>
          <a:prstGeom prst="line">
            <a:avLst/>
          </a:prstGeom>
          <a:noFill/>
          <a:ln w="9525">
            <a:solidFill>
              <a:srgbClr val="A3122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just">
              <a:lnSpc>
                <a:spcPct val="90000"/>
              </a:lnSpc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26317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028700" y="-69850"/>
            <a:ext cx="7196138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341438"/>
            <a:ext cx="661352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/>
          </a:p>
        </p:txBody>
      </p:sp>
      <p:sp>
        <p:nvSpPr>
          <p:cNvPr id="263176" name="Line 8"/>
          <p:cNvSpPr>
            <a:spLocks noChangeShapeType="1"/>
          </p:cNvSpPr>
          <p:nvPr/>
        </p:nvSpPr>
        <p:spPr bwMode="ltGray">
          <a:xfrm>
            <a:off x="-12700" y="1155700"/>
            <a:ext cx="9144000" cy="0"/>
          </a:xfrm>
          <a:prstGeom prst="line">
            <a:avLst/>
          </a:prstGeom>
          <a:noFill/>
          <a:ln w="38100">
            <a:solidFill>
              <a:srgbClr val="A3122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just">
              <a:lnSpc>
                <a:spcPct val="90000"/>
              </a:lnSpc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263177" name="Rectangle 9"/>
          <p:cNvSpPr>
            <a:spLocks noChangeArrowheads="1"/>
          </p:cNvSpPr>
          <p:nvPr/>
        </p:nvSpPr>
        <p:spPr bwMode="auto">
          <a:xfrm>
            <a:off x="0" y="6592888"/>
            <a:ext cx="9144000" cy="249237"/>
          </a:xfrm>
          <a:prstGeom prst="rect">
            <a:avLst/>
          </a:prstGeom>
          <a:solidFill>
            <a:schemeClr val="tx2"/>
          </a:solidFill>
          <a:ln w="9525" algn="ctr">
            <a:solidFill>
              <a:srgbClr val="CC33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just">
              <a:lnSpc>
                <a:spcPct val="90000"/>
              </a:lnSpc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263178" name="Text Box 10"/>
          <p:cNvSpPr txBox="1">
            <a:spLocks noChangeArrowheads="1"/>
          </p:cNvSpPr>
          <p:nvPr/>
        </p:nvSpPr>
        <p:spPr bwMode="auto">
          <a:xfrm>
            <a:off x="7710488" y="6557963"/>
            <a:ext cx="143192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187" tIns="45094" rIns="90187" bIns="45094">
            <a:spAutoFit/>
          </a:bodyPr>
          <a:lstStyle/>
          <a:p>
            <a:pPr algn="ctr" defTabSz="901700" eaLnBrk="0" hangingPunct="0"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en-US" altLang="zh-CN" sz="1400" b="1">
                <a:solidFill>
                  <a:srgbClr val="FFFF99"/>
                </a:solidFill>
                <a:latin typeface="Times New Roman" pitchFamily="18" charset="0"/>
              </a:rPr>
              <a:t>           </a:t>
            </a:r>
            <a:r>
              <a:rPr lang="zh-CN" altLang="en-US" sz="1400" b="1">
                <a:solidFill>
                  <a:srgbClr val="FFFF99"/>
                </a:solidFill>
                <a:latin typeface="Times New Roman" pitchFamily="18" charset="0"/>
              </a:rPr>
              <a:t>第  </a:t>
            </a:r>
            <a:fld id="{FECA50E4-6050-4C94-AB3A-D5A8B897E4FE}" type="slidenum">
              <a:rPr lang="zh-CN" altLang="en-US" sz="1400" b="1">
                <a:solidFill>
                  <a:srgbClr val="FFFF99"/>
                </a:solidFill>
                <a:latin typeface="Times New Roman" pitchFamily="18" charset="0"/>
              </a:rPr>
              <a:pPr algn="ctr" defTabSz="901700" eaLnBrk="0" hangingPunct="0">
                <a:spcBef>
                  <a:spcPct val="50000"/>
                </a:spcBef>
                <a:buClr>
                  <a:srgbClr val="CC99FF"/>
                </a:buClr>
                <a:buFont typeface="Monotype Sorts" pitchFamily="2" charset="2"/>
                <a:buNone/>
                <a:defRPr/>
              </a:pPr>
              <a:t>‹#›</a:t>
            </a:fld>
            <a:r>
              <a:rPr lang="zh-CN" altLang="en-US" sz="1400" b="1">
                <a:solidFill>
                  <a:srgbClr val="FFFF99"/>
                </a:solidFill>
                <a:latin typeface="Times New Roman" pitchFamily="18" charset="0"/>
              </a:rPr>
              <a:t>  页</a:t>
            </a:r>
          </a:p>
        </p:txBody>
      </p:sp>
      <p:sp>
        <p:nvSpPr>
          <p:cNvPr id="263182" name="Rectangle 14"/>
          <p:cNvSpPr>
            <a:spLocks noChangeArrowheads="1"/>
          </p:cNvSpPr>
          <p:nvPr userDrawn="1"/>
        </p:nvSpPr>
        <p:spPr bwMode="auto">
          <a:xfrm>
            <a:off x="50800" y="6616700"/>
            <a:ext cx="2743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eaLnBrk="0" hangingPunct="0">
              <a:lnSpc>
                <a:spcPct val="85000"/>
              </a:lnSpc>
              <a:defRPr/>
            </a:pPr>
            <a:r>
              <a:rPr kumimoji="0" lang="zh-CN" altLang="en-US" sz="200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第</a:t>
            </a:r>
            <a:r>
              <a:rPr kumimoji="0" lang="en-US" altLang="zh-CN" sz="200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1</a:t>
            </a:r>
            <a:r>
              <a:rPr kumimoji="0" lang="zh-CN" altLang="en-US" sz="200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章  软件工程概述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0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54" r:id="rId9"/>
    <p:sldLayoutId id="2147483653" r:id="rId10"/>
    <p:sldLayoutId id="2147483652" r:id="rId11"/>
    <p:sldLayoutId id="2147483651" r:id="rId12"/>
  </p:sldLayoutIdLst>
  <p:transition spd="slow">
    <p:randomBar dir="vert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隶书" pitchFamily="49" charset="-122"/>
          <a:ea typeface="隶书" pitchFamily="49" charset="-122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隶书" pitchFamily="49" charset="-122"/>
          <a:ea typeface="隶书" pitchFamily="49" charset="-122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隶书" pitchFamily="49" charset="-122"/>
          <a:ea typeface="隶书" pitchFamily="49" charset="-122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隶书" pitchFamily="49" charset="-122"/>
          <a:ea typeface="隶书" pitchFamily="49" charset="-122"/>
        </a:defRPr>
      </a:lvl5pPr>
      <a:lvl6pPr marL="4572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隶书" pitchFamily="49" charset="-122"/>
          <a:ea typeface="隶书" pitchFamily="49" charset="-122"/>
        </a:defRPr>
      </a:lvl6pPr>
      <a:lvl7pPr marL="9144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隶书" pitchFamily="49" charset="-122"/>
          <a:ea typeface="隶书" pitchFamily="49" charset="-122"/>
        </a:defRPr>
      </a:lvl7pPr>
      <a:lvl8pPr marL="13716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隶书" pitchFamily="49" charset="-122"/>
          <a:ea typeface="隶书" pitchFamily="49" charset="-122"/>
        </a:defRPr>
      </a:lvl8pPr>
      <a:lvl9pPr marL="18288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隶书" pitchFamily="49" charset="-122"/>
          <a:ea typeface="隶书" pitchFamily="49" charset="-122"/>
        </a:defRPr>
      </a:lvl9pPr>
    </p:titleStyle>
    <p:bodyStyle>
      <a:lvl1pPr marL="284163" indent="-284163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A31221"/>
        </a:buClr>
        <a:buSzPct val="75000"/>
        <a:buFont typeface="Wingdings 3" pitchFamily="18" charset="2"/>
        <a:tabLst>
          <a:tab pos="1260475" algn="l"/>
        </a:tabLst>
        <a:defRPr sz="2200" b="1">
          <a:solidFill>
            <a:srgbClr val="000000"/>
          </a:solidFill>
          <a:latin typeface="+mn-lt"/>
          <a:ea typeface="+mn-ea"/>
          <a:cs typeface="+mn-cs"/>
        </a:defRPr>
      </a:lvl1pPr>
      <a:lvl2pPr marL="622300" indent="-223838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 b="1">
          <a:solidFill>
            <a:srgbClr val="000000"/>
          </a:solidFill>
          <a:latin typeface="+mn-lt"/>
          <a:ea typeface="+mn-ea"/>
        </a:defRPr>
      </a:lvl2pPr>
      <a:lvl3pPr marL="915988" indent="-179388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 b="1">
          <a:solidFill>
            <a:srgbClr val="000000"/>
          </a:solidFill>
          <a:latin typeface="+mn-lt"/>
          <a:ea typeface="+mn-ea"/>
        </a:defRPr>
      </a:lvl3pPr>
      <a:lvl4pPr marL="1200150" indent="-169863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 b="1">
          <a:solidFill>
            <a:srgbClr val="000000"/>
          </a:solidFill>
          <a:latin typeface="+mn-lt"/>
          <a:ea typeface="+mn-ea"/>
        </a:defRPr>
      </a:lvl4pPr>
      <a:lvl5pPr marL="1484313" indent="-169863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 b="1">
          <a:solidFill>
            <a:srgbClr val="000000"/>
          </a:solidFill>
          <a:latin typeface="+mn-lt"/>
          <a:ea typeface="+mn-ea"/>
        </a:defRPr>
      </a:lvl5pPr>
      <a:lvl6pPr marL="1941513" indent="-169863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 b="1">
          <a:solidFill>
            <a:srgbClr val="000000"/>
          </a:solidFill>
          <a:latin typeface="+mn-lt"/>
          <a:ea typeface="+mn-ea"/>
        </a:defRPr>
      </a:lvl6pPr>
      <a:lvl7pPr marL="2398713" indent="-169863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 b="1">
          <a:solidFill>
            <a:srgbClr val="000000"/>
          </a:solidFill>
          <a:latin typeface="+mn-lt"/>
          <a:ea typeface="+mn-ea"/>
        </a:defRPr>
      </a:lvl7pPr>
      <a:lvl8pPr marL="2855913" indent="-169863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 b="1">
          <a:solidFill>
            <a:srgbClr val="000000"/>
          </a:solidFill>
          <a:latin typeface="+mn-lt"/>
          <a:ea typeface="+mn-ea"/>
        </a:defRPr>
      </a:lvl8pPr>
      <a:lvl9pPr marL="3313113" indent="-169863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khu@163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Text Box 2"/>
          <p:cNvSpPr txBox="1">
            <a:spLocks noChangeArrowheads="1"/>
          </p:cNvSpPr>
          <p:nvPr/>
        </p:nvSpPr>
        <p:spPr bwMode="auto">
          <a:xfrm>
            <a:off x="1752600" y="3886200"/>
            <a:ext cx="6962804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北京理工大学  计算机学院</a:t>
            </a:r>
            <a:endParaRPr lang="zh-CN" altLang="en-US" b="1" dirty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  <a:p>
            <a:pPr algn="ctr">
              <a:defRPr/>
            </a:pPr>
            <a:r>
              <a:rPr lang="zh-CN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胡思康</a:t>
            </a:r>
          </a:p>
          <a:p>
            <a:pPr algn="ctr">
              <a:defRPr/>
            </a:pPr>
            <a:endParaRPr lang="zh-CN" altLang="en-US" dirty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defRPr/>
            </a:pPr>
            <a:r>
              <a:rPr lang="en-US" altLang="zh-CN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   EMAIL</a:t>
            </a: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 </a:t>
            </a:r>
            <a:r>
              <a:rPr lang="en-US" altLang="zh-CN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hlinkClick r:id="rId3"/>
              </a:rPr>
              <a:t>skhu@163.com</a:t>
            </a:r>
            <a:endParaRPr lang="en-US" altLang="zh-CN" dirty="0" smtClean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defRPr/>
            </a:pPr>
            <a:r>
              <a:rPr lang="en-US" altLang="zh-CN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   </a:t>
            </a:r>
            <a:r>
              <a:rPr lang="zh-CN" altLang="en-US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资料</a:t>
            </a:r>
            <a:r>
              <a:rPr lang="en-US" altLang="zh-CN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 </a:t>
            </a:r>
            <a:r>
              <a:rPr lang="en-US" altLang="zh-CN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skhu_public@163.com</a:t>
            </a:r>
            <a:endParaRPr lang="en-US" altLang="zh-CN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pic>
        <p:nvPicPr>
          <p:cNvPr id="1638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550" y="303213"/>
            <a:ext cx="254476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58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23850" y="1676400"/>
            <a:ext cx="8424863" cy="1066800"/>
          </a:xfrm>
        </p:spPr>
        <p:txBody>
          <a:bodyPr/>
          <a:lstStyle/>
          <a:p>
            <a:pPr algn="ctr">
              <a:defRPr/>
            </a:pPr>
            <a:r>
              <a:rPr lang="zh-CN" altLang="en-US" sz="73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软 件 工 程 基 础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imgsa.baidu.com/timg?image&amp;quality=80&amp;size=b9999_10000&amp;sec=1572890396017&amp;di=3cee5ca6d4c4d43d308b4c6303986979&amp;imgtype=0&amp;src=http%3A%2F%2Fpic.baike.soso.com%2Fp%2F20100720%2F20100720215333-48217487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976" y="1981058"/>
            <a:ext cx="4102496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268413"/>
            <a:ext cx="6156175" cy="533400"/>
          </a:xfrm>
        </p:spPr>
        <p:txBody>
          <a:bodyPr lIns="92075" tIns="46038" rIns="92075" bIns="46038" anchor="ctr"/>
          <a:lstStyle/>
          <a:p>
            <a:pPr algn="l">
              <a:buFontTx/>
              <a:buChar char=" "/>
              <a:defRPr/>
            </a:pPr>
            <a:r>
              <a:rPr lang="zh-CN" altLang="en-US" sz="3600" dirty="0" smtClean="0">
                <a:solidFill>
                  <a:srgbClr val="2818F4"/>
                </a:solidFill>
              </a:rPr>
              <a:t>软件的本质特性</a:t>
            </a:r>
            <a:r>
              <a:rPr lang="en-US" altLang="zh-CN" sz="3600" dirty="0" smtClean="0">
                <a:solidFill>
                  <a:srgbClr val="2818F4"/>
                </a:solidFill>
              </a:rPr>
              <a:t>——</a:t>
            </a:r>
            <a:r>
              <a:rPr lang="zh-CN" altLang="en-US" sz="3600" dirty="0" smtClean="0">
                <a:solidFill>
                  <a:srgbClr val="2818F4"/>
                </a:solidFill>
              </a:rPr>
              <a:t>复杂性</a:t>
            </a:r>
            <a:endParaRPr lang="zh-CN" altLang="en-US" sz="3600" dirty="0">
              <a:solidFill>
                <a:srgbClr val="2818F4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8200" y="381000"/>
            <a:ext cx="769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>
              <a:lnSpc>
                <a:spcPct val="85000"/>
              </a:lnSpc>
              <a:defRPr/>
            </a:pPr>
            <a:r>
              <a:rPr kumimoji="0"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软件危机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7504" y="2204864"/>
            <a:ext cx="4392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微软在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1989.11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发布了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Word 1.0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版本，约有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万行代码，花费了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55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人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年，并比预期晚了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年交付。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963" y="4355146"/>
            <a:ext cx="43924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位于美国西雅图的波音艾佛雷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特工厂，是生产波音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747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的地方。生产组装飞机，是一件非常复杂的工程，一架波音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747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需要近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万个零部件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，每天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列轨道车进出工厂运送零件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r>
              <a:rPr lang="zh-CN" altLang="en-US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但每月能产出数架飞机。</a:t>
            </a:r>
            <a:endParaRPr lang="zh-CN" alt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098" y="4352592"/>
            <a:ext cx="4104456" cy="22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86192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268413"/>
            <a:ext cx="6156175" cy="533400"/>
          </a:xfrm>
        </p:spPr>
        <p:txBody>
          <a:bodyPr lIns="92075" tIns="46038" rIns="92075" bIns="46038" anchor="ctr"/>
          <a:lstStyle/>
          <a:p>
            <a:pPr algn="l">
              <a:buFontTx/>
              <a:buChar char=" "/>
              <a:defRPr/>
            </a:pPr>
            <a:r>
              <a:rPr lang="zh-CN" altLang="en-US" sz="3600" dirty="0" smtClean="0">
                <a:solidFill>
                  <a:srgbClr val="2818F4"/>
                </a:solidFill>
              </a:rPr>
              <a:t>软件的本质特性</a:t>
            </a:r>
            <a:r>
              <a:rPr lang="en-US" altLang="zh-CN" sz="3600" dirty="0" smtClean="0">
                <a:solidFill>
                  <a:srgbClr val="2818F4"/>
                </a:solidFill>
              </a:rPr>
              <a:t>——</a:t>
            </a:r>
            <a:r>
              <a:rPr lang="zh-CN" altLang="en-US" sz="3600" dirty="0" smtClean="0">
                <a:solidFill>
                  <a:srgbClr val="2818F4"/>
                </a:solidFill>
              </a:rPr>
              <a:t>复杂性</a:t>
            </a:r>
            <a:endParaRPr lang="zh-CN" altLang="en-US" sz="3600" dirty="0">
              <a:solidFill>
                <a:srgbClr val="2818F4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8200" y="381000"/>
            <a:ext cx="769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>
              <a:lnSpc>
                <a:spcPct val="85000"/>
              </a:lnSpc>
              <a:defRPr/>
            </a:pPr>
            <a:r>
              <a:rPr kumimoji="0"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软件危机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751512" y="2079626"/>
            <a:ext cx="4392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搜索引擎建立在遍布全球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多个站点、超过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万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台服务器的云计算设施上。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9" y="2193302"/>
            <a:ext cx="4695825" cy="34671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764841" y="3589778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Amazon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拥有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28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各云计算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心，在全球的服务器总量超过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150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万台。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764841" y="5053673"/>
            <a:ext cx="4392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阿里云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式国内最大的云平台，拥有近百万台服务器，分布在北京、上海、深圳、香港、美国等。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405803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268413"/>
            <a:ext cx="6156175" cy="533400"/>
          </a:xfrm>
        </p:spPr>
        <p:txBody>
          <a:bodyPr lIns="92075" tIns="46038" rIns="92075" bIns="46038" anchor="ctr"/>
          <a:lstStyle/>
          <a:p>
            <a:pPr algn="l">
              <a:buFontTx/>
              <a:buChar char=" "/>
              <a:defRPr/>
            </a:pPr>
            <a:r>
              <a:rPr lang="zh-CN" altLang="en-US" sz="3600" dirty="0" smtClean="0">
                <a:solidFill>
                  <a:srgbClr val="2818F4"/>
                </a:solidFill>
              </a:rPr>
              <a:t>软件的本质特性</a:t>
            </a:r>
            <a:r>
              <a:rPr lang="en-US" altLang="zh-CN" sz="3600" dirty="0" smtClean="0">
                <a:solidFill>
                  <a:srgbClr val="2818F4"/>
                </a:solidFill>
              </a:rPr>
              <a:t>——</a:t>
            </a:r>
            <a:r>
              <a:rPr lang="zh-CN" altLang="en-US" sz="3600" dirty="0" smtClean="0">
                <a:solidFill>
                  <a:srgbClr val="2818F4"/>
                </a:solidFill>
              </a:rPr>
              <a:t>一致性</a:t>
            </a:r>
            <a:endParaRPr lang="zh-CN" altLang="en-US" sz="3600" dirty="0">
              <a:solidFill>
                <a:srgbClr val="2818F4"/>
              </a:solidFill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838200" y="381000"/>
            <a:ext cx="769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>
              <a:lnSpc>
                <a:spcPct val="85000"/>
              </a:lnSpc>
              <a:defRPr/>
            </a:pPr>
            <a:r>
              <a:rPr kumimoji="0"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软件危机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33040" y="1934005"/>
            <a:ext cx="84969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软件必须运行在相应的设备上（硬件、网络以及其它依赖的软件）。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软件必须按照已有标准（接口标准、数据标准等）设计，且要与已有的技术、硬件、软件系统相适应。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软件随时间的推移，受社会发展、经济发展、人的需求的变化而变化。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077072"/>
            <a:ext cx="72866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38333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268413"/>
            <a:ext cx="6156175" cy="533400"/>
          </a:xfrm>
        </p:spPr>
        <p:txBody>
          <a:bodyPr lIns="92075" tIns="46038" rIns="92075" bIns="46038" anchor="ctr"/>
          <a:lstStyle/>
          <a:p>
            <a:pPr algn="l">
              <a:buFontTx/>
              <a:buChar char=" "/>
              <a:defRPr/>
            </a:pPr>
            <a:r>
              <a:rPr lang="zh-CN" altLang="en-US" sz="3600" dirty="0" smtClean="0">
                <a:solidFill>
                  <a:srgbClr val="2818F4"/>
                </a:solidFill>
              </a:rPr>
              <a:t>软件的本质特性</a:t>
            </a:r>
            <a:r>
              <a:rPr lang="en-US" altLang="zh-CN" sz="3600" dirty="0" smtClean="0">
                <a:solidFill>
                  <a:srgbClr val="2818F4"/>
                </a:solidFill>
              </a:rPr>
              <a:t>——</a:t>
            </a:r>
            <a:r>
              <a:rPr lang="zh-CN" altLang="en-US" sz="3600" dirty="0" smtClean="0">
                <a:solidFill>
                  <a:srgbClr val="2818F4"/>
                </a:solidFill>
              </a:rPr>
              <a:t>可变性</a:t>
            </a:r>
            <a:endParaRPr lang="zh-CN" altLang="en-US" sz="3600" dirty="0">
              <a:solidFill>
                <a:srgbClr val="2818F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381000"/>
            <a:ext cx="769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>
              <a:lnSpc>
                <a:spcPct val="85000"/>
              </a:lnSpc>
              <a:defRPr/>
            </a:pPr>
            <a:r>
              <a:rPr kumimoji="0"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软件危机</a:t>
            </a:r>
          </a:p>
        </p:txBody>
      </p:sp>
      <p:sp>
        <p:nvSpPr>
          <p:cNvPr id="20" name="Text Box 25"/>
          <p:cNvSpPr txBox="1">
            <a:spLocks noChangeArrowheads="1"/>
          </p:cNvSpPr>
          <p:nvPr/>
        </p:nvSpPr>
        <p:spPr bwMode="auto">
          <a:xfrm>
            <a:off x="1202432" y="6137314"/>
            <a:ext cx="2057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硬件故障率曲线</a:t>
            </a:r>
          </a:p>
        </p:txBody>
      </p:sp>
      <p:sp>
        <p:nvSpPr>
          <p:cNvPr id="21" name="Text Box 27"/>
          <p:cNvSpPr txBox="1">
            <a:spLocks noChangeArrowheads="1"/>
          </p:cNvSpPr>
          <p:nvPr/>
        </p:nvSpPr>
        <p:spPr bwMode="auto">
          <a:xfrm>
            <a:off x="5583932" y="6179531"/>
            <a:ext cx="2667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软件实际故障率曲线</a:t>
            </a:r>
          </a:p>
        </p:txBody>
      </p:sp>
      <p:sp>
        <p:nvSpPr>
          <p:cNvPr id="29" name="Text Box 36"/>
          <p:cNvSpPr txBox="1">
            <a:spLocks noChangeArrowheads="1"/>
          </p:cNvSpPr>
          <p:nvPr/>
        </p:nvSpPr>
        <p:spPr bwMode="auto">
          <a:xfrm>
            <a:off x="4517132" y="1878013"/>
            <a:ext cx="46230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修改软件导致的</a:t>
            </a:r>
            <a:r>
              <a:rPr kumimoji="1" lang="zh-CN" altLang="en-US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副作用，造成</a:t>
            </a:r>
            <a:r>
              <a:rPr kumimoji="1" lang="zh-CN" alt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的故障率提高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61032" y="1996625"/>
            <a:ext cx="4191000" cy="3905310"/>
            <a:chOff x="135632" y="1965424"/>
            <a:chExt cx="4191000" cy="3905310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910332" y="3311624"/>
              <a:ext cx="2349500" cy="2235200"/>
            </a:xfrm>
            <a:custGeom>
              <a:avLst/>
              <a:gdLst>
                <a:gd name="T0" fmla="*/ 40 w 1432"/>
                <a:gd name="T1" fmla="*/ 96 h 1552"/>
                <a:gd name="T2" fmla="*/ 184 w 1432"/>
                <a:gd name="T3" fmla="*/ 1248 h 1552"/>
                <a:gd name="T4" fmla="*/ 1144 w 1432"/>
                <a:gd name="T5" fmla="*/ 1344 h 1552"/>
                <a:gd name="T6" fmla="*/ 1432 w 1432"/>
                <a:gd name="T7" fmla="*/ 0 h 1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32" h="1552">
                  <a:moveTo>
                    <a:pt x="40" y="96"/>
                  </a:moveTo>
                  <a:cubicBezTo>
                    <a:pt x="20" y="568"/>
                    <a:pt x="0" y="1040"/>
                    <a:pt x="184" y="1248"/>
                  </a:cubicBezTo>
                  <a:cubicBezTo>
                    <a:pt x="368" y="1456"/>
                    <a:pt x="936" y="1552"/>
                    <a:pt x="1144" y="1344"/>
                  </a:cubicBezTo>
                  <a:cubicBezTo>
                    <a:pt x="1352" y="1136"/>
                    <a:pt x="1384" y="216"/>
                    <a:pt x="143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669032" y="5521424"/>
              <a:ext cx="3048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V="1">
              <a:off x="669032" y="2778224"/>
              <a:ext cx="0" cy="2743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28"/>
            <p:cNvSpPr txBox="1">
              <a:spLocks noChangeArrowheads="1"/>
            </p:cNvSpPr>
            <p:nvPr/>
          </p:nvSpPr>
          <p:spPr bwMode="auto">
            <a:xfrm>
              <a:off x="1202432" y="1965424"/>
              <a:ext cx="609600" cy="1323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C0128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生命初期</a:t>
              </a:r>
            </a:p>
          </p:txBody>
        </p:sp>
        <p:sp>
          <p:nvSpPr>
            <p:cNvPr id="23" name="Line 30"/>
            <p:cNvSpPr>
              <a:spLocks noChangeShapeType="1"/>
            </p:cNvSpPr>
            <p:nvPr/>
          </p:nvSpPr>
          <p:spPr bwMode="auto">
            <a:xfrm flipH="1">
              <a:off x="1050032" y="3565624"/>
              <a:ext cx="304800" cy="762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Text Box 31"/>
            <p:cNvSpPr txBox="1">
              <a:spLocks noChangeArrowheads="1"/>
            </p:cNvSpPr>
            <p:nvPr/>
          </p:nvSpPr>
          <p:spPr bwMode="auto">
            <a:xfrm>
              <a:off x="2421632" y="2498824"/>
              <a:ext cx="533400" cy="101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磨损后</a:t>
              </a:r>
            </a:p>
          </p:txBody>
        </p:sp>
        <p:sp>
          <p:nvSpPr>
            <p:cNvPr id="25" name="Line 32"/>
            <p:cNvSpPr>
              <a:spLocks noChangeShapeType="1"/>
            </p:cNvSpPr>
            <p:nvPr/>
          </p:nvSpPr>
          <p:spPr bwMode="auto">
            <a:xfrm>
              <a:off x="2726432" y="3718024"/>
              <a:ext cx="381000" cy="6096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Text Box 40"/>
            <p:cNvSpPr txBox="1">
              <a:spLocks noChangeArrowheads="1"/>
            </p:cNvSpPr>
            <p:nvPr/>
          </p:nvSpPr>
          <p:spPr bwMode="auto">
            <a:xfrm>
              <a:off x="135632" y="2422624"/>
              <a:ext cx="533400" cy="101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故障率</a:t>
              </a:r>
            </a:p>
          </p:txBody>
        </p:sp>
        <p:sp>
          <p:nvSpPr>
            <p:cNvPr id="35" name="Text Box 42"/>
            <p:cNvSpPr txBox="1">
              <a:spLocks noChangeArrowheads="1"/>
            </p:cNvSpPr>
            <p:nvPr/>
          </p:nvSpPr>
          <p:spPr bwMode="auto">
            <a:xfrm>
              <a:off x="3336032" y="5470624"/>
              <a:ext cx="9906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时间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250432" y="2453825"/>
            <a:ext cx="4800600" cy="3448110"/>
            <a:chOff x="4250432" y="2422624"/>
            <a:chExt cx="4800600" cy="3448110"/>
          </a:xfrm>
        </p:grpSpPr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4860032" y="5445224"/>
              <a:ext cx="3505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4860032" y="2702024"/>
              <a:ext cx="0" cy="2743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auto">
            <a:xfrm>
              <a:off x="5037832" y="2854424"/>
              <a:ext cx="2641600" cy="2362200"/>
            </a:xfrm>
            <a:custGeom>
              <a:avLst/>
              <a:gdLst>
                <a:gd name="T0" fmla="*/ 32 w 1664"/>
                <a:gd name="T1" fmla="*/ 0 h 1488"/>
                <a:gd name="T2" fmla="*/ 272 w 1664"/>
                <a:gd name="T3" fmla="*/ 1248 h 1488"/>
                <a:gd name="T4" fmla="*/ 1664 w 1664"/>
                <a:gd name="T5" fmla="*/ 1440 h 1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64" h="1488">
                  <a:moveTo>
                    <a:pt x="32" y="0"/>
                  </a:moveTo>
                  <a:cubicBezTo>
                    <a:pt x="16" y="504"/>
                    <a:pt x="0" y="1008"/>
                    <a:pt x="272" y="1248"/>
                  </a:cubicBezTo>
                  <a:cubicBezTo>
                    <a:pt x="544" y="1488"/>
                    <a:pt x="1432" y="1408"/>
                    <a:pt x="1664" y="144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auto">
            <a:xfrm>
              <a:off x="5164832" y="2854424"/>
              <a:ext cx="2895600" cy="1955800"/>
            </a:xfrm>
            <a:custGeom>
              <a:avLst/>
              <a:gdLst>
                <a:gd name="T0" fmla="*/ 0 w 1824"/>
                <a:gd name="T1" fmla="*/ 0 h 1232"/>
                <a:gd name="T2" fmla="*/ 384 w 1824"/>
                <a:gd name="T3" fmla="*/ 1104 h 1232"/>
                <a:gd name="T4" fmla="*/ 1824 w 1824"/>
                <a:gd name="T5" fmla="*/ 768 h 1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24" h="1232">
                  <a:moveTo>
                    <a:pt x="0" y="0"/>
                  </a:moveTo>
                  <a:cubicBezTo>
                    <a:pt x="40" y="488"/>
                    <a:pt x="80" y="976"/>
                    <a:pt x="384" y="1104"/>
                  </a:cubicBezTo>
                  <a:cubicBezTo>
                    <a:pt x="688" y="1232"/>
                    <a:pt x="1584" y="824"/>
                    <a:pt x="1824" y="768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20"/>
            <p:cNvSpPr>
              <a:spLocks noChangeShapeType="1"/>
            </p:cNvSpPr>
            <p:nvPr/>
          </p:nvSpPr>
          <p:spPr bwMode="auto">
            <a:xfrm>
              <a:off x="6231632" y="3083024"/>
              <a:ext cx="0" cy="1524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auto">
            <a:xfrm>
              <a:off x="6917432" y="2930624"/>
              <a:ext cx="0" cy="1524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>
              <a:off x="7603232" y="2778224"/>
              <a:ext cx="0" cy="1447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Freeform 23"/>
            <p:cNvSpPr>
              <a:spLocks/>
            </p:cNvSpPr>
            <p:nvPr/>
          </p:nvSpPr>
          <p:spPr bwMode="auto">
            <a:xfrm>
              <a:off x="6231632" y="3159224"/>
              <a:ext cx="685800" cy="1358900"/>
            </a:xfrm>
            <a:custGeom>
              <a:avLst/>
              <a:gdLst>
                <a:gd name="T0" fmla="*/ 0 w 432"/>
                <a:gd name="T1" fmla="*/ 0 h 856"/>
                <a:gd name="T2" fmla="*/ 144 w 432"/>
                <a:gd name="T3" fmla="*/ 720 h 856"/>
                <a:gd name="T4" fmla="*/ 432 w 432"/>
                <a:gd name="T5" fmla="*/ 816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856">
                  <a:moveTo>
                    <a:pt x="0" y="0"/>
                  </a:moveTo>
                  <a:cubicBezTo>
                    <a:pt x="36" y="292"/>
                    <a:pt x="72" y="584"/>
                    <a:pt x="144" y="720"/>
                  </a:cubicBezTo>
                  <a:cubicBezTo>
                    <a:pt x="216" y="856"/>
                    <a:pt x="384" y="800"/>
                    <a:pt x="432" y="816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Freeform 24"/>
            <p:cNvSpPr>
              <a:spLocks/>
            </p:cNvSpPr>
            <p:nvPr/>
          </p:nvSpPr>
          <p:spPr bwMode="auto">
            <a:xfrm>
              <a:off x="6917432" y="3006824"/>
              <a:ext cx="685800" cy="1295400"/>
            </a:xfrm>
            <a:custGeom>
              <a:avLst/>
              <a:gdLst>
                <a:gd name="T0" fmla="*/ 0 w 480"/>
                <a:gd name="T1" fmla="*/ 0 h 792"/>
                <a:gd name="T2" fmla="*/ 96 w 480"/>
                <a:gd name="T3" fmla="*/ 672 h 792"/>
                <a:gd name="T4" fmla="*/ 480 w 480"/>
                <a:gd name="T5" fmla="*/ 720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0" h="792">
                  <a:moveTo>
                    <a:pt x="0" y="0"/>
                  </a:moveTo>
                  <a:cubicBezTo>
                    <a:pt x="8" y="276"/>
                    <a:pt x="16" y="552"/>
                    <a:pt x="96" y="672"/>
                  </a:cubicBezTo>
                  <a:cubicBezTo>
                    <a:pt x="176" y="792"/>
                    <a:pt x="416" y="712"/>
                    <a:pt x="480" y="72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Text Box 33"/>
            <p:cNvSpPr txBox="1">
              <a:spLocks noChangeArrowheads="1"/>
            </p:cNvSpPr>
            <p:nvPr/>
          </p:nvSpPr>
          <p:spPr bwMode="auto">
            <a:xfrm>
              <a:off x="7450832" y="4556224"/>
              <a:ext cx="16002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理想曲线</a:t>
              </a:r>
            </a:p>
          </p:txBody>
        </p:sp>
        <p:sp>
          <p:nvSpPr>
            <p:cNvPr id="27" name="Line 34"/>
            <p:cNvSpPr>
              <a:spLocks noChangeShapeType="1"/>
            </p:cNvSpPr>
            <p:nvPr/>
          </p:nvSpPr>
          <p:spPr bwMode="auto">
            <a:xfrm flipH="1">
              <a:off x="6917432" y="4861024"/>
              <a:ext cx="609600" cy="2286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Text Box 35"/>
            <p:cNvSpPr txBox="1">
              <a:spLocks noChangeArrowheads="1"/>
            </p:cNvSpPr>
            <p:nvPr/>
          </p:nvSpPr>
          <p:spPr bwMode="auto">
            <a:xfrm>
              <a:off x="7603232" y="3641824"/>
              <a:ext cx="14478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实际曲线</a:t>
              </a:r>
            </a:p>
          </p:txBody>
        </p:sp>
        <p:sp>
          <p:nvSpPr>
            <p:cNvPr id="30" name="Line 37"/>
            <p:cNvSpPr>
              <a:spLocks noChangeShapeType="1"/>
            </p:cNvSpPr>
            <p:nvPr/>
          </p:nvSpPr>
          <p:spPr bwMode="auto">
            <a:xfrm>
              <a:off x="5622032" y="2422624"/>
              <a:ext cx="609600" cy="14478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Text Box 38"/>
            <p:cNvSpPr txBox="1">
              <a:spLocks noChangeArrowheads="1"/>
            </p:cNvSpPr>
            <p:nvPr/>
          </p:nvSpPr>
          <p:spPr bwMode="auto">
            <a:xfrm>
              <a:off x="5393432" y="3565624"/>
              <a:ext cx="609600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修改</a:t>
              </a:r>
            </a:p>
          </p:txBody>
        </p:sp>
        <p:sp>
          <p:nvSpPr>
            <p:cNvPr id="32" name="Line 39"/>
            <p:cNvSpPr>
              <a:spLocks noChangeShapeType="1"/>
            </p:cNvSpPr>
            <p:nvPr/>
          </p:nvSpPr>
          <p:spPr bwMode="auto">
            <a:xfrm>
              <a:off x="5774432" y="4099024"/>
              <a:ext cx="4572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Text Box 41"/>
            <p:cNvSpPr txBox="1">
              <a:spLocks noChangeArrowheads="1"/>
            </p:cNvSpPr>
            <p:nvPr/>
          </p:nvSpPr>
          <p:spPr bwMode="auto">
            <a:xfrm>
              <a:off x="4250432" y="2651224"/>
              <a:ext cx="533400" cy="101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故障率</a:t>
              </a:r>
            </a:p>
          </p:txBody>
        </p:sp>
        <p:sp>
          <p:nvSpPr>
            <p:cNvPr id="36" name="Text Box 43"/>
            <p:cNvSpPr txBox="1">
              <a:spLocks noChangeArrowheads="1"/>
            </p:cNvSpPr>
            <p:nvPr/>
          </p:nvSpPr>
          <p:spPr bwMode="auto">
            <a:xfrm>
              <a:off x="7908032" y="5470624"/>
              <a:ext cx="9906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时间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713372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268413"/>
            <a:ext cx="7092280" cy="533400"/>
          </a:xfrm>
        </p:spPr>
        <p:txBody>
          <a:bodyPr lIns="92075" tIns="46038" rIns="92075" bIns="46038" anchor="ctr"/>
          <a:lstStyle/>
          <a:p>
            <a:pPr algn="l">
              <a:buFontTx/>
              <a:buChar char=" "/>
              <a:defRPr/>
            </a:pPr>
            <a:r>
              <a:rPr lang="zh-CN" altLang="en-US" sz="3600" dirty="0" smtClean="0">
                <a:solidFill>
                  <a:srgbClr val="2818F4"/>
                </a:solidFill>
              </a:rPr>
              <a:t>软件的本质特性</a:t>
            </a:r>
            <a:r>
              <a:rPr lang="en-US" altLang="zh-CN" sz="3600" dirty="0" smtClean="0">
                <a:solidFill>
                  <a:srgbClr val="2818F4"/>
                </a:solidFill>
              </a:rPr>
              <a:t>——</a:t>
            </a:r>
            <a:r>
              <a:rPr lang="zh-CN" altLang="en-US" sz="3600" dirty="0" smtClean="0">
                <a:solidFill>
                  <a:srgbClr val="2818F4"/>
                </a:solidFill>
              </a:rPr>
              <a:t>不可见性</a:t>
            </a:r>
            <a:endParaRPr lang="zh-CN" altLang="en-US" sz="3600" dirty="0">
              <a:solidFill>
                <a:srgbClr val="2818F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381000"/>
            <a:ext cx="769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>
              <a:lnSpc>
                <a:spcPct val="85000"/>
              </a:lnSpc>
              <a:defRPr/>
            </a:pPr>
            <a:r>
              <a:rPr kumimoji="0"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软件危机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233040" y="1934005"/>
            <a:ext cx="8496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软件是“看不见、摸不着”的逻辑实体。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开发人员能看见源代码、数据，但这些又不是软件的全部。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开发人员能看见源代码、数据，但无法看见源代码的执行。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789040"/>
            <a:ext cx="67627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88015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9" name="Text Box 2057"/>
          <p:cNvSpPr txBox="1">
            <a:spLocks noChangeArrowheads="1"/>
          </p:cNvSpPr>
          <p:nvPr/>
        </p:nvSpPr>
        <p:spPr bwMode="auto">
          <a:xfrm>
            <a:off x="539750" y="2708275"/>
            <a:ext cx="8280400" cy="355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对软件开发缺乏正确的理论指导； </a:t>
            </a:r>
          </a:p>
          <a:p>
            <a:pPr eaLnBrk="0" hangingPunct="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zh-CN" altLang="en-US" b="1" dirty="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软件人员与用户缺乏充分的交流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； </a:t>
            </a:r>
          </a:p>
          <a:p>
            <a:pPr eaLnBrk="0" hangingPunct="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zh-CN" altLang="en-US" b="1" dirty="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对软件开发过程缺乏整体认识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； </a:t>
            </a:r>
          </a:p>
          <a:p>
            <a:pPr eaLnBrk="0" hangingPunct="0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对软件产品缺乏有效一致的质量评价标准，使得交付的软件质量差，在运行过程中出现错误，不符合用户的操作习惯等一系列问题。 </a:t>
            </a:r>
          </a:p>
        </p:txBody>
      </p:sp>
      <p:sp>
        <p:nvSpPr>
          <p:cNvPr id="230410" name="Text Box 2058"/>
          <p:cNvSpPr txBox="1">
            <a:spLocks noChangeArrowheads="1"/>
          </p:cNvSpPr>
          <p:nvPr/>
        </p:nvSpPr>
        <p:spPr bwMode="auto">
          <a:xfrm>
            <a:off x="107504" y="1195801"/>
            <a:ext cx="4817344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just">
              <a:lnSpc>
                <a:spcPct val="90000"/>
              </a:lnSpc>
              <a:defRPr/>
            </a:pPr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软件危机出现的原因：</a:t>
            </a:r>
          </a:p>
        </p:txBody>
      </p:sp>
      <p:sp>
        <p:nvSpPr>
          <p:cNvPr id="230411" name="Rectangle 2059"/>
          <p:cNvSpPr>
            <a:spLocks noChangeArrowheads="1"/>
          </p:cNvSpPr>
          <p:nvPr/>
        </p:nvSpPr>
        <p:spPr bwMode="auto">
          <a:xfrm>
            <a:off x="827088" y="260350"/>
            <a:ext cx="7696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>
              <a:lnSpc>
                <a:spcPct val="85000"/>
              </a:lnSpc>
              <a:defRPr/>
            </a:pPr>
            <a:r>
              <a:rPr kumimoji="0"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软件工程的发展历程</a:t>
            </a:r>
          </a:p>
        </p:txBody>
      </p:sp>
      <p:sp>
        <p:nvSpPr>
          <p:cNvPr id="230412" name="Rectangle 2060"/>
          <p:cNvSpPr>
            <a:spLocks noChangeArrowheads="1"/>
          </p:cNvSpPr>
          <p:nvPr/>
        </p:nvSpPr>
        <p:spPr bwMode="auto">
          <a:xfrm>
            <a:off x="133781" y="1994393"/>
            <a:ext cx="696438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>
              <a:lnSpc>
                <a:spcPct val="85000"/>
              </a:lnSpc>
              <a:buFontTx/>
              <a:buChar char=" "/>
              <a:defRPr/>
            </a:pPr>
            <a:r>
              <a:rPr kumimoji="0" lang="zh-CN" altLang="en-US" b="1" dirty="0" smtClean="0">
                <a:solidFill>
                  <a:srgbClr val="2818F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（</a:t>
            </a:r>
            <a:r>
              <a:rPr kumimoji="0" lang="en-US" altLang="zh-CN" b="1" dirty="0" smtClean="0">
                <a:solidFill>
                  <a:srgbClr val="2818F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1</a:t>
            </a:r>
            <a:r>
              <a:rPr kumimoji="0" lang="zh-CN" altLang="en-US" b="1" dirty="0" smtClean="0">
                <a:solidFill>
                  <a:srgbClr val="2818F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）从参与人员与软件质量标准</a:t>
            </a:r>
            <a:r>
              <a:rPr kumimoji="0" lang="zh-CN" altLang="en-US" b="1" dirty="0">
                <a:solidFill>
                  <a:srgbClr val="2818F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上看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5" name="Rectangle 2053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696200" cy="762000"/>
          </a:xfrm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/>
              <a:t>软件工程的发展历程</a:t>
            </a:r>
          </a:p>
        </p:txBody>
      </p:sp>
      <p:sp>
        <p:nvSpPr>
          <p:cNvPr id="225287" name="Text Box 2055"/>
          <p:cNvSpPr txBox="1">
            <a:spLocks noChangeArrowheads="1"/>
          </p:cNvSpPr>
          <p:nvPr/>
        </p:nvSpPr>
        <p:spPr bwMode="auto">
          <a:xfrm>
            <a:off x="1258888" y="2708275"/>
            <a:ext cx="6192837" cy="372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zh-CN" altLang="en-US" b="1" dirty="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软件开发进度和成本难以控制</a:t>
            </a:r>
          </a:p>
          <a:p>
            <a:pPr eaLnBrk="0" hangingPunct="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zh-CN" altLang="en-US" b="1" dirty="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软件产品难以满足用户的需求 </a:t>
            </a:r>
          </a:p>
          <a:p>
            <a:pPr eaLnBrk="0" hangingPunct="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zh-CN" altLang="en-US" b="1" dirty="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软件质量难以得到保证 </a:t>
            </a:r>
          </a:p>
          <a:p>
            <a:pPr eaLnBrk="0" hangingPunct="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软件产品难以进行维护 </a:t>
            </a:r>
          </a:p>
          <a:p>
            <a:pPr eaLnBrk="0" hangingPunct="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软件的文档资料难以管理 </a:t>
            </a:r>
          </a:p>
          <a:p>
            <a:pPr eaLnBrk="0" hangingPunct="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软件产品的生产率难以得到提高 </a:t>
            </a:r>
          </a:p>
        </p:txBody>
      </p:sp>
      <p:sp>
        <p:nvSpPr>
          <p:cNvPr id="225303" name="Text Box 2071"/>
          <p:cNvSpPr txBox="1">
            <a:spLocks noChangeArrowheads="1"/>
          </p:cNvSpPr>
          <p:nvPr/>
        </p:nvSpPr>
        <p:spPr bwMode="auto">
          <a:xfrm>
            <a:off x="250825" y="1268413"/>
            <a:ext cx="80422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just">
              <a:lnSpc>
                <a:spcPct val="90000"/>
              </a:lnSpc>
              <a:defRPr/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仍存在以下严重问题困扰着软件和软件产业发展：</a:t>
            </a:r>
          </a:p>
        </p:txBody>
      </p:sp>
      <p:sp>
        <p:nvSpPr>
          <p:cNvPr id="225305" name="Rectangle 2073"/>
          <p:cNvSpPr>
            <a:spLocks noChangeArrowheads="1"/>
          </p:cNvSpPr>
          <p:nvPr/>
        </p:nvSpPr>
        <p:spPr bwMode="auto">
          <a:xfrm>
            <a:off x="179388" y="1916113"/>
            <a:ext cx="596424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>
              <a:lnSpc>
                <a:spcPct val="85000"/>
              </a:lnSpc>
              <a:buFontTx/>
              <a:buChar char=" "/>
              <a:defRPr/>
            </a:pPr>
            <a:r>
              <a:rPr kumimoji="0" lang="zh-CN" altLang="en-US" b="1" dirty="0" smtClean="0">
                <a:solidFill>
                  <a:srgbClr val="2818F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（</a:t>
            </a:r>
            <a:r>
              <a:rPr kumimoji="0" lang="en-US" altLang="zh-CN" b="1" dirty="0" smtClean="0">
                <a:solidFill>
                  <a:srgbClr val="2818F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2</a:t>
            </a:r>
            <a:r>
              <a:rPr kumimoji="0" lang="zh-CN" altLang="en-US" b="1" dirty="0" smtClean="0">
                <a:solidFill>
                  <a:srgbClr val="2818F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）从开发过程与项目管理</a:t>
            </a:r>
            <a:r>
              <a:rPr kumimoji="0" lang="zh-CN" altLang="en-US" b="1" dirty="0">
                <a:solidFill>
                  <a:srgbClr val="2818F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上看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Text Box 2"/>
          <p:cNvSpPr txBox="1">
            <a:spLocks noChangeArrowheads="1"/>
          </p:cNvSpPr>
          <p:nvPr/>
        </p:nvSpPr>
        <p:spPr bwMode="auto">
          <a:xfrm>
            <a:off x="208113" y="2348880"/>
            <a:ext cx="8461405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　  </a:t>
            </a:r>
            <a:r>
              <a: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</a:rPr>
              <a:t>软件工程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</a:rPr>
              <a:t>Software Engineering)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/>
                <a:ea typeface="楷体_GB2312"/>
                <a:cs typeface="楷体_GB2312"/>
              </a:rPr>
              <a:t>是在克服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/>
                <a:ea typeface="楷体_GB2312"/>
                <a:cs typeface="楷体_GB2312"/>
              </a:rPr>
              <a:t>60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/>
                <a:ea typeface="楷体_GB2312"/>
                <a:cs typeface="楷体_GB2312"/>
              </a:rPr>
              <a:t>年代末所出现的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/>
                <a:cs typeface="楷体_GB2312"/>
              </a:rPr>
              <a:t>“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/>
                <a:ea typeface="楷体_GB2312"/>
                <a:cs typeface="楷体_GB2312"/>
              </a:rPr>
              <a:t>软件危机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/>
                <a:cs typeface="楷体_GB2312"/>
              </a:rPr>
              <a:t>”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/>
                <a:ea typeface="楷体_GB2312"/>
                <a:cs typeface="楷体_GB2312"/>
              </a:rPr>
              <a:t>的过程中逐渐形成与发展的。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</a:rPr>
              <a:t>         随着互联网平台和环境的迅速发展，对软件工程的发展产生了变革性的巨大影响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</a:rPr>
              <a:t>，</a:t>
            </a:r>
            <a:r>
              <a:rPr lang="zh-CN" altLang="en-US" sz="20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</a:rPr>
              <a:t>中间</a:t>
            </a:r>
            <a:r>
              <a:rPr lang="zh-CN" altLang="en-US" sz="20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</a:rPr>
              <a:t>件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</a:rPr>
              <a:t>、</a:t>
            </a:r>
            <a:r>
              <a:rPr lang="zh-CN" altLang="en-US" sz="20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</a:rPr>
              <a:t>系统集成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</a:rPr>
              <a:t>、</a:t>
            </a:r>
            <a:r>
              <a:rPr lang="zh-CN" altLang="en-US" sz="20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</a:rPr>
              <a:t>大数据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</a:rPr>
              <a:t>、</a:t>
            </a:r>
            <a:r>
              <a:rPr lang="zh-CN" altLang="en-US" sz="20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</a:rPr>
              <a:t>区块链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</a:rPr>
              <a:t>等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</a:rPr>
              <a:t>一批新技术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</a:rPr>
              <a:t>和新应用，</a:t>
            </a:r>
            <a:r>
              <a:rPr lang="zh-CN" altLang="en-US" sz="2000" b="1" dirty="0">
                <a:solidFill>
                  <a:srgbClr val="FB11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</a:rPr>
              <a:t>共享经济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</a:rPr>
              <a:t>、</a:t>
            </a:r>
            <a:r>
              <a:rPr lang="zh-CN" altLang="en-US" sz="2000" b="1" dirty="0">
                <a:solidFill>
                  <a:srgbClr val="FB11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</a:rPr>
              <a:t>数字</a:t>
            </a:r>
            <a:r>
              <a:rPr lang="zh-CN" altLang="en-US" sz="2000" b="1" dirty="0" smtClean="0">
                <a:solidFill>
                  <a:srgbClr val="FB11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</a:rPr>
              <a:t>货币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</a:rPr>
              <a:t>等从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</a:rPr>
              <a:t>网络资源共享与管理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</a:rPr>
              <a:t>，到人机交互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</a:rPr>
              <a:t>及软件服务等各方面提出了软件技术的新课题。</a:t>
            </a:r>
            <a:r>
              <a:rPr lang="zh-CN" altLang="en-US" sz="2000" b="1" dirty="0">
                <a:solidFill>
                  <a:schemeClr val="tx1"/>
                </a:solidFill>
                <a:ea typeface="楷体_GB2312"/>
                <a:cs typeface="楷体_GB2312"/>
              </a:rPr>
              <a:t> </a:t>
            </a:r>
          </a:p>
        </p:txBody>
      </p:sp>
      <p:sp>
        <p:nvSpPr>
          <p:cNvPr id="356355" name="Rectangle 3"/>
          <p:cNvSpPr>
            <a:spLocks noChangeArrowheads="1"/>
          </p:cNvSpPr>
          <p:nvPr/>
        </p:nvSpPr>
        <p:spPr bwMode="auto">
          <a:xfrm>
            <a:off x="1028700" y="304800"/>
            <a:ext cx="7196138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eaLnBrk="0" hangingPunct="0">
              <a:lnSpc>
                <a:spcPct val="85000"/>
              </a:lnSpc>
              <a:defRPr/>
            </a:pPr>
            <a:r>
              <a:rPr kumimoji="0"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软件工程的产生和发展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79512" y="1484784"/>
            <a:ext cx="4248472" cy="533400"/>
          </a:xfrm>
          <a:prstGeom prst="rect">
            <a:avLst/>
          </a:prstGeom>
        </p:spPr>
        <p:txBody>
          <a:bodyPr lIns="92075" tIns="46038" rIns="92075" bIns="46038" anchor="ctr"/>
          <a:lstStyle>
            <a:lvl1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defRPr>
            </a:lvl2pPr>
            <a:lvl3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defRPr>
            </a:lvl3pPr>
            <a:lvl4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defRPr>
            </a:lvl4pPr>
            <a:lvl5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defRPr>
            </a:lvl5pPr>
            <a:lvl6pPr marL="45720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defRPr>
            </a:lvl6pPr>
            <a:lvl7pPr marL="91440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defRPr>
            </a:lvl7pPr>
            <a:lvl8pPr marL="137160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defRPr>
            </a:lvl8pPr>
            <a:lvl9pPr marL="182880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defRPr>
            </a:lvl9pPr>
          </a:lstStyle>
          <a:p>
            <a:pPr algn="l">
              <a:buFontTx/>
              <a:buChar char=" "/>
              <a:defRPr/>
            </a:pPr>
            <a:r>
              <a:rPr kumimoji="0" lang="zh-CN" altLang="en-US" sz="4000" kern="0" dirty="0" smtClean="0">
                <a:solidFill>
                  <a:srgbClr val="2818F4"/>
                </a:solidFill>
              </a:rPr>
              <a:t>软件工程的产生</a:t>
            </a:r>
            <a:endParaRPr kumimoji="0" lang="zh-CN" altLang="en-US" sz="4000" kern="0" dirty="0">
              <a:solidFill>
                <a:srgbClr val="2818F4"/>
              </a:solidFill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028700" y="304800"/>
            <a:ext cx="7196138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eaLnBrk="0" hangingPunct="0">
              <a:lnSpc>
                <a:spcPct val="85000"/>
              </a:lnSpc>
              <a:defRPr/>
            </a:pPr>
            <a:r>
              <a:rPr kumimoji="0"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软件工程的产生和发展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79512" y="1484784"/>
            <a:ext cx="4248472" cy="533400"/>
          </a:xfrm>
          <a:prstGeom prst="rect">
            <a:avLst/>
          </a:prstGeom>
        </p:spPr>
        <p:txBody>
          <a:bodyPr lIns="92075" tIns="46038" rIns="92075" bIns="46038" anchor="ctr"/>
          <a:lstStyle>
            <a:lvl1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defRPr>
            </a:lvl2pPr>
            <a:lvl3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defRPr>
            </a:lvl3pPr>
            <a:lvl4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defRPr>
            </a:lvl4pPr>
            <a:lvl5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defRPr>
            </a:lvl5pPr>
            <a:lvl6pPr marL="45720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defRPr>
            </a:lvl6pPr>
            <a:lvl7pPr marL="91440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defRPr>
            </a:lvl7pPr>
            <a:lvl8pPr marL="137160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defRPr>
            </a:lvl8pPr>
            <a:lvl9pPr marL="182880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defRPr>
            </a:lvl9pPr>
          </a:lstStyle>
          <a:p>
            <a:pPr algn="l">
              <a:buFontTx/>
              <a:buChar char=" "/>
              <a:defRPr/>
            </a:pPr>
            <a:r>
              <a:rPr kumimoji="0" lang="zh-CN" altLang="en-US" sz="4000" kern="0" dirty="0" smtClean="0">
                <a:solidFill>
                  <a:srgbClr val="2818F4"/>
                </a:solidFill>
              </a:rPr>
              <a:t>软件工程的发展</a:t>
            </a:r>
            <a:endParaRPr kumimoji="0" lang="zh-CN" altLang="en-US" sz="4000" kern="0" dirty="0">
              <a:solidFill>
                <a:srgbClr val="2818F4"/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01910" y="4462466"/>
            <a:ext cx="2178902" cy="432048"/>
          </a:xfrm>
          <a:prstGeom prst="rect">
            <a:avLst/>
          </a:prstGeom>
          <a:solidFill>
            <a:srgbClr val="80BCE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宋体" pitchFamily="2" charset="-122"/>
              </a:rPr>
              <a:t>个体时代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2280811" y="4293097"/>
            <a:ext cx="2178902" cy="601416"/>
          </a:xfrm>
          <a:prstGeom prst="rect">
            <a:avLst/>
          </a:prstGeom>
          <a:solidFill>
            <a:srgbClr val="FFCDA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latin typeface="Arial" charset="0"/>
                <a:ea typeface="宋体" pitchFamily="2" charset="-122"/>
              </a:rPr>
              <a:t>瀑布模型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4466404" y="4075518"/>
            <a:ext cx="2178902" cy="818996"/>
          </a:xfrm>
          <a:prstGeom prst="rect">
            <a:avLst/>
          </a:prstGeom>
          <a:solidFill>
            <a:srgbClr val="B77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latin typeface="Arial" charset="0"/>
                <a:ea typeface="宋体" pitchFamily="2" charset="-122"/>
              </a:rPr>
              <a:t>质量标准体系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6647946" y="3861049"/>
            <a:ext cx="2178902" cy="10334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latin typeface="Arial" charset="0"/>
                <a:ea typeface="宋体" pitchFamily="2" charset="-122"/>
              </a:rPr>
              <a:t>逐鹿中原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9350" y="2724017"/>
            <a:ext cx="215983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>
              <a:lnSpc>
                <a:spcPts val="2200"/>
              </a:lnSpc>
              <a:buFont typeface="Wingdings" panose="05000000000000000000" pitchFamily="2" charset="2"/>
              <a:buChar char="u"/>
            </a:pPr>
            <a:r>
              <a:rPr lang="zh-CN" altLang="en-US" sz="1600" b="1" dirty="0" smtClean="0"/>
              <a:t>软件开发没有方法可循</a:t>
            </a:r>
            <a:endParaRPr lang="en-US" altLang="zh-CN" sz="1600" b="1" dirty="0" smtClean="0"/>
          </a:p>
          <a:p>
            <a:pPr marL="269875" indent="-269875">
              <a:lnSpc>
                <a:spcPts val="2200"/>
              </a:lnSpc>
              <a:buFont typeface="Wingdings" panose="05000000000000000000" pitchFamily="2" charset="2"/>
              <a:buChar char="u"/>
            </a:pPr>
            <a:r>
              <a:rPr lang="zh-CN" altLang="en-US" sz="1600" b="1" dirty="0" smtClean="0"/>
              <a:t>软件设计是在开发人员头脑中完成的隐藏过程</a:t>
            </a:r>
            <a:endParaRPr lang="en-US" altLang="zh-CN" sz="1600" b="1" dirty="0" smtClean="0"/>
          </a:p>
          <a:p>
            <a:pPr marL="269875" indent="-269875">
              <a:lnSpc>
                <a:spcPts val="2200"/>
              </a:lnSpc>
              <a:buFont typeface="Wingdings" panose="05000000000000000000" pitchFamily="2" charset="2"/>
              <a:buChar char="u"/>
            </a:pPr>
            <a:r>
              <a:rPr lang="zh-CN" altLang="en-US" sz="1600" b="1" dirty="0" smtClean="0"/>
              <a:t>软件危机逐渐形成</a:t>
            </a:r>
            <a:endParaRPr lang="zh-CN" altLang="en-US" sz="16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2262349" y="2535986"/>
            <a:ext cx="2159835" cy="175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>
              <a:lnSpc>
                <a:spcPts val="2200"/>
              </a:lnSpc>
              <a:buFont typeface="Wingdings" panose="05000000000000000000" pitchFamily="2" charset="2"/>
              <a:buChar char="u"/>
            </a:pPr>
            <a:r>
              <a:rPr lang="en-US" altLang="zh-CN" sz="1600" b="1" dirty="0" smtClean="0"/>
              <a:t>1968</a:t>
            </a:r>
            <a:r>
              <a:rPr lang="zh-CN" altLang="en-US" sz="1600" b="1" dirty="0" smtClean="0"/>
              <a:t>年提出“软件工程”</a:t>
            </a:r>
            <a:endParaRPr lang="en-US" altLang="zh-CN" sz="1600" b="1" dirty="0" smtClean="0"/>
          </a:p>
          <a:p>
            <a:pPr marL="269875" indent="-269875">
              <a:lnSpc>
                <a:spcPts val="2200"/>
              </a:lnSpc>
              <a:buFont typeface="Wingdings" panose="05000000000000000000" pitchFamily="2" charset="2"/>
              <a:buChar char="u"/>
            </a:pPr>
            <a:r>
              <a:rPr lang="zh-CN" altLang="en-US" sz="1600" b="1" dirty="0" smtClean="0"/>
              <a:t>结构化开发方法崭露头角</a:t>
            </a:r>
            <a:endParaRPr lang="en-US" altLang="zh-CN" sz="1600" b="1" dirty="0" smtClean="0"/>
          </a:p>
          <a:p>
            <a:pPr marL="269875" indent="-269875">
              <a:lnSpc>
                <a:spcPts val="2200"/>
              </a:lnSpc>
              <a:buFont typeface="Wingdings" panose="05000000000000000000" pitchFamily="2" charset="2"/>
              <a:buChar char="u"/>
            </a:pPr>
            <a:r>
              <a:rPr lang="zh-CN" altLang="en-US" sz="1600" b="1" dirty="0" smtClean="0"/>
              <a:t>瀑布模型成为经典软件生命周期模型</a:t>
            </a:r>
            <a:endParaRPr lang="zh-CN" altLang="en-US" sz="16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4447941" y="2449462"/>
            <a:ext cx="2159835" cy="1502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>
              <a:lnSpc>
                <a:spcPts val="2200"/>
              </a:lnSpc>
              <a:buFont typeface="Wingdings" panose="05000000000000000000" pitchFamily="2" charset="2"/>
              <a:buChar char="u"/>
            </a:pPr>
            <a:r>
              <a:rPr lang="zh-CN" altLang="en-US" sz="1600" b="1" dirty="0" smtClean="0"/>
              <a:t>面向对象开发方法异军突起</a:t>
            </a:r>
            <a:endParaRPr lang="en-US" altLang="zh-CN" sz="1600" b="1" dirty="0" smtClean="0"/>
          </a:p>
          <a:p>
            <a:pPr marL="269875" indent="-269875">
              <a:lnSpc>
                <a:spcPts val="2200"/>
              </a:lnSpc>
              <a:buFont typeface="Wingdings" panose="05000000000000000000" pitchFamily="2" charset="2"/>
              <a:buChar char="u"/>
            </a:pPr>
            <a:r>
              <a:rPr lang="zh-CN" altLang="en-US" sz="1600" b="1" dirty="0" smtClean="0"/>
              <a:t>改进软件过程</a:t>
            </a:r>
            <a:endParaRPr lang="en-US" altLang="zh-CN" sz="1600" b="1" dirty="0" smtClean="0"/>
          </a:p>
          <a:p>
            <a:pPr marL="269875" indent="-269875">
              <a:lnSpc>
                <a:spcPts val="2200"/>
              </a:lnSpc>
              <a:buFont typeface="Wingdings" panose="05000000000000000000" pitchFamily="2" charset="2"/>
              <a:buChar char="u"/>
            </a:pPr>
            <a:r>
              <a:rPr lang="en-US" altLang="zh-CN" sz="1600" b="1" dirty="0" smtClean="0"/>
              <a:t>CMM</a:t>
            </a:r>
            <a:r>
              <a:rPr lang="zh-CN" altLang="en-US" sz="1600" b="1" dirty="0" smtClean="0"/>
              <a:t>质量标准体系逐渐形成</a:t>
            </a:r>
            <a:endParaRPr lang="zh-CN" altLang="en-US" sz="16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6608996" y="2276873"/>
            <a:ext cx="2305883" cy="1502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>
              <a:lnSpc>
                <a:spcPts val="2200"/>
              </a:lnSpc>
              <a:buFont typeface="Wingdings" panose="05000000000000000000" pitchFamily="2" charset="2"/>
              <a:buChar char="u"/>
            </a:pPr>
            <a:r>
              <a:rPr lang="zh-CN" altLang="en-US" sz="1600" b="1" dirty="0" smtClean="0"/>
              <a:t>敏捷开发方法流行</a:t>
            </a:r>
            <a:endParaRPr lang="en-US" altLang="zh-CN" sz="1600" b="1" dirty="0" smtClean="0"/>
          </a:p>
          <a:p>
            <a:pPr marL="269875" indent="-269875">
              <a:lnSpc>
                <a:spcPts val="2200"/>
              </a:lnSpc>
              <a:buFont typeface="Wingdings" panose="05000000000000000000" pitchFamily="2" charset="2"/>
              <a:buChar char="u"/>
            </a:pPr>
            <a:r>
              <a:rPr lang="zh-CN" altLang="en-US" sz="1600" b="1" dirty="0" smtClean="0"/>
              <a:t>更紧密的团队协作</a:t>
            </a:r>
            <a:endParaRPr lang="en-US" altLang="zh-CN" sz="1600" b="1" dirty="0" smtClean="0"/>
          </a:p>
          <a:p>
            <a:pPr marL="269875" indent="-269875">
              <a:lnSpc>
                <a:spcPts val="2200"/>
              </a:lnSpc>
              <a:buFont typeface="Wingdings" panose="05000000000000000000" pitchFamily="2" charset="2"/>
              <a:buChar char="u"/>
            </a:pPr>
            <a:r>
              <a:rPr lang="zh-CN" altLang="en-US" sz="1600" b="1" dirty="0" smtClean="0"/>
              <a:t>有效应对需求变更</a:t>
            </a:r>
            <a:endParaRPr lang="en-US" altLang="zh-CN" sz="1600" b="1" dirty="0" smtClean="0"/>
          </a:p>
          <a:p>
            <a:pPr marL="269875" indent="-269875">
              <a:lnSpc>
                <a:spcPts val="2200"/>
              </a:lnSpc>
              <a:buFont typeface="Wingdings" panose="05000000000000000000" pitchFamily="2" charset="2"/>
              <a:buChar char="u"/>
            </a:pPr>
            <a:r>
              <a:rPr lang="zh-CN" altLang="en-US" sz="1600" b="1" dirty="0" smtClean="0"/>
              <a:t>快速交付高质量软件</a:t>
            </a:r>
            <a:endParaRPr lang="en-US" altLang="zh-CN" sz="1600" b="1" dirty="0" smtClean="0"/>
          </a:p>
          <a:p>
            <a:pPr marL="269875" indent="-269875">
              <a:lnSpc>
                <a:spcPts val="2200"/>
              </a:lnSpc>
              <a:buFont typeface="Wingdings" panose="05000000000000000000" pitchFamily="2" charset="2"/>
              <a:buChar char="u"/>
            </a:pPr>
            <a:r>
              <a:rPr lang="zh-CN" altLang="en-US" sz="1600" b="1" dirty="0" smtClean="0"/>
              <a:t>迭代和增量开发过程</a:t>
            </a:r>
            <a:endParaRPr lang="zh-CN" altLang="en-US" sz="1600" b="1" dirty="0"/>
          </a:p>
        </p:txBody>
      </p:sp>
      <p:sp>
        <p:nvSpPr>
          <p:cNvPr id="13" name="右箭头 12"/>
          <p:cNvSpPr/>
          <p:nvPr/>
        </p:nvSpPr>
        <p:spPr bwMode="auto">
          <a:xfrm>
            <a:off x="87139" y="4797152"/>
            <a:ext cx="9079260" cy="57606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89943" y="4934278"/>
            <a:ext cx="1279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1956 - 1967</a:t>
            </a:r>
            <a:endPara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04134" y="4934278"/>
            <a:ext cx="1279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1968 - 1982</a:t>
            </a:r>
            <a:endPara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889726" y="4920696"/>
            <a:ext cx="1279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1983 - 1995</a:t>
            </a:r>
            <a:endPara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439879" y="491590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至今</a:t>
            </a:r>
          </a:p>
        </p:txBody>
      </p:sp>
    </p:spTree>
    <p:extLst>
      <p:ext uri="{BB962C8B-B14F-4D97-AF65-F5344CB8AC3E}">
        <p14:creationId xmlns:p14="http://schemas.microsoft.com/office/powerpoint/2010/main" val="200765866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 animBg="1"/>
      <p:bldP spid="14" grpId="0"/>
      <p:bldP spid="15" grpId="0"/>
      <p:bldP spid="16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96975"/>
            <a:ext cx="8839200" cy="1511300"/>
          </a:xfrm>
        </p:spPr>
        <p:txBody>
          <a:bodyPr/>
          <a:lstStyle/>
          <a:p>
            <a:pPr marL="0" indent="0">
              <a:lnSpc>
                <a:spcPct val="110000"/>
              </a:lnSpc>
              <a:defRPr/>
            </a:pPr>
            <a:r>
              <a:rPr lang="zh-CN" altLang="en-US" sz="24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软件工程的定义</a:t>
            </a:r>
            <a:endParaRPr lang="zh-CN" altLang="en-US" sz="240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1993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年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IEEE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提出软件工程概念：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将</a:t>
            </a:r>
            <a:r>
              <a:rPr lang="zh-CN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系统化的、规范化的、可度量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的工程原则和方法，应用于软件的开发、运行和维护及其上述方法的研究。</a:t>
            </a:r>
          </a:p>
        </p:txBody>
      </p:sp>
      <p:sp>
        <p:nvSpPr>
          <p:cNvPr id="357379" name="Text Box 3"/>
          <p:cNvSpPr txBox="1">
            <a:spLocks noChangeArrowheads="1"/>
          </p:cNvSpPr>
          <p:nvPr/>
        </p:nvSpPr>
        <p:spPr bwMode="auto">
          <a:xfrm>
            <a:off x="76200" y="5456238"/>
            <a:ext cx="8991600" cy="10969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IEEE</a:t>
            </a:r>
            <a:r>
              <a:rPr lang="en-US" altLang="zh-CN" sz="2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——</a:t>
            </a:r>
            <a:r>
              <a:rPr lang="zh-CN" altLang="en-US" sz="2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美国电气和电子工程师学会（</a:t>
            </a:r>
            <a:r>
              <a:rPr lang="en-US" altLang="zh-CN" sz="2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Institute of Electrical and Electronics Engineers)</a:t>
            </a:r>
            <a:r>
              <a:rPr lang="zh-CN" altLang="en-US" sz="2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：</a:t>
            </a:r>
            <a:r>
              <a:rPr lang="zh-CN" altLang="en-US" sz="2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学会设各种专门技术分会，软件标准分技术委员会为</a:t>
            </a:r>
            <a:r>
              <a:rPr lang="en-US" altLang="zh-CN" sz="2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SESS</a:t>
            </a:r>
            <a:r>
              <a:rPr lang="zh-CN" altLang="en-US" sz="2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。</a:t>
            </a:r>
          </a:p>
        </p:txBody>
      </p:sp>
      <p:sp>
        <p:nvSpPr>
          <p:cNvPr id="357380" name="Text Box 4"/>
          <p:cNvSpPr txBox="1">
            <a:spLocks noChangeArrowheads="1"/>
          </p:cNvSpPr>
          <p:nvPr/>
        </p:nvSpPr>
        <p:spPr bwMode="auto">
          <a:xfrm>
            <a:off x="246031" y="2954655"/>
            <a:ext cx="8821769" cy="215443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30000"/>
              </a:lnSpc>
              <a:spcBef>
                <a:spcPct val="5000"/>
              </a:spcBef>
              <a:defRPr/>
            </a:pP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定义中的四个要点：</a:t>
            </a:r>
          </a:p>
          <a:p>
            <a:pPr eaLnBrk="0" hangingPunct="0">
              <a:lnSpc>
                <a:spcPct val="130000"/>
              </a:lnSpc>
              <a:spcBef>
                <a:spcPct val="5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软件工程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方法</a:t>
            </a: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----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sym typeface="Wingdings" pitchFamily="2" charset="2"/>
              </a:rPr>
              <a:t>系统化、规范化、可度量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sym typeface="Wingdings" pitchFamily="2" charset="2"/>
              </a:rPr>
              <a:t>的工程化方法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sym typeface="Wingdings" pitchFamily="2" charset="2"/>
              </a:rPr>
              <a:t>；</a:t>
            </a:r>
          </a:p>
          <a:p>
            <a:pPr eaLnBrk="0" hangingPunct="0">
              <a:lnSpc>
                <a:spcPct val="130000"/>
              </a:lnSpc>
              <a:spcBef>
                <a:spcPct val="5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软件工程方法的作用和范围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-----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sym typeface="Wingdings" pitchFamily="2" charset="2"/>
              </a:rPr>
              <a:t>软件的开发、运行和维护；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eaLnBrk="0" hangingPunct="0">
              <a:lnSpc>
                <a:spcPct val="130000"/>
              </a:lnSpc>
              <a:spcBef>
                <a:spcPct val="5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软件工程方法的目标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----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sym typeface="Wingdings" pitchFamily="2" charset="2"/>
              </a:rPr>
              <a:t>即将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工程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sym typeface="Wingdings" pitchFamily="2" charset="2"/>
              </a:rPr>
              <a:t>化的原则和方法应用于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sym typeface="Wingdings" pitchFamily="2" charset="2"/>
              </a:rPr>
              <a:t>软件开发过程；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eaLnBrk="0" hangingPunct="0">
              <a:lnSpc>
                <a:spcPct val="130000"/>
              </a:lnSpc>
              <a:spcBef>
                <a:spcPct val="5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软件工程方法的趋势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-----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sym typeface="Wingdings" pitchFamily="2" charset="2"/>
              </a:rPr>
              <a:t>方法的研究；</a:t>
            </a:r>
          </a:p>
        </p:txBody>
      </p:sp>
      <p:sp>
        <p:nvSpPr>
          <p:cNvPr id="357381" name="Rectangle 5"/>
          <p:cNvSpPr>
            <a:spLocks noGrp="1" noChangeArrowheads="1"/>
          </p:cNvSpPr>
          <p:nvPr>
            <p:ph type="title"/>
          </p:nvPr>
        </p:nvSpPr>
        <p:spPr>
          <a:xfrm>
            <a:off x="1028700" y="166688"/>
            <a:ext cx="7196138" cy="798512"/>
          </a:xfrm>
        </p:spPr>
        <p:txBody>
          <a:bodyPr/>
          <a:lstStyle/>
          <a:p>
            <a:pPr>
              <a:defRPr/>
            </a:pPr>
            <a:r>
              <a:rPr lang="zh-CN" altLang="en-US"/>
              <a:t>软件工程的产生和发展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8" name="Rectangle 4"/>
          <p:cNvSpPr>
            <a:spLocks noGrp="1" noChangeArrowheads="1"/>
          </p:cNvSpPr>
          <p:nvPr>
            <p:ph type="title"/>
          </p:nvPr>
        </p:nvSpPr>
        <p:spPr>
          <a:xfrm>
            <a:off x="107950" y="1268413"/>
            <a:ext cx="8424490" cy="530225"/>
          </a:xfrm>
        </p:spPr>
        <p:txBody>
          <a:bodyPr/>
          <a:lstStyle/>
          <a:p>
            <a:pPr algn="l">
              <a:defRPr/>
            </a:pPr>
            <a:r>
              <a:rPr lang="zh-CN" altLang="en-US" sz="3600" dirty="0">
                <a:solidFill>
                  <a:srgbClr val="C00000"/>
                </a:solidFill>
              </a:rPr>
              <a:t>课程的主要</a:t>
            </a:r>
            <a:r>
              <a:rPr lang="zh-CN" altLang="en-US" sz="3600" dirty="0" smtClean="0">
                <a:solidFill>
                  <a:srgbClr val="C00000"/>
                </a:solidFill>
              </a:rPr>
              <a:t>内容（软件工程知识体系）：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  <p:sp>
        <p:nvSpPr>
          <p:cNvPr id="3338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7950" y="2060575"/>
            <a:ext cx="8999538" cy="4343400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zh-CN" altLang="en-US" dirty="0">
                <a:solidFill>
                  <a:srgbClr val="FB11D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软件工程概述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：软件工程发展、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过程模型；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dirty="0">
                <a:solidFill>
                  <a:srgbClr val="FB11D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软件工程技术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：结构化和面向对象的分析方法、结构化和面向对象的设计方法，以及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UML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统一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建模语言介绍；</a:t>
            </a:r>
          </a:p>
          <a:p>
            <a:pPr>
              <a:lnSpc>
                <a:spcPct val="110000"/>
              </a:lnSpc>
              <a:defRPr/>
            </a:pPr>
            <a:r>
              <a:rPr lang="zh-CN" altLang="en-US" dirty="0">
                <a:solidFill>
                  <a:srgbClr val="FB11D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软件测试技术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：白盒测试（各类覆盖方法）、黑盒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测试、测试策略；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dirty="0">
                <a:solidFill>
                  <a:srgbClr val="FB11D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软件维护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：软件的可维性、软件维护的任务及过程、软件维护的副作用；</a:t>
            </a:r>
          </a:p>
          <a:p>
            <a:pPr>
              <a:lnSpc>
                <a:spcPct val="110000"/>
              </a:lnSpc>
              <a:defRPr/>
            </a:pPr>
            <a:r>
              <a:rPr lang="zh-CN" altLang="en-US" dirty="0">
                <a:solidFill>
                  <a:srgbClr val="FB11D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软件项目管理技术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：软件项目管理的基本概念、项目计划、风险分析、软件质量保证、软件配置管理、软件过程能力成熟度模型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sz="2400" dirty="0" smtClean="0">
                <a:solidFill>
                  <a:srgbClr val="3D10F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课堂讨论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：同学们以小组为单位，每个小组自拟题目，进行需求分析、设计，并在课堂上进行讲解、讨论。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33830" name="Rectangle 6"/>
          <p:cNvSpPr>
            <a:spLocks noChangeArrowheads="1"/>
          </p:cNvSpPr>
          <p:nvPr/>
        </p:nvSpPr>
        <p:spPr bwMode="auto">
          <a:xfrm>
            <a:off x="1676400" y="304800"/>
            <a:ext cx="5867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284163" indent="-284163" algn="ctr" defTabSz="346075" eaLnBrk="0" hangingPunct="0">
              <a:lnSpc>
                <a:spcPct val="80000"/>
              </a:lnSpc>
              <a:spcAft>
                <a:spcPct val="50000"/>
              </a:spcAft>
              <a:buClr>
                <a:srgbClr val="A31221"/>
              </a:buClr>
              <a:buSzPct val="75000"/>
              <a:buFont typeface="Wingdings 3" pitchFamily="18" charset="2"/>
              <a:buNone/>
              <a:tabLst>
                <a:tab pos="1260475" algn="l"/>
              </a:tabLst>
              <a:defRPr/>
            </a:pPr>
            <a:r>
              <a:rPr kumimoji="0" lang="zh-CN" altLang="en-US" sz="6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隶书" pitchFamily="49" charset="-122"/>
              </a:rPr>
              <a:t>软件工程基础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5970" y="1340768"/>
            <a:ext cx="8928518" cy="2808090"/>
          </a:xfrm>
          <a:prstGeom prst="rect">
            <a:avLst/>
          </a:prstGeom>
        </p:spPr>
        <p:txBody>
          <a:bodyPr/>
          <a:lstStyle>
            <a:lvl1pPr marL="284163" indent="-284163" algn="l" defTabSz="3460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Clr>
                <a:srgbClr val="A31221"/>
              </a:buClr>
              <a:buSzPct val="75000"/>
              <a:buFont typeface="Wingdings 3" pitchFamily="18" charset="2"/>
              <a:tabLst>
                <a:tab pos="1260475" algn="l"/>
              </a:tabLst>
              <a:defRPr sz="22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22300" indent="-223838" algn="l" defTabSz="3460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Clr>
                <a:srgbClr val="838487"/>
              </a:buClr>
              <a:buSzPct val="75000"/>
              <a:buFont typeface="Wingdings 3" pitchFamily="18" charset="2"/>
              <a:buChar char="u"/>
              <a:tabLst>
                <a:tab pos="1260475" algn="l"/>
              </a:tabLst>
              <a:defRPr sz="22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915988" indent="-179388" algn="l" defTabSz="3460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Clr>
                <a:srgbClr val="838487"/>
              </a:buClr>
              <a:buSzPct val="75000"/>
              <a:buFont typeface="Wingdings 3" pitchFamily="18" charset="2"/>
              <a:buChar char="u"/>
              <a:tabLst>
                <a:tab pos="1260475" algn="l"/>
              </a:tabLst>
              <a:defRPr sz="22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200150" indent="-169863" algn="l" defTabSz="3460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Clr>
                <a:srgbClr val="838487"/>
              </a:buClr>
              <a:buSzPct val="75000"/>
              <a:buFont typeface="Wingdings 3" pitchFamily="18" charset="2"/>
              <a:buChar char="u"/>
              <a:tabLst>
                <a:tab pos="1260475" algn="l"/>
              </a:tabLst>
              <a:defRPr sz="22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1484313" indent="-169863" algn="l" defTabSz="3460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Clr>
                <a:srgbClr val="838487"/>
              </a:buClr>
              <a:buSzPct val="75000"/>
              <a:buFont typeface="Wingdings 3" pitchFamily="18" charset="2"/>
              <a:buChar char="u"/>
              <a:tabLst>
                <a:tab pos="1260475" algn="l"/>
              </a:tabLst>
              <a:defRPr sz="2200"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1941513" indent="-169863" algn="l" defTabSz="3460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Clr>
                <a:srgbClr val="838487"/>
              </a:buClr>
              <a:buSzPct val="75000"/>
              <a:buFont typeface="Wingdings 3" pitchFamily="18" charset="2"/>
              <a:buChar char="u"/>
              <a:tabLst>
                <a:tab pos="1260475" algn="l"/>
              </a:tabLst>
              <a:defRPr sz="2200"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398713" indent="-169863" algn="l" defTabSz="3460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Clr>
                <a:srgbClr val="838487"/>
              </a:buClr>
              <a:buSzPct val="75000"/>
              <a:buFont typeface="Wingdings 3" pitchFamily="18" charset="2"/>
              <a:buChar char="u"/>
              <a:tabLst>
                <a:tab pos="1260475" algn="l"/>
              </a:tabLst>
              <a:defRPr sz="2200"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2855913" indent="-169863" algn="l" defTabSz="3460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Clr>
                <a:srgbClr val="838487"/>
              </a:buClr>
              <a:buSzPct val="75000"/>
              <a:buFont typeface="Wingdings 3" pitchFamily="18" charset="2"/>
              <a:buChar char="u"/>
              <a:tabLst>
                <a:tab pos="1260475" algn="l"/>
              </a:tabLst>
              <a:defRPr sz="2200"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313113" indent="-169863" algn="l" defTabSz="3460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Clr>
                <a:srgbClr val="838487"/>
              </a:buClr>
              <a:buSzPct val="75000"/>
              <a:buFont typeface="Wingdings 3" pitchFamily="18" charset="2"/>
              <a:buChar char="u"/>
              <a:tabLst>
                <a:tab pos="1260475" algn="l"/>
              </a:tabLst>
              <a:defRPr sz="2200"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10000"/>
              </a:lnSpc>
              <a:defRPr/>
            </a:pPr>
            <a:r>
              <a:rPr kumimoji="0" lang="zh-CN" altLang="en-US" sz="2000" kern="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0" lang="zh-CN" altLang="en-US" sz="2800" kern="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软件工程是一门交叉学科</a:t>
            </a:r>
          </a:p>
          <a:p>
            <a:pPr lvl="1">
              <a:lnSpc>
                <a:spcPct val="110000"/>
              </a:lnSpc>
              <a:defRPr/>
            </a:pPr>
            <a:r>
              <a:rPr kumimoji="0" lang="zh-CN" altLang="en-US" sz="24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软件与语言结合，能够开展语言信息工程研究。</a:t>
            </a:r>
            <a:endParaRPr kumimoji="0" lang="en-US" altLang="zh-CN" sz="2400" kern="0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110000"/>
              </a:lnSpc>
              <a:defRPr/>
            </a:pPr>
            <a:r>
              <a:rPr kumimoji="0" lang="zh-CN" altLang="en-US" sz="24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软件与金融结合，能催生金融信息工程的研究。</a:t>
            </a:r>
            <a:endParaRPr kumimoji="0" lang="en-US" altLang="zh-CN" sz="2400" kern="0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110000"/>
              </a:lnSpc>
              <a:defRPr/>
            </a:pPr>
            <a:r>
              <a:rPr kumimoji="0" lang="zh-CN" altLang="en-US" sz="24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软件与人文结合，能促进文化创意产业和数字媒体内容产业的发展。</a:t>
            </a:r>
            <a:endParaRPr kumimoji="0" lang="zh-CN" altLang="en-US" sz="2400" kern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1028700" y="166688"/>
            <a:ext cx="7196138" cy="79851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defRPr>
            </a:lvl2pPr>
            <a:lvl3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defRPr>
            </a:lvl3pPr>
            <a:lvl4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defRPr>
            </a:lvl4pPr>
            <a:lvl5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defRPr>
            </a:lvl5pPr>
            <a:lvl6pPr marL="45720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defRPr>
            </a:lvl6pPr>
            <a:lvl7pPr marL="91440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defRPr>
            </a:lvl7pPr>
            <a:lvl8pPr marL="137160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defRPr>
            </a:lvl8pPr>
            <a:lvl9pPr marL="182880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defRPr>
            </a:lvl9pPr>
          </a:lstStyle>
          <a:p>
            <a:pPr>
              <a:defRPr/>
            </a:pPr>
            <a:r>
              <a:rPr kumimoji="0" lang="zh-CN" altLang="en-US" kern="0" dirty="0" smtClean="0"/>
              <a:t>软件工程的产生和发展</a:t>
            </a:r>
            <a:endParaRPr kumimoji="0" lang="zh-CN" altLang="en-US" kern="0" dirty="0"/>
          </a:p>
        </p:txBody>
      </p:sp>
      <p:sp>
        <p:nvSpPr>
          <p:cNvPr id="6" name="文本框 5"/>
          <p:cNvSpPr txBox="1"/>
          <p:nvPr/>
        </p:nvSpPr>
        <p:spPr>
          <a:xfrm>
            <a:off x="827584" y="5085184"/>
            <a:ext cx="7947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B11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工程实践性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与</a:t>
            </a:r>
            <a:r>
              <a:rPr lang="zh-CN" altLang="en-US" b="1" dirty="0" smtClean="0">
                <a:solidFill>
                  <a:srgbClr val="FB11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交叉应用性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是软件工程的学科特性。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061465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>
          <a:xfrm>
            <a:off x="0" y="1271688"/>
            <a:ext cx="6552852" cy="533400"/>
          </a:xfrm>
          <a:prstGeom prst="rect">
            <a:avLst/>
          </a:prstGeom>
        </p:spPr>
        <p:txBody>
          <a:bodyPr lIns="92075" tIns="46038" rIns="92075" bIns="46038" anchor="ctr"/>
          <a:lstStyle>
            <a:lvl1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defRPr>
            </a:lvl2pPr>
            <a:lvl3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defRPr>
            </a:lvl3pPr>
            <a:lvl4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defRPr>
            </a:lvl4pPr>
            <a:lvl5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defRPr>
            </a:lvl5pPr>
            <a:lvl6pPr marL="45720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defRPr>
            </a:lvl6pPr>
            <a:lvl7pPr marL="91440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defRPr>
            </a:lvl7pPr>
            <a:lvl8pPr marL="137160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defRPr>
            </a:lvl8pPr>
            <a:lvl9pPr marL="182880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defRPr>
            </a:lvl9pPr>
          </a:lstStyle>
          <a:p>
            <a:pPr algn="l">
              <a:buFontTx/>
              <a:buChar char=" "/>
              <a:defRPr/>
            </a:pPr>
            <a:r>
              <a:rPr kumimoji="0" lang="zh-CN" altLang="en-US" sz="2800" kern="0" dirty="0" smtClean="0">
                <a:solidFill>
                  <a:srgbClr val="2818F4"/>
                </a:solidFill>
                <a:latin typeface="+mn-ea"/>
                <a:ea typeface="+mn-ea"/>
              </a:rPr>
              <a:t>软件工程是软件产业发展的重要学科</a:t>
            </a:r>
            <a:endParaRPr kumimoji="0" lang="zh-CN" altLang="en-US" sz="2800" kern="0" dirty="0">
              <a:solidFill>
                <a:srgbClr val="2818F4"/>
              </a:solidFill>
              <a:latin typeface="+mn-ea"/>
              <a:ea typeface="+mn-ea"/>
            </a:endParaRP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1028700" y="166688"/>
            <a:ext cx="7196138" cy="79851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defRPr>
            </a:lvl2pPr>
            <a:lvl3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defRPr>
            </a:lvl3pPr>
            <a:lvl4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defRPr>
            </a:lvl4pPr>
            <a:lvl5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defRPr>
            </a:lvl5pPr>
            <a:lvl6pPr marL="45720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defRPr>
            </a:lvl6pPr>
            <a:lvl7pPr marL="91440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defRPr>
            </a:lvl7pPr>
            <a:lvl8pPr marL="137160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defRPr>
            </a:lvl8pPr>
            <a:lvl9pPr marL="182880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defRPr>
            </a:lvl9pPr>
          </a:lstStyle>
          <a:p>
            <a:pPr>
              <a:defRPr/>
            </a:pPr>
            <a:r>
              <a:rPr kumimoji="0" lang="zh-CN" altLang="en-US" kern="0" dirty="0" smtClean="0"/>
              <a:t>软件工程的产生和发展</a:t>
            </a:r>
            <a:endParaRPr kumimoji="0" lang="zh-CN" altLang="en-US" kern="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9512" y="1916832"/>
            <a:ext cx="5112692" cy="215443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30000"/>
              </a:lnSpc>
              <a:spcBef>
                <a:spcPct val="5000"/>
              </a:spcBef>
              <a:defRPr/>
            </a:pPr>
            <a:r>
              <a:rPr lang="zh-CN" altLang="en-US" sz="20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计算机科学与技术     一级学科代码：</a:t>
            </a:r>
            <a:r>
              <a:rPr lang="en-US" altLang="zh-CN" sz="20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0812</a:t>
            </a:r>
            <a:endParaRPr lang="zh-CN" altLang="en-US" sz="2000" b="1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eaLnBrk="0" hangingPunct="0">
              <a:lnSpc>
                <a:spcPct val="130000"/>
              </a:lnSpc>
              <a:spcBef>
                <a:spcPct val="5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081201 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计算机系统结构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eaLnBrk="0" hangingPunct="0">
              <a:lnSpc>
                <a:spcPct val="130000"/>
              </a:lnSpc>
              <a:spcBef>
                <a:spcPct val="5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sym typeface="Wingdings" pitchFamily="2" charset="2"/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sym typeface="Wingdings" pitchFamily="2" charset="2"/>
              </a:rPr>
              <a:t>081202 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sym typeface="Wingdings" pitchFamily="2" charset="2"/>
              </a:rPr>
              <a:t>计算机软件与理论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sym typeface="Wingdings" pitchFamily="2" charset="2"/>
            </a:endParaRPr>
          </a:p>
          <a:p>
            <a:pPr eaLnBrk="0" hangingPunct="0">
              <a:lnSpc>
                <a:spcPct val="130000"/>
              </a:lnSpc>
              <a:spcBef>
                <a:spcPct val="5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sym typeface="Wingdings" pitchFamily="2" charset="2"/>
              </a:rPr>
              <a:t> 081203 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sym typeface="Wingdings" pitchFamily="2" charset="2"/>
              </a:rPr>
              <a:t>计算机应用技术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sym typeface="Wingdings" pitchFamily="2" charset="2"/>
            </a:endParaRPr>
          </a:p>
          <a:p>
            <a:pPr eaLnBrk="0" hangingPunct="0">
              <a:lnSpc>
                <a:spcPct val="130000"/>
              </a:lnSpc>
              <a:spcBef>
                <a:spcPct val="5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sym typeface="Wingdings" pitchFamily="2" charset="2"/>
              </a:rPr>
              <a:t> 081204 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sym typeface="Wingdings" pitchFamily="2" charset="2"/>
              </a:rPr>
              <a:t>计算机网络与信息安全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sym typeface="Wingdings" pitchFamily="2" charset="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07904" y="4365104"/>
            <a:ext cx="5112692" cy="215443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30000"/>
              </a:lnSpc>
              <a:spcBef>
                <a:spcPct val="5000"/>
              </a:spcBef>
              <a:defRPr/>
            </a:pPr>
            <a:r>
              <a:rPr lang="en-US" altLang="zh-CN" sz="20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2011.4</a:t>
            </a:r>
            <a:r>
              <a:rPr lang="zh-CN" altLang="en-US" sz="20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，软件工程     一级学科代码：</a:t>
            </a:r>
            <a:r>
              <a:rPr lang="en-US" altLang="zh-CN" sz="20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0835</a:t>
            </a:r>
            <a:endParaRPr lang="zh-CN" altLang="en-US" sz="2000" b="1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eaLnBrk="0" hangingPunct="0">
              <a:lnSpc>
                <a:spcPct val="130000"/>
              </a:lnSpc>
              <a:spcBef>
                <a:spcPct val="5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083501 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软件工程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理论与方法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eaLnBrk="0" hangingPunct="0">
              <a:lnSpc>
                <a:spcPct val="130000"/>
              </a:lnSpc>
              <a:spcBef>
                <a:spcPct val="5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sym typeface="Wingdings" pitchFamily="2" charset="2"/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sym typeface="Wingdings" pitchFamily="2" charset="2"/>
              </a:rPr>
              <a:t>083502 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sym typeface="Wingdings" pitchFamily="2" charset="2"/>
              </a:rPr>
              <a:t>软件工程技术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sym typeface="Wingdings" pitchFamily="2" charset="2"/>
            </a:endParaRPr>
          </a:p>
          <a:p>
            <a:pPr eaLnBrk="0" hangingPunct="0">
              <a:lnSpc>
                <a:spcPct val="130000"/>
              </a:lnSpc>
              <a:spcBef>
                <a:spcPct val="5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sym typeface="Wingdings" pitchFamily="2" charset="2"/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sym typeface="Wingdings" pitchFamily="2" charset="2"/>
              </a:rPr>
              <a:t>083503 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sym typeface="Wingdings" pitchFamily="2" charset="2"/>
              </a:rPr>
              <a:t>软件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sym typeface="Wingdings" pitchFamily="2" charset="2"/>
              </a:rPr>
              <a:t>服务工程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sym typeface="Wingdings" pitchFamily="2" charset="2"/>
            </a:endParaRPr>
          </a:p>
          <a:p>
            <a:pPr eaLnBrk="0" hangingPunct="0">
              <a:lnSpc>
                <a:spcPct val="130000"/>
              </a:lnSpc>
              <a:spcBef>
                <a:spcPct val="5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sym typeface="Wingdings" pitchFamily="2" charset="2"/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sym typeface="Wingdings" pitchFamily="2" charset="2"/>
              </a:rPr>
              <a:t>083504 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sym typeface="Wingdings" pitchFamily="2" charset="2"/>
              </a:rPr>
              <a:t>领域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sym typeface="Wingdings" pitchFamily="2" charset="2"/>
              </a:rPr>
              <a:t>软件工程</a:t>
            </a:r>
          </a:p>
        </p:txBody>
      </p:sp>
    </p:spTree>
    <p:extLst>
      <p:ext uri="{BB962C8B-B14F-4D97-AF65-F5344CB8AC3E}">
        <p14:creationId xmlns:p14="http://schemas.microsoft.com/office/powerpoint/2010/main" val="11829462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4" name="Rectangle 4"/>
          <p:cNvSpPr>
            <a:spLocks noGrp="1" noChangeArrowheads="1"/>
          </p:cNvSpPr>
          <p:nvPr>
            <p:ph type="title"/>
          </p:nvPr>
        </p:nvSpPr>
        <p:spPr>
          <a:xfrm>
            <a:off x="1028700" y="260350"/>
            <a:ext cx="7196138" cy="72707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软件工程的概念</a:t>
            </a:r>
          </a:p>
        </p:txBody>
      </p:sp>
      <p:sp>
        <p:nvSpPr>
          <p:cNvPr id="322565" name="Text Box 5"/>
          <p:cNvSpPr txBox="1">
            <a:spLocks noChangeArrowheads="1"/>
          </p:cNvSpPr>
          <p:nvPr/>
        </p:nvSpPr>
        <p:spPr bwMode="auto">
          <a:xfrm>
            <a:off x="250825" y="1268413"/>
            <a:ext cx="85121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软件工程的实施原则    </a:t>
            </a:r>
            <a:endParaRPr lang="zh-CN" altLang="en-US">
              <a:latin typeface="宋体" pitchFamily="2" charset="-122"/>
            </a:endParaRPr>
          </a:p>
        </p:txBody>
      </p:sp>
      <p:sp>
        <p:nvSpPr>
          <p:cNvPr id="322566" name="Rectangle 6"/>
          <p:cNvSpPr>
            <a:spLocks noChangeArrowheads="1"/>
          </p:cNvSpPr>
          <p:nvPr/>
        </p:nvSpPr>
        <p:spPr bwMode="auto">
          <a:xfrm>
            <a:off x="1979613" y="2133600"/>
            <a:ext cx="4608512" cy="39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zh-CN" altLang="en-US" b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做好用户的全面分析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选取适宜的开发模型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采用成熟的设计方法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选择高效的开发环境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保证有效的维护过程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zh-CN" altLang="en-US" b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重视软件过程管理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2" name="Rectangle 4"/>
          <p:cNvSpPr>
            <a:spLocks noGrp="1" noChangeArrowheads="1"/>
          </p:cNvSpPr>
          <p:nvPr>
            <p:ph type="title"/>
          </p:nvPr>
        </p:nvSpPr>
        <p:spPr>
          <a:xfrm>
            <a:off x="1028700" y="260350"/>
            <a:ext cx="7196138" cy="72707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软件工程的概念</a:t>
            </a:r>
          </a:p>
        </p:txBody>
      </p:sp>
      <p:sp>
        <p:nvSpPr>
          <p:cNvPr id="324613" name="Text Box 5"/>
          <p:cNvSpPr txBox="1">
            <a:spLocks noChangeArrowheads="1"/>
          </p:cNvSpPr>
          <p:nvPr/>
        </p:nvSpPr>
        <p:spPr bwMode="auto">
          <a:xfrm>
            <a:off x="250825" y="1268413"/>
            <a:ext cx="85121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软件工程的基本原理（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Barry Boehm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）</a:t>
            </a:r>
            <a:endParaRPr lang="zh-CN" altLang="en-US" dirty="0">
              <a:latin typeface="宋体" pitchFamily="2" charset="-122"/>
            </a:endParaRPr>
          </a:p>
        </p:txBody>
      </p:sp>
      <p:sp>
        <p:nvSpPr>
          <p:cNvPr id="324614" name="Rectangle 6"/>
          <p:cNvSpPr>
            <a:spLocks noChangeArrowheads="1"/>
          </p:cNvSpPr>
          <p:nvPr/>
        </p:nvSpPr>
        <p:spPr bwMode="auto">
          <a:xfrm>
            <a:off x="1258888" y="2100263"/>
            <a:ext cx="6481762" cy="428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用分阶段的生命周期计划严格管理</a:t>
            </a:r>
          </a:p>
          <a:p>
            <a:pPr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坚持进行阶段评审</a:t>
            </a:r>
          </a:p>
          <a:p>
            <a:pPr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执行严格的产品质量控制</a:t>
            </a:r>
          </a:p>
          <a:p>
            <a:pPr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采用现代化程序设计技术</a:t>
            </a:r>
          </a:p>
          <a:p>
            <a:pPr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结果应能清楚地审查</a:t>
            </a:r>
          </a:p>
          <a:p>
            <a:pPr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开发人员应少而精</a:t>
            </a:r>
          </a:p>
          <a:p>
            <a:pPr algn="just">
              <a:lnSpc>
                <a:spcPct val="140000"/>
              </a:lnSpc>
              <a:buFont typeface="Wingdings" pitchFamily="2" charset="2"/>
              <a:buChar char="Ø"/>
              <a:defRPr/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zh-CN" altLang="en-US" b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承认不断改进软件工程的必要性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696200" cy="762000"/>
          </a:xfrm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/>
              <a:t>软件基本概念</a:t>
            </a:r>
          </a:p>
        </p:txBody>
      </p:sp>
      <p:sp>
        <p:nvSpPr>
          <p:cNvPr id="360451" name="Text Box 3"/>
          <p:cNvSpPr txBox="1">
            <a:spLocks noChangeArrowheads="1"/>
          </p:cNvSpPr>
          <p:nvPr/>
        </p:nvSpPr>
        <p:spPr bwMode="auto">
          <a:xfrm>
            <a:off x="152400" y="1371600"/>
            <a:ext cx="8763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altLang="zh-CN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zh-CN" altLang="en-US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软件</a:t>
            </a:r>
            <a:r>
              <a:rPr lang="en-US" altLang="zh-CN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: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是计算机系统中与硬件相互依存的另一部分，包括</a:t>
            </a:r>
            <a:r>
              <a:rPr lang="zh-CN" altLang="en-US" b="1" i="1" u="sng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程序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、</a:t>
            </a:r>
            <a:r>
              <a:rPr lang="zh-CN" altLang="en-US" b="1" i="1" u="sng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数据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及</a:t>
            </a:r>
            <a:r>
              <a:rPr lang="zh-CN" altLang="en-US" b="1" i="1" u="sng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相关文档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的完整集合。</a:t>
            </a:r>
          </a:p>
        </p:txBody>
      </p:sp>
      <p:sp>
        <p:nvSpPr>
          <p:cNvPr id="37891" name="AutoShape 4"/>
          <p:cNvSpPr>
            <a:spLocks/>
          </p:cNvSpPr>
          <p:nvPr/>
        </p:nvSpPr>
        <p:spPr bwMode="auto">
          <a:xfrm rot="-5400000">
            <a:off x="2514600" y="1066800"/>
            <a:ext cx="304800" cy="2895600"/>
          </a:xfrm>
          <a:prstGeom prst="leftBrace">
            <a:avLst>
              <a:gd name="adj1" fmla="val 79167"/>
              <a:gd name="adj2" fmla="val 50273"/>
            </a:avLst>
          </a:prstGeom>
          <a:noFill/>
          <a:ln w="38100">
            <a:solidFill>
              <a:srgbClr val="538426"/>
            </a:solidFill>
            <a:round/>
            <a:headEnd/>
            <a:tailEnd/>
          </a:ln>
        </p:spPr>
        <p:txBody>
          <a:bodyPr wrap="none" anchor="ctr"/>
          <a:lstStyle/>
          <a:p>
            <a:pPr algn="just">
              <a:lnSpc>
                <a:spcPct val="90000"/>
              </a:lnSpc>
            </a:pPr>
            <a:endParaRPr lang="zh-CN" altLang="en-US"/>
          </a:p>
        </p:txBody>
      </p:sp>
      <p:sp>
        <p:nvSpPr>
          <p:cNvPr id="360453" name="Text Box 5"/>
          <p:cNvSpPr txBox="1">
            <a:spLocks noChangeArrowheads="1"/>
          </p:cNvSpPr>
          <p:nvPr/>
        </p:nvSpPr>
        <p:spPr bwMode="auto">
          <a:xfrm>
            <a:off x="1600200" y="2667000"/>
            <a:ext cx="2171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2400" b="1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三要素</a:t>
            </a:r>
          </a:p>
        </p:txBody>
      </p:sp>
      <p:sp>
        <p:nvSpPr>
          <p:cNvPr id="360454" name="Text Box 6"/>
          <p:cNvSpPr txBox="1">
            <a:spLocks noChangeArrowheads="1"/>
          </p:cNvSpPr>
          <p:nvPr/>
        </p:nvSpPr>
        <p:spPr bwMode="auto">
          <a:xfrm>
            <a:off x="742950" y="3443288"/>
            <a:ext cx="7867650" cy="116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b="1" dirty="0">
                <a:solidFill>
                  <a:srgbClr val="1B77F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程序：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按事先设计的功能、性能要求执行的指令</a:t>
            </a:r>
          </a:p>
          <a:p>
            <a:pPr eaLnBrk="0" hangingPunct="0"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  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语句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序列；</a:t>
            </a:r>
          </a:p>
        </p:txBody>
      </p:sp>
      <p:sp>
        <p:nvSpPr>
          <p:cNvPr id="360455" name="Text Box 7"/>
          <p:cNvSpPr txBox="1">
            <a:spLocks noChangeArrowheads="1"/>
          </p:cNvSpPr>
          <p:nvPr/>
        </p:nvSpPr>
        <p:spPr bwMode="auto">
          <a:xfrm>
            <a:off x="742950" y="4643438"/>
            <a:ext cx="8191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b="1" dirty="0">
                <a:solidFill>
                  <a:srgbClr val="1B77F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数据：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使程序能正常操纵信息的数据结构；</a:t>
            </a:r>
          </a:p>
        </p:txBody>
      </p:sp>
      <p:sp>
        <p:nvSpPr>
          <p:cNvPr id="360456" name="Text Box 8"/>
          <p:cNvSpPr txBox="1">
            <a:spLocks noChangeArrowheads="1"/>
          </p:cNvSpPr>
          <p:nvPr/>
        </p:nvSpPr>
        <p:spPr bwMode="auto">
          <a:xfrm>
            <a:off x="742950" y="5653088"/>
            <a:ext cx="8191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b="1" dirty="0">
                <a:solidFill>
                  <a:srgbClr val="1B77F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文档：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与程序开发、维护和使用有关的图文资料。</a:t>
            </a:r>
          </a:p>
        </p:txBody>
      </p:sp>
      <p:sp>
        <p:nvSpPr>
          <p:cNvPr id="37896" name="Text Box 9"/>
          <p:cNvSpPr txBox="1">
            <a:spLocks noChangeArrowheads="1"/>
          </p:cNvSpPr>
          <p:nvPr/>
        </p:nvSpPr>
        <p:spPr bwMode="auto">
          <a:xfrm>
            <a:off x="76200" y="3557588"/>
            <a:ext cx="533400" cy="15525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>
                <a:solidFill>
                  <a:srgbClr val="E50BDB"/>
                </a:solidFill>
                <a:latin typeface="Times New Roman" pitchFamily="18" charset="0"/>
              </a:rPr>
              <a:t>可执行的</a:t>
            </a:r>
          </a:p>
        </p:txBody>
      </p:sp>
      <p:sp>
        <p:nvSpPr>
          <p:cNvPr id="37897" name="AutoShape 10"/>
          <p:cNvSpPr>
            <a:spLocks/>
          </p:cNvSpPr>
          <p:nvPr/>
        </p:nvSpPr>
        <p:spPr bwMode="auto">
          <a:xfrm>
            <a:off x="609600" y="3709988"/>
            <a:ext cx="152400" cy="1295400"/>
          </a:xfrm>
          <a:prstGeom prst="leftBrace">
            <a:avLst>
              <a:gd name="adj1" fmla="val 70833"/>
              <a:gd name="adj2" fmla="val 51838"/>
            </a:avLst>
          </a:prstGeom>
          <a:noFill/>
          <a:ln w="38100">
            <a:solidFill>
              <a:srgbClr val="FF505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just">
              <a:lnSpc>
                <a:spcPct val="90000"/>
              </a:lnSpc>
            </a:pPr>
            <a:endParaRPr lang="zh-CN" altLang="en-US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6" name="Rectangle 4"/>
          <p:cNvSpPr>
            <a:spLocks noChangeArrowheads="1"/>
          </p:cNvSpPr>
          <p:nvPr/>
        </p:nvSpPr>
        <p:spPr bwMode="auto">
          <a:xfrm>
            <a:off x="990600" y="304800"/>
            <a:ext cx="75057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eaLnBrk="0" hangingPunct="0">
              <a:lnSpc>
                <a:spcPct val="85000"/>
              </a:lnSpc>
              <a:defRPr/>
            </a:pPr>
            <a:r>
              <a:rPr kumimoji="0"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隶书" pitchFamily="49" charset="-122"/>
              </a:rPr>
              <a:t>软件与软件过程</a:t>
            </a:r>
          </a:p>
        </p:txBody>
      </p:sp>
      <p:sp>
        <p:nvSpPr>
          <p:cNvPr id="325638" name="Rectangle 6"/>
          <p:cNvSpPr>
            <a:spLocks noChangeArrowheads="1"/>
          </p:cNvSpPr>
          <p:nvPr/>
        </p:nvSpPr>
        <p:spPr bwMode="auto">
          <a:xfrm>
            <a:off x="251520" y="1224772"/>
            <a:ext cx="8640960" cy="105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lnSpc>
                <a:spcPct val="135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软件工程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用于软件开发的指导思想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之一，就是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划分软件生命周期，把软件开发的全过程分阶段、定任务，按先后顺序依次完成。 </a:t>
            </a:r>
          </a:p>
        </p:txBody>
      </p:sp>
      <p:sp>
        <p:nvSpPr>
          <p:cNvPr id="2" name="五边形 1"/>
          <p:cNvSpPr/>
          <p:nvPr/>
        </p:nvSpPr>
        <p:spPr bwMode="auto">
          <a:xfrm>
            <a:off x="6450243" y="3021660"/>
            <a:ext cx="1788853" cy="576064"/>
          </a:xfrm>
          <a:prstGeom prst="homePlate">
            <a:avLst/>
          </a:prstGeom>
          <a:solidFill>
            <a:srgbClr val="A8CE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软件测试</a:t>
            </a:r>
          </a:p>
        </p:txBody>
      </p:sp>
      <p:sp>
        <p:nvSpPr>
          <p:cNvPr id="29" name="五边形 28"/>
          <p:cNvSpPr/>
          <p:nvPr/>
        </p:nvSpPr>
        <p:spPr bwMode="auto">
          <a:xfrm>
            <a:off x="4945354" y="3021660"/>
            <a:ext cx="1788853" cy="576064"/>
          </a:xfrm>
          <a:prstGeom prst="homePlate">
            <a:avLst/>
          </a:prstGeom>
          <a:solidFill>
            <a:srgbClr val="C4DDF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编码实现</a:t>
            </a:r>
          </a:p>
        </p:txBody>
      </p:sp>
      <p:sp>
        <p:nvSpPr>
          <p:cNvPr id="30" name="五边形 29"/>
          <p:cNvSpPr/>
          <p:nvPr/>
        </p:nvSpPr>
        <p:spPr bwMode="auto">
          <a:xfrm>
            <a:off x="3482188" y="3021660"/>
            <a:ext cx="1788853" cy="576064"/>
          </a:xfrm>
          <a:prstGeom prst="homePlate">
            <a:avLst/>
          </a:prstGeom>
          <a:solidFill>
            <a:srgbClr val="B2DA9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软件设计</a:t>
            </a:r>
          </a:p>
        </p:txBody>
      </p:sp>
      <p:sp>
        <p:nvSpPr>
          <p:cNvPr id="31" name="五边形 30"/>
          <p:cNvSpPr/>
          <p:nvPr/>
        </p:nvSpPr>
        <p:spPr bwMode="auto">
          <a:xfrm>
            <a:off x="1997094" y="3021660"/>
            <a:ext cx="1788853" cy="576064"/>
          </a:xfrm>
          <a:prstGeom prst="homePlate">
            <a:avLst/>
          </a:prstGeom>
          <a:solidFill>
            <a:srgbClr val="CCE7B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需求分析</a:t>
            </a:r>
          </a:p>
        </p:txBody>
      </p:sp>
      <p:sp>
        <p:nvSpPr>
          <p:cNvPr id="32" name="五边形 31"/>
          <p:cNvSpPr/>
          <p:nvPr/>
        </p:nvSpPr>
        <p:spPr bwMode="auto">
          <a:xfrm>
            <a:off x="484926" y="3025065"/>
            <a:ext cx="1788853" cy="576064"/>
          </a:xfrm>
          <a:prstGeom prst="homePlate">
            <a:avLst/>
          </a:prstGeom>
          <a:solidFill>
            <a:srgbClr val="E6F3D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可行性分析</a:t>
            </a:r>
          </a:p>
        </p:txBody>
      </p:sp>
      <p:cxnSp>
        <p:nvCxnSpPr>
          <p:cNvPr id="6" name="直接箭头连接符 5"/>
          <p:cNvCxnSpPr/>
          <p:nvPr/>
        </p:nvCxnSpPr>
        <p:spPr bwMode="auto">
          <a:xfrm>
            <a:off x="484926" y="2780928"/>
            <a:ext cx="7754170" cy="0"/>
          </a:xfrm>
          <a:prstGeom prst="straightConnector1">
            <a:avLst/>
          </a:prstGeom>
          <a:ln w="38100">
            <a:solidFill>
              <a:srgbClr val="9F9F9F"/>
            </a:solidFill>
            <a:prstDash val="sysDot"/>
            <a:miter lim="800000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381993" y="2564904"/>
            <a:ext cx="1569660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软件开发过程</a:t>
            </a:r>
            <a:endParaRPr lang="zh-CN" altLang="en-US" sz="18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3556553" y="3770824"/>
            <a:ext cx="1481624" cy="126174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7800" marR="0" indent="-17780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1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宋体" pitchFamily="2" charset="-122"/>
              </a:rPr>
              <a:t>设计模型</a:t>
            </a:r>
            <a:endParaRPr lang="en-US" altLang="zh-CN" sz="1600" dirty="0" smtClean="0">
              <a:latin typeface="Arial" charset="0"/>
            </a:endParaRPr>
          </a:p>
          <a:p>
            <a:pPr marL="177800" marR="0" indent="-17780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269875" algn="l"/>
              </a:tabLst>
            </a:pPr>
            <a:r>
              <a:rPr lang="zh-CN" altLang="en-US" sz="1600" dirty="0" smtClean="0">
                <a:latin typeface="Arial" charset="0"/>
              </a:rPr>
              <a:t>软件体系结构</a:t>
            </a:r>
            <a:endParaRPr lang="en-US" altLang="zh-CN" sz="1600" dirty="0" smtClean="0">
              <a:latin typeface="Arial" charset="0"/>
            </a:endParaRPr>
          </a:p>
          <a:p>
            <a:pPr marL="177800" marR="0" indent="-17780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1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宋体" pitchFamily="2" charset="-122"/>
              </a:rPr>
              <a:t>软件设计文档</a:t>
            </a:r>
          </a:p>
        </p:txBody>
      </p:sp>
      <p:sp>
        <p:nvSpPr>
          <p:cNvPr id="39" name="圆角矩形 38"/>
          <p:cNvSpPr/>
          <p:nvPr/>
        </p:nvSpPr>
        <p:spPr bwMode="auto">
          <a:xfrm>
            <a:off x="532406" y="3790703"/>
            <a:ext cx="1481624" cy="126174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7800" marR="0" indent="-17780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1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宋体" pitchFamily="2" charset="-122"/>
              </a:rPr>
              <a:t>用户描述</a:t>
            </a:r>
            <a:endParaRPr kumimoji="1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宋体" pitchFamily="2" charset="-122"/>
            </a:endParaRPr>
          </a:p>
          <a:p>
            <a:pPr marL="177800" marR="0" indent="-17780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1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宋体" pitchFamily="2" charset="-122"/>
              </a:rPr>
              <a:t>问题定义</a:t>
            </a:r>
            <a:endParaRPr kumimoji="1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0" name="圆角矩形 39"/>
          <p:cNvSpPr/>
          <p:nvPr/>
        </p:nvSpPr>
        <p:spPr bwMode="auto">
          <a:xfrm>
            <a:off x="2044479" y="3790703"/>
            <a:ext cx="1481624" cy="126174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7800" marR="0" indent="-17780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1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宋体" pitchFamily="2" charset="-122"/>
              </a:rPr>
              <a:t>需求描述</a:t>
            </a:r>
            <a:endParaRPr kumimoji="1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宋体" pitchFamily="2" charset="-122"/>
            </a:endParaRPr>
          </a:p>
          <a:p>
            <a:pPr marL="177800" marR="0" indent="-17780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sz="1600" dirty="0" smtClean="0">
                <a:latin typeface="Arial" charset="0"/>
              </a:rPr>
              <a:t>需求分析</a:t>
            </a:r>
            <a:endParaRPr lang="en-US" altLang="zh-CN" sz="1600" dirty="0" smtClean="0">
              <a:latin typeface="Arial" charset="0"/>
            </a:endParaRPr>
          </a:p>
          <a:p>
            <a:pPr marL="177800" marR="0" indent="-17780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1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宋体" pitchFamily="2" charset="-122"/>
              </a:rPr>
              <a:t>需求规格说明</a:t>
            </a:r>
          </a:p>
        </p:txBody>
      </p:sp>
      <p:sp>
        <p:nvSpPr>
          <p:cNvPr id="41" name="圆角矩形 40"/>
          <p:cNvSpPr/>
          <p:nvPr/>
        </p:nvSpPr>
        <p:spPr bwMode="auto">
          <a:xfrm>
            <a:off x="5098968" y="3790703"/>
            <a:ext cx="1481624" cy="126174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7800" marR="0" indent="-17780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1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宋体" pitchFamily="2" charset="-122"/>
              </a:rPr>
              <a:t>源程序</a:t>
            </a:r>
            <a:endParaRPr kumimoji="1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宋体" pitchFamily="2" charset="-122"/>
            </a:endParaRPr>
          </a:p>
          <a:p>
            <a:pPr marL="177800" marR="0" indent="-17780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sz="1600" dirty="0" smtClean="0">
                <a:latin typeface="Arial" charset="0"/>
              </a:rPr>
              <a:t>代码规范</a:t>
            </a:r>
            <a:endParaRPr lang="en-US" altLang="zh-CN" sz="1600" dirty="0" smtClean="0">
              <a:latin typeface="Arial" charset="0"/>
            </a:endParaRPr>
          </a:p>
          <a:p>
            <a:pPr marL="177800" marR="0" indent="-17780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sz="1600" dirty="0" smtClean="0">
                <a:latin typeface="Arial" charset="0"/>
              </a:rPr>
              <a:t>代码风格</a:t>
            </a:r>
            <a:endParaRPr lang="en-US" altLang="zh-CN" sz="1600" dirty="0" smtClean="0">
              <a:latin typeface="Arial" charset="0"/>
            </a:endParaRPr>
          </a:p>
          <a:p>
            <a:pPr marL="177800" marR="0" indent="-17780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sz="1600" dirty="0" smtClean="0">
                <a:latin typeface="Arial" charset="0"/>
              </a:rPr>
              <a:t>组件</a:t>
            </a:r>
            <a:endParaRPr lang="en-US" altLang="zh-CN" sz="1600" dirty="0" smtClean="0">
              <a:latin typeface="Arial" charset="0"/>
            </a:endParaRPr>
          </a:p>
        </p:txBody>
      </p:sp>
      <p:sp>
        <p:nvSpPr>
          <p:cNvPr id="42" name="圆角矩形 41"/>
          <p:cNvSpPr/>
          <p:nvPr/>
        </p:nvSpPr>
        <p:spPr bwMode="auto">
          <a:xfrm>
            <a:off x="6651400" y="3783728"/>
            <a:ext cx="1481624" cy="126174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7800" marR="0" indent="-17780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sz="1600" dirty="0" smtClean="0">
                <a:latin typeface="Arial" charset="0"/>
              </a:rPr>
              <a:t>测试设计</a:t>
            </a:r>
            <a:endParaRPr lang="en-US" altLang="zh-CN" sz="1600" dirty="0" smtClean="0">
              <a:latin typeface="Arial" charset="0"/>
            </a:endParaRPr>
          </a:p>
          <a:p>
            <a:pPr marL="177800" marR="0" indent="-17780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1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宋体" pitchFamily="2" charset="-122"/>
              </a:rPr>
              <a:t>测试用例</a:t>
            </a:r>
            <a:endParaRPr kumimoji="1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宋体" pitchFamily="2" charset="-122"/>
            </a:endParaRPr>
          </a:p>
          <a:p>
            <a:pPr marL="177800" marR="0" indent="-17780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sz="1600" dirty="0" smtClean="0">
                <a:latin typeface="Arial" charset="0"/>
              </a:rPr>
              <a:t>测试报告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0" name="左右箭头 9"/>
          <p:cNvSpPr/>
          <p:nvPr/>
        </p:nvSpPr>
        <p:spPr bwMode="auto">
          <a:xfrm>
            <a:off x="26166" y="5113624"/>
            <a:ext cx="8620674" cy="619632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524137" y="5236383"/>
            <a:ext cx="117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软件维护</a:t>
            </a:r>
            <a:endParaRPr lang="zh-CN" altLang="en-US" sz="1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" name="圆角矩形 45"/>
          <p:cNvSpPr/>
          <p:nvPr/>
        </p:nvSpPr>
        <p:spPr bwMode="auto">
          <a:xfrm>
            <a:off x="3408110" y="5690577"/>
            <a:ext cx="1481624" cy="59959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7800" marR="0" indent="-17780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sz="1600" dirty="0" smtClean="0">
                <a:latin typeface="Arial" charset="0"/>
              </a:rPr>
              <a:t>代码重构</a:t>
            </a:r>
            <a:endParaRPr lang="en-US" altLang="zh-CN" sz="1600" dirty="0" smtClean="0">
              <a:latin typeface="Arial" charset="0"/>
            </a:endParaRPr>
          </a:p>
          <a:p>
            <a:pPr marL="177800" marR="0" indent="-17780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sz="1600" dirty="0" smtClean="0">
                <a:latin typeface="Arial" charset="0"/>
              </a:rPr>
              <a:t>逆向工程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1" name="上下箭头 10"/>
          <p:cNvSpPr/>
          <p:nvPr/>
        </p:nvSpPr>
        <p:spPr bwMode="auto">
          <a:xfrm>
            <a:off x="8542955" y="1988840"/>
            <a:ext cx="612204" cy="4464496"/>
          </a:xfrm>
          <a:prstGeom prst="upDownArrow">
            <a:avLst/>
          </a:prstGeom>
          <a:solidFill>
            <a:srgbClr val="FFCDA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646839" y="3339187"/>
            <a:ext cx="461665" cy="11559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项目管理</a:t>
            </a:r>
            <a:endParaRPr lang="zh-CN" altLang="en-US" sz="1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9" name="圆角矩形 48"/>
          <p:cNvSpPr/>
          <p:nvPr/>
        </p:nvSpPr>
        <p:spPr bwMode="auto">
          <a:xfrm>
            <a:off x="7014880" y="5796995"/>
            <a:ext cx="1481624" cy="75087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7800" marR="0" indent="-17780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sz="1600" dirty="0" smtClean="0">
                <a:latin typeface="Arial" charset="0"/>
              </a:rPr>
              <a:t>配置管理</a:t>
            </a:r>
            <a:endParaRPr lang="en-US" altLang="zh-CN" sz="1600" dirty="0" smtClean="0">
              <a:latin typeface="Arial" charset="0"/>
            </a:endParaRPr>
          </a:p>
          <a:p>
            <a:pPr marL="177800" marR="0" indent="-17780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sz="1600" dirty="0" smtClean="0">
                <a:latin typeface="Arial" charset="0"/>
              </a:rPr>
              <a:t>人员管理</a:t>
            </a:r>
            <a:endParaRPr lang="en-US" altLang="zh-CN" sz="1600" dirty="0" smtClean="0">
              <a:latin typeface="Arial" charset="0"/>
            </a:endParaRPr>
          </a:p>
          <a:p>
            <a:pPr marL="177800" marR="0" indent="-17780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1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宋体" pitchFamily="2" charset="-122"/>
              </a:rPr>
              <a:t>过程管理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9" grpId="0" animBg="1"/>
      <p:bldP spid="30" grpId="0" animBg="1"/>
      <p:bldP spid="31" grpId="0" animBg="1"/>
      <p:bldP spid="32" grpId="0" animBg="1"/>
      <p:bldP spid="7" grpId="0" animBg="1"/>
      <p:bldP spid="8" grpId="0" animBg="1"/>
      <p:bldP spid="39" grpId="0" animBg="1"/>
      <p:bldP spid="40" grpId="0" animBg="1"/>
      <p:bldP spid="41" grpId="0" animBg="1"/>
      <p:bldP spid="42" grpId="0" animBg="1"/>
      <p:bldP spid="10" grpId="0" animBg="1"/>
      <p:bldP spid="45" grpId="0"/>
      <p:bldP spid="46" grpId="0" animBg="1"/>
      <p:bldP spid="11" grpId="1" animBg="1"/>
      <p:bldP spid="48" grpId="0"/>
      <p:bldP spid="4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3" name="Rectangle 23"/>
          <p:cNvSpPr>
            <a:spLocks noChangeArrowheads="1"/>
          </p:cNvSpPr>
          <p:nvPr/>
        </p:nvSpPr>
        <p:spPr bwMode="auto">
          <a:xfrm>
            <a:off x="1028700" y="304800"/>
            <a:ext cx="7196138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eaLnBrk="0" hangingPunct="0">
              <a:lnSpc>
                <a:spcPct val="85000"/>
              </a:lnSpc>
              <a:defRPr/>
            </a:pPr>
            <a:r>
              <a:rPr kumimoji="0"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软件过程模型</a:t>
            </a:r>
          </a:p>
        </p:txBody>
      </p:sp>
      <p:sp>
        <p:nvSpPr>
          <p:cNvPr id="45058" name="Text Box 25"/>
          <p:cNvSpPr txBox="1">
            <a:spLocks noChangeArrowheads="1"/>
          </p:cNvSpPr>
          <p:nvPr/>
        </p:nvSpPr>
        <p:spPr bwMode="auto">
          <a:xfrm>
            <a:off x="106363" y="1268413"/>
            <a:ext cx="8929687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b="1"/>
              <a:t>        </a:t>
            </a:r>
            <a:r>
              <a:rPr lang="zh-CN" altLang="en-US" sz="2400" b="1"/>
              <a:t>针对软件生命周期各阶段活动的一般规律，对软件开发过程进行定量度量的量化，为软件工程管理提供阶段性评价，为软件开发过程提供原则和方法，提出了软件过程模型，也被称为软件生命周期模型。</a:t>
            </a:r>
            <a:r>
              <a:rPr lang="zh-CN" altLang="en-US" sz="2400"/>
              <a:t> </a:t>
            </a:r>
          </a:p>
        </p:txBody>
      </p:sp>
      <p:sp>
        <p:nvSpPr>
          <p:cNvPr id="45059" name="Text Box 26"/>
          <p:cNvSpPr txBox="1">
            <a:spLocks noChangeArrowheads="1"/>
          </p:cNvSpPr>
          <p:nvPr/>
        </p:nvSpPr>
        <p:spPr bwMode="auto">
          <a:xfrm>
            <a:off x="107950" y="3500438"/>
            <a:ext cx="8856663" cy="2603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hlink"/>
                </a:solidFill>
                <a:latin typeface="Times New Roman" pitchFamily="18" charset="0"/>
              </a:rPr>
              <a:t>         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itchFamily="18" charset="0"/>
              </a:rPr>
              <a:t>目前典型的软件开发模型有：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</a:rPr>
              <a:t>　　</a:t>
            </a: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  <a:ea typeface="楷体_GB2312"/>
                <a:cs typeface="楷体_GB2312"/>
              </a:rPr>
              <a:t>瀑布模型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rPr>
              <a:t>、</a:t>
            </a: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  <a:ea typeface="楷体_GB2312"/>
                <a:cs typeface="楷体_GB2312"/>
              </a:rPr>
              <a:t>原型模型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rPr>
              <a:t>、</a:t>
            </a: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  <a:ea typeface="楷体_GB2312"/>
                <a:cs typeface="楷体_GB2312"/>
              </a:rPr>
              <a:t>增量模型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rPr>
              <a:t>、螺旋模型、喷泉模型、</a:t>
            </a: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  <a:ea typeface="楷体_GB2312"/>
                <a:cs typeface="楷体_GB2312"/>
              </a:rPr>
              <a:t>敏捷过程模型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rPr>
              <a:t>、渐进交互迭代模型、微软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rPr>
              <a:t>解决框架模型，</a:t>
            </a: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  <a:ea typeface="楷体_GB2312"/>
                <a:cs typeface="楷体_GB2312"/>
              </a:rPr>
              <a:t>变换模型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rPr>
              <a:t>以及组合模型等。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rPr>
              <a:t>　　不同的软件开发过程可选择不同的软件过程模型及其组合。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" y="1196752"/>
            <a:ext cx="7427168" cy="477416"/>
          </a:xfrm>
        </p:spPr>
        <p:txBody>
          <a:bodyPr lIns="92075" tIns="46038" rIns="92075" bIns="46038" anchor="t" anchorCtr="0"/>
          <a:lstStyle/>
          <a:p>
            <a:pPr>
              <a:defRPr/>
            </a:pPr>
            <a:r>
              <a:rPr lang="zh-CN" altLang="en-US" sz="2400" dirty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瀑布模型 </a:t>
            </a:r>
            <a:r>
              <a:rPr lang="en-US" altLang="zh-CN" sz="2400" dirty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400" dirty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线形顺序模型</a:t>
            </a:r>
            <a:r>
              <a:rPr lang="en-US" altLang="zh-CN" sz="24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)  </a:t>
            </a:r>
            <a:r>
              <a:rPr lang="en-US" altLang="zh-CN" sz="2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1970</a:t>
            </a:r>
            <a:r>
              <a:rPr lang="zh-CN" altLang="en-US" sz="2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年，</a:t>
            </a:r>
            <a:r>
              <a:rPr lang="en-US" altLang="zh-CN" sz="2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Winston Royce</a:t>
            </a:r>
            <a:endParaRPr lang="en-US" altLang="zh-CN" sz="2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6082" name="Text Box 35"/>
          <p:cNvSpPr txBox="1">
            <a:spLocks noChangeArrowheads="1"/>
          </p:cNvSpPr>
          <p:nvPr/>
        </p:nvSpPr>
        <p:spPr bwMode="auto">
          <a:xfrm>
            <a:off x="228600" y="4114800"/>
            <a:ext cx="1905000" cy="1187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400" b="1">
                <a:solidFill>
                  <a:schemeClr val="hlink"/>
                </a:solidFill>
                <a:latin typeface="Times New Roman" pitchFamily="18" charset="0"/>
              </a:rPr>
              <a:t>确定：</a:t>
            </a:r>
          </a:p>
          <a:p>
            <a:pPr eaLnBrk="0" hangingPunct="0">
              <a:buClr>
                <a:schemeClr val="tx2"/>
              </a:buClr>
              <a:buFont typeface="Wingdings" pitchFamily="2" charset="2"/>
              <a:buChar char="v"/>
            </a:pP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</a:rPr>
              <a:t> 系统功能</a:t>
            </a:r>
          </a:p>
          <a:p>
            <a:pPr eaLnBrk="0" hangingPunct="0">
              <a:buClr>
                <a:schemeClr val="tx2"/>
              </a:buClr>
              <a:buFont typeface="Wingdings" pitchFamily="2" charset="2"/>
              <a:buChar char="v"/>
            </a:pP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</a:rPr>
              <a:t> 系统性能</a:t>
            </a:r>
          </a:p>
        </p:txBody>
      </p:sp>
      <p:sp>
        <p:nvSpPr>
          <p:cNvPr id="95269" name="Text Box 37"/>
          <p:cNvSpPr txBox="1">
            <a:spLocks noChangeArrowheads="1"/>
          </p:cNvSpPr>
          <p:nvPr/>
        </p:nvSpPr>
        <p:spPr bwMode="auto">
          <a:xfrm>
            <a:off x="7055296" y="1832793"/>
            <a:ext cx="1981200" cy="21002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设计：</a:t>
            </a:r>
          </a:p>
          <a:p>
            <a:pPr eaLnBrk="0" hangingPunct="0">
              <a:lnSpc>
                <a:spcPct val="110000"/>
              </a:lnSpc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数据结构</a:t>
            </a:r>
          </a:p>
          <a:p>
            <a:pPr eaLnBrk="0" hangingPunct="0">
              <a:lnSpc>
                <a:spcPct val="110000"/>
              </a:lnSpc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体系结构</a:t>
            </a:r>
          </a:p>
          <a:p>
            <a:pPr eaLnBrk="0" hangingPunct="0">
              <a:lnSpc>
                <a:spcPct val="110000"/>
              </a:lnSpc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界面设计</a:t>
            </a:r>
          </a:p>
          <a:p>
            <a:pPr eaLnBrk="0" hangingPunct="0">
              <a:lnSpc>
                <a:spcPct val="110000"/>
              </a:lnSpc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过程设计</a:t>
            </a:r>
          </a:p>
        </p:txBody>
      </p:sp>
      <p:sp>
        <p:nvSpPr>
          <p:cNvPr id="46084" name="Rectangle 39"/>
          <p:cNvSpPr>
            <a:spLocks noChangeArrowheads="1"/>
          </p:cNvSpPr>
          <p:nvPr/>
        </p:nvSpPr>
        <p:spPr bwMode="auto">
          <a:xfrm>
            <a:off x="152400" y="1752600"/>
            <a:ext cx="1905000" cy="1187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400" b="1">
                <a:solidFill>
                  <a:schemeClr val="hlink"/>
                </a:solidFill>
                <a:latin typeface="Times New Roman" pitchFamily="18" charset="0"/>
              </a:rPr>
              <a:t>分析：</a:t>
            </a:r>
          </a:p>
          <a:p>
            <a:pPr eaLnBrk="0" hangingPunct="0">
              <a:buClr>
                <a:schemeClr val="tx2"/>
              </a:buClr>
              <a:buFont typeface="Wingdings" pitchFamily="2" charset="2"/>
              <a:buChar char="v"/>
            </a:pP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</a:rPr>
              <a:t> 系统需求</a:t>
            </a:r>
          </a:p>
          <a:p>
            <a:pPr eaLnBrk="0" hangingPunct="0">
              <a:buClr>
                <a:schemeClr val="tx2"/>
              </a:buClr>
              <a:buFont typeface="Wingdings" pitchFamily="2" charset="2"/>
              <a:buChar char="v"/>
            </a:pP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</a:rPr>
              <a:t> 软件需求</a:t>
            </a:r>
          </a:p>
        </p:txBody>
      </p:sp>
      <p:sp>
        <p:nvSpPr>
          <p:cNvPr id="95272" name="Rectangle 40"/>
          <p:cNvSpPr>
            <a:spLocks noChangeArrowheads="1"/>
          </p:cNvSpPr>
          <p:nvPr/>
        </p:nvSpPr>
        <p:spPr bwMode="auto">
          <a:xfrm>
            <a:off x="2590800" y="381000"/>
            <a:ext cx="396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>
              <a:lnSpc>
                <a:spcPct val="85000"/>
              </a:lnSpc>
              <a:defRPr/>
            </a:pPr>
            <a:r>
              <a:rPr kumimoji="0"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软件过程模型</a:t>
            </a:r>
          </a:p>
        </p:txBody>
      </p:sp>
      <p:sp>
        <p:nvSpPr>
          <p:cNvPr id="46086" name="Arc 42"/>
          <p:cNvSpPr>
            <a:spLocks/>
          </p:cNvSpPr>
          <p:nvPr/>
        </p:nvSpPr>
        <p:spPr bwMode="auto">
          <a:xfrm>
            <a:off x="1295400" y="2895600"/>
            <a:ext cx="990600" cy="457200"/>
          </a:xfrm>
          <a:custGeom>
            <a:avLst/>
            <a:gdLst>
              <a:gd name="T0" fmla="*/ 990600 w 22355"/>
              <a:gd name="T1" fmla="*/ 456925 h 21600"/>
              <a:gd name="T2" fmla="*/ 0 w 22355"/>
              <a:gd name="T3" fmla="*/ 6731 h 21600"/>
              <a:gd name="T4" fmla="*/ 957056 w 22355"/>
              <a:gd name="T5" fmla="*/ 0 h 21600"/>
              <a:gd name="T6" fmla="*/ 0 60000 65536"/>
              <a:gd name="T7" fmla="*/ 0 60000 65536"/>
              <a:gd name="T8" fmla="*/ 0 60000 65536"/>
              <a:gd name="T9" fmla="*/ 0 w 22355"/>
              <a:gd name="T10" fmla="*/ 0 h 21600"/>
              <a:gd name="T11" fmla="*/ 22355 w 223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55" h="21600" fill="none" extrusionOk="0">
                <a:moveTo>
                  <a:pt x="22354" y="21586"/>
                </a:moveTo>
                <a:cubicBezTo>
                  <a:pt x="22102" y="21595"/>
                  <a:pt x="21850" y="21599"/>
                  <a:pt x="21598" y="21600"/>
                </a:cubicBezTo>
                <a:cubicBezTo>
                  <a:pt x="9792" y="21600"/>
                  <a:pt x="174" y="12122"/>
                  <a:pt x="0" y="317"/>
                </a:cubicBezTo>
              </a:path>
              <a:path w="22355" h="21600" stroke="0" extrusionOk="0">
                <a:moveTo>
                  <a:pt x="22354" y="21586"/>
                </a:moveTo>
                <a:cubicBezTo>
                  <a:pt x="22102" y="21595"/>
                  <a:pt x="21850" y="21599"/>
                  <a:pt x="21598" y="21600"/>
                </a:cubicBezTo>
                <a:cubicBezTo>
                  <a:pt x="9792" y="21600"/>
                  <a:pt x="174" y="12122"/>
                  <a:pt x="0" y="317"/>
                </a:cubicBezTo>
                <a:lnTo>
                  <a:pt x="21598" y="0"/>
                </a:lnTo>
                <a:close/>
              </a:path>
            </a:pathLst>
          </a:custGeom>
          <a:noFill/>
          <a:ln w="38100" cap="rnd">
            <a:solidFill>
              <a:srgbClr val="CC0066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6087" name="Group 46"/>
          <p:cNvGrpSpPr>
            <a:grpSpLocks/>
          </p:cNvGrpSpPr>
          <p:nvPr/>
        </p:nvGrpSpPr>
        <p:grpSpPr bwMode="auto">
          <a:xfrm>
            <a:off x="2212975" y="2565400"/>
            <a:ext cx="6462713" cy="3563938"/>
            <a:chOff x="1394" y="1616"/>
            <a:chExt cx="4071" cy="2245"/>
          </a:xfrm>
        </p:grpSpPr>
        <p:sp useBgFill="1">
          <p:nvSpPr>
            <p:cNvPr id="46090" name="Rectangle 3"/>
            <p:cNvSpPr>
              <a:spLocks noChangeArrowheads="1"/>
            </p:cNvSpPr>
            <p:nvPr/>
          </p:nvSpPr>
          <p:spPr bwMode="auto">
            <a:xfrm>
              <a:off x="2144" y="1649"/>
              <a:ext cx="1825" cy="288"/>
            </a:xfrm>
            <a:prstGeom prst="rect">
              <a:avLst/>
            </a:prstGeom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zh-CN" altLang="en-US" sz="2000" b="1">
                  <a:solidFill>
                    <a:schemeClr val="tx2"/>
                  </a:solidFill>
                  <a:latin typeface="宋体" pitchFamily="2" charset="-122"/>
                </a:rPr>
                <a:t>可行性研究与计划</a:t>
              </a:r>
            </a:p>
          </p:txBody>
        </p:sp>
        <p:sp useBgFill="1">
          <p:nvSpPr>
            <p:cNvPr id="46091" name="Rectangle 4"/>
            <p:cNvSpPr>
              <a:spLocks noChangeArrowheads="1"/>
            </p:cNvSpPr>
            <p:nvPr/>
          </p:nvSpPr>
          <p:spPr bwMode="auto">
            <a:xfrm>
              <a:off x="3198" y="2081"/>
              <a:ext cx="997" cy="288"/>
            </a:xfrm>
            <a:prstGeom prst="rect">
              <a:avLst/>
            </a:prstGeom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zh-CN" altLang="en-US" sz="2000" b="1">
                  <a:solidFill>
                    <a:schemeClr val="tx2"/>
                  </a:solidFill>
                  <a:latin typeface="宋体" pitchFamily="2" charset="-122"/>
                </a:rPr>
                <a:t>需求分析</a:t>
              </a:r>
            </a:p>
          </p:txBody>
        </p:sp>
        <p:sp useBgFill="1">
          <p:nvSpPr>
            <p:cNvPr id="46092" name="Rectangle 5"/>
            <p:cNvSpPr>
              <a:spLocks noChangeArrowheads="1"/>
            </p:cNvSpPr>
            <p:nvPr/>
          </p:nvSpPr>
          <p:spPr bwMode="auto">
            <a:xfrm>
              <a:off x="3621" y="2513"/>
              <a:ext cx="829" cy="240"/>
            </a:xfrm>
            <a:prstGeom prst="rect">
              <a:avLst/>
            </a:prstGeom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zh-CN" altLang="en-US" sz="2000" b="1">
                  <a:solidFill>
                    <a:schemeClr val="tx2"/>
                  </a:solidFill>
                  <a:latin typeface="宋体" pitchFamily="2" charset="-122"/>
                </a:rPr>
                <a:t>设计</a:t>
              </a:r>
            </a:p>
          </p:txBody>
        </p:sp>
        <p:sp useBgFill="1">
          <p:nvSpPr>
            <p:cNvPr id="46093" name="Rectangle 6"/>
            <p:cNvSpPr>
              <a:spLocks noChangeArrowheads="1"/>
            </p:cNvSpPr>
            <p:nvPr/>
          </p:nvSpPr>
          <p:spPr bwMode="auto">
            <a:xfrm>
              <a:off x="3792" y="2870"/>
              <a:ext cx="857" cy="240"/>
            </a:xfrm>
            <a:prstGeom prst="rect">
              <a:avLst/>
            </a:prstGeom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zh-CN" altLang="en-US" sz="2000" b="1">
                  <a:solidFill>
                    <a:schemeClr val="tx2"/>
                  </a:solidFill>
                  <a:latin typeface="宋体" pitchFamily="2" charset="-122"/>
                </a:rPr>
                <a:t>编码</a:t>
              </a:r>
            </a:p>
          </p:txBody>
        </p:sp>
        <p:sp useBgFill="1">
          <p:nvSpPr>
            <p:cNvPr id="46094" name="Rectangle 7"/>
            <p:cNvSpPr>
              <a:spLocks noChangeArrowheads="1"/>
            </p:cNvSpPr>
            <p:nvPr/>
          </p:nvSpPr>
          <p:spPr bwMode="auto">
            <a:xfrm>
              <a:off x="4361" y="3550"/>
              <a:ext cx="1104" cy="240"/>
            </a:xfrm>
            <a:prstGeom prst="rect">
              <a:avLst/>
            </a:prstGeom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zh-CN" altLang="en-US" sz="2000" b="1">
                  <a:solidFill>
                    <a:schemeClr val="tx2"/>
                  </a:solidFill>
                  <a:latin typeface="宋体" pitchFamily="2" charset="-122"/>
                </a:rPr>
                <a:t>运行维护</a:t>
              </a:r>
            </a:p>
          </p:txBody>
        </p:sp>
        <p:sp useBgFill="1">
          <p:nvSpPr>
            <p:cNvPr id="46095" name="Rectangle 8"/>
            <p:cNvSpPr>
              <a:spLocks noChangeArrowheads="1"/>
            </p:cNvSpPr>
            <p:nvPr/>
          </p:nvSpPr>
          <p:spPr bwMode="auto">
            <a:xfrm>
              <a:off x="4142" y="3187"/>
              <a:ext cx="734" cy="240"/>
            </a:xfrm>
            <a:prstGeom prst="rect">
              <a:avLst/>
            </a:prstGeom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zh-CN" altLang="en-US" sz="2000" b="1">
                  <a:solidFill>
                    <a:schemeClr val="tx2"/>
                  </a:solidFill>
                  <a:latin typeface="宋体" pitchFamily="2" charset="-122"/>
                </a:rPr>
                <a:t>测试</a:t>
              </a:r>
            </a:p>
          </p:txBody>
        </p:sp>
        <p:sp>
          <p:nvSpPr>
            <p:cNvPr id="46096" name="Arc 9"/>
            <p:cNvSpPr>
              <a:spLocks/>
            </p:cNvSpPr>
            <p:nvPr/>
          </p:nvSpPr>
          <p:spPr bwMode="auto">
            <a:xfrm>
              <a:off x="3970" y="1904"/>
              <a:ext cx="135" cy="294"/>
            </a:xfrm>
            <a:custGeom>
              <a:avLst/>
              <a:gdLst>
                <a:gd name="T0" fmla="*/ 0 w 20515"/>
                <a:gd name="T1" fmla="*/ 0 h 21600"/>
                <a:gd name="T2" fmla="*/ 135 w 20515"/>
                <a:gd name="T3" fmla="*/ 173 h 21600"/>
                <a:gd name="T4" fmla="*/ 5 w 20515"/>
                <a:gd name="T5" fmla="*/ 294 h 21600"/>
                <a:gd name="T6" fmla="*/ 0 60000 65536"/>
                <a:gd name="T7" fmla="*/ 0 60000 65536"/>
                <a:gd name="T8" fmla="*/ 0 60000 65536"/>
                <a:gd name="T9" fmla="*/ 0 w 20515"/>
                <a:gd name="T10" fmla="*/ 0 h 21600"/>
                <a:gd name="T11" fmla="*/ 20515 w 2051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515" h="21600" fill="none" extrusionOk="0">
                  <a:moveTo>
                    <a:pt x="0" y="15"/>
                  </a:moveTo>
                  <a:cubicBezTo>
                    <a:pt x="272" y="5"/>
                    <a:pt x="545" y="-1"/>
                    <a:pt x="818" y="0"/>
                  </a:cubicBezTo>
                  <a:cubicBezTo>
                    <a:pt x="9317" y="0"/>
                    <a:pt x="17026" y="4984"/>
                    <a:pt x="20514" y="12735"/>
                  </a:cubicBezTo>
                </a:path>
                <a:path w="20515" h="21600" stroke="0" extrusionOk="0">
                  <a:moveTo>
                    <a:pt x="0" y="15"/>
                  </a:moveTo>
                  <a:cubicBezTo>
                    <a:pt x="272" y="5"/>
                    <a:pt x="545" y="-1"/>
                    <a:pt x="818" y="0"/>
                  </a:cubicBezTo>
                  <a:cubicBezTo>
                    <a:pt x="9317" y="0"/>
                    <a:pt x="17026" y="4984"/>
                    <a:pt x="20514" y="12735"/>
                  </a:cubicBezTo>
                  <a:lnTo>
                    <a:pt x="818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7" name="Arc 10"/>
            <p:cNvSpPr>
              <a:spLocks/>
            </p:cNvSpPr>
            <p:nvPr/>
          </p:nvSpPr>
          <p:spPr bwMode="auto">
            <a:xfrm>
              <a:off x="4465" y="2720"/>
              <a:ext cx="114" cy="147"/>
            </a:xfrm>
            <a:custGeom>
              <a:avLst/>
              <a:gdLst>
                <a:gd name="T0" fmla="*/ 0 w 21600"/>
                <a:gd name="T1" fmla="*/ 0 h 21600"/>
                <a:gd name="T2" fmla="*/ 114 w 21600"/>
                <a:gd name="T3" fmla="*/ 147 h 21600"/>
                <a:gd name="T4" fmla="*/ 0 w 21600"/>
                <a:gd name="T5" fmla="*/ 14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8" name="Arc 11"/>
            <p:cNvSpPr>
              <a:spLocks/>
            </p:cNvSpPr>
            <p:nvPr/>
          </p:nvSpPr>
          <p:spPr bwMode="auto">
            <a:xfrm>
              <a:off x="4649" y="3008"/>
              <a:ext cx="87" cy="188"/>
            </a:xfrm>
            <a:custGeom>
              <a:avLst/>
              <a:gdLst>
                <a:gd name="T0" fmla="*/ 0 w 21600"/>
                <a:gd name="T1" fmla="*/ 0 h 21995"/>
                <a:gd name="T2" fmla="*/ 87 w 21600"/>
                <a:gd name="T3" fmla="*/ 188 h 21995"/>
                <a:gd name="T4" fmla="*/ 0 w 21600"/>
                <a:gd name="T5" fmla="*/ 185 h 21995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995"/>
                <a:gd name="T11" fmla="*/ 21600 w 21600"/>
                <a:gd name="T12" fmla="*/ 21995 h 219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995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731"/>
                    <a:pt x="21598" y="21863"/>
                    <a:pt x="21596" y="21995"/>
                  </a:cubicBezTo>
                </a:path>
                <a:path w="21600" h="21995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731"/>
                    <a:pt x="21598" y="21863"/>
                    <a:pt x="21596" y="21995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9" name="Arc 12"/>
            <p:cNvSpPr>
              <a:spLocks/>
            </p:cNvSpPr>
            <p:nvPr/>
          </p:nvSpPr>
          <p:spPr bwMode="auto">
            <a:xfrm>
              <a:off x="4870" y="3344"/>
              <a:ext cx="142" cy="221"/>
            </a:xfrm>
            <a:custGeom>
              <a:avLst/>
              <a:gdLst>
                <a:gd name="T0" fmla="*/ 0 w 21600"/>
                <a:gd name="T1" fmla="*/ 0 h 21600"/>
                <a:gd name="T2" fmla="*/ 142 w 21600"/>
                <a:gd name="T3" fmla="*/ 221 h 21600"/>
                <a:gd name="T4" fmla="*/ 0 w 21600"/>
                <a:gd name="T5" fmla="*/ 22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0" name="Arc 13"/>
            <p:cNvSpPr>
              <a:spLocks/>
            </p:cNvSpPr>
            <p:nvPr/>
          </p:nvSpPr>
          <p:spPr bwMode="auto">
            <a:xfrm>
              <a:off x="4201" y="2291"/>
              <a:ext cx="114" cy="221"/>
            </a:xfrm>
            <a:custGeom>
              <a:avLst/>
              <a:gdLst>
                <a:gd name="T0" fmla="*/ 0 w 21600"/>
                <a:gd name="T1" fmla="*/ 0 h 21600"/>
                <a:gd name="T2" fmla="*/ 114 w 21600"/>
                <a:gd name="T3" fmla="*/ 221 h 21600"/>
                <a:gd name="T4" fmla="*/ 0 w 21600"/>
                <a:gd name="T5" fmla="*/ 22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1" name="Arc 14"/>
            <p:cNvSpPr>
              <a:spLocks/>
            </p:cNvSpPr>
            <p:nvPr/>
          </p:nvSpPr>
          <p:spPr bwMode="auto">
            <a:xfrm>
              <a:off x="3028" y="1952"/>
              <a:ext cx="170" cy="294"/>
            </a:xfrm>
            <a:custGeom>
              <a:avLst/>
              <a:gdLst>
                <a:gd name="T0" fmla="*/ 170 w 21600"/>
                <a:gd name="T1" fmla="*/ 294 h 21600"/>
                <a:gd name="T2" fmla="*/ 0 w 21600"/>
                <a:gd name="T3" fmla="*/ 0 h 21600"/>
                <a:gd name="T4" fmla="*/ 17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2" name="Arc 15"/>
            <p:cNvSpPr>
              <a:spLocks/>
            </p:cNvSpPr>
            <p:nvPr/>
          </p:nvSpPr>
          <p:spPr bwMode="auto">
            <a:xfrm>
              <a:off x="3394" y="2384"/>
              <a:ext cx="226" cy="294"/>
            </a:xfrm>
            <a:custGeom>
              <a:avLst/>
              <a:gdLst>
                <a:gd name="T0" fmla="*/ 226 w 21598"/>
                <a:gd name="T1" fmla="*/ 294 h 21600"/>
                <a:gd name="T2" fmla="*/ 0 w 21598"/>
                <a:gd name="T3" fmla="*/ 4 h 21600"/>
                <a:gd name="T4" fmla="*/ 226 w 21598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8"/>
                <a:gd name="T10" fmla="*/ 0 h 21600"/>
                <a:gd name="T11" fmla="*/ 21598 w 2159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8" h="21600" fill="none" extrusionOk="0">
                  <a:moveTo>
                    <a:pt x="21598" y="21600"/>
                  </a:moveTo>
                  <a:cubicBezTo>
                    <a:pt x="9792" y="21600"/>
                    <a:pt x="174" y="12122"/>
                    <a:pt x="0" y="317"/>
                  </a:cubicBezTo>
                </a:path>
                <a:path w="21598" h="21600" stroke="0" extrusionOk="0">
                  <a:moveTo>
                    <a:pt x="21598" y="21600"/>
                  </a:moveTo>
                  <a:cubicBezTo>
                    <a:pt x="9792" y="21600"/>
                    <a:pt x="174" y="12122"/>
                    <a:pt x="0" y="317"/>
                  </a:cubicBezTo>
                  <a:lnTo>
                    <a:pt x="21598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3" name="Arc 16"/>
            <p:cNvSpPr>
              <a:spLocks/>
            </p:cNvSpPr>
            <p:nvPr/>
          </p:nvSpPr>
          <p:spPr bwMode="auto">
            <a:xfrm>
              <a:off x="3669" y="2672"/>
              <a:ext cx="113" cy="331"/>
            </a:xfrm>
            <a:custGeom>
              <a:avLst/>
              <a:gdLst>
                <a:gd name="T0" fmla="*/ 113 w 20928"/>
                <a:gd name="T1" fmla="*/ 331 h 21600"/>
                <a:gd name="T2" fmla="*/ 0 w 20928"/>
                <a:gd name="T3" fmla="*/ 82 h 21600"/>
                <a:gd name="T4" fmla="*/ 113 w 20928"/>
                <a:gd name="T5" fmla="*/ 0 h 21600"/>
                <a:gd name="T6" fmla="*/ 0 60000 65536"/>
                <a:gd name="T7" fmla="*/ 0 60000 65536"/>
                <a:gd name="T8" fmla="*/ 0 60000 65536"/>
                <a:gd name="T9" fmla="*/ 0 w 20928"/>
                <a:gd name="T10" fmla="*/ 0 h 21600"/>
                <a:gd name="T11" fmla="*/ 20928 w 2092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928" h="21600" fill="none" extrusionOk="0">
                  <a:moveTo>
                    <a:pt x="20928" y="21600"/>
                  </a:moveTo>
                  <a:cubicBezTo>
                    <a:pt x="11057" y="21600"/>
                    <a:pt x="2442" y="14908"/>
                    <a:pt x="-1" y="5345"/>
                  </a:cubicBezTo>
                </a:path>
                <a:path w="20928" h="21600" stroke="0" extrusionOk="0">
                  <a:moveTo>
                    <a:pt x="20928" y="21600"/>
                  </a:moveTo>
                  <a:cubicBezTo>
                    <a:pt x="11057" y="21600"/>
                    <a:pt x="2442" y="14908"/>
                    <a:pt x="-1" y="5345"/>
                  </a:cubicBezTo>
                  <a:lnTo>
                    <a:pt x="20928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4" name="Arc 17"/>
            <p:cNvSpPr>
              <a:spLocks/>
            </p:cNvSpPr>
            <p:nvPr/>
          </p:nvSpPr>
          <p:spPr bwMode="auto">
            <a:xfrm>
              <a:off x="3899" y="3104"/>
              <a:ext cx="232" cy="294"/>
            </a:xfrm>
            <a:custGeom>
              <a:avLst/>
              <a:gdLst>
                <a:gd name="T0" fmla="*/ 232 w 29406"/>
                <a:gd name="T1" fmla="*/ 274 h 21600"/>
                <a:gd name="T2" fmla="*/ 0 w 29406"/>
                <a:gd name="T3" fmla="*/ 0 h 21600"/>
                <a:gd name="T4" fmla="*/ 170 w 29406"/>
                <a:gd name="T5" fmla="*/ 0 h 21600"/>
                <a:gd name="T6" fmla="*/ 0 60000 65536"/>
                <a:gd name="T7" fmla="*/ 0 60000 65536"/>
                <a:gd name="T8" fmla="*/ 0 60000 65536"/>
                <a:gd name="T9" fmla="*/ 0 w 29406"/>
                <a:gd name="T10" fmla="*/ 0 h 21600"/>
                <a:gd name="T11" fmla="*/ 29406 w 2940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406" h="21600" fill="none" extrusionOk="0">
                  <a:moveTo>
                    <a:pt x="29406" y="20140"/>
                  </a:moveTo>
                  <a:cubicBezTo>
                    <a:pt x="26916" y="21105"/>
                    <a:pt x="24269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9406" h="21600" stroke="0" extrusionOk="0">
                  <a:moveTo>
                    <a:pt x="29406" y="20140"/>
                  </a:moveTo>
                  <a:cubicBezTo>
                    <a:pt x="26916" y="21105"/>
                    <a:pt x="24269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5" name="Line 18"/>
            <p:cNvSpPr>
              <a:spLocks noChangeShapeType="1"/>
            </p:cNvSpPr>
            <p:nvPr/>
          </p:nvSpPr>
          <p:spPr bwMode="auto">
            <a:xfrm>
              <a:off x="1545" y="1664"/>
              <a:ext cx="538" cy="1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6" name="Line 19"/>
            <p:cNvSpPr>
              <a:spLocks noChangeShapeType="1"/>
            </p:cNvSpPr>
            <p:nvPr/>
          </p:nvSpPr>
          <p:spPr bwMode="auto">
            <a:xfrm>
              <a:off x="1394" y="2384"/>
              <a:ext cx="1750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7" name="Line 21"/>
            <p:cNvSpPr>
              <a:spLocks noChangeShapeType="1"/>
            </p:cNvSpPr>
            <p:nvPr/>
          </p:nvSpPr>
          <p:spPr bwMode="auto">
            <a:xfrm>
              <a:off x="2844" y="3824"/>
              <a:ext cx="973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8" name="Line 22"/>
            <p:cNvSpPr>
              <a:spLocks noChangeShapeType="1"/>
            </p:cNvSpPr>
            <p:nvPr/>
          </p:nvSpPr>
          <p:spPr bwMode="auto">
            <a:xfrm>
              <a:off x="1695" y="1616"/>
              <a:ext cx="2" cy="2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9" name="Line 23"/>
            <p:cNvSpPr>
              <a:spLocks noChangeShapeType="1"/>
            </p:cNvSpPr>
            <p:nvPr/>
          </p:nvSpPr>
          <p:spPr bwMode="auto">
            <a:xfrm flipV="1">
              <a:off x="1695" y="2192"/>
              <a:ext cx="2" cy="2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0" name="Rectangle 24"/>
            <p:cNvSpPr>
              <a:spLocks noChangeArrowheads="1"/>
            </p:cNvSpPr>
            <p:nvPr/>
          </p:nvSpPr>
          <p:spPr bwMode="auto">
            <a:xfrm>
              <a:off x="1545" y="1760"/>
              <a:ext cx="549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zh-CN" altLang="en-US" sz="2000" b="1">
                  <a:solidFill>
                    <a:schemeClr val="tx1"/>
                  </a:solidFill>
                  <a:latin typeface="宋体" pitchFamily="2" charset="-122"/>
                </a:rPr>
                <a:t>定义</a:t>
              </a:r>
            </a:p>
            <a:p>
              <a:pPr eaLnBrk="0" hangingPunct="0"/>
              <a:r>
                <a:rPr lang="zh-CN" altLang="en-US" sz="2000" b="1">
                  <a:solidFill>
                    <a:schemeClr val="tx1"/>
                  </a:solidFill>
                  <a:latin typeface="宋体" pitchFamily="2" charset="-122"/>
                </a:rPr>
                <a:t>阶段</a:t>
              </a:r>
            </a:p>
          </p:txBody>
        </p:sp>
        <p:sp>
          <p:nvSpPr>
            <p:cNvPr id="46111" name="Line 25"/>
            <p:cNvSpPr>
              <a:spLocks noChangeShapeType="1"/>
            </p:cNvSpPr>
            <p:nvPr/>
          </p:nvSpPr>
          <p:spPr bwMode="auto">
            <a:xfrm>
              <a:off x="2944" y="2384"/>
              <a:ext cx="1" cy="2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2" name="Line 26"/>
            <p:cNvSpPr>
              <a:spLocks noChangeShapeType="1"/>
            </p:cNvSpPr>
            <p:nvPr/>
          </p:nvSpPr>
          <p:spPr bwMode="auto">
            <a:xfrm flipH="1" flipV="1">
              <a:off x="2944" y="3352"/>
              <a:ext cx="7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3" name="Rectangle 27"/>
            <p:cNvSpPr>
              <a:spLocks noChangeArrowheads="1"/>
            </p:cNvSpPr>
            <p:nvPr/>
          </p:nvSpPr>
          <p:spPr bwMode="auto">
            <a:xfrm>
              <a:off x="2802" y="2552"/>
              <a:ext cx="318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zh-CN" altLang="en-US" sz="2000" b="1">
                  <a:solidFill>
                    <a:schemeClr val="tx1"/>
                  </a:solidFill>
                  <a:latin typeface="宋体" pitchFamily="2" charset="-122"/>
                </a:rPr>
                <a:t>开</a:t>
              </a:r>
            </a:p>
            <a:p>
              <a:pPr eaLnBrk="0" hangingPunct="0"/>
              <a:r>
                <a:rPr lang="zh-CN" altLang="en-US" sz="2000" b="1">
                  <a:solidFill>
                    <a:schemeClr val="tx1"/>
                  </a:solidFill>
                  <a:latin typeface="宋体" pitchFamily="2" charset="-122"/>
                </a:rPr>
                <a:t>发</a:t>
              </a:r>
            </a:p>
            <a:p>
              <a:pPr eaLnBrk="0" hangingPunct="0"/>
              <a:r>
                <a:rPr lang="zh-CN" altLang="en-US" sz="2000" b="1">
                  <a:solidFill>
                    <a:schemeClr val="tx1"/>
                  </a:solidFill>
                  <a:latin typeface="宋体" pitchFamily="2" charset="-122"/>
                </a:rPr>
                <a:t>阶</a:t>
              </a:r>
            </a:p>
            <a:p>
              <a:pPr eaLnBrk="0" hangingPunct="0"/>
              <a:r>
                <a:rPr lang="zh-CN" altLang="en-US" sz="2000" b="1">
                  <a:solidFill>
                    <a:schemeClr val="tx1"/>
                  </a:solidFill>
                  <a:latin typeface="宋体" pitchFamily="2" charset="-122"/>
                </a:rPr>
                <a:t>段</a:t>
              </a:r>
            </a:p>
          </p:txBody>
        </p:sp>
        <p:sp>
          <p:nvSpPr>
            <p:cNvPr id="46114" name="Line 28"/>
            <p:cNvSpPr>
              <a:spLocks noChangeShapeType="1"/>
            </p:cNvSpPr>
            <p:nvPr/>
          </p:nvSpPr>
          <p:spPr bwMode="auto">
            <a:xfrm>
              <a:off x="3894" y="3488"/>
              <a:ext cx="1" cy="29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5" name="Line 29"/>
            <p:cNvSpPr>
              <a:spLocks noChangeShapeType="1"/>
            </p:cNvSpPr>
            <p:nvPr/>
          </p:nvSpPr>
          <p:spPr bwMode="auto">
            <a:xfrm flipV="1">
              <a:off x="3894" y="3824"/>
              <a:ext cx="1" cy="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6" name="Rectangle 30"/>
            <p:cNvSpPr>
              <a:spLocks noChangeArrowheads="1"/>
            </p:cNvSpPr>
            <p:nvPr/>
          </p:nvSpPr>
          <p:spPr bwMode="auto">
            <a:xfrm>
              <a:off x="2944" y="3544"/>
              <a:ext cx="8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zh-CN" altLang="en-US" sz="2000" b="1">
                  <a:solidFill>
                    <a:schemeClr val="tx1"/>
                  </a:solidFill>
                  <a:latin typeface="宋体" pitchFamily="2" charset="-122"/>
                </a:rPr>
                <a:t>维护阶段</a:t>
              </a:r>
            </a:p>
          </p:txBody>
        </p:sp>
        <p:sp>
          <p:nvSpPr>
            <p:cNvPr id="46117" name="Arc 31"/>
            <p:cNvSpPr>
              <a:spLocks/>
            </p:cNvSpPr>
            <p:nvPr/>
          </p:nvSpPr>
          <p:spPr bwMode="auto">
            <a:xfrm>
              <a:off x="4177" y="3488"/>
              <a:ext cx="170" cy="368"/>
            </a:xfrm>
            <a:custGeom>
              <a:avLst/>
              <a:gdLst>
                <a:gd name="T0" fmla="*/ 160 w 40613"/>
                <a:gd name="T1" fmla="*/ 300 h 43200"/>
                <a:gd name="T2" fmla="*/ 170 w 40613"/>
                <a:gd name="T3" fmla="*/ 97 h 43200"/>
                <a:gd name="T4" fmla="*/ 90 w 40613"/>
                <a:gd name="T5" fmla="*/ 184 h 43200"/>
                <a:gd name="T6" fmla="*/ 0 60000 65536"/>
                <a:gd name="T7" fmla="*/ 0 60000 65536"/>
                <a:gd name="T8" fmla="*/ 0 60000 65536"/>
                <a:gd name="T9" fmla="*/ 0 w 40613"/>
                <a:gd name="T10" fmla="*/ 0 h 43200"/>
                <a:gd name="T11" fmla="*/ 40613 w 40613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613" h="43200" fill="none" extrusionOk="0">
                  <a:moveTo>
                    <a:pt x="38337" y="35254"/>
                  </a:moveTo>
                  <a:cubicBezTo>
                    <a:pt x="34234" y="40282"/>
                    <a:pt x="2808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9542" y="-1"/>
                    <a:pt x="36844" y="4358"/>
                    <a:pt x="40613" y="11349"/>
                  </a:cubicBezTo>
                </a:path>
                <a:path w="40613" h="43200" stroke="0" extrusionOk="0">
                  <a:moveTo>
                    <a:pt x="38337" y="35254"/>
                  </a:moveTo>
                  <a:cubicBezTo>
                    <a:pt x="34234" y="40282"/>
                    <a:pt x="2808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9542" y="-1"/>
                    <a:pt x="36844" y="4358"/>
                    <a:pt x="40613" y="1134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8" name="Line 33"/>
            <p:cNvSpPr>
              <a:spLocks noChangeShapeType="1"/>
            </p:cNvSpPr>
            <p:nvPr/>
          </p:nvSpPr>
          <p:spPr bwMode="auto">
            <a:xfrm>
              <a:off x="2844" y="3536"/>
              <a:ext cx="95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088" name="Arc 43"/>
          <p:cNvSpPr>
            <a:spLocks/>
          </p:cNvSpPr>
          <p:nvPr/>
        </p:nvSpPr>
        <p:spPr bwMode="auto">
          <a:xfrm rot="-4140482">
            <a:off x="1393825" y="3683000"/>
            <a:ext cx="1135063" cy="252413"/>
          </a:xfrm>
          <a:custGeom>
            <a:avLst/>
            <a:gdLst>
              <a:gd name="T0" fmla="*/ 1135063 w 25346"/>
              <a:gd name="T1" fmla="*/ 248405 h 21600"/>
              <a:gd name="T2" fmla="*/ 0 w 25346"/>
              <a:gd name="T3" fmla="*/ 23021 h 21600"/>
              <a:gd name="T4" fmla="*/ 963277 w 25346"/>
              <a:gd name="T5" fmla="*/ 0 h 21600"/>
              <a:gd name="T6" fmla="*/ 0 60000 65536"/>
              <a:gd name="T7" fmla="*/ 0 60000 65536"/>
              <a:gd name="T8" fmla="*/ 0 60000 65536"/>
              <a:gd name="T9" fmla="*/ 0 w 25346"/>
              <a:gd name="T10" fmla="*/ 0 h 21600"/>
              <a:gd name="T11" fmla="*/ 25346 w 2534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346" h="21600" fill="none" extrusionOk="0">
                <a:moveTo>
                  <a:pt x="25345" y="21256"/>
                </a:moveTo>
                <a:cubicBezTo>
                  <a:pt x="24080" y="21485"/>
                  <a:pt x="22796" y="21599"/>
                  <a:pt x="21510" y="21600"/>
                </a:cubicBezTo>
                <a:cubicBezTo>
                  <a:pt x="10343" y="21600"/>
                  <a:pt x="1018" y="13089"/>
                  <a:pt x="0" y="1969"/>
                </a:cubicBezTo>
              </a:path>
              <a:path w="25346" h="21600" stroke="0" extrusionOk="0">
                <a:moveTo>
                  <a:pt x="25345" y="21256"/>
                </a:moveTo>
                <a:cubicBezTo>
                  <a:pt x="24080" y="21485"/>
                  <a:pt x="22796" y="21599"/>
                  <a:pt x="21510" y="21600"/>
                </a:cubicBezTo>
                <a:cubicBezTo>
                  <a:pt x="10343" y="21600"/>
                  <a:pt x="1018" y="13089"/>
                  <a:pt x="0" y="1969"/>
                </a:cubicBezTo>
                <a:lnTo>
                  <a:pt x="21510" y="0"/>
                </a:lnTo>
                <a:close/>
              </a:path>
            </a:pathLst>
          </a:custGeom>
          <a:noFill/>
          <a:ln w="38100" cap="rnd">
            <a:solidFill>
              <a:srgbClr val="CC0066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9" name="Arc 44"/>
          <p:cNvSpPr>
            <a:spLocks/>
          </p:cNvSpPr>
          <p:nvPr/>
        </p:nvSpPr>
        <p:spPr bwMode="auto">
          <a:xfrm rot="6698357">
            <a:off x="4484149" y="2974389"/>
            <a:ext cx="3272044" cy="1413276"/>
          </a:xfrm>
          <a:custGeom>
            <a:avLst/>
            <a:gdLst>
              <a:gd name="T0" fmla="*/ 3430588 w 21559"/>
              <a:gd name="T1" fmla="*/ 1147391 h 21600"/>
              <a:gd name="T2" fmla="*/ 0 w 21559"/>
              <a:gd name="T3" fmla="*/ 268555 h 21600"/>
              <a:gd name="T4" fmla="*/ 3341637 w 21559"/>
              <a:gd name="T5" fmla="*/ 0 h 21600"/>
              <a:gd name="T6" fmla="*/ 0 60000 65536"/>
              <a:gd name="T7" fmla="*/ 0 60000 65536"/>
              <a:gd name="T8" fmla="*/ 0 60000 65536"/>
              <a:gd name="T9" fmla="*/ 0 w 21559"/>
              <a:gd name="T10" fmla="*/ 0 h 21600"/>
              <a:gd name="T11" fmla="*/ 21559 w 2155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59" h="21600" fill="none" extrusionOk="0">
                <a:moveTo>
                  <a:pt x="21558" y="21592"/>
                </a:moveTo>
                <a:cubicBezTo>
                  <a:pt x="21372" y="21597"/>
                  <a:pt x="21186" y="21599"/>
                  <a:pt x="21000" y="21600"/>
                </a:cubicBezTo>
                <a:cubicBezTo>
                  <a:pt x="11017" y="21600"/>
                  <a:pt x="2335" y="14759"/>
                  <a:pt x="-1" y="5054"/>
                </a:cubicBezTo>
              </a:path>
              <a:path w="21559" h="21600" stroke="0" extrusionOk="0">
                <a:moveTo>
                  <a:pt x="21558" y="21592"/>
                </a:moveTo>
                <a:cubicBezTo>
                  <a:pt x="21372" y="21597"/>
                  <a:pt x="21186" y="21599"/>
                  <a:pt x="21000" y="21600"/>
                </a:cubicBezTo>
                <a:cubicBezTo>
                  <a:pt x="11017" y="21600"/>
                  <a:pt x="2335" y="14759"/>
                  <a:pt x="-1" y="5054"/>
                </a:cubicBezTo>
                <a:lnTo>
                  <a:pt x="21000" y="0"/>
                </a:lnTo>
                <a:close/>
              </a:path>
            </a:pathLst>
          </a:custGeom>
          <a:noFill/>
          <a:ln w="38100" cap="rnd">
            <a:solidFill>
              <a:srgbClr val="CC0066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502" name="Rectangle 30"/>
          <p:cNvSpPr>
            <a:spLocks noChangeArrowheads="1"/>
          </p:cNvSpPr>
          <p:nvPr/>
        </p:nvSpPr>
        <p:spPr bwMode="auto">
          <a:xfrm>
            <a:off x="58738" y="1981200"/>
            <a:ext cx="4297362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eaLnBrk="0" hangingPunct="0">
              <a:lnSpc>
                <a:spcPct val="80000"/>
              </a:lnSpc>
              <a:spcAft>
                <a:spcPct val="50000"/>
              </a:spcAft>
              <a:buClr>
                <a:srgbClr val="A31221"/>
              </a:buClr>
              <a:buSzPct val="75000"/>
              <a:buFont typeface="Wingdings 3" pitchFamily="18" charset="2"/>
              <a:buNone/>
              <a:defRPr/>
            </a:pPr>
            <a:r>
              <a:rPr kumimoji="0" lang="zh-CN" altLang="en-US" sz="20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开发软件的特点</a:t>
            </a:r>
            <a:r>
              <a:rPr kumimoji="0" lang="en-US" altLang="zh-CN" sz="20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:</a:t>
            </a:r>
          </a:p>
          <a:p>
            <a:pPr marL="342900" indent="-342900" eaLnBrk="0" hangingPunct="0">
              <a:lnSpc>
                <a:spcPct val="80000"/>
              </a:lnSpc>
              <a:spcAft>
                <a:spcPct val="50000"/>
              </a:spcAft>
              <a:buClr>
                <a:srgbClr val="A31221"/>
              </a:buClr>
              <a:buSzPct val="75000"/>
              <a:buFont typeface="Wingdings" pitchFamily="2" charset="2"/>
              <a:buChar char="v"/>
              <a:defRPr/>
            </a:pPr>
            <a:r>
              <a:rPr kumimoji="0"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过程具有顺序性和依赖性；</a:t>
            </a:r>
          </a:p>
          <a:p>
            <a:pPr marL="342900" indent="-342900" eaLnBrk="0" hangingPunct="0">
              <a:lnSpc>
                <a:spcPct val="80000"/>
              </a:lnSpc>
              <a:spcAft>
                <a:spcPct val="50000"/>
              </a:spcAft>
              <a:buClr>
                <a:srgbClr val="A31221"/>
              </a:buClr>
              <a:buSzPct val="75000"/>
              <a:buFont typeface="Wingdings" pitchFamily="2" charset="2"/>
              <a:buChar char="v"/>
              <a:defRPr/>
            </a:pPr>
            <a:r>
              <a:rPr kumimoji="0"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不适应需求不确定的项目；</a:t>
            </a:r>
          </a:p>
          <a:p>
            <a:pPr marL="342900" indent="-342900" eaLnBrk="0" hangingPunct="0">
              <a:lnSpc>
                <a:spcPct val="80000"/>
              </a:lnSpc>
              <a:spcAft>
                <a:spcPct val="50000"/>
              </a:spcAft>
              <a:buClr>
                <a:srgbClr val="A31221"/>
              </a:buClr>
              <a:buSzPct val="75000"/>
              <a:buFont typeface="Wingdings" pitchFamily="2" charset="2"/>
              <a:buChar char="v"/>
              <a:defRPr/>
            </a:pPr>
            <a:r>
              <a:rPr kumimoji="0"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错误直到实现才显现；</a:t>
            </a:r>
          </a:p>
          <a:p>
            <a:pPr marL="342900" indent="-342900" eaLnBrk="0" hangingPunct="0">
              <a:lnSpc>
                <a:spcPct val="80000"/>
              </a:lnSpc>
              <a:spcAft>
                <a:spcPct val="50000"/>
              </a:spcAft>
              <a:buClr>
                <a:srgbClr val="A31221"/>
              </a:buClr>
              <a:buSzPct val="75000"/>
              <a:buFont typeface="Wingdings" pitchFamily="2" charset="2"/>
              <a:buChar char="v"/>
              <a:defRPr/>
            </a:pPr>
            <a:r>
              <a:rPr kumimoji="0"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容易在开始进程就呈阻塞情况。</a:t>
            </a:r>
          </a:p>
        </p:txBody>
      </p:sp>
      <p:grpSp>
        <p:nvGrpSpPr>
          <p:cNvPr id="48130" name="Group 36"/>
          <p:cNvGrpSpPr>
            <a:grpSpLocks/>
          </p:cNvGrpSpPr>
          <p:nvPr/>
        </p:nvGrpSpPr>
        <p:grpSpPr bwMode="auto">
          <a:xfrm>
            <a:off x="3419475" y="1557338"/>
            <a:ext cx="5634038" cy="3563937"/>
            <a:chOff x="2211" y="1008"/>
            <a:chExt cx="3501" cy="2245"/>
          </a:xfrm>
        </p:grpSpPr>
        <p:sp useBgFill="1">
          <p:nvSpPr>
            <p:cNvPr id="48135" name="Rectangle 2"/>
            <p:cNvSpPr>
              <a:spLocks noChangeArrowheads="1"/>
            </p:cNvSpPr>
            <p:nvPr/>
          </p:nvSpPr>
          <p:spPr bwMode="auto">
            <a:xfrm>
              <a:off x="2787" y="1056"/>
              <a:ext cx="1440" cy="288"/>
            </a:xfrm>
            <a:prstGeom prst="rect">
              <a:avLst/>
            </a:prstGeom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zh-CN" altLang="en-US" sz="2000" b="1">
                  <a:solidFill>
                    <a:schemeClr val="tx2"/>
                  </a:solidFill>
                  <a:latin typeface="宋体" pitchFamily="2" charset="-122"/>
                </a:rPr>
                <a:t>可行性研究与计划</a:t>
              </a:r>
            </a:p>
          </p:txBody>
        </p:sp>
        <p:sp useBgFill="1">
          <p:nvSpPr>
            <p:cNvPr id="48136" name="Rectangle 3"/>
            <p:cNvSpPr>
              <a:spLocks noChangeArrowheads="1"/>
            </p:cNvSpPr>
            <p:nvPr/>
          </p:nvSpPr>
          <p:spPr bwMode="auto">
            <a:xfrm>
              <a:off x="3745" y="1488"/>
              <a:ext cx="756" cy="288"/>
            </a:xfrm>
            <a:prstGeom prst="rect">
              <a:avLst/>
            </a:prstGeom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zh-CN" altLang="en-US" sz="2000" b="1">
                  <a:solidFill>
                    <a:schemeClr val="tx2"/>
                  </a:solidFill>
                  <a:latin typeface="宋体" pitchFamily="2" charset="-122"/>
                </a:rPr>
                <a:t>需求分析</a:t>
              </a:r>
            </a:p>
          </p:txBody>
        </p:sp>
        <p:sp useBgFill="1">
          <p:nvSpPr>
            <p:cNvPr id="48137" name="Rectangle 4"/>
            <p:cNvSpPr>
              <a:spLocks noChangeArrowheads="1"/>
            </p:cNvSpPr>
            <p:nvPr/>
          </p:nvSpPr>
          <p:spPr bwMode="auto">
            <a:xfrm>
              <a:off x="4177" y="1920"/>
              <a:ext cx="643" cy="240"/>
            </a:xfrm>
            <a:prstGeom prst="rect">
              <a:avLst/>
            </a:prstGeom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zh-CN" altLang="en-US" sz="2000" b="1">
                  <a:solidFill>
                    <a:schemeClr val="tx2"/>
                  </a:solidFill>
                  <a:latin typeface="宋体" pitchFamily="2" charset="-122"/>
                </a:rPr>
                <a:t>设计</a:t>
              </a:r>
            </a:p>
          </p:txBody>
        </p:sp>
        <p:sp useBgFill="1">
          <p:nvSpPr>
            <p:cNvPr id="48138" name="Rectangle 5"/>
            <p:cNvSpPr>
              <a:spLocks noChangeArrowheads="1"/>
            </p:cNvSpPr>
            <p:nvPr/>
          </p:nvSpPr>
          <p:spPr bwMode="auto">
            <a:xfrm>
              <a:off x="4369" y="2256"/>
              <a:ext cx="670" cy="240"/>
            </a:xfrm>
            <a:prstGeom prst="rect">
              <a:avLst/>
            </a:prstGeom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zh-CN" altLang="en-US" sz="2000" b="1">
                  <a:solidFill>
                    <a:schemeClr val="tx2"/>
                  </a:solidFill>
                  <a:latin typeface="宋体" pitchFamily="2" charset="-122"/>
                </a:rPr>
                <a:t>编码</a:t>
              </a:r>
            </a:p>
          </p:txBody>
        </p:sp>
        <p:sp useBgFill="1">
          <p:nvSpPr>
            <p:cNvPr id="48139" name="Rectangle 6"/>
            <p:cNvSpPr>
              <a:spLocks noChangeArrowheads="1"/>
            </p:cNvSpPr>
            <p:nvPr/>
          </p:nvSpPr>
          <p:spPr bwMode="auto">
            <a:xfrm>
              <a:off x="4897" y="2938"/>
              <a:ext cx="815" cy="240"/>
            </a:xfrm>
            <a:prstGeom prst="rect">
              <a:avLst/>
            </a:prstGeom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zh-CN" altLang="en-US" sz="2000" b="1">
                  <a:solidFill>
                    <a:schemeClr val="tx2"/>
                  </a:solidFill>
                  <a:latin typeface="宋体" pitchFamily="2" charset="-122"/>
                </a:rPr>
                <a:t>运行维护</a:t>
              </a:r>
            </a:p>
          </p:txBody>
        </p:sp>
        <p:sp useBgFill="1">
          <p:nvSpPr>
            <p:cNvPr id="48140" name="Rectangle 7"/>
            <p:cNvSpPr>
              <a:spLocks noChangeArrowheads="1"/>
            </p:cNvSpPr>
            <p:nvPr/>
          </p:nvSpPr>
          <p:spPr bwMode="auto">
            <a:xfrm>
              <a:off x="4705" y="2592"/>
              <a:ext cx="616" cy="240"/>
            </a:xfrm>
            <a:prstGeom prst="rect">
              <a:avLst/>
            </a:prstGeom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zh-CN" altLang="en-US" sz="2000" b="1">
                  <a:solidFill>
                    <a:schemeClr val="tx2"/>
                  </a:solidFill>
                  <a:latin typeface="宋体" pitchFamily="2" charset="-122"/>
                </a:rPr>
                <a:t>测试</a:t>
              </a:r>
            </a:p>
          </p:txBody>
        </p:sp>
        <p:sp>
          <p:nvSpPr>
            <p:cNvPr id="48141" name="Arc 8"/>
            <p:cNvSpPr>
              <a:spLocks/>
            </p:cNvSpPr>
            <p:nvPr/>
          </p:nvSpPr>
          <p:spPr bwMode="auto">
            <a:xfrm>
              <a:off x="4246" y="1207"/>
              <a:ext cx="140" cy="294"/>
            </a:xfrm>
            <a:custGeom>
              <a:avLst/>
              <a:gdLst>
                <a:gd name="T0" fmla="*/ 0 w 22391"/>
                <a:gd name="T1" fmla="*/ 0 h 21600"/>
                <a:gd name="T2" fmla="*/ 140 w 22391"/>
                <a:gd name="T3" fmla="*/ 279 h 21600"/>
                <a:gd name="T4" fmla="*/ 5 w 22391"/>
                <a:gd name="T5" fmla="*/ 294 h 21600"/>
                <a:gd name="T6" fmla="*/ 0 60000 65536"/>
                <a:gd name="T7" fmla="*/ 0 60000 65536"/>
                <a:gd name="T8" fmla="*/ 0 60000 65536"/>
                <a:gd name="T9" fmla="*/ 0 w 22391"/>
                <a:gd name="T10" fmla="*/ 0 h 21600"/>
                <a:gd name="T11" fmla="*/ 22391 w 2239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391" h="21600" fill="none" extrusionOk="0">
                  <a:moveTo>
                    <a:pt x="0" y="15"/>
                  </a:moveTo>
                  <a:cubicBezTo>
                    <a:pt x="272" y="5"/>
                    <a:pt x="545" y="-1"/>
                    <a:pt x="818" y="0"/>
                  </a:cubicBezTo>
                  <a:cubicBezTo>
                    <a:pt x="12328" y="0"/>
                    <a:pt x="21816" y="9026"/>
                    <a:pt x="22391" y="20521"/>
                  </a:cubicBezTo>
                </a:path>
                <a:path w="22391" h="21600" stroke="0" extrusionOk="0">
                  <a:moveTo>
                    <a:pt x="0" y="15"/>
                  </a:moveTo>
                  <a:cubicBezTo>
                    <a:pt x="272" y="5"/>
                    <a:pt x="545" y="-1"/>
                    <a:pt x="818" y="0"/>
                  </a:cubicBezTo>
                  <a:cubicBezTo>
                    <a:pt x="12328" y="0"/>
                    <a:pt x="21816" y="9026"/>
                    <a:pt x="22391" y="20521"/>
                  </a:cubicBezTo>
                  <a:lnTo>
                    <a:pt x="818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2" name="Arc 9"/>
            <p:cNvSpPr>
              <a:spLocks/>
            </p:cNvSpPr>
            <p:nvPr/>
          </p:nvSpPr>
          <p:spPr bwMode="auto">
            <a:xfrm>
              <a:off x="4829" y="2024"/>
              <a:ext cx="92" cy="235"/>
            </a:xfrm>
            <a:custGeom>
              <a:avLst/>
              <a:gdLst>
                <a:gd name="T0" fmla="*/ 0 w 22720"/>
                <a:gd name="T1" fmla="*/ 0 h 21600"/>
                <a:gd name="T2" fmla="*/ 92 w 22720"/>
                <a:gd name="T3" fmla="*/ 235 h 21600"/>
                <a:gd name="T4" fmla="*/ 5 w 22720"/>
                <a:gd name="T5" fmla="*/ 235 h 21600"/>
                <a:gd name="T6" fmla="*/ 0 60000 65536"/>
                <a:gd name="T7" fmla="*/ 0 60000 65536"/>
                <a:gd name="T8" fmla="*/ 0 60000 65536"/>
                <a:gd name="T9" fmla="*/ 0 w 22720"/>
                <a:gd name="T10" fmla="*/ 0 h 21600"/>
                <a:gd name="T11" fmla="*/ 22720 w 2272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720" h="21600" fill="none" extrusionOk="0">
                  <a:moveTo>
                    <a:pt x="0" y="29"/>
                  </a:moveTo>
                  <a:cubicBezTo>
                    <a:pt x="373" y="9"/>
                    <a:pt x="746" y="-1"/>
                    <a:pt x="1120" y="0"/>
                  </a:cubicBezTo>
                  <a:cubicBezTo>
                    <a:pt x="13049" y="0"/>
                    <a:pt x="22720" y="9670"/>
                    <a:pt x="22720" y="21600"/>
                  </a:cubicBezTo>
                </a:path>
                <a:path w="22720" h="21600" stroke="0" extrusionOk="0">
                  <a:moveTo>
                    <a:pt x="0" y="29"/>
                  </a:moveTo>
                  <a:cubicBezTo>
                    <a:pt x="373" y="9"/>
                    <a:pt x="746" y="-1"/>
                    <a:pt x="1120" y="0"/>
                  </a:cubicBezTo>
                  <a:cubicBezTo>
                    <a:pt x="13049" y="0"/>
                    <a:pt x="22720" y="9670"/>
                    <a:pt x="22720" y="21600"/>
                  </a:cubicBezTo>
                  <a:lnTo>
                    <a:pt x="112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3" name="Arc 10"/>
            <p:cNvSpPr>
              <a:spLocks/>
            </p:cNvSpPr>
            <p:nvPr/>
          </p:nvSpPr>
          <p:spPr bwMode="auto">
            <a:xfrm>
              <a:off x="5049" y="2400"/>
              <a:ext cx="82" cy="188"/>
            </a:xfrm>
            <a:custGeom>
              <a:avLst/>
              <a:gdLst>
                <a:gd name="T0" fmla="*/ 0 w 21600"/>
                <a:gd name="T1" fmla="*/ 0 h 21995"/>
                <a:gd name="T2" fmla="*/ 82 w 21600"/>
                <a:gd name="T3" fmla="*/ 188 h 21995"/>
                <a:gd name="T4" fmla="*/ 0 w 21600"/>
                <a:gd name="T5" fmla="*/ 185 h 21995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995"/>
                <a:gd name="T11" fmla="*/ 21600 w 21600"/>
                <a:gd name="T12" fmla="*/ 21995 h 219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995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731"/>
                    <a:pt x="21598" y="21863"/>
                    <a:pt x="21596" y="21995"/>
                  </a:cubicBezTo>
                </a:path>
                <a:path w="21600" h="21995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731"/>
                    <a:pt x="21598" y="21863"/>
                    <a:pt x="21596" y="21995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4" name="Arc 11"/>
            <p:cNvSpPr>
              <a:spLocks/>
            </p:cNvSpPr>
            <p:nvPr/>
          </p:nvSpPr>
          <p:spPr bwMode="auto">
            <a:xfrm>
              <a:off x="5324" y="2711"/>
              <a:ext cx="136" cy="221"/>
            </a:xfrm>
            <a:custGeom>
              <a:avLst/>
              <a:gdLst>
                <a:gd name="T0" fmla="*/ 0 w 21600"/>
                <a:gd name="T1" fmla="*/ 0 h 21600"/>
                <a:gd name="T2" fmla="*/ 136 w 21600"/>
                <a:gd name="T3" fmla="*/ 221 h 21600"/>
                <a:gd name="T4" fmla="*/ 0 w 21600"/>
                <a:gd name="T5" fmla="*/ 22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5" name="Arc 12"/>
            <p:cNvSpPr>
              <a:spLocks/>
            </p:cNvSpPr>
            <p:nvPr/>
          </p:nvSpPr>
          <p:spPr bwMode="auto">
            <a:xfrm>
              <a:off x="4513" y="1680"/>
              <a:ext cx="110" cy="221"/>
            </a:xfrm>
            <a:custGeom>
              <a:avLst/>
              <a:gdLst>
                <a:gd name="T0" fmla="*/ 0 w 21600"/>
                <a:gd name="T1" fmla="*/ 0 h 21600"/>
                <a:gd name="T2" fmla="*/ 110 w 21600"/>
                <a:gd name="T3" fmla="*/ 221 h 21600"/>
                <a:gd name="T4" fmla="*/ 0 w 21600"/>
                <a:gd name="T5" fmla="*/ 22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6" name="Arc 13"/>
            <p:cNvSpPr>
              <a:spLocks/>
            </p:cNvSpPr>
            <p:nvPr/>
          </p:nvSpPr>
          <p:spPr bwMode="auto">
            <a:xfrm>
              <a:off x="3553" y="1344"/>
              <a:ext cx="163" cy="294"/>
            </a:xfrm>
            <a:custGeom>
              <a:avLst/>
              <a:gdLst>
                <a:gd name="T0" fmla="*/ 163 w 21600"/>
                <a:gd name="T1" fmla="*/ 294 h 21600"/>
                <a:gd name="T2" fmla="*/ 0 w 21600"/>
                <a:gd name="T3" fmla="*/ 0 h 21600"/>
                <a:gd name="T4" fmla="*/ 163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7" name="Arc 14"/>
            <p:cNvSpPr>
              <a:spLocks/>
            </p:cNvSpPr>
            <p:nvPr/>
          </p:nvSpPr>
          <p:spPr bwMode="auto">
            <a:xfrm>
              <a:off x="3945" y="1771"/>
              <a:ext cx="218" cy="294"/>
            </a:xfrm>
            <a:custGeom>
              <a:avLst/>
              <a:gdLst>
                <a:gd name="T0" fmla="*/ 218 w 21598"/>
                <a:gd name="T1" fmla="*/ 294 h 21600"/>
                <a:gd name="T2" fmla="*/ 0 w 21598"/>
                <a:gd name="T3" fmla="*/ 4 h 21600"/>
                <a:gd name="T4" fmla="*/ 218 w 21598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8"/>
                <a:gd name="T10" fmla="*/ 0 h 21600"/>
                <a:gd name="T11" fmla="*/ 21598 w 2159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8" h="21600" fill="none" extrusionOk="0">
                  <a:moveTo>
                    <a:pt x="21598" y="21600"/>
                  </a:moveTo>
                  <a:cubicBezTo>
                    <a:pt x="9792" y="21600"/>
                    <a:pt x="174" y="12122"/>
                    <a:pt x="0" y="317"/>
                  </a:cubicBezTo>
                </a:path>
                <a:path w="21598" h="21600" stroke="0" extrusionOk="0">
                  <a:moveTo>
                    <a:pt x="21598" y="21600"/>
                  </a:moveTo>
                  <a:cubicBezTo>
                    <a:pt x="9792" y="21600"/>
                    <a:pt x="174" y="12122"/>
                    <a:pt x="0" y="317"/>
                  </a:cubicBezTo>
                  <a:lnTo>
                    <a:pt x="21598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8" name="Arc 15"/>
            <p:cNvSpPr>
              <a:spLocks/>
            </p:cNvSpPr>
            <p:nvPr/>
          </p:nvSpPr>
          <p:spPr bwMode="auto">
            <a:xfrm>
              <a:off x="4247" y="2079"/>
              <a:ext cx="110" cy="331"/>
            </a:xfrm>
            <a:custGeom>
              <a:avLst/>
              <a:gdLst>
                <a:gd name="T0" fmla="*/ 110 w 20928"/>
                <a:gd name="T1" fmla="*/ 331 h 21600"/>
                <a:gd name="T2" fmla="*/ 0 w 20928"/>
                <a:gd name="T3" fmla="*/ 82 h 21600"/>
                <a:gd name="T4" fmla="*/ 110 w 20928"/>
                <a:gd name="T5" fmla="*/ 0 h 21600"/>
                <a:gd name="T6" fmla="*/ 0 60000 65536"/>
                <a:gd name="T7" fmla="*/ 0 60000 65536"/>
                <a:gd name="T8" fmla="*/ 0 60000 65536"/>
                <a:gd name="T9" fmla="*/ 0 w 20928"/>
                <a:gd name="T10" fmla="*/ 0 h 21600"/>
                <a:gd name="T11" fmla="*/ 20928 w 2092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928" h="21600" fill="none" extrusionOk="0">
                  <a:moveTo>
                    <a:pt x="20928" y="21600"/>
                  </a:moveTo>
                  <a:cubicBezTo>
                    <a:pt x="11057" y="21600"/>
                    <a:pt x="2442" y="14908"/>
                    <a:pt x="-1" y="5345"/>
                  </a:cubicBezTo>
                </a:path>
                <a:path w="20928" h="21600" stroke="0" extrusionOk="0">
                  <a:moveTo>
                    <a:pt x="20928" y="21600"/>
                  </a:moveTo>
                  <a:cubicBezTo>
                    <a:pt x="11057" y="21600"/>
                    <a:pt x="2442" y="14908"/>
                    <a:pt x="-1" y="5345"/>
                  </a:cubicBezTo>
                  <a:lnTo>
                    <a:pt x="20928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9" name="Arc 16"/>
            <p:cNvSpPr>
              <a:spLocks/>
            </p:cNvSpPr>
            <p:nvPr/>
          </p:nvSpPr>
          <p:spPr bwMode="auto">
            <a:xfrm>
              <a:off x="4472" y="2496"/>
              <a:ext cx="222" cy="294"/>
            </a:xfrm>
            <a:custGeom>
              <a:avLst/>
              <a:gdLst>
                <a:gd name="T0" fmla="*/ 222 w 29406"/>
                <a:gd name="T1" fmla="*/ 274 h 21600"/>
                <a:gd name="T2" fmla="*/ 0 w 29406"/>
                <a:gd name="T3" fmla="*/ 0 h 21600"/>
                <a:gd name="T4" fmla="*/ 163 w 29406"/>
                <a:gd name="T5" fmla="*/ 0 h 21600"/>
                <a:gd name="T6" fmla="*/ 0 60000 65536"/>
                <a:gd name="T7" fmla="*/ 0 60000 65536"/>
                <a:gd name="T8" fmla="*/ 0 60000 65536"/>
                <a:gd name="T9" fmla="*/ 0 w 29406"/>
                <a:gd name="T10" fmla="*/ 0 h 21600"/>
                <a:gd name="T11" fmla="*/ 29406 w 2940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406" h="21600" fill="none" extrusionOk="0">
                  <a:moveTo>
                    <a:pt x="29406" y="20140"/>
                  </a:moveTo>
                  <a:cubicBezTo>
                    <a:pt x="26916" y="21105"/>
                    <a:pt x="24269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9406" h="21600" stroke="0" extrusionOk="0">
                  <a:moveTo>
                    <a:pt x="29406" y="20140"/>
                  </a:moveTo>
                  <a:cubicBezTo>
                    <a:pt x="26916" y="21105"/>
                    <a:pt x="24269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0" name="Line 17"/>
            <p:cNvSpPr>
              <a:spLocks noChangeShapeType="1"/>
            </p:cNvSpPr>
            <p:nvPr/>
          </p:nvSpPr>
          <p:spPr bwMode="auto">
            <a:xfrm>
              <a:off x="2211" y="1008"/>
              <a:ext cx="516" cy="1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1" name="Line 18"/>
            <p:cNvSpPr>
              <a:spLocks noChangeShapeType="1"/>
            </p:cNvSpPr>
            <p:nvPr/>
          </p:nvSpPr>
          <p:spPr bwMode="auto">
            <a:xfrm>
              <a:off x="2255" y="1776"/>
              <a:ext cx="1489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2" name="Line 19"/>
            <p:cNvSpPr>
              <a:spLocks noChangeShapeType="1"/>
            </p:cNvSpPr>
            <p:nvPr/>
          </p:nvSpPr>
          <p:spPr bwMode="auto">
            <a:xfrm>
              <a:off x="3360" y="3216"/>
              <a:ext cx="1056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3" name="Line 20"/>
            <p:cNvSpPr>
              <a:spLocks noChangeShapeType="1"/>
            </p:cNvSpPr>
            <p:nvPr/>
          </p:nvSpPr>
          <p:spPr bwMode="auto">
            <a:xfrm>
              <a:off x="2355" y="1008"/>
              <a:ext cx="0" cy="2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4" name="Line 21"/>
            <p:cNvSpPr>
              <a:spLocks noChangeShapeType="1"/>
            </p:cNvSpPr>
            <p:nvPr/>
          </p:nvSpPr>
          <p:spPr bwMode="auto">
            <a:xfrm flipV="1">
              <a:off x="2355" y="1584"/>
              <a:ext cx="0" cy="2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5" name="Rectangle 22"/>
            <p:cNvSpPr>
              <a:spLocks noChangeArrowheads="1"/>
            </p:cNvSpPr>
            <p:nvPr/>
          </p:nvSpPr>
          <p:spPr bwMode="auto">
            <a:xfrm>
              <a:off x="2211" y="1152"/>
              <a:ext cx="76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zh-CN" altLang="en-US" sz="2000" b="1">
                  <a:solidFill>
                    <a:schemeClr val="tx1"/>
                  </a:solidFill>
                  <a:latin typeface="宋体" pitchFamily="2" charset="-122"/>
                </a:rPr>
                <a:t>定义</a:t>
              </a:r>
            </a:p>
            <a:p>
              <a:pPr eaLnBrk="0" hangingPunct="0"/>
              <a:r>
                <a:rPr lang="zh-CN" altLang="en-US" sz="2000" b="1">
                  <a:solidFill>
                    <a:schemeClr val="tx1"/>
                  </a:solidFill>
                  <a:latin typeface="宋体" pitchFamily="2" charset="-122"/>
                </a:rPr>
                <a:t>阶段</a:t>
              </a:r>
            </a:p>
          </p:txBody>
        </p:sp>
        <p:sp>
          <p:nvSpPr>
            <p:cNvPr id="48156" name="Line 23"/>
            <p:cNvSpPr>
              <a:spLocks noChangeShapeType="1"/>
            </p:cNvSpPr>
            <p:nvPr/>
          </p:nvSpPr>
          <p:spPr bwMode="auto">
            <a:xfrm>
              <a:off x="3553" y="1776"/>
              <a:ext cx="2" cy="2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7" name="Line 24"/>
            <p:cNvSpPr>
              <a:spLocks noChangeShapeType="1"/>
            </p:cNvSpPr>
            <p:nvPr/>
          </p:nvSpPr>
          <p:spPr bwMode="auto">
            <a:xfrm flipV="1">
              <a:off x="3552" y="2736"/>
              <a:ext cx="0" cy="15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8" name="Rectangle 25"/>
            <p:cNvSpPr>
              <a:spLocks noChangeArrowheads="1"/>
            </p:cNvSpPr>
            <p:nvPr/>
          </p:nvSpPr>
          <p:spPr bwMode="auto">
            <a:xfrm>
              <a:off x="3408" y="1920"/>
              <a:ext cx="305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zh-CN" altLang="en-US" sz="2000" b="1">
                  <a:solidFill>
                    <a:schemeClr val="tx1"/>
                  </a:solidFill>
                  <a:latin typeface="宋体" pitchFamily="2" charset="-122"/>
                </a:rPr>
                <a:t>开</a:t>
              </a:r>
            </a:p>
            <a:p>
              <a:pPr eaLnBrk="0" hangingPunct="0"/>
              <a:r>
                <a:rPr lang="zh-CN" altLang="en-US" sz="2000" b="1">
                  <a:solidFill>
                    <a:schemeClr val="tx1"/>
                  </a:solidFill>
                  <a:latin typeface="宋体" pitchFamily="2" charset="-122"/>
                </a:rPr>
                <a:t>发</a:t>
              </a:r>
            </a:p>
            <a:p>
              <a:pPr eaLnBrk="0" hangingPunct="0"/>
              <a:r>
                <a:rPr lang="zh-CN" altLang="en-US" sz="2000" b="1">
                  <a:solidFill>
                    <a:schemeClr val="tx1"/>
                  </a:solidFill>
                  <a:latin typeface="宋体" pitchFamily="2" charset="-122"/>
                </a:rPr>
                <a:t>阶</a:t>
              </a:r>
            </a:p>
            <a:p>
              <a:pPr eaLnBrk="0" hangingPunct="0"/>
              <a:r>
                <a:rPr lang="zh-CN" altLang="en-US" sz="2000" b="1">
                  <a:solidFill>
                    <a:schemeClr val="tx1"/>
                  </a:solidFill>
                  <a:latin typeface="宋体" pitchFamily="2" charset="-122"/>
                </a:rPr>
                <a:t>段</a:t>
              </a:r>
            </a:p>
          </p:txBody>
        </p:sp>
        <p:sp>
          <p:nvSpPr>
            <p:cNvPr id="48159" name="Line 26"/>
            <p:cNvSpPr>
              <a:spLocks noChangeShapeType="1"/>
            </p:cNvSpPr>
            <p:nvPr/>
          </p:nvSpPr>
          <p:spPr bwMode="auto">
            <a:xfrm>
              <a:off x="4465" y="2880"/>
              <a:ext cx="2" cy="29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60" name="Line 27"/>
            <p:cNvSpPr>
              <a:spLocks noChangeShapeType="1"/>
            </p:cNvSpPr>
            <p:nvPr/>
          </p:nvSpPr>
          <p:spPr bwMode="auto">
            <a:xfrm flipV="1">
              <a:off x="4465" y="3216"/>
              <a:ext cx="2" cy="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61" name="Rectangle 28"/>
            <p:cNvSpPr>
              <a:spLocks noChangeArrowheads="1"/>
            </p:cNvSpPr>
            <p:nvPr/>
          </p:nvSpPr>
          <p:spPr bwMode="auto">
            <a:xfrm>
              <a:off x="3496" y="2944"/>
              <a:ext cx="115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zh-CN" altLang="en-US" sz="2000" b="1">
                  <a:solidFill>
                    <a:schemeClr val="tx1"/>
                  </a:solidFill>
                  <a:latin typeface="宋体" pitchFamily="2" charset="-122"/>
                </a:rPr>
                <a:t>维护阶段</a:t>
              </a:r>
            </a:p>
          </p:txBody>
        </p:sp>
        <p:sp>
          <p:nvSpPr>
            <p:cNvPr id="48162" name="Arc 29"/>
            <p:cNvSpPr>
              <a:spLocks/>
            </p:cNvSpPr>
            <p:nvPr/>
          </p:nvSpPr>
          <p:spPr bwMode="auto">
            <a:xfrm>
              <a:off x="4713" y="2880"/>
              <a:ext cx="163" cy="368"/>
            </a:xfrm>
            <a:custGeom>
              <a:avLst/>
              <a:gdLst>
                <a:gd name="T0" fmla="*/ 154 w 40613"/>
                <a:gd name="T1" fmla="*/ 300 h 43200"/>
                <a:gd name="T2" fmla="*/ 163 w 40613"/>
                <a:gd name="T3" fmla="*/ 97 h 43200"/>
                <a:gd name="T4" fmla="*/ 87 w 40613"/>
                <a:gd name="T5" fmla="*/ 184 h 43200"/>
                <a:gd name="T6" fmla="*/ 0 60000 65536"/>
                <a:gd name="T7" fmla="*/ 0 60000 65536"/>
                <a:gd name="T8" fmla="*/ 0 60000 65536"/>
                <a:gd name="T9" fmla="*/ 0 w 40613"/>
                <a:gd name="T10" fmla="*/ 0 h 43200"/>
                <a:gd name="T11" fmla="*/ 40613 w 40613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613" h="43200" fill="none" extrusionOk="0">
                  <a:moveTo>
                    <a:pt x="38337" y="35254"/>
                  </a:moveTo>
                  <a:cubicBezTo>
                    <a:pt x="34234" y="40282"/>
                    <a:pt x="2808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9542" y="-1"/>
                    <a:pt x="36844" y="4358"/>
                    <a:pt x="40613" y="11349"/>
                  </a:cubicBezTo>
                </a:path>
                <a:path w="40613" h="43200" stroke="0" extrusionOk="0">
                  <a:moveTo>
                    <a:pt x="38337" y="35254"/>
                  </a:moveTo>
                  <a:cubicBezTo>
                    <a:pt x="34234" y="40282"/>
                    <a:pt x="2808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9542" y="-1"/>
                    <a:pt x="36844" y="4358"/>
                    <a:pt x="40613" y="1134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63" name="Line 31"/>
            <p:cNvSpPr>
              <a:spLocks noChangeShapeType="1"/>
            </p:cNvSpPr>
            <p:nvPr/>
          </p:nvSpPr>
          <p:spPr bwMode="auto">
            <a:xfrm>
              <a:off x="3379" y="2931"/>
              <a:ext cx="1008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1504" name="Text Box 32"/>
          <p:cNvSpPr txBox="1">
            <a:spLocks noChangeArrowheads="1"/>
          </p:cNvSpPr>
          <p:nvPr/>
        </p:nvSpPr>
        <p:spPr bwMode="auto">
          <a:xfrm>
            <a:off x="34925" y="5084763"/>
            <a:ext cx="6858000" cy="14319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tx2"/>
              </a:buClr>
              <a:buSzPct val="75000"/>
              <a:buFont typeface="Wingdings" pitchFamily="2" charset="2"/>
              <a:buChar char="v"/>
              <a:defRPr/>
            </a:pPr>
            <a:r>
              <a:rPr lang="en-US" altLang="zh-CN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承接上一项活动中接收本项活动所需的对象作为输入；</a:t>
            </a:r>
          </a:p>
          <a:p>
            <a:pPr eaLnBrk="0" hangingPunct="0">
              <a:lnSpc>
                <a:spcPct val="110000"/>
              </a:lnSpc>
              <a:buClr>
                <a:schemeClr val="tx2"/>
              </a:buClr>
              <a:buSzPct val="75000"/>
              <a:buFont typeface="Wingdings" pitchFamily="2" charset="2"/>
              <a:buChar char="v"/>
              <a:defRPr/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利用输入进行本项活动；</a:t>
            </a:r>
          </a:p>
          <a:p>
            <a:pPr eaLnBrk="0" hangingPunct="0">
              <a:lnSpc>
                <a:spcPct val="110000"/>
              </a:lnSpc>
              <a:buClr>
                <a:schemeClr val="tx2"/>
              </a:buClr>
              <a:buSzPct val="75000"/>
              <a:buFont typeface="Wingdings" pitchFamily="2" charset="2"/>
              <a:buChar char="v"/>
              <a:defRPr/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把本项的活动成果传送下一项；</a:t>
            </a:r>
          </a:p>
          <a:p>
            <a:pPr eaLnBrk="0" hangingPunct="0">
              <a:lnSpc>
                <a:spcPct val="110000"/>
              </a:lnSpc>
              <a:buClr>
                <a:schemeClr val="tx2"/>
              </a:buClr>
              <a:buSzPct val="75000"/>
              <a:buFont typeface="Wingdings" pitchFamily="2" charset="2"/>
              <a:buChar char="v"/>
              <a:defRPr/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对本项工作进行评审，若评审正确才能进行下一项工作。</a:t>
            </a:r>
          </a:p>
        </p:txBody>
      </p:sp>
      <p:sp>
        <p:nvSpPr>
          <p:cNvPr id="361505" name="Rectangle 33"/>
          <p:cNvSpPr>
            <a:spLocks noChangeArrowheads="1"/>
          </p:cNvSpPr>
          <p:nvPr/>
        </p:nvSpPr>
        <p:spPr bwMode="auto">
          <a:xfrm>
            <a:off x="66675" y="4545013"/>
            <a:ext cx="234473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20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开发软件的原则：</a:t>
            </a:r>
          </a:p>
        </p:txBody>
      </p:sp>
      <p:sp>
        <p:nvSpPr>
          <p:cNvPr id="361506" name="Rectangle 34"/>
          <p:cNvSpPr>
            <a:spLocks noChangeArrowheads="1"/>
          </p:cNvSpPr>
          <p:nvPr/>
        </p:nvSpPr>
        <p:spPr bwMode="auto">
          <a:xfrm>
            <a:off x="2590800" y="381000"/>
            <a:ext cx="396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>
              <a:lnSpc>
                <a:spcPct val="85000"/>
              </a:lnSpc>
              <a:defRPr/>
            </a:pPr>
            <a:r>
              <a:rPr kumimoji="0"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软件过程模型</a:t>
            </a:r>
          </a:p>
        </p:txBody>
      </p:sp>
      <p:sp>
        <p:nvSpPr>
          <p:cNvPr id="361507" name="Rectangle 35"/>
          <p:cNvSpPr>
            <a:spLocks noChangeArrowheads="1"/>
          </p:cNvSpPr>
          <p:nvPr/>
        </p:nvSpPr>
        <p:spPr bwMode="auto">
          <a:xfrm>
            <a:off x="76200" y="1219200"/>
            <a:ext cx="3733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>
              <a:lnSpc>
                <a:spcPct val="85000"/>
              </a:lnSpc>
              <a:defRPr/>
            </a:pPr>
            <a:r>
              <a:rPr kumimoji="0" lang="zh-CN" alt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瀑布模型 </a:t>
            </a:r>
            <a:r>
              <a:rPr kumimoji="0" lang="en-US" altLang="zh-CN"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</a:t>
            </a:r>
            <a:r>
              <a:rPr kumimoji="0" lang="zh-CN" alt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线形顺序模型</a:t>
            </a:r>
            <a:r>
              <a:rPr kumimoji="0" lang="en-US" altLang="zh-CN"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82550" y="1147763"/>
            <a:ext cx="3625354" cy="552450"/>
          </a:xfrm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zh-CN" altLang="en-US" sz="2400" dirty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原型</a:t>
            </a:r>
            <a:r>
              <a:rPr lang="zh-CN" altLang="en-US" sz="2400" dirty="0" smtClean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模型（演化模型）</a:t>
            </a:r>
            <a:endParaRPr lang="zh-CN" altLang="en-US" sz="2400" dirty="0">
              <a:solidFill>
                <a:schemeClr val="hlink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98711" name="Text Box 55"/>
          <p:cNvSpPr txBox="1">
            <a:spLocks noChangeArrowheads="1"/>
          </p:cNvSpPr>
          <p:nvPr/>
        </p:nvSpPr>
        <p:spPr bwMode="auto">
          <a:xfrm>
            <a:off x="762000" y="3200400"/>
            <a:ext cx="1295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zh-CN" altLang="zh-CN" sz="3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98717" name="Rectangle 61"/>
          <p:cNvSpPr>
            <a:spLocks noChangeArrowheads="1"/>
          </p:cNvSpPr>
          <p:nvPr/>
        </p:nvSpPr>
        <p:spPr bwMode="auto">
          <a:xfrm>
            <a:off x="2590800" y="381000"/>
            <a:ext cx="396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>
              <a:lnSpc>
                <a:spcPct val="85000"/>
              </a:lnSpc>
              <a:defRPr/>
            </a:pPr>
            <a:r>
              <a:rPr kumimoji="0"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软件过程模型</a:t>
            </a:r>
          </a:p>
        </p:txBody>
      </p:sp>
      <p:sp>
        <p:nvSpPr>
          <p:cNvPr id="198719" name="Rectangle 63"/>
          <p:cNvSpPr>
            <a:spLocks noChangeArrowheads="1"/>
          </p:cNvSpPr>
          <p:nvPr/>
        </p:nvSpPr>
        <p:spPr bwMode="auto">
          <a:xfrm>
            <a:off x="250825" y="1752600"/>
            <a:ext cx="8713788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   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原型是软件开发过程中一个用于实验的、测试的或早期能运行的简单系统。由于在软件开发的需求分析阶段，难以确定用户需求，因而软件人员根据用户初步的、不明确的需求快速开发出系统原型。 </a:t>
            </a:r>
          </a:p>
        </p:txBody>
      </p:sp>
      <p:grpSp>
        <p:nvGrpSpPr>
          <p:cNvPr id="49157" name="Group 64"/>
          <p:cNvGrpSpPr>
            <a:grpSpLocks/>
          </p:cNvGrpSpPr>
          <p:nvPr/>
        </p:nvGrpSpPr>
        <p:grpSpPr bwMode="auto">
          <a:xfrm>
            <a:off x="2483768" y="3140968"/>
            <a:ext cx="3527425" cy="3313113"/>
            <a:chOff x="4098" y="5016"/>
            <a:chExt cx="3586" cy="3912"/>
          </a:xfrm>
        </p:grpSpPr>
        <p:sp>
          <p:nvSpPr>
            <p:cNvPr id="49158" name="Oval 65"/>
            <p:cNvSpPr>
              <a:spLocks noChangeArrowheads="1"/>
            </p:cNvSpPr>
            <p:nvPr/>
          </p:nvSpPr>
          <p:spPr bwMode="auto">
            <a:xfrm>
              <a:off x="4320" y="5685"/>
              <a:ext cx="3240" cy="3243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>
                <a:lnSpc>
                  <a:spcPct val="90000"/>
                </a:lnSpc>
              </a:pPr>
              <a:endParaRPr lang="zh-CN" altLang="en-US"/>
            </a:p>
          </p:txBody>
        </p:sp>
        <p:sp>
          <p:nvSpPr>
            <p:cNvPr id="49159" name="Oval 66"/>
            <p:cNvSpPr>
              <a:spLocks noChangeArrowheads="1"/>
            </p:cNvSpPr>
            <p:nvPr/>
          </p:nvSpPr>
          <p:spPr bwMode="auto">
            <a:xfrm>
              <a:off x="5234" y="6593"/>
              <a:ext cx="1410" cy="14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>
                <a:lnSpc>
                  <a:spcPct val="90000"/>
                </a:lnSpc>
              </a:pPr>
              <a:endParaRPr lang="zh-CN" altLang="en-US"/>
            </a:p>
          </p:txBody>
        </p:sp>
        <p:sp>
          <p:nvSpPr>
            <p:cNvPr id="49160" name="Line 67"/>
            <p:cNvSpPr>
              <a:spLocks noChangeShapeType="1"/>
            </p:cNvSpPr>
            <p:nvPr/>
          </p:nvSpPr>
          <p:spPr bwMode="auto">
            <a:xfrm>
              <a:off x="4970" y="6025"/>
              <a:ext cx="540" cy="7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1" name="Line 68"/>
            <p:cNvSpPr>
              <a:spLocks noChangeShapeType="1"/>
            </p:cNvSpPr>
            <p:nvPr/>
          </p:nvSpPr>
          <p:spPr bwMode="auto">
            <a:xfrm flipH="1">
              <a:off x="6314" y="5912"/>
              <a:ext cx="360" cy="7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2" name="Line 69"/>
            <p:cNvSpPr>
              <a:spLocks noChangeShapeType="1"/>
            </p:cNvSpPr>
            <p:nvPr/>
          </p:nvSpPr>
          <p:spPr bwMode="auto">
            <a:xfrm>
              <a:off x="4320" y="7317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3" name="Line 70"/>
            <p:cNvSpPr>
              <a:spLocks noChangeShapeType="1"/>
            </p:cNvSpPr>
            <p:nvPr/>
          </p:nvSpPr>
          <p:spPr bwMode="auto">
            <a:xfrm>
              <a:off x="6646" y="7315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4" name="Line 71"/>
            <p:cNvSpPr>
              <a:spLocks noChangeShapeType="1"/>
            </p:cNvSpPr>
            <p:nvPr/>
          </p:nvSpPr>
          <p:spPr bwMode="auto">
            <a:xfrm flipH="1">
              <a:off x="5220" y="7925"/>
              <a:ext cx="360" cy="8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5" name="Line 72"/>
            <p:cNvSpPr>
              <a:spLocks noChangeShapeType="1"/>
            </p:cNvSpPr>
            <p:nvPr/>
          </p:nvSpPr>
          <p:spPr bwMode="auto">
            <a:xfrm>
              <a:off x="6382" y="7869"/>
              <a:ext cx="540" cy="7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6" name="Line 73"/>
            <p:cNvSpPr>
              <a:spLocks noChangeShapeType="1"/>
            </p:cNvSpPr>
            <p:nvPr/>
          </p:nvSpPr>
          <p:spPr bwMode="auto">
            <a:xfrm flipV="1">
              <a:off x="5234" y="6691"/>
              <a:ext cx="108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7" name="Line 74"/>
            <p:cNvSpPr>
              <a:spLocks noChangeShapeType="1"/>
            </p:cNvSpPr>
            <p:nvPr/>
          </p:nvSpPr>
          <p:spPr bwMode="auto">
            <a:xfrm flipV="1">
              <a:off x="5578" y="7313"/>
              <a:ext cx="108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731" name="Text Box 75"/>
            <p:cNvSpPr txBox="1">
              <a:spLocks noChangeArrowheads="1"/>
            </p:cNvSpPr>
            <p:nvPr/>
          </p:nvSpPr>
          <p:spPr bwMode="auto">
            <a:xfrm>
              <a:off x="5192" y="5800"/>
              <a:ext cx="1260" cy="7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90000"/>
                </a:lnSpc>
                <a:defRPr/>
              </a:pPr>
              <a:r>
                <a:rPr lang="zh-CN" altLang="en-US" sz="1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简要获取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zh-CN" altLang="en-US" sz="1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需求</a:t>
              </a:r>
            </a:p>
            <a:p>
              <a:pPr algn="just">
                <a:lnSpc>
                  <a:spcPct val="90000"/>
                </a:lnSpc>
                <a:defRPr/>
              </a:pPr>
              <a:endPara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98732" name="Text Box 76"/>
            <p:cNvSpPr txBox="1">
              <a:spLocks noChangeArrowheads="1"/>
            </p:cNvSpPr>
            <p:nvPr/>
          </p:nvSpPr>
          <p:spPr bwMode="auto">
            <a:xfrm>
              <a:off x="6382" y="6534"/>
              <a:ext cx="1260" cy="4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90000"/>
                </a:lnSpc>
                <a:defRPr/>
              </a:pPr>
              <a:r>
                <a:rPr lang="zh-CN" altLang="en-US" sz="1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快速设计</a:t>
              </a:r>
              <a:endPara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98733" name="Text Box 77"/>
            <p:cNvSpPr txBox="1">
              <a:spLocks noChangeArrowheads="1"/>
            </p:cNvSpPr>
            <p:nvPr/>
          </p:nvSpPr>
          <p:spPr bwMode="auto">
            <a:xfrm>
              <a:off x="6424" y="7543"/>
              <a:ext cx="1260" cy="4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90000"/>
                </a:lnSpc>
                <a:defRPr/>
              </a:pPr>
              <a:r>
                <a:rPr lang="zh-CN" altLang="en-US" sz="1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建造原型</a:t>
              </a:r>
              <a:endPara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98734" name="Text Box 78"/>
            <p:cNvSpPr txBox="1">
              <a:spLocks noChangeArrowheads="1"/>
            </p:cNvSpPr>
            <p:nvPr/>
          </p:nvSpPr>
          <p:spPr bwMode="auto">
            <a:xfrm>
              <a:off x="5497" y="8251"/>
              <a:ext cx="1260" cy="4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90000"/>
                </a:lnSpc>
                <a:defRPr/>
              </a:pPr>
              <a:r>
                <a:rPr lang="zh-CN" altLang="en-US" sz="1400" b="1" dirty="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客户评价</a:t>
              </a:r>
              <a:endParaRPr lang="zh-CN" altLang="en-US" sz="14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98735" name="Text Box 79"/>
            <p:cNvSpPr txBox="1">
              <a:spLocks noChangeArrowheads="1"/>
            </p:cNvSpPr>
            <p:nvPr/>
          </p:nvSpPr>
          <p:spPr bwMode="auto">
            <a:xfrm>
              <a:off x="4560" y="7445"/>
              <a:ext cx="1052" cy="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90000"/>
                </a:lnSpc>
                <a:defRPr/>
              </a:pPr>
              <a:r>
                <a:rPr lang="zh-CN" altLang="en-US" sz="1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原型</a:t>
              </a:r>
            </a:p>
            <a:p>
              <a:pPr algn="just">
                <a:lnSpc>
                  <a:spcPct val="90000"/>
                </a:lnSpc>
                <a:defRPr/>
              </a:pPr>
              <a:r>
                <a:rPr lang="zh-CN" altLang="en-US" sz="1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再加工</a:t>
              </a:r>
              <a:endPara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98736" name="Text Box 80"/>
            <p:cNvSpPr txBox="1">
              <a:spLocks noChangeArrowheads="1"/>
            </p:cNvSpPr>
            <p:nvPr/>
          </p:nvSpPr>
          <p:spPr bwMode="auto">
            <a:xfrm>
              <a:off x="4306" y="6619"/>
              <a:ext cx="1260" cy="4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90000"/>
                </a:lnSpc>
                <a:defRPr/>
              </a:pPr>
              <a:r>
                <a:rPr lang="zh-CN" altLang="en-US" sz="1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产生样品</a:t>
              </a:r>
              <a:endPara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49174" name="Line 81"/>
            <p:cNvSpPr>
              <a:spLocks noChangeShapeType="1"/>
            </p:cNvSpPr>
            <p:nvPr/>
          </p:nvSpPr>
          <p:spPr bwMode="auto">
            <a:xfrm flipV="1">
              <a:off x="5456" y="7073"/>
              <a:ext cx="108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49175" name="Picture 8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-1757858">
              <a:off x="5318" y="7089"/>
              <a:ext cx="1134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176" name="Line 83"/>
            <p:cNvSpPr>
              <a:spLocks noChangeShapeType="1"/>
            </p:cNvSpPr>
            <p:nvPr/>
          </p:nvSpPr>
          <p:spPr bwMode="auto">
            <a:xfrm flipH="1">
              <a:off x="6230" y="5254"/>
              <a:ext cx="36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740" name="Text Box 84"/>
            <p:cNvSpPr txBox="1">
              <a:spLocks noChangeArrowheads="1"/>
            </p:cNvSpPr>
            <p:nvPr/>
          </p:nvSpPr>
          <p:spPr bwMode="auto">
            <a:xfrm>
              <a:off x="6556" y="5016"/>
              <a:ext cx="901" cy="4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90000"/>
                </a:lnSpc>
                <a:defRPr/>
              </a:pPr>
              <a:r>
                <a:rPr lang="zh-CN" altLang="en-US" sz="1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开始</a:t>
              </a:r>
              <a:endPara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98741" name="Text Box 85"/>
            <p:cNvSpPr txBox="1">
              <a:spLocks noChangeArrowheads="1"/>
            </p:cNvSpPr>
            <p:nvPr/>
          </p:nvSpPr>
          <p:spPr bwMode="auto">
            <a:xfrm>
              <a:off x="4098" y="5397"/>
              <a:ext cx="901" cy="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90000"/>
                </a:lnSpc>
                <a:defRPr/>
              </a:pPr>
              <a:r>
                <a:rPr lang="zh-CN" altLang="en-US" sz="1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维护</a:t>
              </a:r>
              <a:endPara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49179" name="Line 86"/>
            <p:cNvSpPr>
              <a:spLocks noChangeShapeType="1"/>
            </p:cNvSpPr>
            <p:nvPr/>
          </p:nvSpPr>
          <p:spPr bwMode="auto">
            <a:xfrm flipH="1" flipV="1">
              <a:off x="4140" y="5808"/>
              <a:ext cx="54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6553200" cy="6096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 软件工程概述</a:t>
            </a:r>
          </a:p>
        </p:txBody>
      </p:sp>
      <p:sp>
        <p:nvSpPr>
          <p:cNvPr id="224263" name="Text Box 7"/>
          <p:cNvSpPr txBox="1">
            <a:spLocks noChangeArrowheads="1"/>
          </p:cNvSpPr>
          <p:nvPr/>
        </p:nvSpPr>
        <p:spPr bwMode="auto">
          <a:xfrm>
            <a:off x="1979613" y="2205038"/>
            <a:ext cx="5410200" cy="37258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引言</a:t>
            </a:r>
          </a:p>
          <a:p>
            <a:pPr algn="just" eaLnBrk="0" hangingPunct="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软件工程的发展历程 </a:t>
            </a:r>
          </a:p>
          <a:p>
            <a:pPr algn="just" eaLnBrk="0" hangingPunct="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软件工程的概念</a:t>
            </a:r>
          </a:p>
          <a:p>
            <a:pPr algn="just" eaLnBrk="0" hangingPunct="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软件与软件工过程</a:t>
            </a:r>
          </a:p>
          <a:p>
            <a:pPr algn="just" eaLnBrk="0" hangingPunct="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软件过程模型</a:t>
            </a:r>
          </a:p>
          <a:p>
            <a:pPr algn="just" eaLnBrk="0" hangingPunct="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软件开发方法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00" name="Rectangle 132"/>
          <p:cNvSpPr>
            <a:spLocks noChangeArrowheads="1"/>
          </p:cNvSpPr>
          <p:nvPr/>
        </p:nvSpPr>
        <p:spPr bwMode="auto">
          <a:xfrm>
            <a:off x="179388" y="5013325"/>
            <a:ext cx="8763000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eaLnBrk="0" hangingPunct="0">
              <a:lnSpc>
                <a:spcPct val="140000"/>
              </a:lnSpc>
              <a:spcAft>
                <a:spcPct val="50000"/>
              </a:spcAft>
              <a:buClr>
                <a:srgbClr val="A31221"/>
              </a:buClr>
              <a:buSzPct val="75000"/>
              <a:buFont typeface="Wingdings 3" pitchFamily="18" charset="2"/>
              <a:buNone/>
              <a:defRPr/>
            </a:pPr>
            <a:r>
              <a:rPr kumimoji="0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  </a:t>
            </a:r>
            <a:r>
              <a:rPr kumimoji="0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增量模型是对软件项目中功能以一系列增量的方式来开发，也被称为渐增式开发模型。</a:t>
            </a:r>
            <a:r>
              <a:rPr kumimoji="0" lang="zh-CN" altLang="en-US" sz="20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增量模型是一种非整体开发模型</a:t>
            </a:r>
            <a:r>
              <a:rPr kumimoji="0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，对于系统整体需求，增量模型先将需求分解为若干部分，每个部分都按照瀑布模型方法进行开发。</a:t>
            </a:r>
            <a:r>
              <a:rPr kumimoji="0" lang="zh-CN" altLang="en-US" sz="2000" dirty="0">
                <a:latin typeface="Arial" charset="0"/>
              </a:rPr>
              <a:t> </a:t>
            </a:r>
          </a:p>
        </p:txBody>
      </p:sp>
      <p:sp>
        <p:nvSpPr>
          <p:cNvPr id="160901" name="Rectangle 133"/>
          <p:cNvSpPr>
            <a:spLocks noChangeArrowheads="1"/>
          </p:cNvSpPr>
          <p:nvPr/>
        </p:nvSpPr>
        <p:spPr bwMode="auto">
          <a:xfrm>
            <a:off x="76200" y="1143000"/>
            <a:ext cx="2767608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zh-CN" altLang="en-US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增量</a:t>
            </a:r>
            <a:r>
              <a:rPr lang="zh-CN" altLang="en-US" sz="24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模型（</a:t>
            </a:r>
            <a:r>
              <a:rPr lang="en-US" altLang="zh-CN" sz="24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1</a:t>
            </a:r>
            <a:r>
              <a:rPr lang="zh-CN" altLang="en-US" sz="24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）</a:t>
            </a:r>
            <a:endParaRPr lang="zh-CN" altLang="en-US" sz="2400" b="1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  <p:sp>
        <p:nvSpPr>
          <p:cNvPr id="160902" name="Rectangle 134"/>
          <p:cNvSpPr>
            <a:spLocks noChangeArrowheads="1"/>
          </p:cNvSpPr>
          <p:nvPr/>
        </p:nvSpPr>
        <p:spPr bwMode="auto">
          <a:xfrm>
            <a:off x="2590800" y="381000"/>
            <a:ext cx="396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>
              <a:lnSpc>
                <a:spcPct val="85000"/>
              </a:lnSpc>
              <a:defRPr/>
            </a:pPr>
            <a:r>
              <a:rPr kumimoji="0"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软件过程模型</a:t>
            </a:r>
          </a:p>
        </p:txBody>
      </p:sp>
      <p:grpSp>
        <p:nvGrpSpPr>
          <p:cNvPr id="51204" name="Group 135"/>
          <p:cNvGrpSpPr>
            <a:grpSpLocks/>
          </p:cNvGrpSpPr>
          <p:nvPr/>
        </p:nvGrpSpPr>
        <p:grpSpPr bwMode="auto">
          <a:xfrm>
            <a:off x="0" y="1773238"/>
            <a:ext cx="9036050" cy="3095625"/>
            <a:chOff x="1732" y="2116"/>
            <a:chExt cx="8712" cy="3777"/>
          </a:xfrm>
        </p:grpSpPr>
        <p:sp>
          <p:nvSpPr>
            <p:cNvPr id="51205" name="Rectangle 136"/>
            <p:cNvSpPr>
              <a:spLocks noChangeArrowheads="1"/>
            </p:cNvSpPr>
            <p:nvPr/>
          </p:nvSpPr>
          <p:spPr bwMode="auto">
            <a:xfrm>
              <a:off x="4314" y="2425"/>
              <a:ext cx="749" cy="42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just">
                <a:lnSpc>
                  <a:spcPct val="90000"/>
                </a:lnSpc>
              </a:pPr>
              <a:r>
                <a:rPr lang="zh-CN" altLang="en-US" sz="2000" b="1">
                  <a:latin typeface="宋体" pitchFamily="2" charset="-122"/>
                </a:rPr>
                <a:t>需求</a:t>
              </a:r>
            </a:p>
          </p:txBody>
        </p:sp>
        <p:sp>
          <p:nvSpPr>
            <p:cNvPr id="51206" name="Line 137"/>
            <p:cNvSpPr>
              <a:spLocks noChangeShapeType="1"/>
            </p:cNvSpPr>
            <p:nvPr/>
          </p:nvSpPr>
          <p:spPr bwMode="auto">
            <a:xfrm>
              <a:off x="5056" y="2639"/>
              <a:ext cx="28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7" name="Line 138"/>
            <p:cNvSpPr>
              <a:spLocks noChangeShapeType="1"/>
            </p:cNvSpPr>
            <p:nvPr/>
          </p:nvSpPr>
          <p:spPr bwMode="auto">
            <a:xfrm>
              <a:off x="6077" y="2639"/>
              <a:ext cx="33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8" name="Line 139"/>
            <p:cNvSpPr>
              <a:spLocks noChangeShapeType="1"/>
            </p:cNvSpPr>
            <p:nvPr/>
          </p:nvSpPr>
          <p:spPr bwMode="auto">
            <a:xfrm>
              <a:off x="7169" y="2639"/>
              <a:ext cx="21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9" name="Rectangle 140"/>
            <p:cNvSpPr>
              <a:spLocks noChangeArrowheads="1"/>
            </p:cNvSpPr>
            <p:nvPr/>
          </p:nvSpPr>
          <p:spPr bwMode="auto">
            <a:xfrm>
              <a:off x="5341" y="2425"/>
              <a:ext cx="749" cy="42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>
                  <a:latin typeface="宋体" pitchFamily="2" charset="-122"/>
                </a:rPr>
                <a:t>设计</a:t>
              </a:r>
            </a:p>
          </p:txBody>
        </p:sp>
        <p:sp>
          <p:nvSpPr>
            <p:cNvPr id="51210" name="Rectangle 141"/>
            <p:cNvSpPr>
              <a:spLocks noChangeArrowheads="1"/>
            </p:cNvSpPr>
            <p:nvPr/>
          </p:nvSpPr>
          <p:spPr bwMode="auto">
            <a:xfrm>
              <a:off x="6409" y="2425"/>
              <a:ext cx="749" cy="42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just">
                <a:lnSpc>
                  <a:spcPct val="90000"/>
                </a:lnSpc>
              </a:pPr>
              <a:r>
                <a:rPr lang="zh-CN" altLang="en-US" sz="2000" b="1">
                  <a:latin typeface="宋体" pitchFamily="2" charset="-122"/>
                </a:rPr>
                <a:t>编码</a:t>
              </a:r>
            </a:p>
          </p:txBody>
        </p:sp>
        <p:sp>
          <p:nvSpPr>
            <p:cNvPr id="51211" name="Rectangle 142"/>
            <p:cNvSpPr>
              <a:spLocks noChangeArrowheads="1"/>
            </p:cNvSpPr>
            <p:nvPr/>
          </p:nvSpPr>
          <p:spPr bwMode="auto">
            <a:xfrm>
              <a:off x="7377" y="2425"/>
              <a:ext cx="749" cy="42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just">
                <a:lnSpc>
                  <a:spcPct val="90000"/>
                </a:lnSpc>
              </a:pPr>
              <a:r>
                <a:rPr lang="zh-CN" altLang="en-US" sz="2000" b="1">
                  <a:latin typeface="宋体" pitchFamily="2" charset="-122"/>
                </a:rPr>
                <a:t>测试</a:t>
              </a:r>
            </a:p>
          </p:txBody>
        </p:sp>
        <p:sp>
          <p:nvSpPr>
            <p:cNvPr id="51212" name="Rectangle 143"/>
            <p:cNvSpPr>
              <a:spLocks noChangeArrowheads="1"/>
            </p:cNvSpPr>
            <p:nvPr/>
          </p:nvSpPr>
          <p:spPr bwMode="auto">
            <a:xfrm>
              <a:off x="2334" y="2425"/>
              <a:ext cx="1746" cy="42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just">
                <a:lnSpc>
                  <a:spcPct val="90000"/>
                </a:lnSpc>
              </a:pPr>
              <a:r>
                <a:rPr lang="zh-CN" altLang="en-US" sz="1800" b="1">
                  <a:latin typeface="宋体" pitchFamily="2" charset="-122"/>
                </a:rPr>
                <a:t>系统需求子集</a:t>
              </a:r>
              <a:r>
                <a:rPr lang="en-US" altLang="zh-CN" sz="1800" b="1">
                  <a:latin typeface="宋体" pitchFamily="2" charset="-122"/>
                </a:rPr>
                <a:t>1</a:t>
              </a:r>
            </a:p>
          </p:txBody>
        </p:sp>
        <p:sp>
          <p:nvSpPr>
            <p:cNvPr id="51213" name="Line 144"/>
            <p:cNvSpPr>
              <a:spLocks noChangeShapeType="1"/>
            </p:cNvSpPr>
            <p:nvPr/>
          </p:nvSpPr>
          <p:spPr bwMode="auto">
            <a:xfrm flipV="1">
              <a:off x="2218" y="2116"/>
              <a:ext cx="0" cy="3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4" name="Rectangle 145"/>
            <p:cNvSpPr>
              <a:spLocks noChangeArrowheads="1"/>
            </p:cNvSpPr>
            <p:nvPr/>
          </p:nvSpPr>
          <p:spPr bwMode="auto">
            <a:xfrm>
              <a:off x="8380" y="2425"/>
              <a:ext cx="1326" cy="42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just">
                <a:lnSpc>
                  <a:spcPct val="90000"/>
                </a:lnSpc>
              </a:pPr>
              <a:r>
                <a:rPr lang="zh-CN" altLang="en-US" sz="2000" b="1">
                  <a:latin typeface="宋体" pitchFamily="2" charset="-122"/>
                </a:rPr>
                <a:t>交付增量</a:t>
              </a:r>
              <a:r>
                <a:rPr lang="en-US" altLang="zh-CN" sz="2000" b="1">
                  <a:latin typeface="宋体" pitchFamily="2" charset="-122"/>
                </a:rPr>
                <a:t>1</a:t>
              </a:r>
            </a:p>
          </p:txBody>
        </p:sp>
        <p:sp>
          <p:nvSpPr>
            <p:cNvPr id="51215" name="Line 146"/>
            <p:cNvSpPr>
              <a:spLocks noChangeShapeType="1"/>
            </p:cNvSpPr>
            <p:nvPr/>
          </p:nvSpPr>
          <p:spPr bwMode="auto">
            <a:xfrm>
              <a:off x="2224" y="5399"/>
              <a:ext cx="82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6" name="Text Box 147"/>
            <p:cNvSpPr txBox="1">
              <a:spLocks noChangeArrowheads="1"/>
            </p:cNvSpPr>
            <p:nvPr/>
          </p:nvSpPr>
          <p:spPr bwMode="auto">
            <a:xfrm>
              <a:off x="9514" y="5425"/>
              <a:ext cx="83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>
                  <a:latin typeface="宋体" pitchFamily="2" charset="-122"/>
                </a:rPr>
                <a:t>时间</a:t>
              </a:r>
            </a:p>
          </p:txBody>
        </p:sp>
        <p:sp>
          <p:nvSpPr>
            <p:cNvPr id="51217" name="Rectangle 148"/>
            <p:cNvSpPr>
              <a:spLocks noChangeArrowheads="1"/>
            </p:cNvSpPr>
            <p:nvPr/>
          </p:nvSpPr>
          <p:spPr bwMode="auto">
            <a:xfrm>
              <a:off x="4553" y="3185"/>
              <a:ext cx="749" cy="42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just">
                <a:lnSpc>
                  <a:spcPct val="90000"/>
                </a:lnSpc>
              </a:pPr>
              <a:r>
                <a:rPr lang="zh-CN" altLang="en-US" sz="2000" b="1">
                  <a:latin typeface="宋体" pitchFamily="2" charset="-122"/>
                </a:rPr>
                <a:t>需求</a:t>
              </a:r>
            </a:p>
          </p:txBody>
        </p:sp>
        <p:sp>
          <p:nvSpPr>
            <p:cNvPr id="51218" name="Line 149"/>
            <p:cNvSpPr>
              <a:spLocks noChangeShapeType="1"/>
            </p:cNvSpPr>
            <p:nvPr/>
          </p:nvSpPr>
          <p:spPr bwMode="auto">
            <a:xfrm>
              <a:off x="5295" y="3399"/>
              <a:ext cx="28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9" name="Line 150"/>
            <p:cNvSpPr>
              <a:spLocks noChangeShapeType="1"/>
            </p:cNvSpPr>
            <p:nvPr/>
          </p:nvSpPr>
          <p:spPr bwMode="auto">
            <a:xfrm>
              <a:off x="6316" y="3399"/>
              <a:ext cx="33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0" name="Line 151"/>
            <p:cNvSpPr>
              <a:spLocks noChangeShapeType="1"/>
            </p:cNvSpPr>
            <p:nvPr/>
          </p:nvSpPr>
          <p:spPr bwMode="auto">
            <a:xfrm>
              <a:off x="7408" y="3399"/>
              <a:ext cx="21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1" name="Rectangle 152"/>
            <p:cNvSpPr>
              <a:spLocks noChangeArrowheads="1"/>
            </p:cNvSpPr>
            <p:nvPr/>
          </p:nvSpPr>
          <p:spPr bwMode="auto">
            <a:xfrm>
              <a:off x="5580" y="3185"/>
              <a:ext cx="749" cy="42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>
                  <a:latin typeface="宋体" pitchFamily="2" charset="-122"/>
                </a:rPr>
                <a:t>设计</a:t>
              </a:r>
            </a:p>
          </p:txBody>
        </p:sp>
        <p:sp>
          <p:nvSpPr>
            <p:cNvPr id="51222" name="Rectangle 153"/>
            <p:cNvSpPr>
              <a:spLocks noChangeArrowheads="1"/>
            </p:cNvSpPr>
            <p:nvPr/>
          </p:nvSpPr>
          <p:spPr bwMode="auto">
            <a:xfrm>
              <a:off x="6648" y="3185"/>
              <a:ext cx="749" cy="42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just">
                <a:lnSpc>
                  <a:spcPct val="90000"/>
                </a:lnSpc>
              </a:pPr>
              <a:r>
                <a:rPr lang="zh-CN" altLang="en-US" sz="2000" b="1">
                  <a:latin typeface="宋体" pitchFamily="2" charset="-122"/>
                </a:rPr>
                <a:t>编码</a:t>
              </a:r>
            </a:p>
          </p:txBody>
        </p:sp>
        <p:sp>
          <p:nvSpPr>
            <p:cNvPr id="51223" name="Rectangle 154"/>
            <p:cNvSpPr>
              <a:spLocks noChangeArrowheads="1"/>
            </p:cNvSpPr>
            <p:nvPr/>
          </p:nvSpPr>
          <p:spPr bwMode="auto">
            <a:xfrm>
              <a:off x="7616" y="3185"/>
              <a:ext cx="749" cy="42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just">
                <a:lnSpc>
                  <a:spcPct val="90000"/>
                </a:lnSpc>
              </a:pPr>
              <a:r>
                <a:rPr lang="zh-CN" altLang="en-US" sz="2000" b="1">
                  <a:latin typeface="宋体" pitchFamily="2" charset="-122"/>
                </a:rPr>
                <a:t>测试</a:t>
              </a:r>
            </a:p>
          </p:txBody>
        </p:sp>
        <p:sp>
          <p:nvSpPr>
            <p:cNvPr id="51224" name="Rectangle 155"/>
            <p:cNvSpPr>
              <a:spLocks noChangeArrowheads="1"/>
            </p:cNvSpPr>
            <p:nvPr/>
          </p:nvSpPr>
          <p:spPr bwMode="auto">
            <a:xfrm>
              <a:off x="2573" y="3185"/>
              <a:ext cx="1746" cy="42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just">
                <a:lnSpc>
                  <a:spcPct val="90000"/>
                </a:lnSpc>
              </a:pPr>
              <a:r>
                <a:rPr lang="zh-CN" altLang="en-US" sz="1800" b="1">
                  <a:latin typeface="宋体" pitchFamily="2" charset="-122"/>
                </a:rPr>
                <a:t>系统需求子集</a:t>
              </a:r>
              <a:r>
                <a:rPr lang="en-US" altLang="zh-CN" sz="1800" b="1">
                  <a:latin typeface="宋体" pitchFamily="2" charset="-122"/>
                </a:rPr>
                <a:t>2</a:t>
              </a:r>
            </a:p>
          </p:txBody>
        </p:sp>
        <p:sp>
          <p:nvSpPr>
            <p:cNvPr id="51225" name="Rectangle 156"/>
            <p:cNvSpPr>
              <a:spLocks noChangeArrowheads="1"/>
            </p:cNvSpPr>
            <p:nvPr/>
          </p:nvSpPr>
          <p:spPr bwMode="auto">
            <a:xfrm>
              <a:off x="8619" y="3185"/>
              <a:ext cx="1326" cy="42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just">
                <a:lnSpc>
                  <a:spcPct val="90000"/>
                </a:lnSpc>
              </a:pPr>
              <a:r>
                <a:rPr lang="zh-CN" altLang="en-US" sz="2000" b="1">
                  <a:latin typeface="宋体" pitchFamily="2" charset="-122"/>
                </a:rPr>
                <a:t>交付增量</a:t>
              </a:r>
              <a:r>
                <a:rPr lang="en-US" altLang="zh-CN" sz="2000" b="1">
                  <a:latin typeface="宋体" pitchFamily="2" charset="-122"/>
                </a:rPr>
                <a:t>2</a:t>
              </a:r>
            </a:p>
          </p:txBody>
        </p:sp>
        <p:sp>
          <p:nvSpPr>
            <p:cNvPr id="51226" name="Rectangle 157"/>
            <p:cNvSpPr>
              <a:spLocks noChangeArrowheads="1"/>
            </p:cNvSpPr>
            <p:nvPr/>
          </p:nvSpPr>
          <p:spPr bwMode="auto">
            <a:xfrm>
              <a:off x="4868" y="4702"/>
              <a:ext cx="749" cy="42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just">
                <a:lnSpc>
                  <a:spcPct val="90000"/>
                </a:lnSpc>
              </a:pPr>
              <a:r>
                <a:rPr lang="zh-CN" altLang="en-US" sz="2000" b="1">
                  <a:latin typeface="宋体" pitchFamily="2" charset="-122"/>
                </a:rPr>
                <a:t>需求</a:t>
              </a:r>
            </a:p>
          </p:txBody>
        </p:sp>
        <p:sp>
          <p:nvSpPr>
            <p:cNvPr id="51227" name="Line 158"/>
            <p:cNvSpPr>
              <a:spLocks noChangeShapeType="1"/>
            </p:cNvSpPr>
            <p:nvPr/>
          </p:nvSpPr>
          <p:spPr bwMode="auto">
            <a:xfrm>
              <a:off x="5610" y="4916"/>
              <a:ext cx="28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8" name="Line 159"/>
            <p:cNvSpPr>
              <a:spLocks noChangeShapeType="1"/>
            </p:cNvSpPr>
            <p:nvPr/>
          </p:nvSpPr>
          <p:spPr bwMode="auto">
            <a:xfrm>
              <a:off x="6631" y="4916"/>
              <a:ext cx="33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9" name="Line 160"/>
            <p:cNvSpPr>
              <a:spLocks noChangeShapeType="1"/>
            </p:cNvSpPr>
            <p:nvPr/>
          </p:nvSpPr>
          <p:spPr bwMode="auto">
            <a:xfrm>
              <a:off x="7723" y="4916"/>
              <a:ext cx="21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0" name="Rectangle 161"/>
            <p:cNvSpPr>
              <a:spLocks noChangeArrowheads="1"/>
            </p:cNvSpPr>
            <p:nvPr/>
          </p:nvSpPr>
          <p:spPr bwMode="auto">
            <a:xfrm>
              <a:off x="5895" y="4702"/>
              <a:ext cx="749" cy="42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>
                  <a:latin typeface="宋体" pitchFamily="2" charset="-122"/>
                </a:rPr>
                <a:t>设计</a:t>
              </a:r>
            </a:p>
          </p:txBody>
        </p:sp>
        <p:sp>
          <p:nvSpPr>
            <p:cNvPr id="51231" name="Rectangle 162"/>
            <p:cNvSpPr>
              <a:spLocks noChangeArrowheads="1"/>
            </p:cNvSpPr>
            <p:nvPr/>
          </p:nvSpPr>
          <p:spPr bwMode="auto">
            <a:xfrm>
              <a:off x="6963" y="4702"/>
              <a:ext cx="749" cy="42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just">
                <a:lnSpc>
                  <a:spcPct val="90000"/>
                </a:lnSpc>
              </a:pPr>
              <a:r>
                <a:rPr lang="zh-CN" altLang="en-US" sz="2000" b="1">
                  <a:latin typeface="宋体" pitchFamily="2" charset="-122"/>
                </a:rPr>
                <a:t>编码</a:t>
              </a:r>
            </a:p>
          </p:txBody>
        </p:sp>
        <p:sp>
          <p:nvSpPr>
            <p:cNvPr id="51232" name="Rectangle 163"/>
            <p:cNvSpPr>
              <a:spLocks noChangeArrowheads="1"/>
            </p:cNvSpPr>
            <p:nvPr/>
          </p:nvSpPr>
          <p:spPr bwMode="auto">
            <a:xfrm>
              <a:off x="7931" y="4702"/>
              <a:ext cx="749" cy="42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just">
                <a:lnSpc>
                  <a:spcPct val="90000"/>
                </a:lnSpc>
              </a:pPr>
              <a:r>
                <a:rPr lang="zh-CN" altLang="en-US" sz="2000" b="1">
                  <a:latin typeface="宋体" pitchFamily="2" charset="-122"/>
                </a:rPr>
                <a:t>测试</a:t>
              </a:r>
            </a:p>
          </p:txBody>
        </p:sp>
        <p:sp>
          <p:nvSpPr>
            <p:cNvPr id="51233" name="Rectangle 164"/>
            <p:cNvSpPr>
              <a:spLocks noChangeArrowheads="1"/>
            </p:cNvSpPr>
            <p:nvPr/>
          </p:nvSpPr>
          <p:spPr bwMode="auto">
            <a:xfrm>
              <a:off x="2888" y="4702"/>
              <a:ext cx="1793" cy="42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just">
                <a:lnSpc>
                  <a:spcPct val="90000"/>
                </a:lnSpc>
              </a:pPr>
              <a:r>
                <a:rPr lang="zh-CN" altLang="en-US" sz="1800" b="1">
                  <a:latin typeface="宋体" pitchFamily="2" charset="-122"/>
                </a:rPr>
                <a:t>系统需求子集</a:t>
              </a:r>
              <a:r>
                <a:rPr lang="en-US" altLang="zh-CN" sz="1800" b="1">
                  <a:latin typeface="宋体" pitchFamily="2" charset="-122"/>
                </a:rPr>
                <a:t>N</a:t>
              </a:r>
            </a:p>
          </p:txBody>
        </p:sp>
        <p:sp>
          <p:nvSpPr>
            <p:cNvPr id="51234" name="Rectangle 165"/>
            <p:cNvSpPr>
              <a:spLocks noChangeArrowheads="1"/>
            </p:cNvSpPr>
            <p:nvPr/>
          </p:nvSpPr>
          <p:spPr bwMode="auto">
            <a:xfrm>
              <a:off x="8934" y="4702"/>
              <a:ext cx="1373" cy="42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just">
                <a:lnSpc>
                  <a:spcPct val="90000"/>
                </a:lnSpc>
              </a:pPr>
              <a:r>
                <a:rPr lang="zh-CN" altLang="en-US" sz="2000" b="1">
                  <a:latin typeface="宋体" pitchFamily="2" charset="-122"/>
                </a:rPr>
                <a:t>交付增量</a:t>
              </a:r>
              <a:r>
                <a:rPr lang="en-US" altLang="zh-CN" sz="2000" b="1">
                  <a:latin typeface="宋体" pitchFamily="2" charset="-122"/>
                </a:rPr>
                <a:t>N</a:t>
              </a:r>
            </a:p>
          </p:txBody>
        </p:sp>
        <p:sp>
          <p:nvSpPr>
            <p:cNvPr id="51235" name="Text Box 166"/>
            <p:cNvSpPr txBox="1">
              <a:spLocks noChangeArrowheads="1"/>
            </p:cNvSpPr>
            <p:nvPr/>
          </p:nvSpPr>
          <p:spPr bwMode="auto">
            <a:xfrm>
              <a:off x="3780" y="3895"/>
              <a:ext cx="558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90000"/>
                </a:lnSpc>
              </a:pPr>
              <a:r>
                <a:rPr lang="en-US" altLang="zh-CN" sz="1000">
                  <a:latin typeface="Times New Roman" pitchFamily="18" charset="0"/>
                </a:rPr>
                <a:t>………………………………………………………………</a:t>
              </a:r>
              <a:endParaRPr lang="en-US" altLang="zh-CN"/>
            </a:p>
          </p:txBody>
        </p:sp>
        <p:sp>
          <p:nvSpPr>
            <p:cNvPr id="51236" name="Text Box 167"/>
            <p:cNvSpPr txBox="1">
              <a:spLocks noChangeArrowheads="1"/>
            </p:cNvSpPr>
            <p:nvPr/>
          </p:nvSpPr>
          <p:spPr bwMode="auto">
            <a:xfrm>
              <a:off x="1732" y="2250"/>
              <a:ext cx="360" cy="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>
                  <a:latin typeface="宋体" pitchFamily="2" charset="-122"/>
                </a:rPr>
                <a:t>增量</a:t>
              </a:r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3"/>
          <p:cNvSpPr>
            <a:spLocks noChangeArrowheads="1"/>
          </p:cNvSpPr>
          <p:nvPr/>
        </p:nvSpPr>
        <p:spPr bwMode="auto">
          <a:xfrm>
            <a:off x="76200" y="1143000"/>
            <a:ext cx="2479576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zh-CN" altLang="en-US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增量</a:t>
            </a:r>
            <a:r>
              <a:rPr lang="zh-CN" altLang="en-US" sz="24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模型（</a:t>
            </a:r>
            <a:r>
              <a:rPr lang="en-US" altLang="zh-CN" sz="24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2</a:t>
            </a:r>
            <a:r>
              <a:rPr lang="zh-CN" altLang="en-US" sz="24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）</a:t>
            </a:r>
            <a:endParaRPr lang="zh-CN" altLang="en-US" sz="2400" b="1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  <p:sp>
        <p:nvSpPr>
          <p:cNvPr id="3" name="Rectangle 134"/>
          <p:cNvSpPr>
            <a:spLocks noChangeArrowheads="1"/>
          </p:cNvSpPr>
          <p:nvPr/>
        </p:nvSpPr>
        <p:spPr bwMode="auto">
          <a:xfrm>
            <a:off x="2590800" y="381000"/>
            <a:ext cx="396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>
              <a:lnSpc>
                <a:spcPct val="85000"/>
              </a:lnSpc>
              <a:defRPr/>
            </a:pPr>
            <a:r>
              <a:rPr kumimoji="0"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软件过程模型</a:t>
            </a:r>
          </a:p>
        </p:txBody>
      </p:sp>
      <p:graphicFrame>
        <p:nvGraphicFramePr>
          <p:cNvPr id="4" name="图示 3"/>
          <p:cNvGraphicFramePr/>
          <p:nvPr/>
        </p:nvGraphicFramePr>
        <p:xfrm>
          <a:off x="4283968" y="1340768"/>
          <a:ext cx="4608512" cy="230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132"/>
          <p:cNvSpPr>
            <a:spLocks noChangeArrowheads="1"/>
          </p:cNvSpPr>
          <p:nvPr/>
        </p:nvSpPr>
        <p:spPr bwMode="auto">
          <a:xfrm>
            <a:off x="323528" y="1844824"/>
            <a:ext cx="3456384" cy="503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eaLnBrk="0" hangingPunct="0">
              <a:lnSpc>
                <a:spcPct val="140000"/>
              </a:lnSpc>
              <a:spcAft>
                <a:spcPct val="50000"/>
              </a:spcAft>
              <a:buClr>
                <a:srgbClr val="A31221"/>
              </a:buClr>
              <a:buSzPct val="75000"/>
              <a:buFont typeface="Wingdings 3" pitchFamily="18" charset="2"/>
              <a:buNone/>
              <a:defRPr/>
            </a:pPr>
            <a:r>
              <a:rPr kumimoji="0"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增量</a:t>
            </a:r>
            <a:r>
              <a:rPr kumimoji="0"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</a:t>
            </a:r>
            <a:r>
              <a:rPr kumimoji="0"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：</a:t>
            </a:r>
            <a:r>
              <a:rPr kumimoji="0"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{1</a:t>
            </a:r>
            <a:r>
              <a:rPr kumimoji="0"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，</a:t>
            </a:r>
            <a:r>
              <a:rPr kumimoji="0"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</a:t>
            </a:r>
            <a:r>
              <a:rPr kumimoji="0"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，</a:t>
            </a:r>
            <a:r>
              <a:rPr kumimoji="0"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5</a:t>
            </a:r>
            <a:r>
              <a:rPr kumimoji="0"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，</a:t>
            </a:r>
            <a:r>
              <a:rPr kumimoji="0"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6}</a:t>
            </a:r>
            <a:endParaRPr kumimoji="0" lang="zh-CN" altLang="en-US" sz="2000" dirty="0">
              <a:latin typeface="Arial" charset="0"/>
            </a:endParaRPr>
          </a:p>
        </p:txBody>
      </p:sp>
      <p:sp>
        <p:nvSpPr>
          <p:cNvPr id="6" name="Rectangle 132"/>
          <p:cNvSpPr>
            <a:spLocks noChangeArrowheads="1"/>
          </p:cNvSpPr>
          <p:nvPr/>
        </p:nvSpPr>
        <p:spPr bwMode="auto">
          <a:xfrm>
            <a:off x="304918" y="2420888"/>
            <a:ext cx="3456384" cy="503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eaLnBrk="0" hangingPunct="0">
              <a:lnSpc>
                <a:spcPct val="140000"/>
              </a:lnSpc>
              <a:spcAft>
                <a:spcPct val="50000"/>
              </a:spcAft>
              <a:buClr>
                <a:srgbClr val="A31221"/>
              </a:buClr>
              <a:buSzPct val="75000"/>
              <a:buFont typeface="Wingdings 3" pitchFamily="18" charset="2"/>
              <a:buNone/>
              <a:defRPr/>
            </a:pPr>
            <a:r>
              <a:rPr kumimoji="0"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增量</a:t>
            </a:r>
            <a:r>
              <a:rPr kumimoji="0"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</a:t>
            </a:r>
            <a:r>
              <a:rPr kumimoji="0"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：</a:t>
            </a:r>
            <a:r>
              <a:rPr kumimoji="0"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{3</a:t>
            </a:r>
            <a:r>
              <a:rPr kumimoji="0"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，</a:t>
            </a:r>
            <a:r>
              <a:rPr kumimoji="0"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7</a:t>
            </a:r>
            <a:r>
              <a:rPr kumimoji="0"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，</a:t>
            </a:r>
            <a:r>
              <a:rPr kumimoji="0"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4</a:t>
            </a:r>
            <a:r>
              <a:rPr kumimoji="0"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，</a:t>
            </a:r>
            <a:r>
              <a:rPr kumimoji="0"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9</a:t>
            </a:r>
            <a:r>
              <a:rPr kumimoji="0"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，</a:t>
            </a:r>
            <a:r>
              <a:rPr kumimoji="0"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12}</a:t>
            </a:r>
            <a:endParaRPr kumimoji="0" lang="zh-CN" altLang="en-US" sz="2000" dirty="0">
              <a:latin typeface="Arial" charset="0"/>
            </a:endParaRPr>
          </a:p>
        </p:txBody>
      </p:sp>
      <p:sp>
        <p:nvSpPr>
          <p:cNvPr id="7" name="Rectangle 132"/>
          <p:cNvSpPr>
            <a:spLocks noChangeArrowheads="1"/>
          </p:cNvSpPr>
          <p:nvPr/>
        </p:nvSpPr>
        <p:spPr bwMode="auto">
          <a:xfrm>
            <a:off x="311022" y="3031740"/>
            <a:ext cx="3456384" cy="503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eaLnBrk="0" hangingPunct="0">
              <a:lnSpc>
                <a:spcPct val="140000"/>
              </a:lnSpc>
              <a:spcAft>
                <a:spcPct val="50000"/>
              </a:spcAft>
              <a:buClr>
                <a:srgbClr val="A31221"/>
              </a:buClr>
              <a:buSzPct val="75000"/>
              <a:buFont typeface="Wingdings 3" pitchFamily="18" charset="2"/>
              <a:buNone/>
              <a:defRPr/>
            </a:pPr>
            <a:r>
              <a:rPr kumimoji="0"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增量</a:t>
            </a:r>
            <a:r>
              <a:rPr kumimoji="0"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3</a:t>
            </a:r>
            <a:r>
              <a:rPr kumimoji="0"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：</a:t>
            </a:r>
            <a:r>
              <a:rPr kumimoji="0"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{8</a:t>
            </a:r>
            <a:r>
              <a:rPr kumimoji="0"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，</a:t>
            </a:r>
            <a:r>
              <a:rPr kumimoji="0"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10</a:t>
            </a:r>
            <a:r>
              <a:rPr kumimoji="0"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，</a:t>
            </a:r>
            <a:r>
              <a:rPr kumimoji="0"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11}</a:t>
            </a:r>
            <a:endParaRPr kumimoji="0" lang="zh-CN" altLang="en-US" sz="2000" dirty="0">
              <a:latin typeface="Arial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0" y="3933056"/>
            <a:ext cx="5087854" cy="2520280"/>
            <a:chOff x="996314" y="3933056"/>
            <a:chExt cx="5087854" cy="2520280"/>
          </a:xfrm>
        </p:grpSpPr>
        <p:sp>
          <p:nvSpPr>
            <p:cNvPr id="9" name="圆角矩形标注 8"/>
            <p:cNvSpPr/>
            <p:nvPr/>
          </p:nvSpPr>
          <p:spPr bwMode="auto">
            <a:xfrm>
              <a:off x="2627784" y="3933056"/>
              <a:ext cx="3456384" cy="2520280"/>
            </a:xfrm>
            <a:prstGeom prst="wedgeRoundRectCallout">
              <a:avLst>
                <a:gd name="adj1" fmla="val -76202"/>
                <a:gd name="adj2" fmla="val 18885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400" b="1" i="0" u="none" strike="noStrike" cap="none" normalizeH="0" baseline="0" dirty="0" smtClean="0">
                  <a:ln>
                    <a:noFill/>
                  </a:ln>
                  <a:solidFill>
                    <a:srgbClr val="CC3300"/>
                  </a:solidFill>
                  <a:effectLst/>
                  <a:latin typeface="Arial" charset="0"/>
                  <a:ea typeface="宋体" pitchFamily="2" charset="-122"/>
                </a:rPr>
                <a:t>管理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59832" y="4581128"/>
              <a:ext cx="1217000" cy="40011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/>
                <a:t>增量规约</a:t>
              </a:r>
              <a:endParaRPr lang="zh-CN" altLang="en-US" sz="20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88024" y="5013176"/>
              <a:ext cx="1217000" cy="40011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/>
                <a:t>增量设计</a:t>
              </a:r>
              <a:endParaRPr lang="zh-CN" altLang="en-US" sz="20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80892" y="5301208"/>
              <a:ext cx="1475084" cy="40011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/>
                <a:t>纠错性分析</a:t>
              </a:r>
              <a:endParaRPr lang="zh-CN" altLang="en-US" sz="20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27984" y="5949280"/>
              <a:ext cx="1217000" cy="40011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/>
                <a:t>增量实现</a:t>
              </a:r>
              <a:endParaRPr lang="zh-CN" altLang="en-US" sz="2000" b="1" dirty="0"/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996314" y="5309446"/>
              <a:ext cx="1080120" cy="72008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000" b="1" dirty="0" smtClean="0">
                  <a:solidFill>
                    <a:srgbClr val="CC3300"/>
                  </a:solidFill>
                  <a:latin typeface="Arial" charset="0"/>
                </a:rPr>
                <a:t>增量</a:t>
              </a:r>
              <a:endPara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 bwMode="auto">
            <a:xfrm>
              <a:off x="4283968" y="4725144"/>
              <a:ext cx="86409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直接箭头连接符 22"/>
            <p:cNvCxnSpPr/>
            <p:nvPr/>
          </p:nvCxnSpPr>
          <p:spPr bwMode="auto">
            <a:xfrm>
              <a:off x="5148064" y="4725144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5" name="直接箭头连接符 24"/>
            <p:cNvCxnSpPr>
              <a:stCxn id="12" idx="2"/>
              <a:endCxn id="14" idx="0"/>
            </p:cNvCxnSpPr>
            <p:nvPr/>
          </p:nvCxnSpPr>
          <p:spPr bwMode="auto">
            <a:xfrm flipH="1">
              <a:off x="5036484" y="5413286"/>
              <a:ext cx="360040" cy="53599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" name="直接箭头连接符 26"/>
            <p:cNvCxnSpPr>
              <a:endCxn id="13" idx="2"/>
            </p:cNvCxnSpPr>
            <p:nvPr/>
          </p:nvCxnSpPr>
          <p:spPr bwMode="auto">
            <a:xfrm flipH="1" flipV="1">
              <a:off x="3618434" y="5701318"/>
              <a:ext cx="17462" cy="46398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直接箭头连接符 28"/>
            <p:cNvCxnSpPr/>
            <p:nvPr/>
          </p:nvCxnSpPr>
          <p:spPr bwMode="auto">
            <a:xfrm>
              <a:off x="3635896" y="6165304"/>
              <a:ext cx="79208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" name="直接箭头连接符 30"/>
            <p:cNvCxnSpPr>
              <a:stCxn id="10" idx="2"/>
              <a:endCxn id="13" idx="0"/>
            </p:cNvCxnSpPr>
            <p:nvPr/>
          </p:nvCxnSpPr>
          <p:spPr bwMode="auto">
            <a:xfrm flipH="1">
              <a:off x="3618434" y="4981238"/>
              <a:ext cx="49898" cy="31997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33" name="直接箭头连接符 32"/>
            <p:cNvCxnSpPr>
              <a:stCxn id="13" idx="3"/>
              <a:endCxn id="12" idx="1"/>
            </p:cNvCxnSpPr>
            <p:nvPr/>
          </p:nvCxnSpPr>
          <p:spPr bwMode="auto">
            <a:xfrm flipV="1">
              <a:off x="4355976" y="5213231"/>
              <a:ext cx="432048" cy="2880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</p:grpSp>
      <p:sp>
        <p:nvSpPr>
          <p:cNvPr id="35" name="TextBox 34"/>
          <p:cNvSpPr txBox="1"/>
          <p:nvPr/>
        </p:nvSpPr>
        <p:spPr>
          <a:xfrm>
            <a:off x="5508104" y="4370328"/>
            <a:ext cx="3456384" cy="1938992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/>
              <a:t>增量模型有一个假设，即需求可以分阶段开发，成为一个增量产品，每一增量可以分别开发。</a:t>
            </a:r>
            <a:endParaRPr lang="zh-CN" altLang="en-US" sz="2000" b="1" dirty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9" name="Rectangle 5"/>
          <p:cNvSpPr>
            <a:spLocks noChangeArrowheads="1"/>
          </p:cNvSpPr>
          <p:nvPr/>
        </p:nvSpPr>
        <p:spPr bwMode="auto">
          <a:xfrm>
            <a:off x="179388" y="1268413"/>
            <a:ext cx="5760764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zh-CN" altLang="en-US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增量</a:t>
            </a:r>
            <a:r>
              <a:rPr lang="zh-CN" altLang="en-US" sz="24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模型（</a:t>
            </a:r>
            <a:r>
              <a:rPr lang="en-US" altLang="zh-CN" sz="24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3</a:t>
            </a:r>
            <a:r>
              <a:rPr lang="zh-CN" altLang="en-US" sz="24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）</a:t>
            </a:r>
            <a:r>
              <a:rPr lang="en-US" altLang="zh-CN" sz="24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/>
              </a:rPr>
              <a:t>——</a:t>
            </a:r>
            <a:r>
              <a:rPr lang="en-US" altLang="zh-CN" sz="2400" b="1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iOS</a:t>
            </a:r>
            <a:r>
              <a:rPr lang="zh-CN" altLang="en-US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的增量开发</a:t>
            </a:r>
          </a:p>
        </p:txBody>
      </p:sp>
      <p:sp>
        <p:nvSpPr>
          <p:cNvPr id="369670" name="Rectangle 6"/>
          <p:cNvSpPr>
            <a:spLocks noChangeArrowheads="1"/>
          </p:cNvSpPr>
          <p:nvPr/>
        </p:nvSpPr>
        <p:spPr bwMode="auto">
          <a:xfrm>
            <a:off x="2590800" y="381000"/>
            <a:ext cx="396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>
              <a:lnSpc>
                <a:spcPct val="85000"/>
              </a:lnSpc>
              <a:defRPr/>
            </a:pPr>
            <a:r>
              <a:rPr kumimoji="0"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软件过程模型</a:t>
            </a:r>
          </a:p>
        </p:txBody>
      </p:sp>
      <p:sp>
        <p:nvSpPr>
          <p:cNvPr id="369704" name="Rectangle 40"/>
          <p:cNvSpPr>
            <a:spLocks noChangeArrowheads="1"/>
          </p:cNvSpPr>
          <p:nvPr/>
        </p:nvSpPr>
        <p:spPr bwMode="auto">
          <a:xfrm>
            <a:off x="107950" y="1772816"/>
            <a:ext cx="8820150" cy="489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2007.1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，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iOS1.0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，触摸移动，打电话、发短信</a:t>
            </a:r>
          </a:p>
          <a:p>
            <a:pPr eaLnBrk="0" hangingPunct="0">
              <a:lnSpc>
                <a:spcPct val="120000"/>
              </a:lnSpc>
              <a:buFontTx/>
              <a:buChar char="•"/>
              <a:defRPr/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2008.7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，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iOS2.0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，支持中文，手写输入法，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APP Store &amp; ADK</a:t>
            </a:r>
          </a:p>
          <a:p>
            <a:pPr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2009.6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，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iOS3.0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，彩信，蓝牙，云控制</a:t>
            </a:r>
          </a:p>
          <a:p>
            <a:pPr eaLnBrk="0" hangingPunct="0">
              <a:lnSpc>
                <a:spcPct val="120000"/>
              </a:lnSpc>
              <a:buFontTx/>
              <a:buChar char="•"/>
              <a:defRPr/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2010.6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，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iOS4.0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，多任务，多文件夹</a:t>
            </a:r>
          </a:p>
          <a:p>
            <a:pPr eaLnBrk="0" hangingPunct="0">
              <a:lnSpc>
                <a:spcPct val="120000"/>
              </a:lnSpc>
              <a:buFontTx/>
              <a:buChar char="•"/>
              <a:defRPr/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2011.9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，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iOS5.0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，云端功能特性，</a:t>
            </a:r>
            <a:r>
              <a:rPr lang="en-US" altLang="zh-CN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siri</a:t>
            </a:r>
            <a:endParaRPr lang="en-US" altLang="zh-CN" sz="20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2012.9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，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iOS6.0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，基于云的设备同步</a:t>
            </a:r>
          </a:p>
          <a:p>
            <a:pPr eaLnBrk="0" hangingPunct="0">
              <a:lnSpc>
                <a:spcPct val="120000"/>
              </a:lnSpc>
              <a:buFontTx/>
              <a:buChar char="•"/>
              <a:defRPr/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2013.9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，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iOS7.0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，控制中心与通知中心</a:t>
            </a:r>
          </a:p>
          <a:p>
            <a:pPr eaLnBrk="0" hangingPunct="0">
              <a:lnSpc>
                <a:spcPct val="120000"/>
              </a:lnSpc>
              <a:buFontTx/>
              <a:buChar char="•"/>
              <a:defRPr/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2014.9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，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iOS8.0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，支持第三方输入法，智能家居功能</a:t>
            </a:r>
          </a:p>
          <a:p>
            <a:pPr eaLnBrk="0" hangingPunct="0">
              <a:lnSpc>
                <a:spcPct val="120000"/>
              </a:lnSpc>
              <a:buFontTx/>
              <a:buChar char="•"/>
              <a:defRPr/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2015.9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，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iOS9.0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，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iPad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分屏多任务，密码扩展到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6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位</a:t>
            </a:r>
          </a:p>
          <a:p>
            <a:pPr eaLnBrk="0" hangingPunct="0">
              <a:lnSpc>
                <a:spcPct val="120000"/>
              </a:lnSpc>
              <a:buFontTx/>
              <a:buChar char="•"/>
              <a:defRPr/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2016.6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，</a:t>
            </a: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iOS10.0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，增加家庭家庭应用</a:t>
            </a:r>
            <a:r>
              <a:rPr lang="en-US" altLang="zh-CN" sz="2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HomeKit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，</a:t>
            </a:r>
            <a:r>
              <a:rPr lang="en-US" altLang="zh-CN" sz="2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Siri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相连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2017.9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，</a:t>
            </a: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iOS11.0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，主要是界面的扁平化设计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2018.10,iOS12.0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，主要是新增双</a:t>
            </a: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SIM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卡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2019.9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，</a:t>
            </a: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iOS13.0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，主要是性能提升，特别是系统越来越慢的问题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295400"/>
            <a:ext cx="2462213" cy="381000"/>
          </a:xfrm>
        </p:spPr>
        <p:txBody>
          <a:bodyPr/>
          <a:lstStyle/>
          <a:p>
            <a:pPr algn="l">
              <a:defRPr/>
            </a:pPr>
            <a:r>
              <a:rPr lang="zh-CN" altLang="en-US" sz="2400" dirty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敏捷过程模型</a:t>
            </a:r>
          </a:p>
        </p:txBody>
      </p:sp>
      <p:sp>
        <p:nvSpPr>
          <p:cNvPr id="256008" name="Rectangle 8"/>
          <p:cNvSpPr>
            <a:spLocks noChangeArrowheads="1"/>
          </p:cNvSpPr>
          <p:nvPr/>
        </p:nvSpPr>
        <p:spPr bwMode="auto">
          <a:xfrm>
            <a:off x="2590800" y="381000"/>
            <a:ext cx="396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>
              <a:lnSpc>
                <a:spcPct val="85000"/>
              </a:lnSpc>
              <a:defRPr/>
            </a:pPr>
            <a:r>
              <a:rPr kumimoji="0" lang="zh-CN" alt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软件过程模型</a:t>
            </a:r>
          </a:p>
        </p:txBody>
      </p:sp>
      <p:sp>
        <p:nvSpPr>
          <p:cNvPr id="37" name="Rectangle 132"/>
          <p:cNvSpPr>
            <a:spLocks noChangeArrowheads="1"/>
          </p:cNvSpPr>
          <p:nvPr/>
        </p:nvSpPr>
        <p:spPr bwMode="auto">
          <a:xfrm>
            <a:off x="381000" y="1897224"/>
            <a:ext cx="8424936" cy="4484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eaLnBrk="0" hangingPunct="0">
              <a:spcAft>
                <a:spcPct val="50000"/>
              </a:spcAft>
              <a:buClr>
                <a:srgbClr val="A31221"/>
              </a:buClr>
              <a:buSzPct val="75000"/>
              <a:buFont typeface="Wingdings 3" pitchFamily="18" charset="2"/>
              <a:buNone/>
              <a:defRPr/>
            </a:pPr>
            <a:r>
              <a:rPr kumimoji="0" lang="zh-CN" altLang="en-US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     敏捷（</a:t>
            </a:r>
            <a:r>
              <a:rPr kumimoji="0"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Agile Development</a:t>
            </a:r>
            <a:r>
              <a:rPr kumimoji="0" lang="zh-CN" altLang="en-US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）一</a:t>
            </a:r>
            <a:r>
              <a:rPr kumimoji="0"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词来源于</a:t>
            </a:r>
            <a:r>
              <a:rPr kumimoji="0"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2001</a:t>
            </a:r>
            <a:r>
              <a:rPr kumimoji="0"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年初美国犹他州雪鸟滑雪胜地的一次敏捷方法发起者和实践</a:t>
            </a:r>
            <a:r>
              <a:rPr kumimoji="0" lang="zh-CN" altLang="en-US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者的聚会，之后他们</a:t>
            </a:r>
            <a:r>
              <a:rPr kumimoji="0"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发起组成了敏捷</a:t>
            </a:r>
            <a:r>
              <a:rPr kumimoji="0" lang="zh-CN" altLang="en-US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联盟 。</a:t>
            </a:r>
            <a:endParaRPr kumimoji="0" lang="en-US" altLang="zh-CN" sz="1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eaLnBrk="0" hangingPunct="0">
              <a:spcAft>
                <a:spcPct val="50000"/>
              </a:spcAft>
              <a:buClr>
                <a:srgbClr val="A31221"/>
              </a:buClr>
              <a:buSzPct val="75000"/>
              <a:buFont typeface="Wingdings 3" pitchFamily="18" charset="2"/>
              <a:buNone/>
              <a:defRPr/>
            </a:pPr>
            <a:r>
              <a:rPr kumimoji="0"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kumimoji="0"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   </a:t>
            </a:r>
            <a:r>
              <a:rPr kumimoji="0" lang="zh-CN" altLang="en-US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敏捷最核心的理念：迭代</a:t>
            </a:r>
            <a:r>
              <a:rPr kumimoji="0"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和</a:t>
            </a:r>
            <a:r>
              <a:rPr kumimoji="0" lang="zh-CN" altLang="en-US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增量。</a:t>
            </a:r>
            <a:endParaRPr kumimoji="0" lang="en-US" altLang="zh-CN" sz="1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eaLnBrk="0" hangingPunct="0">
              <a:spcAft>
                <a:spcPct val="50000"/>
              </a:spcAft>
              <a:buClr>
                <a:srgbClr val="A31221"/>
              </a:buClr>
              <a:buSzPct val="75000"/>
              <a:buFont typeface="Wingdings 3" pitchFamily="18" charset="2"/>
              <a:buNone/>
              <a:defRPr/>
            </a:pPr>
            <a:r>
              <a:rPr kumimoji="0" lang="zh-CN" altLang="en-US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    在</a:t>
            </a:r>
            <a:r>
              <a:rPr kumimoji="0"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二十世纪九十年代，各种各种</a:t>
            </a:r>
            <a:r>
              <a:rPr kumimoji="0" lang="zh-CN" alt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轻量级</a:t>
            </a:r>
            <a:r>
              <a:rPr kumimoji="0"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软件开发方法纷纷被</a:t>
            </a:r>
            <a:r>
              <a:rPr kumimoji="0" lang="zh-CN" altLang="en-US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提出：</a:t>
            </a:r>
            <a:endParaRPr kumimoji="0" lang="en-US" altLang="zh-CN" sz="18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marL="285750" indent="-285750" eaLnBrk="0" hangingPunct="0">
              <a:spcAft>
                <a:spcPct val="50000"/>
              </a:spcAft>
              <a:buClr>
                <a:srgbClr val="A31221"/>
              </a:buClr>
              <a:buSzPct val="75000"/>
              <a:buFont typeface="Wingdings" panose="05000000000000000000" pitchFamily="2" charset="2"/>
              <a:buChar char="u"/>
              <a:defRPr/>
            </a:pPr>
            <a:r>
              <a:rPr kumimoji="0"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1991</a:t>
            </a:r>
            <a:r>
              <a:rPr kumimoji="0" lang="zh-CN" altLang="en-US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：</a:t>
            </a:r>
            <a:r>
              <a:rPr kumimoji="0"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RAD </a:t>
            </a:r>
            <a:r>
              <a:rPr kumimoji="0"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（</a:t>
            </a:r>
            <a:r>
              <a:rPr kumimoji="0"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rapid application development</a:t>
            </a:r>
            <a:r>
              <a:rPr kumimoji="0"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)</a:t>
            </a:r>
          </a:p>
          <a:p>
            <a:pPr marL="285750" indent="-285750" eaLnBrk="0" hangingPunct="0">
              <a:spcAft>
                <a:spcPct val="50000"/>
              </a:spcAft>
              <a:buClr>
                <a:srgbClr val="A31221"/>
              </a:buClr>
              <a:buSzPct val="75000"/>
              <a:buFont typeface="Wingdings" panose="05000000000000000000" pitchFamily="2" charset="2"/>
              <a:buChar char="u"/>
              <a:defRPr/>
            </a:pPr>
            <a:r>
              <a:rPr kumimoji="0"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1994</a:t>
            </a:r>
            <a:r>
              <a:rPr kumimoji="0"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: UP (unified process) </a:t>
            </a:r>
            <a:r>
              <a:rPr kumimoji="0"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和 </a:t>
            </a:r>
            <a:r>
              <a:rPr kumimoji="0"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DSDM</a:t>
            </a:r>
            <a:r>
              <a:rPr kumimoji="0"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（</a:t>
            </a:r>
            <a:r>
              <a:rPr kumimoji="0"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dynamic systems development method</a:t>
            </a:r>
            <a:r>
              <a:rPr kumimoji="0"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).</a:t>
            </a:r>
          </a:p>
          <a:p>
            <a:pPr marL="285750" indent="-285750" eaLnBrk="0" hangingPunct="0">
              <a:spcAft>
                <a:spcPct val="50000"/>
              </a:spcAft>
              <a:buClr>
                <a:srgbClr val="A31221"/>
              </a:buClr>
              <a:buSzPct val="75000"/>
              <a:buFont typeface="Wingdings" panose="05000000000000000000" pitchFamily="2" charset="2"/>
              <a:buChar char="u"/>
              <a:defRPr/>
            </a:pPr>
            <a:r>
              <a:rPr kumimoji="0"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1995</a:t>
            </a:r>
            <a:r>
              <a:rPr kumimoji="0"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: </a:t>
            </a:r>
            <a:r>
              <a:rPr kumimoji="0"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Scrum</a:t>
            </a:r>
          </a:p>
          <a:p>
            <a:pPr marL="285750" indent="-285750" eaLnBrk="0" hangingPunct="0">
              <a:spcAft>
                <a:spcPct val="50000"/>
              </a:spcAft>
              <a:buClr>
                <a:srgbClr val="A31221"/>
              </a:buClr>
              <a:buSzPct val="75000"/>
              <a:buFont typeface="Wingdings" panose="05000000000000000000" pitchFamily="2" charset="2"/>
              <a:buChar char="u"/>
              <a:defRPr/>
            </a:pPr>
            <a:r>
              <a:rPr kumimoji="0"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1996</a:t>
            </a:r>
            <a:r>
              <a:rPr kumimoji="0"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: Crystal Clear &amp; XP</a:t>
            </a:r>
            <a:r>
              <a:rPr kumimoji="0"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（</a:t>
            </a:r>
            <a:r>
              <a:rPr kumimoji="0"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extreme programming</a:t>
            </a:r>
            <a:r>
              <a:rPr kumimoji="0"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)</a:t>
            </a:r>
          </a:p>
          <a:p>
            <a:pPr marL="285750" indent="-285750" eaLnBrk="0" hangingPunct="0">
              <a:spcAft>
                <a:spcPct val="50000"/>
              </a:spcAft>
              <a:buClr>
                <a:srgbClr val="A31221"/>
              </a:buClr>
              <a:buSzPct val="75000"/>
              <a:buFont typeface="Wingdings" panose="05000000000000000000" pitchFamily="2" charset="2"/>
              <a:buChar char="u"/>
              <a:defRPr/>
            </a:pPr>
            <a:r>
              <a:rPr kumimoji="0"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1997</a:t>
            </a:r>
            <a:r>
              <a:rPr kumimoji="0"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: FDD (feature-driven development</a:t>
            </a:r>
            <a:r>
              <a:rPr kumimoji="0"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)</a:t>
            </a:r>
          </a:p>
          <a:p>
            <a:pPr eaLnBrk="0" hangingPunct="0">
              <a:spcAft>
                <a:spcPct val="50000"/>
              </a:spcAft>
              <a:buClr>
                <a:srgbClr val="A31221"/>
              </a:buClr>
              <a:buSzPct val="75000"/>
              <a:defRPr/>
            </a:pPr>
            <a:r>
              <a:rPr kumimoji="0"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kumimoji="0"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 2001</a:t>
            </a:r>
            <a:r>
              <a:rPr kumimoji="0"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年，</a:t>
            </a:r>
            <a:r>
              <a:rPr kumimoji="0"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17</a:t>
            </a:r>
            <a:r>
              <a:rPr kumimoji="0"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位软件开发者齐聚在美国的犹他州的雪鸟</a:t>
            </a:r>
            <a:r>
              <a:rPr kumimoji="0"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(snowbird)</a:t>
            </a:r>
            <a:r>
              <a:rPr kumimoji="0"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，讨论上述轻量级的软件开发方法</a:t>
            </a:r>
            <a:r>
              <a:rPr kumimoji="0" lang="zh-CN" altLang="en-US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，正式发布了敏捷</a:t>
            </a:r>
            <a:r>
              <a:rPr kumimoji="0"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软件开发宣言。</a:t>
            </a:r>
            <a:endParaRPr kumimoji="0" lang="zh-CN" altLang="en-US" sz="1800" dirty="0">
              <a:latin typeface="Arial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331640" y="2420888"/>
            <a:ext cx="6120680" cy="270843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70000"/>
              </a:lnSpc>
              <a:defRPr/>
            </a:pPr>
            <a:r>
              <a:rPr lang="zh-CN" alt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价值体现：</a:t>
            </a:r>
          </a:p>
          <a:p>
            <a:pPr eaLnBrk="0" hangingPunct="0">
              <a:lnSpc>
                <a:spcPct val="170000"/>
              </a:lnSpc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沟通：个体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和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交互          </a:t>
            </a:r>
            <a:r>
              <a:rPr lang="zh-CN" altLang="en-US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胜过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过程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和工具</a:t>
            </a:r>
          </a:p>
          <a:p>
            <a:pPr eaLnBrk="0" hangingPunct="0">
              <a:lnSpc>
                <a:spcPct val="170000"/>
              </a:lnSpc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简单：可以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工作的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软件  </a:t>
            </a:r>
            <a:r>
              <a:rPr lang="zh-CN" altLang="en-US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胜过 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面面俱到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的文档</a:t>
            </a:r>
          </a:p>
          <a:p>
            <a:pPr eaLnBrk="0" hangingPunct="0">
              <a:lnSpc>
                <a:spcPct val="170000"/>
              </a:lnSpc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反馈：客户合作               </a:t>
            </a:r>
            <a:r>
              <a:rPr lang="zh-CN" altLang="en-US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胜过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合同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谈判</a:t>
            </a:r>
          </a:p>
          <a:p>
            <a:pPr eaLnBrk="0" hangingPunct="0">
              <a:lnSpc>
                <a:spcPct val="170000"/>
              </a:lnSpc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勇气：响应变化               </a:t>
            </a:r>
            <a:r>
              <a:rPr lang="zh-CN" altLang="en-US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胜过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遵循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计划</a:t>
            </a:r>
          </a:p>
        </p:txBody>
      </p:sp>
      <p:sp>
        <p:nvSpPr>
          <p:cNvPr id="5" name="矩形 4"/>
          <p:cNvSpPr/>
          <p:nvPr/>
        </p:nvSpPr>
        <p:spPr>
          <a:xfrm>
            <a:off x="683568" y="1628800"/>
            <a:ext cx="2659702" cy="4062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85000"/>
              </a:lnSpc>
              <a:defRPr/>
            </a:pPr>
            <a:r>
              <a:rPr lang="zh-CN" altLang="en-US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cs typeface="+mj-cs"/>
              </a:rPr>
              <a:t>敏捷软件开发宣言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90800" y="381000"/>
            <a:ext cx="396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>
              <a:lnSpc>
                <a:spcPct val="85000"/>
              </a:lnSpc>
              <a:defRPr/>
            </a:pPr>
            <a:r>
              <a:rPr kumimoji="0" lang="zh-CN" alt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软件过程模型</a:t>
            </a:r>
          </a:p>
        </p:txBody>
      </p:sp>
    </p:spTree>
    <p:extLst>
      <p:ext uri="{BB962C8B-B14F-4D97-AF65-F5344CB8AC3E}">
        <p14:creationId xmlns:p14="http://schemas.microsoft.com/office/powerpoint/2010/main" val="211127468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295400"/>
            <a:ext cx="3614936" cy="381000"/>
          </a:xfrm>
        </p:spPr>
        <p:txBody>
          <a:bodyPr/>
          <a:lstStyle/>
          <a:p>
            <a:pPr algn="l">
              <a:defRPr/>
            </a:pPr>
            <a:r>
              <a:rPr lang="zh-CN" altLang="en-US" sz="2400" dirty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敏捷</a:t>
            </a:r>
            <a:r>
              <a:rPr lang="zh-CN" altLang="en-US" sz="2400" dirty="0" smtClean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过程方法</a:t>
            </a:r>
            <a:r>
              <a:rPr lang="en-US" altLang="zh-CN" sz="2400" dirty="0" smtClean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——Scrum</a:t>
            </a:r>
            <a:endParaRPr lang="zh-CN" altLang="en-US" sz="2400" dirty="0">
              <a:solidFill>
                <a:schemeClr val="hlink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90800" y="381000"/>
            <a:ext cx="396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>
              <a:lnSpc>
                <a:spcPct val="85000"/>
              </a:lnSpc>
              <a:defRPr/>
            </a:pPr>
            <a:r>
              <a:rPr kumimoji="0"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软件过程模型</a:t>
            </a:r>
          </a:p>
        </p:txBody>
      </p:sp>
      <p:pic>
        <p:nvPicPr>
          <p:cNvPr id="1026" name="Picture 2" descr="https://timgsa.baidu.com/timg?image&amp;quality=80&amp;size=b9999_10000&amp;sec=1572958723504&amp;di=a42f08e46f1f4d2fc402fea195fee5b3&amp;imgtype=0&amp;src=http%3A%2F%2Fpic4.zhimg.com%2Fv2-4e562851cc54b0c58a498eb6159e8a73_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88840"/>
            <a:ext cx="8749977" cy="4374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波形 1"/>
          <p:cNvSpPr/>
          <p:nvPr/>
        </p:nvSpPr>
        <p:spPr bwMode="auto">
          <a:xfrm>
            <a:off x="2469603" y="3704828"/>
            <a:ext cx="1548172" cy="504056"/>
          </a:xfrm>
          <a:prstGeom prst="wave">
            <a:avLst>
              <a:gd name="adj1" fmla="val 12500"/>
              <a:gd name="adj2" fmla="val -155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宋体" pitchFamily="2" charset="-122"/>
              </a:rPr>
              <a:t>冲刺（</a:t>
            </a:r>
            <a:r>
              <a:rPr kumimoji="1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宋体" pitchFamily="2" charset="-122"/>
              </a:rPr>
              <a:t>Sprint</a:t>
            </a:r>
            <a:r>
              <a:rPr kumimoji="1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宋体" pitchFamily="2" charset="-122"/>
              </a:rPr>
              <a:t>）</a:t>
            </a:r>
          </a:p>
        </p:txBody>
      </p:sp>
      <p:cxnSp>
        <p:nvCxnSpPr>
          <p:cNvPr id="5" name="直接箭头连接符 4"/>
          <p:cNvCxnSpPr/>
          <p:nvPr/>
        </p:nvCxnSpPr>
        <p:spPr bwMode="auto">
          <a:xfrm flipH="1" flipV="1">
            <a:off x="3707904" y="4208884"/>
            <a:ext cx="288032" cy="51626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24A135"/>
            </a:solidFill>
            <a:prstDash val="sys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69513938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295400"/>
            <a:ext cx="8223448" cy="381000"/>
          </a:xfrm>
        </p:spPr>
        <p:txBody>
          <a:bodyPr/>
          <a:lstStyle/>
          <a:p>
            <a:pPr algn="l">
              <a:defRPr/>
            </a:pPr>
            <a:r>
              <a:rPr lang="zh-CN" altLang="en-US" sz="2400" dirty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敏捷</a:t>
            </a:r>
            <a:r>
              <a:rPr lang="zh-CN" altLang="en-US" sz="2400" dirty="0" smtClean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过程方法</a:t>
            </a:r>
            <a:r>
              <a:rPr lang="en-US" altLang="zh-CN" sz="2400" dirty="0" smtClean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——</a:t>
            </a:r>
            <a:r>
              <a:rPr lang="zh-CN" altLang="en-US" sz="2400" dirty="0" smtClean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极限编程（</a:t>
            </a:r>
            <a:r>
              <a:rPr lang="en-US" altLang="zh-CN" sz="2400" dirty="0" smtClean="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XP</a:t>
            </a:r>
            <a:r>
              <a:rPr lang="zh-CN" altLang="en-US" sz="2400" dirty="0" smtClean="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 err="1" smtClean="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eXtreme</a:t>
            </a:r>
            <a:r>
              <a:rPr lang="en-US" altLang="zh-CN" sz="2400" dirty="0" smtClean="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Programming</a:t>
            </a:r>
            <a:r>
              <a:rPr lang="zh-CN" altLang="en-US" sz="2400" dirty="0" smtClean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）</a:t>
            </a:r>
            <a:endParaRPr lang="zh-CN" altLang="en-US" sz="2400" dirty="0">
              <a:solidFill>
                <a:schemeClr val="hlink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590800" y="381000"/>
            <a:ext cx="396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>
              <a:lnSpc>
                <a:spcPct val="85000"/>
              </a:lnSpc>
              <a:defRPr/>
            </a:pPr>
            <a:r>
              <a:rPr kumimoji="0" lang="zh-CN" alt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软件过程模型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068960"/>
            <a:ext cx="7610475" cy="3257550"/>
          </a:xfrm>
          <a:prstGeom prst="rect">
            <a:avLst/>
          </a:prstGeom>
        </p:spPr>
      </p:pic>
      <p:sp>
        <p:nvSpPr>
          <p:cNvPr id="8" name="Rectangle 132"/>
          <p:cNvSpPr>
            <a:spLocks noChangeArrowheads="1"/>
          </p:cNvSpPr>
          <p:nvPr/>
        </p:nvSpPr>
        <p:spPr bwMode="auto">
          <a:xfrm>
            <a:off x="755576" y="1905000"/>
            <a:ext cx="2485256" cy="503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eaLnBrk="0" hangingPunct="0">
              <a:lnSpc>
                <a:spcPct val="140000"/>
              </a:lnSpc>
              <a:spcAft>
                <a:spcPct val="50000"/>
              </a:spcAft>
              <a:buClr>
                <a:srgbClr val="A31221"/>
              </a:buClr>
              <a:buSzPct val="75000"/>
              <a:buFont typeface="Wingdings 3" pitchFamily="18" charset="2"/>
              <a:buNone/>
              <a:defRPr/>
            </a:pPr>
            <a:r>
              <a:rPr kumimoji="0"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XP</a:t>
            </a:r>
            <a:r>
              <a:rPr kumimoji="0"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的</a:t>
            </a:r>
            <a:r>
              <a:rPr kumimoji="0"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12</a:t>
            </a:r>
            <a:r>
              <a:rPr kumimoji="0"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个核心实践</a:t>
            </a:r>
            <a:endParaRPr kumimoji="0" lang="zh-CN" alt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54006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timgsa.baidu.com/timg?image&amp;quality=80&amp;size=b9999_10000&amp;sec=1572959592199&amp;di=96f3849d60638284ea54a80b485ba582&amp;imgtype=0&amp;src=http%3A%2F%2Fimages.cnblogs.com%2Fcnblogs_com%2Fkkun%2F201107%2F2011070615191725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277" y="2492896"/>
            <a:ext cx="4054950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436338"/>
            <a:ext cx="8784976" cy="552501"/>
          </a:xfrm>
        </p:spPr>
        <p:txBody>
          <a:bodyPr/>
          <a:lstStyle/>
          <a:p>
            <a:pPr algn="l">
              <a:defRPr/>
            </a:pPr>
            <a:r>
              <a:rPr lang="zh-CN" altLang="en-US" sz="2400" dirty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敏捷</a:t>
            </a:r>
            <a:r>
              <a:rPr lang="zh-CN" altLang="en-US" sz="2400" dirty="0" smtClean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过程方法</a:t>
            </a:r>
            <a:r>
              <a:rPr lang="en-US" altLang="zh-CN" sz="2400" dirty="0" smtClean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——</a:t>
            </a:r>
            <a:r>
              <a:rPr lang="zh-CN" altLang="en-US" sz="2400" dirty="0" smtClean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测试驱动（</a:t>
            </a:r>
            <a:r>
              <a:rPr lang="en-US" altLang="zh-CN" sz="2400" dirty="0" smtClean="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TDD</a:t>
            </a:r>
            <a:r>
              <a:rPr lang="zh-CN" altLang="en-US" sz="2400" dirty="0" smtClean="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 smtClean="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Test-Driven Development</a:t>
            </a:r>
            <a:r>
              <a:rPr lang="zh-CN" altLang="en-US" sz="2400" dirty="0" smtClean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）</a:t>
            </a:r>
            <a:endParaRPr lang="zh-CN" altLang="en-US" sz="2400" dirty="0">
              <a:solidFill>
                <a:schemeClr val="hlink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90800" y="381000"/>
            <a:ext cx="396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>
              <a:lnSpc>
                <a:spcPct val="85000"/>
              </a:lnSpc>
              <a:defRPr/>
            </a:pPr>
            <a:r>
              <a:rPr kumimoji="0" lang="zh-CN" alt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软件过程模型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79512" y="2852936"/>
            <a:ext cx="4392488" cy="218521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70000"/>
              </a:lnSpc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先编写测试代码，再编写程序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eaLnBrk="0" hangingPunct="0">
              <a:lnSpc>
                <a:spcPct val="170000"/>
              </a:lnSpc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程序员不断编写单元测试，在这些测试能够准确无误运行的前提下，系统开发才能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再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继续进行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76484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40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1295400"/>
            <a:ext cx="2103438" cy="381000"/>
          </a:xfrm>
        </p:spPr>
        <p:txBody>
          <a:bodyPr/>
          <a:lstStyle/>
          <a:p>
            <a:pPr algn="l">
              <a:defRPr/>
            </a:pPr>
            <a:r>
              <a:rPr lang="zh-CN" altLang="en-US" sz="3600">
                <a:solidFill>
                  <a:schemeClr val="hlink"/>
                </a:solidFill>
              </a:rPr>
              <a:t>变换模型</a:t>
            </a:r>
          </a:p>
        </p:txBody>
      </p:sp>
      <p:sp>
        <p:nvSpPr>
          <p:cNvPr id="372742" name="Text Box 6"/>
          <p:cNvSpPr txBox="1">
            <a:spLocks noChangeArrowheads="1"/>
          </p:cNvSpPr>
          <p:nvPr/>
        </p:nvSpPr>
        <p:spPr bwMode="auto">
          <a:xfrm>
            <a:off x="4366455" y="1929987"/>
            <a:ext cx="4670041" cy="181588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40000"/>
              </a:lnSpc>
              <a:defRPr/>
            </a:pPr>
            <a:r>
              <a:rPr lang="zh-CN" alt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要点：</a:t>
            </a:r>
          </a:p>
          <a:p>
            <a:pPr eaLnBrk="0" hangingPunct="0">
              <a:lnSpc>
                <a:spcPct val="140000"/>
              </a:lnSpc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主要过程活动基于形式化的方法说明</a:t>
            </a:r>
          </a:p>
          <a:p>
            <a:pPr eaLnBrk="0" hangingPunct="0">
              <a:lnSpc>
                <a:spcPct val="140000"/>
              </a:lnSpc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采用形式化的软件开发方法</a:t>
            </a:r>
          </a:p>
          <a:p>
            <a:pPr eaLnBrk="0" hangingPunct="0">
              <a:lnSpc>
                <a:spcPct val="140000"/>
              </a:lnSpc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用形式化的方法来验证</a:t>
            </a:r>
          </a:p>
        </p:txBody>
      </p:sp>
      <p:sp>
        <p:nvSpPr>
          <p:cNvPr id="372743" name="Rectangle 7"/>
          <p:cNvSpPr>
            <a:spLocks noChangeArrowheads="1"/>
          </p:cNvSpPr>
          <p:nvPr/>
        </p:nvSpPr>
        <p:spPr bwMode="auto">
          <a:xfrm>
            <a:off x="2590800" y="381000"/>
            <a:ext cx="396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>
              <a:lnSpc>
                <a:spcPct val="85000"/>
              </a:lnSpc>
              <a:defRPr/>
            </a:pPr>
            <a:r>
              <a:rPr kumimoji="0"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软件开发模型</a:t>
            </a:r>
          </a:p>
        </p:txBody>
      </p:sp>
      <p:sp>
        <p:nvSpPr>
          <p:cNvPr id="372744" name="Text Box 8"/>
          <p:cNvSpPr txBox="1">
            <a:spLocks noChangeArrowheads="1"/>
          </p:cNvSpPr>
          <p:nvPr/>
        </p:nvSpPr>
        <p:spPr bwMode="auto">
          <a:xfrm>
            <a:off x="4398301" y="4420144"/>
            <a:ext cx="4341440" cy="181588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40000"/>
              </a:lnSpc>
              <a:defRPr/>
            </a:pPr>
            <a:r>
              <a:rPr lang="zh-CN" alt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形式化方法的问题：</a:t>
            </a:r>
          </a:p>
          <a:p>
            <a:pPr eaLnBrk="0" hangingPunct="0">
              <a:lnSpc>
                <a:spcPct val="140000"/>
              </a:lnSpc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开发费时且昂贵</a:t>
            </a:r>
          </a:p>
          <a:p>
            <a:pPr eaLnBrk="0" hangingPunct="0">
              <a:lnSpc>
                <a:spcPct val="140000"/>
              </a:lnSpc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软件开发者需要形式化学习背景</a:t>
            </a:r>
          </a:p>
          <a:p>
            <a:pPr eaLnBrk="0" hangingPunct="0">
              <a:lnSpc>
                <a:spcPct val="140000"/>
              </a:lnSpc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难以和用户沟通</a:t>
            </a:r>
          </a:p>
        </p:txBody>
      </p:sp>
      <p:pic>
        <p:nvPicPr>
          <p:cNvPr id="61445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203" y="2060848"/>
            <a:ext cx="3886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8" name="Rectangle 4"/>
          <p:cNvSpPr>
            <a:spLocks noChangeArrowheads="1"/>
          </p:cNvSpPr>
          <p:nvPr/>
        </p:nvSpPr>
        <p:spPr bwMode="auto">
          <a:xfrm>
            <a:off x="2590800" y="381000"/>
            <a:ext cx="396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>
              <a:lnSpc>
                <a:spcPct val="85000"/>
              </a:lnSpc>
              <a:defRPr/>
            </a:pPr>
            <a:r>
              <a:rPr kumimoji="0"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软件开发模型</a:t>
            </a:r>
          </a:p>
        </p:txBody>
      </p:sp>
      <p:sp>
        <p:nvSpPr>
          <p:cNvPr id="374789" name="Rectangle 5"/>
          <p:cNvSpPr>
            <a:spLocks noChangeArrowheads="1"/>
          </p:cNvSpPr>
          <p:nvPr/>
        </p:nvSpPr>
        <p:spPr bwMode="auto">
          <a:xfrm>
            <a:off x="381000" y="1295400"/>
            <a:ext cx="59197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eaLnBrk="0" hangingPunct="0">
              <a:lnSpc>
                <a:spcPct val="85000"/>
              </a:lnSpc>
              <a:defRPr/>
            </a:pPr>
            <a:r>
              <a:rPr kumimoji="0" lang="zh-CN" altLang="en-US" sz="3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变换模型：以</a:t>
            </a:r>
            <a:r>
              <a:rPr kumimoji="0" lang="zh-CN" altLang="en-US" sz="3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隶书" pitchFamily="49" charset="-122"/>
              </a:rPr>
              <a:t>“</a:t>
            </a:r>
            <a:r>
              <a:rPr kumimoji="0" lang="zh-CN" altLang="en-US" sz="3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电梯问题</a:t>
            </a:r>
            <a:r>
              <a:rPr kumimoji="0" lang="zh-CN" altLang="en-US" sz="3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隶书" pitchFamily="49" charset="-122"/>
              </a:rPr>
              <a:t>”</a:t>
            </a:r>
            <a:r>
              <a:rPr kumimoji="0" lang="zh-CN" altLang="en-US" sz="3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为例</a:t>
            </a:r>
          </a:p>
        </p:txBody>
      </p:sp>
      <p:sp>
        <p:nvSpPr>
          <p:cNvPr id="374790" name="Text Box 6"/>
          <p:cNvSpPr txBox="1">
            <a:spLocks noChangeArrowheads="1"/>
          </p:cNvSpPr>
          <p:nvPr/>
        </p:nvSpPr>
        <p:spPr bwMode="auto">
          <a:xfrm>
            <a:off x="107950" y="1719263"/>
            <a:ext cx="8964613" cy="174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自然语言描述的“电梯问题”运行逻辑：</a:t>
            </a:r>
          </a:p>
          <a:p>
            <a:pPr algn="just">
              <a:lnSpc>
                <a:spcPct val="130000"/>
              </a:lnSpc>
              <a:defRPr/>
            </a:pP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1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）共有</a:t>
            </a:r>
            <a:r>
              <a:rPr lang="en-US" altLang="zh-CN" sz="1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e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个电梯，每个电梯有一组</a:t>
            </a:r>
            <a:r>
              <a:rPr lang="en-US" altLang="zh-CN" sz="1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m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个按钮，每层对应一个按钮。当按下按钮并让电梯降临相应的层时，按钮灯亮。当电梯已降临相应层后灯灭。</a:t>
            </a:r>
          </a:p>
          <a:p>
            <a:pPr algn="just">
              <a:lnSpc>
                <a:spcPct val="130000"/>
              </a:lnSpc>
              <a:defRPr/>
            </a:pP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2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）除了第一层和顶层，每一层有两个按钮，一个要求电梯向上，一个要求电梯向下。当按下时，这些按钮灯亮，当电梯降临该层时，灯灭，然后向想要的方向移动。</a:t>
            </a:r>
          </a:p>
          <a:p>
            <a:pPr algn="just">
              <a:lnSpc>
                <a:spcPct val="130000"/>
              </a:lnSpc>
              <a:defRPr/>
            </a:pPr>
            <a:r>
              <a:rPr lang="en-US" altLang="zh-CN" sz="1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3</a:t>
            </a:r>
            <a:r>
              <a:rPr lang="zh-CN" altLang="en-US" sz="1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）当没有对电梯提出请求时，它仍停留在当前的楼层，门关着。</a:t>
            </a:r>
          </a:p>
        </p:txBody>
      </p:sp>
      <p:sp>
        <p:nvSpPr>
          <p:cNvPr id="374791" name="Rectangle 7"/>
          <p:cNvSpPr>
            <a:spLocks noChangeArrowheads="1"/>
          </p:cNvSpPr>
          <p:nvPr/>
        </p:nvSpPr>
        <p:spPr bwMode="auto">
          <a:xfrm>
            <a:off x="179388" y="3644900"/>
            <a:ext cx="6310312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just">
              <a:lnSpc>
                <a:spcPct val="90000"/>
              </a:lnSpc>
              <a:defRPr/>
            </a:pPr>
            <a:r>
              <a:rPr lang="zh-CN" altLang="en-US" sz="2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有穷状态自动机描述的</a:t>
            </a:r>
            <a:r>
              <a:rPr lang="zh-CN" altLang="en-US" sz="2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“</a:t>
            </a:r>
            <a:r>
              <a:rPr lang="zh-CN" altLang="en-US" sz="2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电梯问题</a:t>
            </a:r>
            <a:r>
              <a:rPr lang="zh-CN" altLang="en-US" sz="2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zh-CN" altLang="en-US" sz="2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运行逻辑：</a:t>
            </a:r>
          </a:p>
        </p:txBody>
      </p:sp>
      <p:grpSp>
        <p:nvGrpSpPr>
          <p:cNvPr id="63493" name="Group 8"/>
          <p:cNvGrpSpPr>
            <a:grpSpLocks/>
          </p:cNvGrpSpPr>
          <p:nvPr/>
        </p:nvGrpSpPr>
        <p:grpSpPr bwMode="auto">
          <a:xfrm>
            <a:off x="4594225" y="4292600"/>
            <a:ext cx="4514850" cy="755650"/>
            <a:chOff x="340" y="2687"/>
            <a:chExt cx="2844" cy="476"/>
          </a:xfrm>
        </p:grpSpPr>
        <p:sp>
          <p:nvSpPr>
            <p:cNvPr id="374793" name="Text Box 9"/>
            <p:cNvSpPr txBox="1">
              <a:spLocks noChangeArrowheads="1"/>
            </p:cNvSpPr>
            <p:nvPr/>
          </p:nvSpPr>
          <p:spPr bwMode="auto">
            <a:xfrm>
              <a:off x="340" y="2795"/>
              <a:ext cx="988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EBOFF(e,f)</a:t>
              </a:r>
            </a:p>
          </p:txBody>
        </p:sp>
        <p:sp>
          <p:nvSpPr>
            <p:cNvPr id="374794" name="Text Box 10"/>
            <p:cNvSpPr txBox="1">
              <a:spLocks noChangeArrowheads="1"/>
            </p:cNvSpPr>
            <p:nvPr/>
          </p:nvSpPr>
          <p:spPr bwMode="auto">
            <a:xfrm>
              <a:off x="2196" y="2795"/>
              <a:ext cx="988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EBON(e,f)</a:t>
              </a:r>
            </a:p>
          </p:txBody>
        </p:sp>
        <p:sp>
          <p:nvSpPr>
            <p:cNvPr id="374795" name="Text Box 11"/>
            <p:cNvSpPr txBox="1">
              <a:spLocks noChangeArrowheads="1"/>
            </p:cNvSpPr>
            <p:nvPr/>
          </p:nvSpPr>
          <p:spPr bwMode="auto">
            <a:xfrm>
              <a:off x="1443" y="2687"/>
              <a:ext cx="635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EBP(e,f)</a:t>
              </a:r>
            </a:p>
          </p:txBody>
        </p:sp>
        <p:sp>
          <p:nvSpPr>
            <p:cNvPr id="63500" name="Line 12"/>
            <p:cNvSpPr>
              <a:spLocks noChangeShapeType="1"/>
            </p:cNvSpPr>
            <p:nvPr/>
          </p:nvSpPr>
          <p:spPr bwMode="auto">
            <a:xfrm>
              <a:off x="1338" y="2886"/>
              <a:ext cx="8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797" name="Text Box 13"/>
            <p:cNvSpPr txBox="1">
              <a:spLocks noChangeArrowheads="1"/>
            </p:cNvSpPr>
            <p:nvPr/>
          </p:nvSpPr>
          <p:spPr bwMode="auto">
            <a:xfrm>
              <a:off x="1446" y="2966"/>
              <a:ext cx="635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lang="en-US" altLang="zh-CN" sz="16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EBP(</a:t>
              </a:r>
              <a:r>
                <a:rPr lang="en-US" altLang="zh-CN" sz="1600" b="1" dirty="0" err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e,f</a:t>
              </a:r>
              <a:r>
                <a:rPr lang="en-US" altLang="zh-CN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)</a:t>
              </a:r>
            </a:p>
          </p:txBody>
        </p:sp>
        <p:sp>
          <p:nvSpPr>
            <p:cNvPr id="63502" name="Line 14"/>
            <p:cNvSpPr>
              <a:spLocks noChangeShapeType="1"/>
            </p:cNvSpPr>
            <p:nvPr/>
          </p:nvSpPr>
          <p:spPr bwMode="auto">
            <a:xfrm flipH="1">
              <a:off x="1324" y="2976"/>
              <a:ext cx="8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4799" name="Text Box 15"/>
          <p:cNvSpPr txBox="1">
            <a:spLocks noChangeArrowheads="1"/>
          </p:cNvSpPr>
          <p:nvPr/>
        </p:nvSpPr>
        <p:spPr bwMode="auto">
          <a:xfrm>
            <a:off x="250825" y="4221163"/>
            <a:ext cx="4327525" cy="149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EBON(</a:t>
            </a:r>
            <a:r>
              <a:rPr lang="en-US" altLang="zh-CN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e,f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)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：电梯按钮（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，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）开启；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EBOFF(</a:t>
            </a:r>
            <a:r>
              <a:rPr lang="en-US" altLang="zh-CN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e,f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)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：电梯按钮（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，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）关闭；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EBP(</a:t>
            </a:r>
            <a:r>
              <a:rPr lang="en-US" altLang="zh-CN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e,f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)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：按下电梯按钮（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，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）；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EAF(</a:t>
            </a:r>
            <a:r>
              <a:rPr lang="en-US" altLang="zh-CN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e,f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)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：电梯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到达楼层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。</a:t>
            </a:r>
          </a:p>
        </p:txBody>
      </p:sp>
      <p:sp>
        <p:nvSpPr>
          <p:cNvPr id="374800" name="Rectangle 16"/>
          <p:cNvSpPr>
            <a:spLocks noChangeArrowheads="1"/>
          </p:cNvSpPr>
          <p:nvPr/>
        </p:nvSpPr>
        <p:spPr bwMode="auto">
          <a:xfrm>
            <a:off x="179388" y="5873750"/>
            <a:ext cx="722665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just">
              <a:lnSpc>
                <a:spcPct val="110000"/>
              </a:lnSpc>
              <a:defRPr/>
            </a:pPr>
            <a:r>
              <a:rPr lang="zh-CN" alt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与有穷状态自动机描述对应的规则：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EBOFF(e, f)  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与  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EBP(e, f)  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与  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非</a:t>
            </a: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EAF(e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, f)   =&gt;   EBON(e, f)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4932040" y="4840288"/>
            <a:ext cx="792088" cy="316904"/>
            <a:chOff x="4932040" y="4840288"/>
            <a:chExt cx="792088" cy="316904"/>
          </a:xfrm>
        </p:grpSpPr>
        <p:cxnSp>
          <p:nvCxnSpPr>
            <p:cNvPr id="3" name="直接连接符 2"/>
            <p:cNvCxnSpPr/>
            <p:nvPr/>
          </p:nvCxnSpPr>
          <p:spPr bwMode="auto">
            <a:xfrm>
              <a:off x="4932040" y="4840288"/>
              <a:ext cx="0" cy="3169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 bwMode="auto">
            <a:xfrm>
              <a:off x="5724128" y="4840288"/>
              <a:ext cx="0" cy="3169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5" name="直接连接符 4"/>
            <p:cNvCxnSpPr/>
            <p:nvPr/>
          </p:nvCxnSpPr>
          <p:spPr bwMode="auto">
            <a:xfrm>
              <a:off x="4932040" y="5157192"/>
              <a:ext cx="79208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4874418" y="5148263"/>
            <a:ext cx="1008063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sz="1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EAF(</a:t>
            </a:r>
            <a:r>
              <a:rPr lang="en-US" altLang="zh-CN" sz="16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e,f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)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4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80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ChangeArrowheads="1"/>
          </p:cNvSpPr>
          <p:nvPr/>
        </p:nvSpPr>
        <p:spPr bwMode="auto">
          <a:xfrm>
            <a:off x="838200" y="381000"/>
            <a:ext cx="769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>
              <a:lnSpc>
                <a:spcPct val="85000"/>
              </a:lnSpc>
              <a:defRPr/>
            </a:pPr>
            <a:r>
              <a:rPr kumimoji="0" lang="zh-CN" alt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引 言</a:t>
            </a:r>
          </a:p>
        </p:txBody>
      </p:sp>
      <p:pic>
        <p:nvPicPr>
          <p:cNvPr id="20482" name="Picture 3" descr="kjcq2004011403-aa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4876" y="3857628"/>
            <a:ext cx="3357586" cy="2701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9972" name="Rectangle 4"/>
          <p:cNvSpPr>
            <a:spLocks noChangeArrowheads="1"/>
          </p:cNvSpPr>
          <p:nvPr/>
        </p:nvSpPr>
        <p:spPr bwMode="auto">
          <a:xfrm>
            <a:off x="61512" y="1885726"/>
            <a:ext cx="5286380" cy="429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Aft>
                <a:spcPct val="50000"/>
              </a:spcAft>
              <a:buClr>
                <a:srgbClr val="A31221"/>
              </a:buClr>
              <a:buSzPct val="75000"/>
              <a:buFont typeface="Wingdings 3" pitchFamily="18" charset="2"/>
              <a:buChar char="u"/>
              <a:defRPr/>
            </a:pPr>
            <a:r>
              <a:rPr kumimoji="0"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软件不仅仅是在计算机运行的程序</a:t>
            </a:r>
          </a:p>
          <a:p>
            <a:pPr marL="342900" indent="-342900" eaLnBrk="0" hangingPunct="0">
              <a:lnSpc>
                <a:spcPct val="120000"/>
              </a:lnSpc>
              <a:spcAft>
                <a:spcPct val="50000"/>
              </a:spcAft>
              <a:buClr>
                <a:srgbClr val="A31221"/>
              </a:buClr>
              <a:buSzPct val="75000"/>
              <a:buFont typeface="Wingdings 3" pitchFamily="18" charset="2"/>
              <a:buChar char="u"/>
              <a:defRPr/>
            </a:pPr>
            <a:r>
              <a:rPr kumimoji="0"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任何预先定义好的程序步骤的地方，都有软件的身影</a:t>
            </a:r>
          </a:p>
          <a:p>
            <a:pPr marL="342900" indent="-342900" eaLnBrk="0" hangingPunct="0">
              <a:lnSpc>
                <a:spcPct val="80000"/>
              </a:lnSpc>
              <a:spcAft>
                <a:spcPct val="50000"/>
              </a:spcAft>
              <a:buClr>
                <a:srgbClr val="A31221"/>
              </a:buClr>
              <a:buSzPct val="75000"/>
              <a:buFont typeface="Wingdings 3" pitchFamily="18" charset="2"/>
              <a:buNone/>
              <a:defRPr/>
            </a:pPr>
            <a:r>
              <a:rPr kumimoji="0" lang="zh-CN" altLang="en-US" sz="2200" b="1" dirty="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软件的应用领域</a:t>
            </a:r>
          </a:p>
          <a:p>
            <a:pPr marL="742950" lvl="1" indent="-285750" eaLnBrk="0" hangingPunct="0">
              <a:lnSpc>
                <a:spcPct val="80000"/>
              </a:lnSpc>
              <a:spcAft>
                <a:spcPct val="50000"/>
              </a:spcAft>
              <a:buClr>
                <a:srgbClr val="838487"/>
              </a:buClr>
              <a:buSzPct val="75000"/>
              <a:buFont typeface="Wingdings 3" pitchFamily="18" charset="2"/>
              <a:buChar char="u"/>
              <a:defRPr/>
            </a:pPr>
            <a:r>
              <a:rPr kumimoji="0" lang="zh-CN" altLang="en-US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系统软件</a:t>
            </a:r>
          </a:p>
          <a:p>
            <a:pPr marL="742950" lvl="1" indent="-285750" eaLnBrk="0" hangingPunct="0">
              <a:lnSpc>
                <a:spcPct val="80000"/>
              </a:lnSpc>
              <a:spcAft>
                <a:spcPct val="50000"/>
              </a:spcAft>
              <a:buClr>
                <a:srgbClr val="838487"/>
              </a:buClr>
              <a:buSzPct val="75000"/>
              <a:buFont typeface="Wingdings 3" pitchFamily="18" charset="2"/>
              <a:buChar char="u"/>
              <a:defRPr/>
            </a:pPr>
            <a:r>
              <a:rPr kumimoji="0" lang="zh-CN" altLang="en-US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实时软件</a:t>
            </a:r>
          </a:p>
          <a:p>
            <a:pPr marL="742950" lvl="1" indent="-285750" eaLnBrk="0" hangingPunct="0">
              <a:lnSpc>
                <a:spcPct val="80000"/>
              </a:lnSpc>
              <a:spcAft>
                <a:spcPct val="50000"/>
              </a:spcAft>
              <a:buClr>
                <a:srgbClr val="838487"/>
              </a:buClr>
              <a:buSzPct val="75000"/>
              <a:buFont typeface="Wingdings 3" pitchFamily="18" charset="2"/>
              <a:buChar char="u"/>
              <a:defRPr/>
            </a:pPr>
            <a:r>
              <a:rPr kumimoji="0" lang="zh-CN" altLang="en-US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商业软件</a:t>
            </a:r>
          </a:p>
          <a:p>
            <a:pPr marL="742950" lvl="1" indent="-285750" eaLnBrk="0" hangingPunct="0">
              <a:lnSpc>
                <a:spcPct val="80000"/>
              </a:lnSpc>
              <a:spcAft>
                <a:spcPct val="50000"/>
              </a:spcAft>
              <a:buClr>
                <a:srgbClr val="838487"/>
              </a:buClr>
              <a:buSzPct val="75000"/>
              <a:buFont typeface="Wingdings 3" pitchFamily="18" charset="2"/>
              <a:buChar char="u"/>
              <a:defRPr/>
            </a:pPr>
            <a:r>
              <a:rPr kumimoji="0" lang="zh-CN" altLang="en-US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工程和科学计算软件</a:t>
            </a:r>
          </a:p>
          <a:p>
            <a:pPr marL="742950" lvl="1" indent="-285750" eaLnBrk="0" hangingPunct="0">
              <a:lnSpc>
                <a:spcPct val="80000"/>
              </a:lnSpc>
              <a:spcAft>
                <a:spcPct val="50000"/>
              </a:spcAft>
              <a:buClr>
                <a:srgbClr val="838487"/>
              </a:buClr>
              <a:buSzPct val="75000"/>
              <a:buFont typeface="Wingdings 3" pitchFamily="18" charset="2"/>
              <a:buChar char="u"/>
              <a:defRPr/>
            </a:pPr>
            <a:r>
              <a:rPr kumimoji="0" lang="zh-CN" altLang="en-US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嵌入式软件</a:t>
            </a:r>
          </a:p>
          <a:p>
            <a:pPr marL="742950" lvl="1" indent="-285750" eaLnBrk="0" hangingPunct="0">
              <a:lnSpc>
                <a:spcPct val="80000"/>
              </a:lnSpc>
              <a:spcAft>
                <a:spcPct val="50000"/>
              </a:spcAft>
              <a:buClr>
                <a:srgbClr val="838487"/>
              </a:buClr>
              <a:buSzPct val="75000"/>
              <a:buFont typeface="Wingdings 3" pitchFamily="18" charset="2"/>
              <a:buChar char="u"/>
              <a:defRPr/>
            </a:pPr>
            <a:r>
              <a:rPr kumimoji="0" lang="zh-CN" altLang="en-US" sz="2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人工智能</a:t>
            </a:r>
            <a:r>
              <a:rPr kumimoji="0" lang="zh-CN" altLang="en-US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软件</a:t>
            </a:r>
          </a:p>
        </p:txBody>
      </p:sp>
      <p:pic>
        <p:nvPicPr>
          <p:cNvPr id="20485" name="Picture 6" descr="NewsMedia_26783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357298"/>
            <a:ext cx="1547813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7" name="Picture 8" descr="u=1187941564,2283283869&amp;gp=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0" y="2928934"/>
            <a:ext cx="1524000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9977" name="Rectangle 9"/>
          <p:cNvSpPr>
            <a:spLocks noChangeArrowheads="1"/>
          </p:cNvSpPr>
          <p:nvPr/>
        </p:nvSpPr>
        <p:spPr bwMode="auto">
          <a:xfrm>
            <a:off x="169863" y="1249363"/>
            <a:ext cx="69230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</a:pPr>
            <a:r>
              <a:rPr kumimoji="0" lang="zh-CN" altLang="en-US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为什么要讲软件和软件工程（</a:t>
            </a:r>
            <a:r>
              <a:rPr kumimoji="0"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kumimoji="0" lang="zh-CN" altLang="en-US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）？</a:t>
            </a:r>
          </a:p>
        </p:txBody>
      </p:sp>
      <p:sp>
        <p:nvSpPr>
          <p:cNvPr id="48130" name="AutoShape 2" descr="https://ss0.bdstatic.com/70cFvHSh_Q1YnxGkpoWK1HF6hhy/it/u=4183754786,1064221358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8132" name="Picture 4" descr="https://ss0.bdstatic.com/70cFvHSh_Q1YnxGkpoWK1HF6hhy/it/u=4183754786,1064221358&amp;fm=27&amp;gp=0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72066" y="2459157"/>
            <a:ext cx="2071702" cy="1541347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67" name="Rectangle 1051"/>
          <p:cNvSpPr>
            <a:spLocks noChangeArrowheads="1"/>
          </p:cNvSpPr>
          <p:nvPr/>
        </p:nvSpPr>
        <p:spPr bwMode="auto">
          <a:xfrm>
            <a:off x="2771775" y="333375"/>
            <a:ext cx="42481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lnSpc>
                <a:spcPct val="85000"/>
              </a:lnSpc>
              <a:defRPr/>
            </a:pPr>
            <a:r>
              <a:rPr kumimoji="0"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隶书" pitchFamily="49" charset="-122"/>
              </a:rPr>
              <a:t>软件开发方法</a:t>
            </a:r>
          </a:p>
        </p:txBody>
      </p:sp>
      <p:sp>
        <p:nvSpPr>
          <p:cNvPr id="240668" name="Rectangle 1052"/>
          <p:cNvSpPr>
            <a:spLocks noChangeArrowheads="1"/>
          </p:cNvSpPr>
          <p:nvPr/>
        </p:nvSpPr>
        <p:spPr bwMode="auto">
          <a:xfrm>
            <a:off x="34925" y="1916113"/>
            <a:ext cx="9074150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    1978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年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E. Yourdon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和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L. L. Constantine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提出了结构化方法，也称为面向功能的软件开发方法或面向数据流的软件开发方法。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    首先提出用结构化分析（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Structure Analysis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，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SA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）对软件进行需求分析，之后用结构化设计（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Structure Design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，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SD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）方法进行系统设计，最后用结构化编程（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Structure Programming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，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SP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）实现软件。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     结构化方法提出的开发过程步骤明确，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SA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、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SD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和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SP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三个阶段彼此衔接，前后照应。 </a:t>
            </a:r>
          </a:p>
        </p:txBody>
      </p:sp>
      <p:sp>
        <p:nvSpPr>
          <p:cNvPr id="240669" name="Text Box 1053"/>
          <p:cNvSpPr txBox="1">
            <a:spLocks noChangeArrowheads="1"/>
          </p:cNvSpPr>
          <p:nvPr/>
        </p:nvSpPr>
        <p:spPr bwMode="auto">
          <a:xfrm>
            <a:off x="179388" y="1268413"/>
            <a:ext cx="280828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 sz="2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结构化开发方法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4" name="Rectangle 4"/>
          <p:cNvSpPr>
            <a:spLocks noChangeArrowheads="1"/>
          </p:cNvSpPr>
          <p:nvPr/>
        </p:nvSpPr>
        <p:spPr bwMode="auto">
          <a:xfrm>
            <a:off x="2771775" y="333375"/>
            <a:ext cx="38608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just" eaLnBrk="0" hangingPunct="0">
              <a:lnSpc>
                <a:spcPct val="85000"/>
              </a:lnSpc>
              <a:defRPr/>
            </a:pPr>
            <a:r>
              <a:rPr kumimoji="0"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隶书" pitchFamily="49" charset="-122"/>
              </a:rPr>
              <a:t>软件开发方法</a:t>
            </a:r>
          </a:p>
        </p:txBody>
      </p:sp>
      <p:sp>
        <p:nvSpPr>
          <p:cNvPr id="332805" name="Rectangle 5"/>
          <p:cNvSpPr>
            <a:spLocks noChangeArrowheads="1"/>
          </p:cNvSpPr>
          <p:nvPr/>
        </p:nvSpPr>
        <p:spPr bwMode="auto">
          <a:xfrm>
            <a:off x="250825" y="2030413"/>
            <a:ext cx="8604250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    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面向对象思想符合人们对客观世界的认识和描述。客观世界的实体是人们认识世界的基础，面向对象开发方法的基础是对象，而对象就是对客观事务（问题空间）的直接描述。</a:t>
            </a:r>
          </a:p>
          <a:p>
            <a:pPr>
              <a:lnSpc>
                <a:spcPct val="150000"/>
              </a:lnSpc>
              <a:defRPr/>
            </a:pPr>
            <a:endParaRPr lang="zh-CN" altLang="en-US" sz="24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面向对象 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= 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对象 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+ 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类 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+ 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继承 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+ 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消息</a:t>
            </a:r>
            <a:r>
              <a:rPr lang="zh-CN" altLang="en-US">
                <a:latin typeface="Arial" charset="0"/>
              </a:rPr>
              <a:t> </a:t>
            </a:r>
          </a:p>
        </p:txBody>
      </p:sp>
      <p:sp>
        <p:nvSpPr>
          <p:cNvPr id="332806" name="Text Box 6"/>
          <p:cNvSpPr txBox="1">
            <a:spLocks noChangeArrowheads="1"/>
          </p:cNvSpPr>
          <p:nvPr/>
        </p:nvSpPr>
        <p:spPr bwMode="auto">
          <a:xfrm>
            <a:off x="179388" y="1268413"/>
            <a:ext cx="324008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 sz="2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面向对象开发方法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ChangeArrowheads="1"/>
          </p:cNvSpPr>
          <p:nvPr/>
        </p:nvSpPr>
        <p:spPr bwMode="auto">
          <a:xfrm>
            <a:off x="457200" y="457200"/>
            <a:ext cx="845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eaLnBrk="0" hangingPunct="0">
              <a:lnSpc>
                <a:spcPct val="85000"/>
              </a:lnSpc>
              <a:defRPr/>
            </a:pPr>
            <a:r>
              <a:rPr kumimoji="0"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第一章  软件工程概述 小结</a:t>
            </a:r>
          </a:p>
        </p:txBody>
      </p:sp>
      <p:sp>
        <p:nvSpPr>
          <p:cNvPr id="268294" name="Text Box 6"/>
          <p:cNvSpPr txBox="1">
            <a:spLocks noChangeArrowheads="1"/>
          </p:cNvSpPr>
          <p:nvPr/>
        </p:nvSpPr>
        <p:spPr bwMode="auto">
          <a:xfrm>
            <a:off x="1908175" y="2420938"/>
            <a:ext cx="5410200" cy="2870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 eaLnBrk="0" hangingPunct="0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软件工程的发展历程 </a:t>
            </a:r>
          </a:p>
          <a:p>
            <a:pPr algn="just" eaLnBrk="0" hangingPunct="0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软件工程的概念</a:t>
            </a:r>
          </a:p>
          <a:p>
            <a:pPr algn="just" eaLnBrk="0" hangingPunct="0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软件与软件工过程</a:t>
            </a:r>
          </a:p>
          <a:p>
            <a:pPr algn="just" eaLnBrk="0" hangingPunct="0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软件过程模型</a:t>
            </a:r>
          </a:p>
          <a:p>
            <a:pPr algn="just" eaLnBrk="0" hangingPunct="0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软件开发方法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ChangeArrowheads="1"/>
          </p:cNvSpPr>
          <p:nvPr/>
        </p:nvSpPr>
        <p:spPr bwMode="auto">
          <a:xfrm>
            <a:off x="304800" y="1196975"/>
            <a:ext cx="518160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84163" indent="-284163" defTabSz="346075" eaLnBrk="0" hangingPunct="0">
              <a:lnSpc>
                <a:spcPct val="90000"/>
              </a:lnSpc>
              <a:spcAft>
                <a:spcPct val="50000"/>
              </a:spcAft>
              <a:buClr>
                <a:srgbClr val="A31221"/>
              </a:buClr>
              <a:buSzPct val="75000"/>
              <a:buFont typeface="Wingdings 3" pitchFamily="18" charset="2"/>
              <a:buNone/>
              <a:tabLst>
                <a:tab pos="1260475" algn="l"/>
              </a:tabLst>
              <a:defRPr/>
            </a:pPr>
            <a:r>
              <a:rPr kumimoji="0" lang="zh-CN" alt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各产业在经济结构中的比例</a:t>
            </a:r>
          </a:p>
          <a:p>
            <a:pPr marL="622300" lvl="1" indent="-223838" defTabSz="346075" eaLnBrk="0" hangingPunct="0">
              <a:lnSpc>
                <a:spcPct val="90000"/>
              </a:lnSpc>
              <a:spcAft>
                <a:spcPct val="50000"/>
              </a:spcAft>
              <a:buClr>
                <a:srgbClr val="838487"/>
              </a:buClr>
              <a:buSzPct val="75000"/>
              <a:buFont typeface="Wingdings 3" pitchFamily="18" charset="2"/>
              <a:buChar char="u"/>
              <a:tabLst>
                <a:tab pos="1260475" algn="l"/>
              </a:tabLst>
              <a:defRPr/>
            </a:pPr>
            <a:r>
              <a:rPr kumimoji="0"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工业经济结构与信息经济结构的演变。</a:t>
            </a:r>
          </a:p>
        </p:txBody>
      </p:sp>
      <p:pic>
        <p:nvPicPr>
          <p:cNvPr id="22530" name="Picture 3" descr="信息化"/>
          <p:cNvPicPr>
            <a:picLocks noChangeAspect="1" noChangeArrowheads="1"/>
          </p:cNvPicPr>
          <p:nvPr/>
        </p:nvPicPr>
        <p:blipFill>
          <a:blip r:embed="rId2" cstate="print"/>
          <a:srcRect b="17357"/>
          <a:stretch>
            <a:fillRect/>
          </a:stretch>
        </p:blipFill>
        <p:spPr bwMode="auto">
          <a:xfrm>
            <a:off x="3143240" y="2071678"/>
            <a:ext cx="5473700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0996" name="Rectangle 4"/>
          <p:cNvSpPr>
            <a:spLocks noChangeArrowheads="1"/>
          </p:cNvSpPr>
          <p:nvPr/>
        </p:nvSpPr>
        <p:spPr bwMode="auto">
          <a:xfrm>
            <a:off x="228600" y="4876800"/>
            <a:ext cx="7850188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84163" indent="-284163" defTabSz="346075" eaLnBrk="0" hangingPunct="0">
              <a:lnSpc>
                <a:spcPct val="90000"/>
              </a:lnSpc>
              <a:spcAft>
                <a:spcPct val="50000"/>
              </a:spcAft>
              <a:buClr>
                <a:srgbClr val="A31221"/>
              </a:buClr>
              <a:buSzPct val="75000"/>
              <a:buFont typeface="Wingdings 3" pitchFamily="18" charset="2"/>
              <a:buNone/>
              <a:tabLst>
                <a:tab pos="1260475" algn="l"/>
              </a:tabLst>
              <a:defRPr/>
            </a:pPr>
            <a:r>
              <a:rPr kumimoji="0"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软件是信息时代的焦点</a:t>
            </a:r>
          </a:p>
          <a:p>
            <a:pPr marL="622300" lvl="1" indent="-223838" defTabSz="346075" eaLnBrk="0" hangingPunct="0">
              <a:lnSpc>
                <a:spcPct val="90000"/>
              </a:lnSpc>
              <a:spcAft>
                <a:spcPct val="50000"/>
              </a:spcAft>
              <a:buClr>
                <a:srgbClr val="838487"/>
              </a:buClr>
              <a:buSzPct val="75000"/>
              <a:buFont typeface="Wingdings 3" pitchFamily="18" charset="2"/>
              <a:buChar char="u"/>
              <a:tabLst>
                <a:tab pos="1260475" algn="l"/>
              </a:tabLst>
              <a:defRPr/>
            </a:pPr>
            <a:r>
              <a:rPr kumimoji="0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计算机和软件导致了“知识的民主化”；</a:t>
            </a:r>
          </a:p>
          <a:p>
            <a:pPr marL="622300" lvl="1" indent="-223838" defTabSz="346075" eaLnBrk="0" hangingPunct="0">
              <a:lnSpc>
                <a:spcPct val="90000"/>
              </a:lnSpc>
              <a:spcAft>
                <a:spcPct val="50000"/>
              </a:spcAft>
              <a:buClr>
                <a:srgbClr val="838487"/>
              </a:buClr>
              <a:buSzPct val="75000"/>
              <a:buFont typeface="Wingdings 3" pitchFamily="18" charset="2"/>
              <a:buChar char="u"/>
              <a:tabLst>
                <a:tab pos="1260475" algn="l"/>
              </a:tabLst>
              <a:defRPr/>
            </a:pPr>
            <a:r>
              <a:rPr kumimoji="0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“网络共享”是全球知识交换的关键；</a:t>
            </a:r>
          </a:p>
          <a:p>
            <a:pPr marL="622300" lvl="1" indent="-223838" defTabSz="346075" eaLnBrk="0" hangingPunct="0">
              <a:lnSpc>
                <a:spcPct val="90000"/>
              </a:lnSpc>
              <a:spcAft>
                <a:spcPct val="50000"/>
              </a:spcAft>
              <a:buClr>
                <a:srgbClr val="838487"/>
              </a:buClr>
              <a:buSzPct val="75000"/>
              <a:buFont typeface="Wingdings 3" pitchFamily="18" charset="2"/>
              <a:buChar char="u"/>
              <a:tabLst>
                <a:tab pos="1260475" algn="l"/>
              </a:tabLst>
              <a:defRPr/>
            </a:pPr>
            <a:r>
              <a:rPr kumimoji="0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由计算机控制的信息和知识，将是</a:t>
            </a:r>
            <a:r>
              <a:rPr kumimoji="0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21</a:t>
            </a:r>
            <a:r>
              <a:rPr kumimoji="0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世纪中权力的焦点。</a:t>
            </a:r>
          </a:p>
        </p:txBody>
      </p:sp>
      <p:sp>
        <p:nvSpPr>
          <p:cNvPr id="340998" name="Rectangle 6"/>
          <p:cNvSpPr>
            <a:spLocks noChangeArrowheads="1"/>
          </p:cNvSpPr>
          <p:nvPr/>
        </p:nvSpPr>
        <p:spPr bwMode="auto">
          <a:xfrm>
            <a:off x="838200" y="381000"/>
            <a:ext cx="769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>
              <a:lnSpc>
                <a:spcPct val="85000"/>
              </a:lnSpc>
              <a:defRPr/>
            </a:pPr>
            <a:r>
              <a:rPr kumimoji="0"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引 言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7" name="Rectangle 3"/>
          <p:cNvSpPr>
            <a:spLocks noChangeArrowheads="1"/>
          </p:cNvSpPr>
          <p:nvPr/>
        </p:nvSpPr>
        <p:spPr bwMode="auto">
          <a:xfrm>
            <a:off x="228600" y="1143000"/>
            <a:ext cx="8807450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84163" indent="-284163" defTabSz="346075" eaLnBrk="0" hangingPunct="0">
              <a:lnSpc>
                <a:spcPct val="120000"/>
              </a:lnSpc>
              <a:spcAft>
                <a:spcPct val="50000"/>
              </a:spcAft>
              <a:buClr>
                <a:srgbClr val="A31221"/>
              </a:buClr>
              <a:buSzPct val="75000"/>
              <a:buFont typeface="Wingdings 3" pitchFamily="18" charset="2"/>
              <a:buNone/>
              <a:tabLst>
                <a:tab pos="1260475" algn="l"/>
              </a:tabLst>
            </a:pPr>
            <a:r>
              <a:rPr kumimoji="0"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为什么要讲软件和软件工程</a:t>
            </a:r>
            <a:r>
              <a:rPr kumimoji="0"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kumimoji="0"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kumimoji="0"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  <a:r>
              <a:rPr kumimoji="0" lang="zh-CN" altLang="en-US" dirty="0"/>
              <a:t> </a:t>
            </a:r>
            <a:r>
              <a:rPr kumimoji="0"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？</a:t>
            </a:r>
          </a:p>
          <a:p>
            <a:pPr marL="622300" lvl="1" indent="-223838" defTabSz="346075" eaLnBrk="0" hangingPunct="0">
              <a:lnSpc>
                <a:spcPct val="110000"/>
              </a:lnSpc>
              <a:spcAft>
                <a:spcPct val="50000"/>
              </a:spcAft>
              <a:buClr>
                <a:srgbClr val="838487"/>
              </a:buClr>
              <a:buSzPct val="75000"/>
              <a:buFont typeface="Wingdings 3" pitchFamily="18" charset="2"/>
              <a:buChar char="u"/>
              <a:tabLst>
                <a:tab pos="1260475" algn="l"/>
              </a:tabLst>
            </a:pPr>
            <a:r>
              <a:rPr kumimoji="0"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软件开发的本质是什么？</a:t>
            </a:r>
          </a:p>
          <a:p>
            <a:pPr marL="622300" lvl="1" indent="-223838" defTabSz="346075" eaLnBrk="0" hangingPunct="0">
              <a:lnSpc>
                <a:spcPct val="150000"/>
              </a:lnSpc>
              <a:spcAft>
                <a:spcPct val="50000"/>
              </a:spcAft>
              <a:buClr>
                <a:srgbClr val="838487"/>
              </a:buClr>
              <a:buSzPct val="75000"/>
              <a:buFont typeface="Wingdings 3" pitchFamily="18" charset="2"/>
              <a:buNone/>
              <a:tabLst>
                <a:tab pos="1260475" algn="l"/>
              </a:tabLst>
            </a:pPr>
            <a:r>
              <a:rPr kumimoji="0"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 软件开发是将现实问题域中概念和处理过程转换为计算机（网络）的概念和处理逻辑的映射。从而软件开发的本质可概括为：在不同抽象层对术语和处理逻辑的映射。</a:t>
            </a:r>
          </a:p>
          <a:p>
            <a:pPr marL="622300" lvl="1" indent="-223838" defTabSz="346075" eaLnBrk="0" hangingPunct="0">
              <a:lnSpc>
                <a:spcPct val="150000"/>
              </a:lnSpc>
              <a:spcAft>
                <a:spcPct val="50000"/>
              </a:spcAft>
              <a:buClr>
                <a:srgbClr val="838487"/>
              </a:buClr>
              <a:buSzPct val="75000"/>
              <a:buFont typeface="Wingdings 3" pitchFamily="18" charset="2"/>
              <a:buChar char="u"/>
              <a:tabLst>
                <a:tab pos="1260475" algn="l"/>
              </a:tabLst>
            </a:pPr>
            <a:r>
              <a:rPr kumimoji="0"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进一步围绕软件开发，分析如何实现上述映射、以及如何管理这些映射相关的活动，这样才能更好的开发出过程受控、质量受控的软件产品。</a:t>
            </a:r>
            <a:endParaRPr kumimoji="0" lang="zh-CN" alt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  <p:pic>
        <p:nvPicPr>
          <p:cNvPr id="21506" name="Picture 4" descr="bslogo_gri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2138" y="4941167"/>
            <a:ext cx="2663825" cy="1577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949" name="Rectangle 5"/>
          <p:cNvSpPr>
            <a:spLocks noChangeArrowheads="1"/>
          </p:cNvSpPr>
          <p:nvPr/>
        </p:nvSpPr>
        <p:spPr bwMode="auto">
          <a:xfrm>
            <a:off x="838200" y="381000"/>
            <a:ext cx="769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>
              <a:lnSpc>
                <a:spcPct val="85000"/>
              </a:lnSpc>
              <a:defRPr/>
            </a:pPr>
            <a:r>
              <a:rPr kumimoji="0"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引 言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6" name="Rectangle 4"/>
          <p:cNvSpPr>
            <a:spLocks noGrp="1" noChangeArrowheads="1"/>
          </p:cNvSpPr>
          <p:nvPr>
            <p:ph type="title"/>
          </p:nvPr>
        </p:nvSpPr>
        <p:spPr>
          <a:xfrm>
            <a:off x="179388" y="1341438"/>
            <a:ext cx="6769100" cy="533400"/>
          </a:xfrm>
        </p:spPr>
        <p:txBody>
          <a:bodyPr lIns="92075" tIns="46038" rIns="92075" bIns="46038" anchor="ctr"/>
          <a:lstStyle/>
          <a:p>
            <a:pPr algn="l">
              <a:buFontTx/>
              <a:buChar char=" "/>
              <a:defRPr/>
            </a:pPr>
            <a:r>
              <a:rPr lang="zh-CN" altLang="en-US" sz="3600">
                <a:solidFill>
                  <a:srgbClr val="2818F4"/>
                </a:solidFill>
              </a:rPr>
              <a:t>软件开发技术面临的问题</a:t>
            </a:r>
          </a:p>
        </p:txBody>
      </p:sp>
      <p:sp>
        <p:nvSpPr>
          <p:cNvPr id="376837" name="Rectangle 5"/>
          <p:cNvSpPr>
            <a:spLocks noChangeArrowheads="1"/>
          </p:cNvSpPr>
          <p:nvPr/>
        </p:nvSpPr>
        <p:spPr bwMode="auto">
          <a:xfrm>
            <a:off x="838200" y="381000"/>
            <a:ext cx="769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>
              <a:lnSpc>
                <a:spcPct val="85000"/>
              </a:lnSpc>
              <a:defRPr/>
            </a:pPr>
            <a:r>
              <a:rPr kumimoji="0"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软件危机</a:t>
            </a:r>
          </a:p>
        </p:txBody>
      </p:sp>
      <p:sp>
        <p:nvSpPr>
          <p:cNvPr id="37683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55976" y="2132856"/>
            <a:ext cx="4520381" cy="3528392"/>
          </a:xfrm>
        </p:spPr>
        <p:txBody>
          <a:bodyPr tIns="46038" bIns="46038"/>
          <a:lstStyle/>
          <a:p>
            <a:pPr marL="0" indent="0">
              <a:lnSpc>
                <a:spcPct val="150000"/>
              </a:lnSpc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12306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网络购票系统：</a:t>
            </a:r>
          </a:p>
          <a:p>
            <a:pPr marL="0" indent="0">
              <a:lnSpc>
                <a:spcPct val="150000"/>
              </a:lnSpc>
              <a:buFont typeface="Wingdings 3" pitchFamily="18" charset="2"/>
              <a:buChar char="u"/>
              <a:defRPr/>
            </a:pP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历时两年研发成功，耗资</a:t>
            </a:r>
            <a:r>
              <a:rPr lang="en-US" altLang="zh-CN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亿元人民币，于</a:t>
            </a:r>
            <a:r>
              <a:rPr lang="en-US" altLang="zh-CN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2011</a:t>
            </a: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年</a:t>
            </a:r>
            <a:r>
              <a:rPr lang="en-US" altLang="zh-CN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月</a:t>
            </a:r>
            <a:r>
              <a:rPr lang="en-US" altLang="zh-CN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12</a:t>
            </a: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日投入运行。</a:t>
            </a:r>
          </a:p>
          <a:p>
            <a:pPr marL="0" indent="0">
              <a:lnSpc>
                <a:spcPct val="150000"/>
              </a:lnSpc>
              <a:buFont typeface="Wingdings 3" pitchFamily="18" charset="2"/>
              <a:buChar char="u"/>
              <a:defRPr/>
            </a:pP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2012</a:t>
            </a: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年</a:t>
            </a:r>
            <a:r>
              <a:rPr lang="en-US" altLang="zh-CN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月</a:t>
            </a:r>
            <a:r>
              <a:rPr lang="en-US" altLang="zh-CN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日春运启动，</a:t>
            </a:r>
            <a:r>
              <a:rPr lang="en-US" altLang="zh-CN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9</a:t>
            </a: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日网站点击量超过</a:t>
            </a:r>
            <a:r>
              <a:rPr lang="en-US" altLang="zh-CN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14</a:t>
            </a: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亿次，出现网站崩溃、登录缓慢、无法支付、扣钱不出票等严重问题。</a:t>
            </a:r>
          </a:p>
          <a:p>
            <a:pPr marL="0" indent="0">
              <a:lnSpc>
                <a:spcPct val="150000"/>
              </a:lnSpc>
              <a:buFont typeface="Wingdings 3" pitchFamily="18" charset="2"/>
              <a:buChar char="u"/>
              <a:defRPr/>
            </a:pP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SQL</a:t>
            </a: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语句注入错。</a:t>
            </a:r>
          </a:p>
        </p:txBody>
      </p:sp>
      <p:pic>
        <p:nvPicPr>
          <p:cNvPr id="2867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463" y="2060575"/>
            <a:ext cx="3889375" cy="396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92500" y="2349500"/>
            <a:ext cx="5472113" cy="3527425"/>
          </a:xfrm>
        </p:spPr>
        <p:txBody>
          <a:bodyPr tIns="46038" bIns="46038"/>
          <a:lstStyle/>
          <a:p>
            <a:pPr>
              <a:lnSpc>
                <a:spcPct val="160000"/>
              </a:lnSpc>
              <a:buFont typeface="Wingdings" pitchFamily="2" charset="2"/>
              <a:buChar char="v"/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Windows 95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超过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1000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万行代码  </a:t>
            </a:r>
          </a:p>
          <a:p>
            <a:pPr>
              <a:lnSpc>
                <a:spcPct val="160000"/>
              </a:lnSpc>
              <a:buFont typeface="Wingdings" pitchFamily="2" charset="2"/>
              <a:buChar char="v"/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Windows XP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超过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4000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万行代码</a:t>
            </a:r>
          </a:p>
          <a:p>
            <a:pPr>
              <a:lnSpc>
                <a:spcPct val="160000"/>
              </a:lnSpc>
              <a:buFont typeface="Wingdings" pitchFamily="2" charset="2"/>
              <a:buChar char="v"/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Windows Vista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超过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5000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万行代码，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9000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余位开发人员，耗资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60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亿美元。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2006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年底推出，公测发现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万余错误。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268413"/>
            <a:ext cx="8456613" cy="533400"/>
          </a:xfrm>
        </p:spPr>
        <p:txBody>
          <a:bodyPr lIns="92075" tIns="46038" rIns="92075" bIns="46038" anchor="ctr"/>
          <a:lstStyle/>
          <a:p>
            <a:pPr algn="l">
              <a:buFontTx/>
              <a:buChar char=" "/>
              <a:defRPr/>
            </a:pPr>
            <a:r>
              <a:rPr lang="zh-CN" altLang="en-US" sz="3600">
                <a:solidFill>
                  <a:srgbClr val="2818F4"/>
                </a:solidFill>
              </a:rPr>
              <a:t>软件开发技术面临的问题</a:t>
            </a:r>
          </a:p>
        </p:txBody>
      </p:sp>
      <p:sp>
        <p:nvSpPr>
          <p:cNvPr id="350212" name="Rectangle 4"/>
          <p:cNvSpPr>
            <a:spLocks noChangeArrowheads="1"/>
          </p:cNvSpPr>
          <p:nvPr/>
        </p:nvSpPr>
        <p:spPr bwMode="auto">
          <a:xfrm>
            <a:off x="838200" y="381000"/>
            <a:ext cx="769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>
              <a:lnSpc>
                <a:spcPct val="85000"/>
              </a:lnSpc>
              <a:defRPr/>
            </a:pPr>
            <a:r>
              <a:rPr kumimoji="0"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软件危机</a:t>
            </a:r>
          </a:p>
        </p:txBody>
      </p:sp>
      <p:pic>
        <p:nvPicPr>
          <p:cNvPr id="24580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2636838"/>
            <a:ext cx="2881312" cy="183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1" y="1268413"/>
            <a:ext cx="4139952" cy="533400"/>
          </a:xfrm>
        </p:spPr>
        <p:txBody>
          <a:bodyPr lIns="92075" tIns="46038" rIns="92075" bIns="46038" anchor="ctr"/>
          <a:lstStyle/>
          <a:p>
            <a:pPr algn="l">
              <a:buFontTx/>
              <a:buChar char=" "/>
              <a:defRPr/>
            </a:pPr>
            <a:r>
              <a:rPr lang="zh-CN" altLang="en-US" sz="3600" dirty="0" smtClean="0">
                <a:solidFill>
                  <a:srgbClr val="2818F4"/>
                </a:solidFill>
              </a:rPr>
              <a:t>软件的本质特性</a:t>
            </a:r>
            <a:endParaRPr lang="zh-CN" altLang="en-US" sz="3600" dirty="0">
              <a:solidFill>
                <a:srgbClr val="2818F4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8200" y="381000"/>
            <a:ext cx="769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>
              <a:lnSpc>
                <a:spcPct val="85000"/>
              </a:lnSpc>
              <a:defRPr/>
            </a:pPr>
            <a:r>
              <a:rPr kumimoji="0"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软件危机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85571" y="1875281"/>
            <a:ext cx="65458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Fred Brooks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是美国北卡罗来纳大学的计算机科学教授，在计算机体系结构、操作系统和软件工程方面作出了里程碑式的贡献，于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1999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年荣获计算机领域最高奖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——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图灵奖。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7222" y="4146475"/>
            <a:ext cx="523213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Fred Brooks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1987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年发表了一篇题为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《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Essence and Accidents of Software Engineering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》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的论文中提出：软件具有</a:t>
            </a:r>
            <a:r>
              <a:rPr lang="zh-CN" altLang="en-US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复杂性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zh-CN" altLang="en-US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一致性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zh-CN" altLang="en-US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可变性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</a:t>
            </a:r>
            <a:r>
              <a:rPr lang="zh-CN" altLang="en-US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不可见性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等固有的内在特性，这是造成软件开发困难的主要原因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248" y="1317861"/>
            <a:ext cx="2059460" cy="257440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356" y="4006239"/>
            <a:ext cx="3363352" cy="254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01039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第1章 软件工程概述（胡思康）">
  <a:themeElements>
    <a:clrScheme name="第1章 软件工程概述（胡思康） 1">
      <a:dk1>
        <a:srgbClr val="000000"/>
      </a:dk1>
      <a:lt1>
        <a:srgbClr val="FFFFFF"/>
      </a:lt1>
      <a:dk2>
        <a:srgbClr val="A31221"/>
      </a:dk2>
      <a:lt2>
        <a:srgbClr val="E48518"/>
      </a:lt2>
      <a:accent1>
        <a:srgbClr val="CAC4A8"/>
      </a:accent1>
      <a:accent2>
        <a:srgbClr val="FFC94E"/>
      </a:accent2>
      <a:accent3>
        <a:srgbClr val="FFFFFF"/>
      </a:accent3>
      <a:accent4>
        <a:srgbClr val="000000"/>
      </a:accent4>
      <a:accent5>
        <a:srgbClr val="E1DED1"/>
      </a:accent5>
      <a:accent6>
        <a:srgbClr val="E7B646"/>
      </a:accent6>
      <a:hlink>
        <a:srgbClr val="005F94"/>
      </a:hlink>
      <a:folHlink>
        <a:srgbClr val="526400"/>
      </a:folHlink>
    </a:clrScheme>
    <a:fontScheme name="第1章 软件工程概述（胡思康）">
      <a:majorFont>
        <a:latin typeface="隶书"/>
        <a:ea typeface="隶书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第1章 软件工程概述（胡思康） 1">
        <a:dk1>
          <a:srgbClr val="000000"/>
        </a:dk1>
        <a:lt1>
          <a:srgbClr val="FFFFFF"/>
        </a:lt1>
        <a:dk2>
          <a:srgbClr val="A31221"/>
        </a:dk2>
        <a:lt2>
          <a:srgbClr val="E48518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2172</TotalTime>
  <Pages>57</Pages>
  <Words>3137</Words>
  <Application>Microsoft Office PowerPoint</Application>
  <PresentationFormat>全屏显示(4:3)</PresentationFormat>
  <Paragraphs>428</Paragraphs>
  <Slides>42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4" baseType="lpstr">
      <vt:lpstr>Monotype Sorts</vt:lpstr>
      <vt:lpstr>黑体</vt:lpstr>
      <vt:lpstr>楷体</vt:lpstr>
      <vt:lpstr>楷体_GB2312</vt:lpstr>
      <vt:lpstr>隶书</vt:lpstr>
      <vt:lpstr>宋体</vt:lpstr>
      <vt:lpstr>Arial</vt:lpstr>
      <vt:lpstr>Arial Narrow</vt:lpstr>
      <vt:lpstr>Times New Roman</vt:lpstr>
      <vt:lpstr>Wingdings</vt:lpstr>
      <vt:lpstr>Wingdings 3</vt:lpstr>
      <vt:lpstr>第1章 软件工程概述（胡思康）</vt:lpstr>
      <vt:lpstr>PowerPoint 演示文稿</vt:lpstr>
      <vt:lpstr>课程的主要内容（软件工程知识体系）：</vt:lpstr>
      <vt:lpstr>第1章  软件工程概述</vt:lpstr>
      <vt:lpstr>PowerPoint 演示文稿</vt:lpstr>
      <vt:lpstr>PowerPoint 演示文稿</vt:lpstr>
      <vt:lpstr>PowerPoint 演示文稿</vt:lpstr>
      <vt:lpstr>软件开发技术面临的问题</vt:lpstr>
      <vt:lpstr>软件开发技术面临的问题</vt:lpstr>
      <vt:lpstr>软件的本质特性</vt:lpstr>
      <vt:lpstr>软件的本质特性——复杂性</vt:lpstr>
      <vt:lpstr>软件的本质特性——复杂性</vt:lpstr>
      <vt:lpstr>软件的本质特性——一致性</vt:lpstr>
      <vt:lpstr>软件的本质特性——可变性</vt:lpstr>
      <vt:lpstr>软件的本质特性——不可见性</vt:lpstr>
      <vt:lpstr>PowerPoint 演示文稿</vt:lpstr>
      <vt:lpstr>软件工程的发展历程</vt:lpstr>
      <vt:lpstr>PowerPoint 演示文稿</vt:lpstr>
      <vt:lpstr>PowerPoint 演示文稿</vt:lpstr>
      <vt:lpstr>软件工程的产生和发展</vt:lpstr>
      <vt:lpstr>PowerPoint 演示文稿</vt:lpstr>
      <vt:lpstr>PowerPoint 演示文稿</vt:lpstr>
      <vt:lpstr>软件工程的概念</vt:lpstr>
      <vt:lpstr>软件工程的概念</vt:lpstr>
      <vt:lpstr>软件基本概念</vt:lpstr>
      <vt:lpstr>PowerPoint 演示文稿</vt:lpstr>
      <vt:lpstr>PowerPoint 演示文稿</vt:lpstr>
      <vt:lpstr>瀑布模型 (线形顺序模型)  1970年，Winston Royce</vt:lpstr>
      <vt:lpstr>PowerPoint 演示文稿</vt:lpstr>
      <vt:lpstr>原型模型（演化模型）</vt:lpstr>
      <vt:lpstr>PowerPoint 演示文稿</vt:lpstr>
      <vt:lpstr>PowerPoint 演示文稿</vt:lpstr>
      <vt:lpstr>PowerPoint 演示文稿</vt:lpstr>
      <vt:lpstr>敏捷过程模型</vt:lpstr>
      <vt:lpstr>PowerPoint 演示文稿</vt:lpstr>
      <vt:lpstr>敏捷过程方法——Scrum</vt:lpstr>
      <vt:lpstr>敏捷过程方法——极限编程（XP：eXtreme Programming）</vt:lpstr>
      <vt:lpstr>敏捷过程方法——测试驱动（TDD：Test-Driven Development）</vt:lpstr>
      <vt:lpstr>变换模型</vt:lpstr>
      <vt:lpstr>PowerPoint 演示文稿</vt:lpstr>
      <vt:lpstr>PowerPoint 演示文稿</vt:lpstr>
      <vt:lpstr>PowerPoint 演示文稿</vt:lpstr>
      <vt:lpstr>PowerPoint 演示文稿</vt:lpstr>
    </vt:vector>
  </TitlesOfParts>
  <Company>BIT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软件工程概论</dc:title>
  <dc:creator>胡思康</dc:creator>
  <cp:lastModifiedBy>Hu Sikang</cp:lastModifiedBy>
  <cp:revision>465</cp:revision>
  <cp:lastPrinted>1601-01-01T00:00:00Z</cp:lastPrinted>
  <dcterms:created xsi:type="dcterms:W3CDTF">1997-09-08T01:09:18Z</dcterms:created>
  <dcterms:modified xsi:type="dcterms:W3CDTF">2019-11-11T05:58:55Z</dcterms:modified>
</cp:coreProperties>
</file>