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6"/>
  </p:notesMasterIdLst>
  <p:handoutMasterIdLst>
    <p:handoutMasterId r:id="rId77"/>
  </p:handoutMasterIdLst>
  <p:sldIdLst>
    <p:sldId id="583" r:id="rId2"/>
    <p:sldId id="639" r:id="rId3"/>
    <p:sldId id="564" r:id="rId4"/>
    <p:sldId id="627" r:id="rId5"/>
    <p:sldId id="702" r:id="rId6"/>
    <p:sldId id="703" r:id="rId7"/>
    <p:sldId id="704" r:id="rId8"/>
    <p:sldId id="705" r:id="rId9"/>
    <p:sldId id="567" r:id="rId10"/>
    <p:sldId id="641" r:id="rId11"/>
    <p:sldId id="568" r:id="rId12"/>
    <p:sldId id="706" r:id="rId13"/>
    <p:sldId id="707" r:id="rId14"/>
    <p:sldId id="708" r:id="rId15"/>
    <p:sldId id="571" r:id="rId16"/>
    <p:sldId id="574" r:id="rId17"/>
    <p:sldId id="701" r:id="rId18"/>
    <p:sldId id="688" r:id="rId19"/>
    <p:sldId id="694" r:id="rId20"/>
    <p:sldId id="695" r:id="rId21"/>
    <p:sldId id="696" r:id="rId22"/>
    <p:sldId id="698" r:id="rId23"/>
    <p:sldId id="699" r:id="rId24"/>
    <p:sldId id="697" r:id="rId25"/>
    <p:sldId id="700" r:id="rId26"/>
    <p:sldId id="635" r:id="rId27"/>
    <p:sldId id="643" r:id="rId28"/>
    <p:sldId id="632" r:id="rId29"/>
    <p:sldId id="644" r:id="rId30"/>
    <p:sldId id="591" r:id="rId31"/>
    <p:sldId id="592" r:id="rId32"/>
    <p:sldId id="594" r:id="rId33"/>
    <p:sldId id="604" r:id="rId34"/>
    <p:sldId id="605" r:id="rId35"/>
    <p:sldId id="646" r:id="rId36"/>
    <p:sldId id="647" r:id="rId37"/>
    <p:sldId id="648" r:id="rId38"/>
    <p:sldId id="653" r:id="rId39"/>
    <p:sldId id="649" r:id="rId40"/>
    <p:sldId id="650" r:id="rId41"/>
    <p:sldId id="651" r:id="rId42"/>
    <p:sldId id="645" r:id="rId43"/>
    <p:sldId id="596" r:id="rId44"/>
    <p:sldId id="655" r:id="rId45"/>
    <p:sldId id="656" r:id="rId46"/>
    <p:sldId id="657" r:id="rId47"/>
    <p:sldId id="658" r:id="rId48"/>
    <p:sldId id="659" r:id="rId49"/>
    <p:sldId id="660" r:id="rId50"/>
    <p:sldId id="687" r:id="rId51"/>
    <p:sldId id="654" r:id="rId52"/>
    <p:sldId id="617" r:id="rId53"/>
    <p:sldId id="662" r:id="rId54"/>
    <p:sldId id="663" r:id="rId55"/>
    <p:sldId id="664" r:id="rId56"/>
    <p:sldId id="665" r:id="rId57"/>
    <p:sldId id="666" r:id="rId58"/>
    <p:sldId id="668" r:id="rId59"/>
    <p:sldId id="669" r:id="rId60"/>
    <p:sldId id="690" r:id="rId61"/>
    <p:sldId id="692" r:id="rId62"/>
    <p:sldId id="693" r:id="rId63"/>
    <p:sldId id="667" r:id="rId64"/>
    <p:sldId id="623" r:id="rId65"/>
    <p:sldId id="670" r:id="rId66"/>
    <p:sldId id="673" r:id="rId67"/>
    <p:sldId id="672" r:id="rId68"/>
    <p:sldId id="674" r:id="rId69"/>
    <p:sldId id="633" r:id="rId70"/>
    <p:sldId id="684" r:id="rId71"/>
    <p:sldId id="685" r:id="rId72"/>
    <p:sldId id="636" r:id="rId73"/>
    <p:sldId id="637" r:id="rId74"/>
    <p:sldId id="503" r:id="rId75"/>
  </p:sldIdLst>
  <p:sldSz cx="9144000" cy="6858000" type="screen4x3"/>
  <p:notesSz cx="6858000" cy="9775825"/>
  <p:kinsoku lang="zh-CN" invalStChars="!),.:;?]}、。—ˇ¨〃々—～‖…’”〕〉》」』〗】∶！＂＇），．：；？］｀｜｝·" invalEndChars="([{‘“〔〈《「『〖【（［｛．·"/>
  <p:defaultTextStyle>
    <a:defPPr>
      <a:defRPr lang="zh-CN"/>
    </a:defPPr>
    <a:lvl1pPr algn="l" rtl="0" eaLnBrk="0" fontAlgn="base" hangingPunct="0">
      <a:lnSpc>
        <a:spcPct val="90000"/>
      </a:lnSpc>
      <a:spcBef>
        <a:spcPct val="0"/>
      </a:spcBef>
      <a:spcAft>
        <a:spcPct val="50000"/>
      </a:spcAft>
      <a:buClr>
        <a:srgbClr val="838487"/>
      </a:buClr>
      <a:buSzPct val="75000"/>
      <a:buFont typeface="Wingdings" pitchFamily="2" charset="2"/>
      <a:buChar char="n"/>
      <a:defRPr sz="1400" kern="1200">
        <a:solidFill>
          <a:srgbClr val="000000"/>
        </a:solidFill>
        <a:effectLst>
          <a:outerShdw blurRad="38100" dist="38100" dir="2700000" algn="tl">
            <a:srgbClr val="000000">
              <a:alpha val="43137"/>
            </a:srgbClr>
          </a:outerShdw>
        </a:effectLst>
        <a:latin typeface="Arial" charset="0"/>
        <a:ea typeface="宋体" pitchFamily="2" charset="-122"/>
        <a:cs typeface="+mn-cs"/>
      </a:defRPr>
    </a:lvl1pPr>
    <a:lvl2pPr marL="457200" algn="l" rtl="0" eaLnBrk="0" fontAlgn="base" hangingPunct="0">
      <a:lnSpc>
        <a:spcPct val="90000"/>
      </a:lnSpc>
      <a:spcBef>
        <a:spcPct val="0"/>
      </a:spcBef>
      <a:spcAft>
        <a:spcPct val="50000"/>
      </a:spcAft>
      <a:buClr>
        <a:srgbClr val="838487"/>
      </a:buClr>
      <a:buSzPct val="75000"/>
      <a:buFont typeface="Wingdings" pitchFamily="2" charset="2"/>
      <a:buChar char="n"/>
      <a:defRPr sz="1400" kern="1200">
        <a:solidFill>
          <a:srgbClr val="000000"/>
        </a:solidFill>
        <a:effectLst>
          <a:outerShdw blurRad="38100" dist="38100" dir="2700000" algn="tl">
            <a:srgbClr val="000000">
              <a:alpha val="43137"/>
            </a:srgbClr>
          </a:outerShdw>
        </a:effectLst>
        <a:latin typeface="Arial" charset="0"/>
        <a:ea typeface="宋体" pitchFamily="2" charset="-122"/>
        <a:cs typeface="+mn-cs"/>
      </a:defRPr>
    </a:lvl2pPr>
    <a:lvl3pPr marL="914400" algn="l" rtl="0" eaLnBrk="0" fontAlgn="base" hangingPunct="0">
      <a:lnSpc>
        <a:spcPct val="90000"/>
      </a:lnSpc>
      <a:spcBef>
        <a:spcPct val="0"/>
      </a:spcBef>
      <a:spcAft>
        <a:spcPct val="50000"/>
      </a:spcAft>
      <a:buClr>
        <a:srgbClr val="838487"/>
      </a:buClr>
      <a:buSzPct val="75000"/>
      <a:buFont typeface="Wingdings" pitchFamily="2" charset="2"/>
      <a:buChar char="n"/>
      <a:defRPr sz="1400" kern="1200">
        <a:solidFill>
          <a:srgbClr val="000000"/>
        </a:solidFill>
        <a:effectLst>
          <a:outerShdw blurRad="38100" dist="38100" dir="2700000" algn="tl">
            <a:srgbClr val="000000">
              <a:alpha val="43137"/>
            </a:srgbClr>
          </a:outerShdw>
        </a:effectLst>
        <a:latin typeface="Arial" charset="0"/>
        <a:ea typeface="宋体" pitchFamily="2" charset="-122"/>
        <a:cs typeface="+mn-cs"/>
      </a:defRPr>
    </a:lvl3pPr>
    <a:lvl4pPr marL="1371600" algn="l" rtl="0" eaLnBrk="0" fontAlgn="base" hangingPunct="0">
      <a:lnSpc>
        <a:spcPct val="90000"/>
      </a:lnSpc>
      <a:spcBef>
        <a:spcPct val="0"/>
      </a:spcBef>
      <a:spcAft>
        <a:spcPct val="50000"/>
      </a:spcAft>
      <a:buClr>
        <a:srgbClr val="838487"/>
      </a:buClr>
      <a:buSzPct val="75000"/>
      <a:buFont typeface="Wingdings" pitchFamily="2" charset="2"/>
      <a:buChar char="n"/>
      <a:defRPr sz="1400" kern="1200">
        <a:solidFill>
          <a:srgbClr val="000000"/>
        </a:solidFill>
        <a:effectLst>
          <a:outerShdw blurRad="38100" dist="38100" dir="2700000" algn="tl">
            <a:srgbClr val="000000">
              <a:alpha val="43137"/>
            </a:srgbClr>
          </a:outerShdw>
        </a:effectLst>
        <a:latin typeface="Arial" charset="0"/>
        <a:ea typeface="宋体" pitchFamily="2" charset="-122"/>
        <a:cs typeface="+mn-cs"/>
      </a:defRPr>
    </a:lvl4pPr>
    <a:lvl5pPr marL="1828800" algn="l" rtl="0" eaLnBrk="0" fontAlgn="base" hangingPunct="0">
      <a:lnSpc>
        <a:spcPct val="90000"/>
      </a:lnSpc>
      <a:spcBef>
        <a:spcPct val="0"/>
      </a:spcBef>
      <a:spcAft>
        <a:spcPct val="50000"/>
      </a:spcAft>
      <a:buClr>
        <a:srgbClr val="838487"/>
      </a:buClr>
      <a:buSzPct val="75000"/>
      <a:buFont typeface="Wingdings" pitchFamily="2" charset="2"/>
      <a:buChar char="n"/>
      <a:defRPr sz="1400" kern="1200">
        <a:solidFill>
          <a:srgbClr val="000000"/>
        </a:solidFill>
        <a:effectLst>
          <a:outerShdw blurRad="38100" dist="38100" dir="2700000" algn="tl">
            <a:srgbClr val="000000">
              <a:alpha val="43137"/>
            </a:srgbClr>
          </a:outerShdw>
        </a:effectLst>
        <a:latin typeface="Arial" charset="0"/>
        <a:ea typeface="宋体" pitchFamily="2" charset="-122"/>
        <a:cs typeface="+mn-cs"/>
      </a:defRPr>
    </a:lvl5pPr>
    <a:lvl6pPr marL="2286000" algn="l" defTabSz="914400" rtl="0" eaLnBrk="1" latinLnBrk="0" hangingPunct="1">
      <a:defRPr sz="1400" kern="1200">
        <a:solidFill>
          <a:srgbClr val="000000"/>
        </a:solidFill>
        <a:effectLst>
          <a:outerShdw blurRad="38100" dist="38100" dir="2700000" algn="tl">
            <a:srgbClr val="000000">
              <a:alpha val="43137"/>
            </a:srgbClr>
          </a:outerShdw>
        </a:effectLst>
        <a:latin typeface="Arial" charset="0"/>
        <a:ea typeface="宋体" pitchFamily="2" charset="-122"/>
        <a:cs typeface="+mn-cs"/>
      </a:defRPr>
    </a:lvl6pPr>
    <a:lvl7pPr marL="2743200" algn="l" defTabSz="914400" rtl="0" eaLnBrk="1" latinLnBrk="0" hangingPunct="1">
      <a:defRPr sz="1400" kern="1200">
        <a:solidFill>
          <a:srgbClr val="000000"/>
        </a:solidFill>
        <a:effectLst>
          <a:outerShdw blurRad="38100" dist="38100" dir="2700000" algn="tl">
            <a:srgbClr val="000000">
              <a:alpha val="43137"/>
            </a:srgbClr>
          </a:outerShdw>
        </a:effectLst>
        <a:latin typeface="Arial" charset="0"/>
        <a:ea typeface="宋体" pitchFamily="2" charset="-122"/>
        <a:cs typeface="+mn-cs"/>
      </a:defRPr>
    </a:lvl7pPr>
    <a:lvl8pPr marL="3200400" algn="l" defTabSz="914400" rtl="0" eaLnBrk="1" latinLnBrk="0" hangingPunct="1">
      <a:defRPr sz="1400" kern="1200">
        <a:solidFill>
          <a:srgbClr val="000000"/>
        </a:solidFill>
        <a:effectLst>
          <a:outerShdw blurRad="38100" dist="38100" dir="2700000" algn="tl">
            <a:srgbClr val="000000">
              <a:alpha val="43137"/>
            </a:srgbClr>
          </a:outerShdw>
        </a:effectLst>
        <a:latin typeface="Arial" charset="0"/>
        <a:ea typeface="宋体" pitchFamily="2" charset="-122"/>
        <a:cs typeface="+mn-cs"/>
      </a:defRPr>
    </a:lvl8pPr>
    <a:lvl9pPr marL="3657600" algn="l" defTabSz="914400" rtl="0" eaLnBrk="1" latinLnBrk="0" hangingPunct="1">
      <a:defRPr sz="1400" kern="1200">
        <a:solidFill>
          <a:srgbClr val="000000"/>
        </a:solidFill>
        <a:effectLst>
          <a:outerShdw blurRad="38100" dist="38100" dir="2700000" algn="tl">
            <a:srgbClr val="000000">
              <a:alpha val="43137"/>
            </a:srgbClr>
          </a:outerShdw>
        </a:effectLst>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79">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AC48"/>
    <a:srgbClr val="A9D28C"/>
    <a:srgbClr val="FF9900"/>
    <a:srgbClr val="FF9933"/>
    <a:srgbClr val="FFFEEF"/>
    <a:srgbClr val="FFFFFF"/>
    <a:srgbClr val="FFCC99"/>
    <a:srgbClr val="FFFFCC"/>
    <a:srgbClr val="CCFF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75" autoAdjust="0"/>
    <p:restoredTop sz="94975" autoAdjust="0"/>
  </p:normalViewPr>
  <p:slideViewPr>
    <p:cSldViewPr>
      <p:cViewPr varScale="1">
        <p:scale>
          <a:sx n="84" d="100"/>
          <a:sy n="84" d="100"/>
        </p:scale>
        <p:origin x="456" y="-3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66" d="100"/>
        <a:sy n="66" d="100"/>
      </p:scale>
      <p:origin x="0" y="846"/>
    </p:cViewPr>
  </p:sorterViewPr>
  <p:notesViewPr>
    <p:cSldViewPr>
      <p:cViewPr varScale="1">
        <p:scale>
          <a:sx n="75" d="100"/>
          <a:sy n="75" d="100"/>
        </p:scale>
        <p:origin x="-1170" y="-84"/>
      </p:cViewPr>
      <p:guideLst>
        <p:guide orient="horz" pos="3079"/>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_rels/viewProps.xml.rels><?xml version="1.0" encoding="UTF-8" standalone="yes"?>
<Relationships xmlns="http://schemas.openxmlformats.org/package/2006/relationships"><Relationship Id="rId3" Type="http://schemas.openxmlformats.org/officeDocument/2006/relationships/slide" Target="slides/slide66.xml"/><Relationship Id="rId2" Type="http://schemas.openxmlformats.org/officeDocument/2006/relationships/slide" Target="slides/slide3.xml"/><Relationship Id="rId1" Type="http://schemas.openxmlformats.org/officeDocument/2006/relationships/slide" Target="slides/slide1.xml"/><Relationship Id="rId5" Type="http://schemas.openxmlformats.org/officeDocument/2006/relationships/slide" Target="slides/slide71.xml"/><Relationship Id="rId4" Type="http://schemas.openxmlformats.org/officeDocument/2006/relationships/slide" Target="slides/slide6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54790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idx="2"/>
          </p:nvPr>
        </p:nvSpPr>
        <p:spPr bwMode="auto">
          <a:xfrm>
            <a:off x="987425" y="735013"/>
            <a:ext cx="4883150" cy="3662362"/>
          </a:xfrm>
          <a:prstGeom prst="rect">
            <a:avLst/>
          </a:prstGeom>
          <a:noFill/>
          <a:ln w="12700">
            <a:solidFill>
              <a:schemeClr val="tx1"/>
            </a:solidFill>
            <a:miter lim="800000"/>
            <a:headEnd/>
            <a:tailEnd/>
          </a:ln>
        </p:spPr>
      </p:sp>
      <p:sp>
        <p:nvSpPr>
          <p:cNvPr id="2051" name="Rectangle 3"/>
          <p:cNvSpPr>
            <a:spLocks noGrp="1" noChangeArrowheads="1"/>
          </p:cNvSpPr>
          <p:nvPr>
            <p:ph type="body" sz="quarter" idx="3"/>
          </p:nvPr>
        </p:nvSpPr>
        <p:spPr bwMode="auto">
          <a:xfrm>
            <a:off x="914400" y="4643438"/>
            <a:ext cx="5029200" cy="4398962"/>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ltLang="zh-CN" noProof="0" smtClean="0"/>
              <a:t>Click to edit Master notes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Tree>
    <p:extLst>
      <p:ext uri="{BB962C8B-B14F-4D97-AF65-F5344CB8AC3E}">
        <p14:creationId xmlns:p14="http://schemas.microsoft.com/office/powerpoint/2010/main" val="27727987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ltGray">
          <a:xfrm>
            <a:off x="0" y="6642100"/>
            <a:ext cx="9144000" cy="230188"/>
          </a:xfrm>
          <a:prstGeom prst="rect">
            <a:avLst/>
          </a:prstGeom>
          <a:solidFill>
            <a:srgbClr val="A31221"/>
          </a:solidFill>
          <a:ln w="12699">
            <a:noFill/>
            <a:miter lim="800000"/>
            <a:headEnd/>
            <a:tailEnd/>
          </a:ln>
          <a:effectLst/>
        </p:spPr>
        <p:txBody>
          <a:bodyPr wrap="none" anchor="ctr"/>
          <a:lstStyle/>
          <a:p>
            <a:pPr>
              <a:defRPr/>
            </a:pPr>
            <a:endParaRPr lang="zh-CN" altLang="en-US"/>
          </a:p>
        </p:txBody>
      </p:sp>
      <p:sp>
        <p:nvSpPr>
          <p:cNvPr id="5" name="Line 6"/>
          <p:cNvSpPr>
            <a:spLocks noChangeShapeType="1"/>
          </p:cNvSpPr>
          <p:nvPr/>
        </p:nvSpPr>
        <p:spPr bwMode="auto">
          <a:xfrm>
            <a:off x="0" y="6400800"/>
            <a:ext cx="9144000" cy="0"/>
          </a:xfrm>
          <a:prstGeom prst="line">
            <a:avLst/>
          </a:prstGeom>
          <a:noFill/>
          <a:ln w="76200">
            <a:pattFill prst="pct90">
              <a:fgClr>
                <a:srgbClr val="55528E"/>
              </a:fgClr>
              <a:bgClr>
                <a:srgbClr val="FFFF93"/>
              </a:bgClr>
            </a:pattFill>
            <a:round/>
            <a:headEnd type="none" w="sm" len="sm"/>
            <a:tailEnd type="none" w="sm" len="sm"/>
          </a:ln>
          <a:effectLst/>
        </p:spPr>
        <p:txBody>
          <a:bodyPr/>
          <a:lstStyle/>
          <a:p>
            <a:pPr>
              <a:defRPr/>
            </a:pPr>
            <a:endParaRPr lang="zh-CN" altLang="en-US"/>
          </a:p>
        </p:txBody>
      </p:sp>
      <p:sp>
        <p:nvSpPr>
          <p:cNvPr id="6" name="Text Box 7"/>
          <p:cNvSpPr txBox="1">
            <a:spLocks noChangeArrowheads="1"/>
          </p:cNvSpPr>
          <p:nvPr/>
        </p:nvSpPr>
        <p:spPr bwMode="auto">
          <a:xfrm>
            <a:off x="6572250" y="6553200"/>
            <a:ext cx="2571750" cy="304800"/>
          </a:xfrm>
          <a:prstGeom prst="rect">
            <a:avLst/>
          </a:prstGeom>
          <a:noFill/>
          <a:ln w="9525">
            <a:noFill/>
            <a:miter lim="800000"/>
            <a:headEnd/>
            <a:tailEnd/>
          </a:ln>
          <a:effectLst/>
        </p:spPr>
        <p:txBody>
          <a:bodyPr>
            <a:spAutoFit/>
          </a:bodyPr>
          <a:lstStyle/>
          <a:p>
            <a:pPr algn="ctr">
              <a:lnSpc>
                <a:spcPct val="100000"/>
              </a:lnSpc>
              <a:spcBef>
                <a:spcPct val="50000"/>
              </a:spcBef>
              <a:spcAft>
                <a:spcPct val="0"/>
              </a:spcAft>
              <a:buClr>
                <a:srgbClr val="CC99FF"/>
              </a:buClr>
              <a:buSzTx/>
              <a:buFont typeface="Monotype Sorts" pitchFamily="2" charset="2"/>
              <a:buNone/>
              <a:defRPr/>
            </a:pPr>
            <a:r>
              <a:rPr kumimoji="1" lang="en-US" altLang="zh-CN" b="1">
                <a:solidFill>
                  <a:schemeClr val="tx1"/>
                </a:solidFill>
                <a:effectLst/>
                <a:latin typeface="Times New Roman" pitchFamily="18" charset="0"/>
              </a:rPr>
              <a:t>           </a:t>
            </a:r>
            <a:r>
              <a:rPr kumimoji="1" lang="zh-CN" altLang="en-US" b="1">
                <a:solidFill>
                  <a:schemeClr val="tx1"/>
                </a:solidFill>
                <a:effectLst/>
                <a:latin typeface="Times New Roman" pitchFamily="18" charset="0"/>
              </a:rPr>
              <a:t>第  </a:t>
            </a:r>
            <a:fld id="{75BC5CF2-0DA0-470B-9CDD-86534AE4F7F1}" type="slidenum">
              <a:rPr kumimoji="1" lang="zh-CN" altLang="en-US" b="1">
                <a:solidFill>
                  <a:schemeClr val="tx1"/>
                </a:solidFill>
                <a:effectLst/>
                <a:latin typeface="Times New Roman" pitchFamily="18" charset="0"/>
              </a:rPr>
              <a:pPr algn="ctr">
                <a:lnSpc>
                  <a:spcPct val="100000"/>
                </a:lnSpc>
                <a:spcBef>
                  <a:spcPct val="50000"/>
                </a:spcBef>
                <a:spcAft>
                  <a:spcPct val="0"/>
                </a:spcAft>
                <a:buClr>
                  <a:srgbClr val="CC99FF"/>
                </a:buClr>
                <a:buSzTx/>
                <a:buFont typeface="Monotype Sorts" pitchFamily="2" charset="2"/>
                <a:buNone/>
                <a:defRPr/>
              </a:pPr>
              <a:t>‹#›</a:t>
            </a:fld>
            <a:r>
              <a:rPr kumimoji="1" lang="zh-CN" altLang="en-US" b="1">
                <a:solidFill>
                  <a:schemeClr val="tx1"/>
                </a:solidFill>
                <a:effectLst/>
                <a:latin typeface="Times New Roman" pitchFamily="18" charset="0"/>
              </a:rPr>
              <a:t>  页</a:t>
            </a:r>
          </a:p>
        </p:txBody>
      </p:sp>
      <p:sp>
        <p:nvSpPr>
          <p:cNvPr id="7" name="Line 8"/>
          <p:cNvSpPr>
            <a:spLocks noChangeShapeType="1"/>
          </p:cNvSpPr>
          <p:nvPr userDrawn="1"/>
        </p:nvSpPr>
        <p:spPr bwMode="auto">
          <a:xfrm>
            <a:off x="0" y="6324600"/>
            <a:ext cx="9144000" cy="0"/>
          </a:xfrm>
          <a:prstGeom prst="line">
            <a:avLst/>
          </a:prstGeom>
          <a:noFill/>
          <a:ln w="76200">
            <a:pattFill prst="pct90">
              <a:fgClr>
                <a:srgbClr val="55528E"/>
              </a:fgClr>
              <a:bgClr>
                <a:srgbClr val="FFFF93"/>
              </a:bgClr>
            </a:pattFill>
            <a:round/>
            <a:headEnd type="none" w="sm" len="sm"/>
            <a:tailEnd type="none" w="sm" len="sm"/>
          </a:ln>
          <a:effectLst/>
        </p:spPr>
        <p:txBody>
          <a:bodyPr/>
          <a:lstStyle/>
          <a:p>
            <a:pPr>
              <a:defRPr/>
            </a:pPr>
            <a:endParaRPr lang="zh-CN" altLang="en-US"/>
          </a:p>
        </p:txBody>
      </p:sp>
      <p:sp>
        <p:nvSpPr>
          <p:cNvPr id="8" name="Text Box 9"/>
          <p:cNvSpPr txBox="1">
            <a:spLocks noChangeArrowheads="1"/>
          </p:cNvSpPr>
          <p:nvPr userDrawn="1"/>
        </p:nvSpPr>
        <p:spPr bwMode="auto">
          <a:xfrm>
            <a:off x="2743200" y="6400800"/>
            <a:ext cx="3124200" cy="396875"/>
          </a:xfrm>
          <a:prstGeom prst="rect">
            <a:avLst/>
          </a:prstGeom>
          <a:noFill/>
          <a:ln w="12700">
            <a:noFill/>
            <a:miter lim="800000"/>
            <a:headEnd type="none" w="sm" len="sm"/>
            <a:tailEnd type="none" w="sm" len="sm"/>
          </a:ln>
          <a:effectLst/>
        </p:spPr>
        <p:txBody>
          <a:bodyPr>
            <a:spAutoFit/>
          </a:bodyPr>
          <a:lstStyle/>
          <a:p>
            <a:pPr>
              <a:lnSpc>
                <a:spcPct val="100000"/>
              </a:lnSpc>
              <a:spcBef>
                <a:spcPct val="50000"/>
              </a:spcBef>
              <a:spcAft>
                <a:spcPct val="0"/>
              </a:spcAft>
              <a:buClrTx/>
              <a:buSzTx/>
              <a:buFontTx/>
              <a:buNone/>
              <a:defRPr/>
            </a:pPr>
            <a:r>
              <a:rPr kumimoji="1" lang="zh-CN" altLang="en-US" sz="2000" b="1">
                <a:solidFill>
                  <a:srgbClr val="061301"/>
                </a:solidFill>
                <a:effectLst/>
                <a:latin typeface="Times New Roman" pitchFamily="18" charset="0"/>
                <a:ea typeface="华文新魏" pitchFamily="2" charset="-122"/>
              </a:rPr>
              <a:t>北京理工大学计算机系</a:t>
            </a:r>
          </a:p>
        </p:txBody>
      </p:sp>
      <p:sp>
        <p:nvSpPr>
          <p:cNvPr id="478212" name="Rectangle 4"/>
          <p:cNvSpPr>
            <a:spLocks noGrp="1" noChangeArrowheads="1"/>
          </p:cNvSpPr>
          <p:nvPr>
            <p:ph type="ctrTitle" sz="quarter"/>
          </p:nvPr>
        </p:nvSpPr>
        <p:spPr>
          <a:xfrm>
            <a:off x="914400" y="1447800"/>
            <a:ext cx="7772400" cy="1470025"/>
          </a:xfrm>
        </p:spPr>
        <p:txBody>
          <a:bodyPr/>
          <a:lstStyle>
            <a:lvl1pPr algn="r">
              <a:lnSpc>
                <a:spcPct val="95000"/>
              </a:lnSpc>
              <a:defRPr sz="3600"/>
            </a:lvl1pPr>
          </a:lstStyle>
          <a:p>
            <a:r>
              <a:rPr lang="zh-CN" altLang="en-US"/>
              <a:t>单击此处编辑母版标题样式</a:t>
            </a:r>
          </a:p>
        </p:txBody>
      </p:sp>
      <p:sp>
        <p:nvSpPr>
          <p:cNvPr id="478213" name="Rectangle 5"/>
          <p:cNvSpPr>
            <a:spLocks noGrp="1" noChangeArrowheads="1"/>
          </p:cNvSpPr>
          <p:nvPr>
            <p:ph type="subTitle" sz="quarter" idx="1"/>
          </p:nvPr>
        </p:nvSpPr>
        <p:spPr>
          <a:xfrm>
            <a:off x="2286000" y="3068638"/>
            <a:ext cx="6400800" cy="1752600"/>
          </a:xfrm>
        </p:spPr>
        <p:txBody>
          <a:bodyPr/>
          <a:lstStyle>
            <a:lvl1pPr marL="0" indent="0" algn="r" defTabSz="914400">
              <a:lnSpc>
                <a:spcPct val="100000"/>
              </a:lnSpc>
              <a:tabLst/>
              <a:defRPr b="0">
                <a:solidFill>
                  <a:srgbClr val="A31221"/>
                </a:solidFill>
                <a:latin typeface="Arial Narrow" pitchFamily="34" charset="0"/>
              </a:defRPr>
            </a:lvl1pPr>
          </a:lstStyle>
          <a:p>
            <a:r>
              <a:rPr lang="zh-CN" altLang="en-US"/>
              <a:t>单击此处编辑母版副标题样式</a:t>
            </a:r>
          </a:p>
        </p:txBody>
      </p:sp>
      <p:sp>
        <p:nvSpPr>
          <p:cNvPr id="9" name="Rectangle 3"/>
          <p:cNvSpPr>
            <a:spLocks noGrp="1" noChangeArrowheads="1"/>
          </p:cNvSpPr>
          <p:nvPr>
            <p:ph type="dt" sz="quarter" idx="10"/>
          </p:nvPr>
        </p:nvSpPr>
        <p:spPr bwMode="white">
          <a:xfrm>
            <a:off x="6762750" y="5638800"/>
            <a:ext cx="2163763" cy="482600"/>
          </a:xfrm>
          <a:prstGeom prst="rect">
            <a:avLst/>
          </a:prstGeom>
          <a:ln>
            <a:miter lim="800000"/>
            <a:headEnd/>
            <a:tailEnd/>
          </a:ln>
        </p:spPr>
        <p:txBody>
          <a:bodyPr vert="horz" wrap="square" lIns="91388" tIns="45693" rIns="91388" bIns="45693" numCol="1" anchor="t" anchorCtr="0" compatLnSpc="1">
            <a:prstTxWarp prst="textNoShape">
              <a:avLst/>
            </a:prstTxWarp>
          </a:bodyPr>
          <a:lstStyle>
            <a:lvl1pPr algn="r">
              <a:lnSpc>
                <a:spcPct val="100000"/>
              </a:lnSpc>
              <a:spcBef>
                <a:spcPct val="50000"/>
              </a:spcBef>
              <a:spcAft>
                <a:spcPct val="0"/>
              </a:spcAft>
              <a:buClr>
                <a:srgbClr val="B2B2B2"/>
              </a:buClr>
              <a:buFont typeface="Wingdings" pitchFamily="2" charset="2"/>
              <a:buNone/>
              <a:defRPr sz="800" smtClean="0">
                <a:solidFill>
                  <a:schemeClr val="bg1"/>
                </a:solidFill>
                <a:effectLst/>
              </a:defRPr>
            </a:lvl1pPr>
          </a:lstStyle>
          <a:p>
            <a:pPr>
              <a:defRPr/>
            </a:pPr>
            <a:endParaRPr lang="en-US" altLang="zh-CN"/>
          </a:p>
        </p:txBody>
      </p:sp>
    </p:spTree>
  </p:cSld>
  <p:clrMapOvr>
    <a:masterClrMapping/>
  </p:clrMapOvr>
  <p:transition>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26200" y="-69850"/>
            <a:ext cx="1798638" cy="35290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28700" y="-69850"/>
            <a:ext cx="5245100" cy="35290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277938" y="1354138"/>
            <a:ext cx="3228975" cy="2105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354138"/>
            <a:ext cx="3230562" cy="2105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7186" name="Rectangle 2"/>
          <p:cNvSpPr>
            <a:spLocks noChangeArrowheads="1"/>
          </p:cNvSpPr>
          <p:nvPr/>
        </p:nvSpPr>
        <p:spPr bwMode="auto">
          <a:xfrm>
            <a:off x="128588" y="1319213"/>
            <a:ext cx="8829675" cy="5194300"/>
          </a:xfrm>
          <a:prstGeom prst="rect">
            <a:avLst/>
          </a:prstGeom>
          <a:noFill/>
          <a:ln w="12700">
            <a:noFill/>
            <a:prstDash val="dash"/>
            <a:miter lim="800000"/>
            <a:headEnd/>
            <a:tailEnd/>
          </a:ln>
          <a:effectLst/>
        </p:spPr>
        <p:txBody>
          <a:bodyPr lIns="92023" tIns="46014" rIns="92023" bIns="46014"/>
          <a:lstStyle/>
          <a:p>
            <a:pPr marL="284163" indent="-284163" defTabSz="346075">
              <a:buClr>
                <a:srgbClr val="A31221"/>
              </a:buClr>
              <a:buFont typeface="Wingdings 3" pitchFamily="18" charset="2"/>
              <a:buNone/>
              <a:tabLst>
                <a:tab pos="1260475" algn="l"/>
              </a:tabLst>
              <a:defRPr/>
            </a:pPr>
            <a:endParaRPr lang="zh-CN" altLang="zh-CN" sz="2200" b="1">
              <a:effectLst/>
              <a:latin typeface="宋体" pitchFamily="2" charset="-122"/>
            </a:endParaRPr>
          </a:p>
        </p:txBody>
      </p:sp>
      <p:sp>
        <p:nvSpPr>
          <p:cNvPr id="477187" name="Rectangle 3"/>
          <p:cNvSpPr>
            <a:spLocks noChangeArrowheads="1"/>
          </p:cNvSpPr>
          <p:nvPr/>
        </p:nvSpPr>
        <p:spPr bwMode="auto">
          <a:xfrm>
            <a:off x="8247063" y="6672263"/>
            <a:ext cx="715962" cy="285750"/>
          </a:xfrm>
          <a:prstGeom prst="rect">
            <a:avLst/>
          </a:prstGeom>
          <a:noFill/>
          <a:ln w="9525">
            <a:noFill/>
            <a:miter lim="800000"/>
            <a:headEnd/>
            <a:tailEnd/>
          </a:ln>
          <a:effectLst/>
        </p:spPr>
        <p:txBody>
          <a:bodyPr lIns="0" tIns="0" rIns="0" bIns="0"/>
          <a:lstStyle/>
          <a:p>
            <a:pPr algn="r">
              <a:lnSpc>
                <a:spcPct val="100000"/>
              </a:lnSpc>
              <a:spcAft>
                <a:spcPct val="0"/>
              </a:spcAft>
              <a:buClrTx/>
              <a:buSzTx/>
              <a:buFontTx/>
              <a:buNone/>
              <a:defRPr/>
            </a:pPr>
            <a:fld id="{6EAAB5D4-F3A0-4996-85BB-0B289212E0B4}" type="slidenum">
              <a:rPr lang="en-US" altLang="zh-CN" sz="800">
                <a:solidFill>
                  <a:srgbClr val="969696"/>
                </a:solidFill>
                <a:effectLst/>
                <a:latin typeface="Arial Narrow" pitchFamily="34" charset="0"/>
              </a:rPr>
              <a:pPr algn="r">
                <a:lnSpc>
                  <a:spcPct val="100000"/>
                </a:lnSpc>
                <a:spcAft>
                  <a:spcPct val="0"/>
                </a:spcAft>
                <a:buClrTx/>
                <a:buSzTx/>
                <a:buFontTx/>
                <a:buNone/>
                <a:defRPr/>
              </a:pPr>
              <a:t>‹#›</a:t>
            </a:fld>
            <a:endParaRPr lang="en-US" altLang="zh-CN" sz="800">
              <a:solidFill>
                <a:srgbClr val="969696"/>
              </a:solidFill>
              <a:effectLst/>
              <a:latin typeface="Arial Narrow" pitchFamily="34" charset="0"/>
            </a:endParaRPr>
          </a:p>
        </p:txBody>
      </p:sp>
      <p:sp>
        <p:nvSpPr>
          <p:cNvPr id="477188" name="Line 4"/>
          <p:cNvSpPr>
            <a:spLocks noChangeShapeType="1"/>
          </p:cNvSpPr>
          <p:nvPr/>
        </p:nvSpPr>
        <p:spPr bwMode="ltGray">
          <a:xfrm>
            <a:off x="0" y="1103313"/>
            <a:ext cx="9144000" cy="0"/>
          </a:xfrm>
          <a:prstGeom prst="line">
            <a:avLst/>
          </a:prstGeom>
          <a:noFill/>
          <a:ln w="9525">
            <a:solidFill>
              <a:srgbClr val="A31221"/>
            </a:solidFill>
            <a:round/>
            <a:headEnd/>
            <a:tailEnd/>
          </a:ln>
          <a:effectLst/>
        </p:spPr>
        <p:txBody>
          <a:bodyPr wrap="none" anchor="ctr"/>
          <a:lstStyle/>
          <a:p>
            <a:pPr>
              <a:defRPr/>
            </a:pPr>
            <a:endParaRPr lang="zh-CN" altLang="en-US"/>
          </a:p>
        </p:txBody>
      </p:sp>
      <p:sp>
        <p:nvSpPr>
          <p:cNvPr id="1029" name="Rectangle 5"/>
          <p:cNvSpPr>
            <a:spLocks noGrp="1" noChangeArrowheads="1"/>
          </p:cNvSpPr>
          <p:nvPr>
            <p:ph type="title"/>
          </p:nvPr>
        </p:nvSpPr>
        <p:spPr bwMode="auto">
          <a:xfrm>
            <a:off x="1028700" y="-69850"/>
            <a:ext cx="7196138" cy="105727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zh-CN" altLang="en-US" smtClean="0"/>
              <a:t>单击此处编辑母版标题样式</a:t>
            </a:r>
          </a:p>
        </p:txBody>
      </p:sp>
      <p:sp>
        <p:nvSpPr>
          <p:cNvPr id="1030" name="Rectangle 6"/>
          <p:cNvSpPr>
            <a:spLocks noGrp="1" noChangeArrowheads="1"/>
          </p:cNvSpPr>
          <p:nvPr>
            <p:ph type="body" idx="1"/>
          </p:nvPr>
        </p:nvSpPr>
        <p:spPr bwMode="auto">
          <a:xfrm>
            <a:off x="1277938" y="1354138"/>
            <a:ext cx="6611937" cy="21050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endParaRPr lang="zh-CN" altLang="zh-CN" smtClean="0"/>
          </a:p>
        </p:txBody>
      </p:sp>
      <p:sp>
        <p:nvSpPr>
          <p:cNvPr id="477192" name="Line 8"/>
          <p:cNvSpPr>
            <a:spLocks noChangeShapeType="1"/>
          </p:cNvSpPr>
          <p:nvPr/>
        </p:nvSpPr>
        <p:spPr bwMode="ltGray">
          <a:xfrm>
            <a:off x="-12700" y="1155700"/>
            <a:ext cx="9144000" cy="0"/>
          </a:xfrm>
          <a:prstGeom prst="line">
            <a:avLst/>
          </a:prstGeom>
          <a:noFill/>
          <a:ln w="38100">
            <a:solidFill>
              <a:srgbClr val="A31221"/>
            </a:solidFill>
            <a:round/>
            <a:headEnd/>
            <a:tailEnd/>
          </a:ln>
          <a:effectLst/>
        </p:spPr>
        <p:txBody>
          <a:bodyPr wrap="none" anchor="ctr"/>
          <a:lstStyle/>
          <a:p>
            <a:pPr>
              <a:defRPr/>
            </a:pPr>
            <a:endParaRPr lang="zh-CN" altLang="en-US"/>
          </a:p>
        </p:txBody>
      </p:sp>
      <p:sp>
        <p:nvSpPr>
          <p:cNvPr id="477193" name="Rectangle 9"/>
          <p:cNvSpPr>
            <a:spLocks noChangeArrowheads="1"/>
          </p:cNvSpPr>
          <p:nvPr/>
        </p:nvSpPr>
        <p:spPr bwMode="auto">
          <a:xfrm>
            <a:off x="0" y="6592888"/>
            <a:ext cx="9144000" cy="249237"/>
          </a:xfrm>
          <a:prstGeom prst="rect">
            <a:avLst/>
          </a:prstGeom>
          <a:solidFill>
            <a:schemeClr val="tx2"/>
          </a:solidFill>
          <a:ln w="9525" algn="ctr">
            <a:solidFill>
              <a:srgbClr val="CC3300"/>
            </a:solidFill>
            <a:miter lim="800000"/>
            <a:headEnd/>
            <a:tailEnd/>
          </a:ln>
          <a:effectLst/>
        </p:spPr>
        <p:txBody>
          <a:bodyPr wrap="none" lIns="0" tIns="0" rIns="0" bIns="0" anchor="ctr"/>
          <a:lstStyle/>
          <a:p>
            <a:pPr>
              <a:defRPr/>
            </a:pPr>
            <a:endParaRPr lang="zh-CN" altLang="en-US"/>
          </a:p>
        </p:txBody>
      </p:sp>
      <p:sp>
        <p:nvSpPr>
          <p:cNvPr id="477194" name="Text Box 10"/>
          <p:cNvSpPr txBox="1">
            <a:spLocks noChangeArrowheads="1"/>
          </p:cNvSpPr>
          <p:nvPr/>
        </p:nvSpPr>
        <p:spPr bwMode="auto">
          <a:xfrm>
            <a:off x="7710488" y="6557963"/>
            <a:ext cx="1431925" cy="300037"/>
          </a:xfrm>
          <a:prstGeom prst="rect">
            <a:avLst/>
          </a:prstGeom>
          <a:noFill/>
          <a:ln w="9525">
            <a:noFill/>
            <a:miter lim="800000"/>
            <a:headEnd/>
            <a:tailEnd/>
          </a:ln>
          <a:effectLst/>
        </p:spPr>
        <p:txBody>
          <a:bodyPr lIns="90187" tIns="45094" rIns="90187" bIns="45094">
            <a:spAutoFit/>
          </a:bodyPr>
          <a:lstStyle/>
          <a:p>
            <a:pPr algn="ctr" defTabSz="901700">
              <a:lnSpc>
                <a:spcPct val="100000"/>
              </a:lnSpc>
              <a:spcBef>
                <a:spcPct val="50000"/>
              </a:spcBef>
              <a:spcAft>
                <a:spcPct val="0"/>
              </a:spcAft>
              <a:buClr>
                <a:srgbClr val="CC99FF"/>
              </a:buClr>
              <a:buSzTx/>
              <a:buFont typeface="Monotype Sorts" pitchFamily="2" charset="2"/>
              <a:buNone/>
              <a:defRPr/>
            </a:pPr>
            <a:r>
              <a:rPr kumimoji="1" lang="en-US" altLang="zh-CN" b="1">
                <a:solidFill>
                  <a:srgbClr val="FFFF99"/>
                </a:solidFill>
                <a:effectLst/>
                <a:latin typeface="Times New Roman" pitchFamily="18" charset="0"/>
              </a:rPr>
              <a:t>           </a:t>
            </a:r>
            <a:r>
              <a:rPr kumimoji="1" lang="zh-CN" altLang="en-US" b="1">
                <a:solidFill>
                  <a:srgbClr val="FFFF99"/>
                </a:solidFill>
                <a:effectLst/>
                <a:latin typeface="Times New Roman" pitchFamily="18" charset="0"/>
              </a:rPr>
              <a:t>第  </a:t>
            </a:r>
            <a:fld id="{25CB4BAD-8D47-4A52-8E41-0E357F1CFDEF}" type="slidenum">
              <a:rPr kumimoji="1" lang="zh-CN" altLang="en-US" b="1">
                <a:solidFill>
                  <a:srgbClr val="FFFF99"/>
                </a:solidFill>
                <a:effectLst/>
                <a:latin typeface="Times New Roman" pitchFamily="18" charset="0"/>
              </a:rPr>
              <a:pPr algn="ctr" defTabSz="901700">
                <a:lnSpc>
                  <a:spcPct val="100000"/>
                </a:lnSpc>
                <a:spcBef>
                  <a:spcPct val="50000"/>
                </a:spcBef>
                <a:spcAft>
                  <a:spcPct val="0"/>
                </a:spcAft>
                <a:buClr>
                  <a:srgbClr val="CC99FF"/>
                </a:buClr>
                <a:buSzTx/>
                <a:buFont typeface="Monotype Sorts" pitchFamily="2" charset="2"/>
                <a:buNone/>
                <a:defRPr/>
              </a:pPr>
              <a:t>‹#›</a:t>
            </a:fld>
            <a:r>
              <a:rPr kumimoji="1" lang="zh-CN" altLang="en-US" b="1">
                <a:solidFill>
                  <a:srgbClr val="FFFF99"/>
                </a:solidFill>
                <a:effectLst/>
                <a:latin typeface="Times New Roman" pitchFamily="18" charset="0"/>
              </a:rPr>
              <a:t>  页</a:t>
            </a:r>
          </a:p>
        </p:txBody>
      </p:sp>
      <p:sp>
        <p:nvSpPr>
          <p:cNvPr id="477195" name="Rectangle 11"/>
          <p:cNvSpPr>
            <a:spLocks noChangeArrowheads="1"/>
          </p:cNvSpPr>
          <p:nvPr/>
        </p:nvSpPr>
        <p:spPr bwMode="auto">
          <a:xfrm>
            <a:off x="50800" y="6616700"/>
            <a:ext cx="3759200" cy="241300"/>
          </a:xfrm>
          <a:prstGeom prst="rect">
            <a:avLst/>
          </a:prstGeom>
          <a:noFill/>
          <a:ln w="9525">
            <a:noFill/>
            <a:miter lim="800000"/>
            <a:headEnd/>
            <a:tailEnd/>
          </a:ln>
          <a:effectLst/>
        </p:spPr>
        <p:txBody>
          <a:bodyPr lIns="0" tIns="0" rIns="0" bIns="0" anchor="b"/>
          <a:lstStyle/>
          <a:p>
            <a:pPr>
              <a:lnSpc>
                <a:spcPct val="85000"/>
              </a:lnSpc>
              <a:spcAft>
                <a:spcPct val="0"/>
              </a:spcAft>
              <a:buClrTx/>
              <a:buSzTx/>
              <a:buFontTx/>
              <a:buNone/>
              <a:defRPr/>
            </a:pPr>
            <a:r>
              <a:rPr lang="zh-CN" altLang="en-US" sz="2000">
                <a:solidFill>
                  <a:srgbClr val="FFFF00"/>
                </a:solidFill>
                <a:effectLst/>
                <a:latin typeface="隶书" pitchFamily="49" charset="-122"/>
                <a:ea typeface="隶书" pitchFamily="49" charset="-122"/>
              </a:rPr>
              <a:t>第</a:t>
            </a:r>
            <a:r>
              <a:rPr lang="en-US" altLang="zh-CN" sz="2000">
                <a:solidFill>
                  <a:srgbClr val="FFFF00"/>
                </a:solidFill>
                <a:effectLst/>
                <a:latin typeface="隶书" pitchFamily="49" charset="-122"/>
                <a:ea typeface="隶书" pitchFamily="49" charset="-122"/>
              </a:rPr>
              <a:t>3</a:t>
            </a:r>
            <a:r>
              <a:rPr lang="zh-CN" altLang="en-US" sz="2000">
                <a:solidFill>
                  <a:srgbClr val="FFFF00"/>
                </a:solidFill>
                <a:effectLst/>
                <a:latin typeface="隶书" pitchFamily="49" charset="-122"/>
                <a:ea typeface="隶书" pitchFamily="49" charset="-122"/>
              </a:rPr>
              <a:t>章  软件设计</a:t>
            </a:r>
          </a:p>
        </p:txBody>
      </p:sp>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randomBar dir="vert"/>
  </p:transition>
  <p:timing>
    <p:tnLst>
      <p:par>
        <p:cTn id="1" dur="indefinite" restart="never" nodeType="tmRoot"/>
      </p:par>
    </p:tnLst>
  </p:timing>
  <p:txStyles>
    <p:titleStyle>
      <a:lvl1pPr algn="ctr" rtl="0" eaLnBrk="0" fontAlgn="base" hangingPunct="0">
        <a:lnSpc>
          <a:spcPct val="85000"/>
        </a:lnSpc>
        <a:spcBef>
          <a:spcPct val="0"/>
        </a:spcBef>
        <a:spcAft>
          <a:spcPct val="0"/>
        </a:spcAft>
        <a:defRPr sz="3200" b="1">
          <a:solidFill>
            <a:srgbClr val="000099"/>
          </a:solidFill>
          <a:latin typeface="+mj-lt"/>
          <a:ea typeface="+mj-ea"/>
          <a:cs typeface="+mj-cs"/>
        </a:defRPr>
      </a:lvl1pPr>
      <a:lvl2pPr algn="ctr" rtl="0" eaLnBrk="0" fontAlgn="base" hangingPunct="0">
        <a:lnSpc>
          <a:spcPct val="85000"/>
        </a:lnSpc>
        <a:spcBef>
          <a:spcPct val="0"/>
        </a:spcBef>
        <a:spcAft>
          <a:spcPct val="0"/>
        </a:spcAft>
        <a:defRPr sz="3200" b="1">
          <a:solidFill>
            <a:srgbClr val="000099"/>
          </a:solidFill>
          <a:latin typeface="Arial" charset="0"/>
        </a:defRPr>
      </a:lvl2pPr>
      <a:lvl3pPr algn="ctr" rtl="0" eaLnBrk="0" fontAlgn="base" hangingPunct="0">
        <a:lnSpc>
          <a:spcPct val="85000"/>
        </a:lnSpc>
        <a:spcBef>
          <a:spcPct val="0"/>
        </a:spcBef>
        <a:spcAft>
          <a:spcPct val="0"/>
        </a:spcAft>
        <a:defRPr sz="3200" b="1">
          <a:solidFill>
            <a:srgbClr val="000099"/>
          </a:solidFill>
          <a:latin typeface="Arial" charset="0"/>
        </a:defRPr>
      </a:lvl3pPr>
      <a:lvl4pPr algn="ctr" rtl="0" eaLnBrk="0" fontAlgn="base" hangingPunct="0">
        <a:lnSpc>
          <a:spcPct val="85000"/>
        </a:lnSpc>
        <a:spcBef>
          <a:spcPct val="0"/>
        </a:spcBef>
        <a:spcAft>
          <a:spcPct val="0"/>
        </a:spcAft>
        <a:defRPr sz="3200" b="1">
          <a:solidFill>
            <a:srgbClr val="000099"/>
          </a:solidFill>
          <a:latin typeface="Arial" charset="0"/>
        </a:defRPr>
      </a:lvl4pPr>
      <a:lvl5pPr algn="ctr" rtl="0" eaLnBrk="0" fontAlgn="base" hangingPunct="0">
        <a:lnSpc>
          <a:spcPct val="85000"/>
        </a:lnSpc>
        <a:spcBef>
          <a:spcPct val="0"/>
        </a:spcBef>
        <a:spcAft>
          <a:spcPct val="0"/>
        </a:spcAft>
        <a:defRPr sz="3200" b="1">
          <a:solidFill>
            <a:srgbClr val="000099"/>
          </a:solidFill>
          <a:latin typeface="Arial" charset="0"/>
        </a:defRPr>
      </a:lvl5pPr>
      <a:lvl6pPr marL="457200" algn="ctr" rtl="0" eaLnBrk="0" fontAlgn="base" hangingPunct="0">
        <a:lnSpc>
          <a:spcPct val="85000"/>
        </a:lnSpc>
        <a:spcBef>
          <a:spcPct val="0"/>
        </a:spcBef>
        <a:spcAft>
          <a:spcPct val="0"/>
        </a:spcAft>
        <a:defRPr sz="3200" b="1">
          <a:solidFill>
            <a:srgbClr val="000099"/>
          </a:solidFill>
          <a:latin typeface="Arial" charset="0"/>
        </a:defRPr>
      </a:lvl6pPr>
      <a:lvl7pPr marL="914400" algn="ctr" rtl="0" eaLnBrk="0" fontAlgn="base" hangingPunct="0">
        <a:lnSpc>
          <a:spcPct val="85000"/>
        </a:lnSpc>
        <a:spcBef>
          <a:spcPct val="0"/>
        </a:spcBef>
        <a:spcAft>
          <a:spcPct val="0"/>
        </a:spcAft>
        <a:defRPr sz="3200" b="1">
          <a:solidFill>
            <a:srgbClr val="000099"/>
          </a:solidFill>
          <a:latin typeface="Arial" charset="0"/>
        </a:defRPr>
      </a:lvl7pPr>
      <a:lvl8pPr marL="1371600" algn="ctr" rtl="0" eaLnBrk="0" fontAlgn="base" hangingPunct="0">
        <a:lnSpc>
          <a:spcPct val="85000"/>
        </a:lnSpc>
        <a:spcBef>
          <a:spcPct val="0"/>
        </a:spcBef>
        <a:spcAft>
          <a:spcPct val="0"/>
        </a:spcAft>
        <a:defRPr sz="3200" b="1">
          <a:solidFill>
            <a:srgbClr val="000099"/>
          </a:solidFill>
          <a:latin typeface="Arial" charset="0"/>
        </a:defRPr>
      </a:lvl8pPr>
      <a:lvl9pPr marL="1828800" algn="ctr" rtl="0" eaLnBrk="0" fontAlgn="base" hangingPunct="0">
        <a:lnSpc>
          <a:spcPct val="85000"/>
        </a:lnSpc>
        <a:spcBef>
          <a:spcPct val="0"/>
        </a:spcBef>
        <a:spcAft>
          <a:spcPct val="0"/>
        </a:spcAft>
        <a:defRPr sz="3200" b="1">
          <a:solidFill>
            <a:srgbClr val="000099"/>
          </a:solidFill>
          <a:latin typeface="Arial" charset="0"/>
        </a:defRPr>
      </a:lvl9pPr>
    </p:titleStyle>
    <p:bodyStyle>
      <a:lvl1pPr marL="284163" indent="-284163" algn="l" defTabSz="346075" rtl="0" eaLnBrk="0" fontAlgn="base" hangingPunct="0">
        <a:lnSpc>
          <a:spcPct val="90000"/>
        </a:lnSpc>
        <a:spcBef>
          <a:spcPct val="0"/>
        </a:spcBef>
        <a:spcAft>
          <a:spcPct val="50000"/>
        </a:spcAft>
        <a:buClr>
          <a:srgbClr val="A31221"/>
        </a:buClr>
        <a:buSzPct val="75000"/>
        <a:buFont typeface="Wingdings 3" pitchFamily="18" charset="2"/>
        <a:buChar char="•"/>
        <a:tabLst>
          <a:tab pos="1260475" algn="l"/>
        </a:tabLst>
        <a:defRPr sz="2200" b="1">
          <a:solidFill>
            <a:srgbClr val="000000"/>
          </a:solidFill>
          <a:latin typeface="+mn-lt"/>
          <a:ea typeface="+mn-ea"/>
          <a:cs typeface="+mn-cs"/>
        </a:defRPr>
      </a:lvl1pPr>
      <a:lvl2pPr marL="622300" indent="-223838"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2pPr>
      <a:lvl3pPr marL="915988" indent="-179388"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3pPr>
      <a:lvl4pPr marL="1200150"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4pPr>
      <a:lvl5pPr marL="14843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5pPr>
      <a:lvl6pPr marL="19415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6pPr>
      <a:lvl7pPr marL="23987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7pPr>
      <a:lvl8pPr marL="28559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8pPr>
      <a:lvl9pPr marL="33131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www.baidu.com/"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gif"/><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ChangeArrowheads="1"/>
          </p:cNvSpPr>
          <p:nvPr/>
        </p:nvSpPr>
        <p:spPr bwMode="auto">
          <a:xfrm>
            <a:off x="838200" y="457200"/>
            <a:ext cx="7696200" cy="609600"/>
          </a:xfrm>
          <a:prstGeom prst="rect">
            <a:avLst/>
          </a:prstGeom>
          <a:noFill/>
          <a:ln w="9525">
            <a:noFill/>
            <a:miter lim="800000"/>
            <a:headEnd/>
            <a:tailEnd/>
          </a:ln>
          <a:effectLst/>
        </p:spPr>
        <p:txBody>
          <a:bodyPr lIns="0" tIns="0" rIns="0" bIns="0" anchor="b"/>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第</a:t>
            </a:r>
            <a:r>
              <a:rPr lang="en-US" altLang="zh-CN" sz="4800" b="1">
                <a:solidFill>
                  <a:srgbClr val="FF0000"/>
                </a:solidFill>
                <a:effectLst>
                  <a:outerShdw blurRad="38100" dist="38100" dir="2700000" algn="tl">
                    <a:srgbClr val="C0C0C0"/>
                  </a:outerShdw>
                </a:effectLst>
                <a:latin typeface="隶书" pitchFamily="49" charset="-122"/>
                <a:ea typeface="隶书" pitchFamily="49" charset="-122"/>
              </a:rPr>
              <a:t>3</a:t>
            </a: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章 软件设计</a:t>
            </a:r>
          </a:p>
        </p:txBody>
      </p:sp>
      <p:sp>
        <p:nvSpPr>
          <p:cNvPr id="565252" name="Rectangle 4"/>
          <p:cNvSpPr>
            <a:spLocks noChangeArrowheads="1"/>
          </p:cNvSpPr>
          <p:nvPr/>
        </p:nvSpPr>
        <p:spPr bwMode="auto">
          <a:xfrm>
            <a:off x="1619250" y="1557338"/>
            <a:ext cx="5095890" cy="4751387"/>
          </a:xfrm>
          <a:prstGeom prst="rect">
            <a:avLst/>
          </a:prstGeom>
          <a:noFill/>
          <a:ln w="9525">
            <a:noFill/>
            <a:miter lim="800000"/>
            <a:headEnd/>
            <a:tailEnd/>
          </a:ln>
          <a:effectLst/>
        </p:spPr>
        <p:txBody>
          <a:bodyPr lIns="0" tIns="0" rIns="0" bIns="0"/>
          <a:lstStyle/>
          <a:p>
            <a:pPr marL="284163" indent="-284163" defTabSz="346075">
              <a:lnSpc>
                <a:spcPct val="100000"/>
              </a:lnSpc>
              <a:buClr>
                <a:srgbClr val="A31221"/>
              </a:buClr>
              <a:buFont typeface="Wingdings" pitchFamily="2" charset="2"/>
              <a:buChar char="v"/>
              <a:tabLst>
                <a:tab pos="1260475" algn="l"/>
              </a:tabLst>
              <a:defRPr/>
            </a:pPr>
            <a:r>
              <a:rPr lang="en-US" altLang="zh-CN" sz="3600" b="1" dirty="0">
                <a:effectLst>
                  <a:outerShdw blurRad="38100" dist="38100" dir="2700000" algn="tl">
                    <a:srgbClr val="C0C0C0"/>
                  </a:outerShdw>
                </a:effectLst>
                <a:latin typeface="宋体" pitchFamily="2" charset="-122"/>
              </a:rPr>
              <a:t> </a:t>
            </a:r>
            <a:r>
              <a:rPr lang="zh-CN" altLang="en-US" sz="3600" b="1" dirty="0">
                <a:effectLst>
                  <a:outerShdw blurRad="38100" dist="38100" dir="2700000" algn="tl">
                    <a:srgbClr val="C0C0C0"/>
                  </a:outerShdw>
                </a:effectLst>
                <a:latin typeface="宋体" pitchFamily="2" charset="-122"/>
              </a:rPr>
              <a:t>软件设计概述</a:t>
            </a:r>
          </a:p>
          <a:p>
            <a:pPr marL="284163" indent="-284163" defTabSz="346075">
              <a:lnSpc>
                <a:spcPct val="100000"/>
              </a:lnSpc>
              <a:buClr>
                <a:srgbClr val="A31221"/>
              </a:buClr>
              <a:buFont typeface="Wingdings" pitchFamily="2" charset="2"/>
              <a:buChar char="v"/>
              <a:tabLst>
                <a:tab pos="1260475" algn="l"/>
              </a:tabLst>
              <a:defRPr/>
            </a:pPr>
            <a:r>
              <a:rPr lang="zh-CN" altLang="en-US" sz="3600" b="1" dirty="0">
                <a:effectLst>
                  <a:outerShdw blurRad="38100" dist="38100" dir="2700000" algn="tl">
                    <a:srgbClr val="C0C0C0"/>
                  </a:outerShdw>
                </a:effectLst>
                <a:latin typeface="宋体" pitchFamily="2" charset="-122"/>
              </a:rPr>
              <a:t> 软件体系结构设计</a:t>
            </a:r>
          </a:p>
          <a:p>
            <a:pPr marL="284163" indent="-284163" defTabSz="346075">
              <a:lnSpc>
                <a:spcPct val="100000"/>
              </a:lnSpc>
              <a:buClr>
                <a:srgbClr val="A31221"/>
              </a:buClr>
              <a:buFont typeface="Wingdings" pitchFamily="2" charset="2"/>
              <a:buChar char="v"/>
              <a:tabLst>
                <a:tab pos="1260475" algn="l"/>
              </a:tabLst>
              <a:defRPr/>
            </a:pPr>
            <a:r>
              <a:rPr lang="zh-CN" altLang="en-US" sz="3600" b="1" dirty="0">
                <a:effectLst>
                  <a:outerShdw blurRad="38100" dist="38100" dir="2700000" algn="tl">
                    <a:srgbClr val="C0C0C0"/>
                  </a:outerShdw>
                </a:effectLst>
                <a:latin typeface="宋体" pitchFamily="2" charset="-122"/>
              </a:rPr>
              <a:t> 模块化设计</a:t>
            </a:r>
          </a:p>
          <a:p>
            <a:pPr marL="284163" indent="-284163" defTabSz="346075">
              <a:lnSpc>
                <a:spcPct val="100000"/>
              </a:lnSpc>
              <a:buClr>
                <a:srgbClr val="A31221"/>
              </a:buClr>
              <a:buFont typeface="Wingdings" pitchFamily="2" charset="2"/>
              <a:buChar char="v"/>
              <a:tabLst>
                <a:tab pos="1260475" algn="l"/>
              </a:tabLst>
              <a:defRPr/>
            </a:pPr>
            <a:r>
              <a:rPr lang="zh-CN" altLang="en-US" sz="3600" b="1" dirty="0">
                <a:effectLst>
                  <a:outerShdw blurRad="38100" dist="38100" dir="2700000" algn="tl">
                    <a:srgbClr val="C0C0C0"/>
                  </a:outerShdw>
                </a:effectLst>
                <a:latin typeface="宋体" pitchFamily="2" charset="-122"/>
              </a:rPr>
              <a:t> 数据库设计</a:t>
            </a:r>
          </a:p>
          <a:p>
            <a:pPr marL="284163" indent="-284163" defTabSz="346075">
              <a:lnSpc>
                <a:spcPct val="100000"/>
              </a:lnSpc>
              <a:buClr>
                <a:srgbClr val="A31221"/>
              </a:buClr>
              <a:buFont typeface="Wingdings" pitchFamily="2" charset="2"/>
              <a:buChar char="v"/>
              <a:tabLst>
                <a:tab pos="1260475" algn="l"/>
              </a:tabLst>
              <a:defRPr/>
            </a:pPr>
            <a:r>
              <a:rPr lang="zh-CN" altLang="en-US" sz="3600" b="1" dirty="0">
                <a:effectLst>
                  <a:outerShdw blurRad="38100" dist="38100" dir="2700000" algn="tl">
                    <a:srgbClr val="C0C0C0"/>
                  </a:outerShdw>
                </a:effectLst>
                <a:latin typeface="宋体" pitchFamily="2" charset="-122"/>
              </a:rPr>
              <a:t> 界面设计</a:t>
            </a:r>
          </a:p>
          <a:p>
            <a:pPr marL="284163" indent="-284163" defTabSz="346075">
              <a:lnSpc>
                <a:spcPct val="100000"/>
              </a:lnSpc>
              <a:buClr>
                <a:srgbClr val="A31221"/>
              </a:buClr>
              <a:buFont typeface="Wingdings" pitchFamily="2" charset="2"/>
              <a:buChar char="v"/>
              <a:tabLst>
                <a:tab pos="1260475" algn="l"/>
              </a:tabLst>
              <a:defRPr/>
            </a:pPr>
            <a:r>
              <a:rPr lang="zh-CN" altLang="en-US" sz="3600" b="1" dirty="0">
                <a:effectLst>
                  <a:outerShdw blurRad="38100" dist="38100" dir="2700000" algn="tl">
                    <a:srgbClr val="C0C0C0"/>
                  </a:outerShdw>
                </a:effectLst>
                <a:latin typeface="宋体" pitchFamily="2" charset="-122"/>
              </a:rPr>
              <a:t> 软件设计评审</a:t>
            </a:r>
          </a:p>
        </p:txBody>
      </p:sp>
    </p:spTree>
  </p:cSld>
  <p:clrMapOvr>
    <a:masterClrMapping/>
  </p:clrMapOvr>
  <p:transition>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4"/>
          <p:cNvSpPr txBox="1">
            <a:spLocks noChangeArrowheads="1"/>
          </p:cNvSpPr>
          <p:nvPr/>
        </p:nvSpPr>
        <p:spPr bwMode="auto">
          <a:xfrm>
            <a:off x="250825" y="1268413"/>
            <a:ext cx="8713788" cy="1573212"/>
          </a:xfrm>
          <a:prstGeom prst="rect">
            <a:avLst/>
          </a:prstGeom>
          <a:noFill/>
          <a:ln w="9525">
            <a:noFill/>
            <a:miter lim="800000"/>
            <a:headEnd/>
            <a:tailEnd/>
          </a:ln>
        </p:spPr>
        <p:txBody>
          <a:bodyPr>
            <a:spAutoFit/>
          </a:bodyPr>
          <a:lstStyle/>
          <a:p>
            <a:pPr indent="725488" algn="just" eaLnBrk="1" hangingPunct="1">
              <a:lnSpc>
                <a:spcPct val="135000"/>
              </a:lnSpc>
              <a:spcAft>
                <a:spcPct val="0"/>
              </a:spcAft>
              <a:buClrTx/>
              <a:buSzTx/>
              <a:buFontTx/>
              <a:buNone/>
            </a:pPr>
            <a:r>
              <a:rPr kumimoji="1" lang="zh-CN" altLang="en-US" sz="2400" b="1">
                <a:solidFill>
                  <a:schemeClr val="tx1"/>
                </a:solidFill>
                <a:effectLst/>
                <a:latin typeface="宋体" pitchFamily="2" charset="-122"/>
              </a:rPr>
              <a:t>软件体系结构</a:t>
            </a:r>
            <a:r>
              <a:rPr kumimoji="1" lang="zh-CN" altLang="en-US" sz="2400" b="1">
                <a:effectLst/>
                <a:latin typeface="宋体" pitchFamily="2" charset="-122"/>
              </a:rPr>
              <a:t>设计是软件设计的早期活动</a:t>
            </a:r>
            <a:r>
              <a:rPr kumimoji="1" lang="zh-CN" altLang="en-US" sz="2400" b="1">
                <a:solidFill>
                  <a:schemeClr val="tx1"/>
                </a:solidFill>
                <a:effectLst/>
                <a:latin typeface="宋体" pitchFamily="2" charset="-122"/>
              </a:rPr>
              <a:t>，下面简要介绍几类软件体系结构，他们提供了一套关于数据、行为、结构的指导性框架。 </a:t>
            </a:r>
          </a:p>
        </p:txBody>
      </p:sp>
      <p:sp>
        <p:nvSpPr>
          <p:cNvPr id="631813" name="Rectangle 5"/>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软件体系结构设计</a:t>
            </a:r>
          </a:p>
        </p:txBody>
      </p:sp>
      <p:sp>
        <p:nvSpPr>
          <p:cNvPr id="631814" name="Text Box 6"/>
          <p:cNvSpPr txBox="1">
            <a:spLocks noChangeArrowheads="1"/>
          </p:cNvSpPr>
          <p:nvPr/>
        </p:nvSpPr>
        <p:spPr bwMode="auto">
          <a:xfrm>
            <a:off x="1908175" y="3478213"/>
            <a:ext cx="5195888" cy="2300287"/>
          </a:xfrm>
          <a:prstGeom prst="rect">
            <a:avLst/>
          </a:prstGeom>
          <a:noFill/>
          <a:ln w="9525">
            <a:noFill/>
            <a:miter lim="800000"/>
            <a:headEnd type="none" w="sm" len="sm"/>
            <a:tailEnd type="none" w="sm" len="sm"/>
          </a:ln>
          <a:effectLst/>
        </p:spPr>
        <p:txBody>
          <a:bodyPr wrap="none" lIns="0" tIns="0" rIns="0" bIns="0">
            <a:spAutoFit/>
          </a:bodyPr>
          <a:lstStyle/>
          <a:p>
            <a:pPr marL="822325" indent="-419100" defTabSz="350838">
              <a:lnSpc>
                <a:spcPct val="120000"/>
              </a:lnSpc>
              <a:tabLst>
                <a:tab pos="1277938" algn="l"/>
              </a:tabLst>
              <a:defRPr/>
            </a:pPr>
            <a:r>
              <a:rPr lang="zh-CN" altLang="en-US" sz="2400" b="1">
                <a:effectLst>
                  <a:outerShdw blurRad="38100" dist="38100" dir="2700000" algn="tl">
                    <a:srgbClr val="C0C0C0"/>
                  </a:outerShdw>
                </a:effectLst>
              </a:rPr>
              <a:t>以数据为中心的数据仓库模型</a:t>
            </a:r>
          </a:p>
          <a:p>
            <a:pPr marL="822325" indent="-419100" defTabSz="350838">
              <a:lnSpc>
                <a:spcPct val="120000"/>
              </a:lnSpc>
              <a:tabLst>
                <a:tab pos="1277938" algn="l"/>
              </a:tabLst>
              <a:defRPr/>
            </a:pPr>
            <a:r>
              <a:rPr lang="zh-CN" altLang="en-US" sz="2400" b="1">
                <a:effectLst>
                  <a:outerShdw blurRad="38100" dist="38100" dir="2700000" algn="tl">
                    <a:srgbClr val="C0C0C0"/>
                  </a:outerShdw>
                </a:effectLst>
              </a:rPr>
              <a:t>客户端</a:t>
            </a:r>
            <a:r>
              <a:rPr lang="en-US" altLang="zh-CN" sz="2400" b="1">
                <a:effectLst>
                  <a:outerShdw blurRad="38100" dist="38100" dir="2700000" algn="tl">
                    <a:srgbClr val="C0C0C0"/>
                  </a:outerShdw>
                </a:effectLst>
              </a:rPr>
              <a:t>/</a:t>
            </a:r>
            <a:r>
              <a:rPr lang="zh-CN" altLang="en-US" sz="2400" b="1">
                <a:effectLst>
                  <a:outerShdw blurRad="38100" dist="38100" dir="2700000" algn="tl">
                    <a:srgbClr val="C0C0C0"/>
                  </a:outerShdw>
                </a:effectLst>
              </a:rPr>
              <a:t>服务器模式的分布式结构</a:t>
            </a:r>
          </a:p>
          <a:p>
            <a:pPr marL="822325" indent="-419100" defTabSz="350838">
              <a:lnSpc>
                <a:spcPct val="120000"/>
              </a:lnSpc>
              <a:tabLst>
                <a:tab pos="1277938" algn="l"/>
              </a:tabLst>
              <a:defRPr/>
            </a:pPr>
            <a:r>
              <a:rPr lang="zh-CN" altLang="en-US" sz="2400" b="1">
                <a:effectLst>
                  <a:outerShdw blurRad="38100" dist="38100" dir="2700000" algn="tl">
                    <a:srgbClr val="C0C0C0"/>
                  </a:outerShdw>
                </a:effectLst>
              </a:rPr>
              <a:t>层次模型</a:t>
            </a:r>
          </a:p>
          <a:p>
            <a:pPr marL="822325" indent="-419100" defTabSz="350838">
              <a:lnSpc>
                <a:spcPct val="120000"/>
              </a:lnSpc>
              <a:tabLst>
                <a:tab pos="1277938" algn="l"/>
              </a:tabLst>
              <a:defRPr/>
            </a:pPr>
            <a:r>
              <a:rPr lang="zh-CN" altLang="en-US" sz="2400" b="1">
                <a:effectLst>
                  <a:outerShdw blurRad="38100" dist="38100" dir="2700000" algn="tl">
                    <a:srgbClr val="C0C0C0"/>
                  </a:outerShdw>
                </a:effectLst>
              </a:rPr>
              <a:t>控制模型</a:t>
            </a:r>
          </a:p>
        </p:txBody>
      </p:sp>
    </p:spTree>
  </p:cSld>
  <p:clrMapOvr>
    <a:masterClrMapping/>
  </p:clrMapOvr>
  <p:transition>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5" name="Text Box 3"/>
          <p:cNvSpPr txBox="1">
            <a:spLocks noChangeArrowheads="1"/>
          </p:cNvSpPr>
          <p:nvPr/>
        </p:nvSpPr>
        <p:spPr bwMode="auto">
          <a:xfrm>
            <a:off x="107950" y="1196975"/>
            <a:ext cx="8785225" cy="1844675"/>
          </a:xfrm>
          <a:prstGeom prst="rect">
            <a:avLst/>
          </a:prstGeom>
          <a:noFill/>
          <a:ln w="9525">
            <a:noFill/>
            <a:miter lim="800000"/>
            <a:headEnd/>
            <a:tailEnd/>
          </a:ln>
          <a:effectLst/>
        </p:spPr>
        <p:txBody>
          <a:bodyPr>
            <a:spAutoFit/>
          </a:bodyPr>
          <a:lstStyle/>
          <a:p>
            <a:pPr eaLnBrk="1" hangingPunct="1">
              <a:lnSpc>
                <a:spcPct val="120000"/>
              </a:lnSpc>
              <a:spcBef>
                <a:spcPct val="20000"/>
              </a:spcBef>
              <a:spcAft>
                <a:spcPct val="0"/>
              </a:spcAft>
              <a:buClrTx/>
              <a:buSzTx/>
              <a:buFontTx/>
              <a:buNone/>
              <a:defRPr/>
            </a:pPr>
            <a:r>
              <a:rPr kumimoji="1" lang="en-US" altLang="zh-CN" sz="2400" b="1">
                <a:solidFill>
                  <a:schemeClr val="tx1"/>
                </a:solidFill>
                <a:effectLst/>
                <a:latin typeface="Times New Roman" pitchFamily="18" charset="0"/>
                <a:ea typeface="楷体_GB2312" pitchFamily="49" charset="-122"/>
              </a:rPr>
              <a:t>        </a:t>
            </a:r>
            <a:r>
              <a:rPr kumimoji="1" lang="zh-CN" altLang="en-US" sz="2400" b="1">
                <a:solidFill>
                  <a:schemeClr val="tx1"/>
                </a:solidFill>
                <a:effectLst/>
                <a:latin typeface="Times New Roman" pitchFamily="18" charset="0"/>
                <a:ea typeface="楷体_GB2312" pitchFamily="49" charset="-122"/>
              </a:rPr>
              <a:t>以数据为中心的数据仓库模型</a:t>
            </a:r>
            <a:r>
              <a:rPr kumimoji="1" lang="en-US" altLang="zh-CN" sz="2400" b="1">
                <a:solidFill>
                  <a:schemeClr val="tx1"/>
                </a:solidFill>
                <a:effectLst/>
                <a:latin typeface="Times New Roman" pitchFamily="18" charset="0"/>
                <a:ea typeface="楷体_GB2312" pitchFamily="49" charset="-122"/>
              </a:rPr>
              <a:t>——</a:t>
            </a:r>
            <a:r>
              <a:rPr kumimoji="1" lang="zh-CN" altLang="en-US" sz="2400" b="1">
                <a:effectLst/>
              </a:rPr>
              <a:t>数据仓库模型是能独立提供数据服务的封闭式数据环境。它不单独集成到某一应用系统中，而是为具体的应用系统提供服务。这些服务既有通用的公共服务，也有专门设计的领域服务。</a:t>
            </a:r>
            <a:r>
              <a:rPr kumimoji="1" lang="zh-CN" altLang="en-US" sz="2400">
                <a:effectLst>
                  <a:outerShdw blurRad="38100" dist="38100" dir="2700000" algn="tl">
                    <a:srgbClr val="C0C0C0"/>
                  </a:outerShdw>
                </a:effectLst>
              </a:rPr>
              <a:t> </a:t>
            </a:r>
          </a:p>
        </p:txBody>
      </p:sp>
      <p:sp>
        <p:nvSpPr>
          <p:cNvPr id="509967" name="Rectangle 15"/>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软件体系结构设计</a:t>
            </a:r>
          </a:p>
        </p:txBody>
      </p:sp>
      <p:grpSp>
        <p:nvGrpSpPr>
          <p:cNvPr id="10244" name="Group 37"/>
          <p:cNvGrpSpPr>
            <a:grpSpLocks/>
          </p:cNvGrpSpPr>
          <p:nvPr/>
        </p:nvGrpSpPr>
        <p:grpSpPr bwMode="auto">
          <a:xfrm>
            <a:off x="971550" y="3213100"/>
            <a:ext cx="7634288" cy="3111500"/>
            <a:chOff x="612" y="2024"/>
            <a:chExt cx="4809" cy="1960"/>
          </a:xfrm>
        </p:grpSpPr>
        <p:sp>
          <p:nvSpPr>
            <p:cNvPr id="509969" name="computr1"/>
            <p:cNvSpPr>
              <a:spLocks noEditPoints="1" noChangeArrowheads="1"/>
            </p:cNvSpPr>
            <p:nvPr/>
          </p:nvSpPr>
          <p:spPr bwMode="auto">
            <a:xfrm>
              <a:off x="612" y="2031"/>
              <a:ext cx="550" cy="384"/>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p:spPr>
          <p:txBody>
            <a:bodyPr/>
            <a:lstStyle/>
            <a:p>
              <a:pPr>
                <a:defRPr/>
              </a:pPr>
              <a:endParaRPr lang="zh-CN" altLang="en-US"/>
            </a:p>
          </p:txBody>
        </p:sp>
        <p:sp>
          <p:nvSpPr>
            <p:cNvPr id="509970" name="Rectangle 18"/>
            <p:cNvSpPr>
              <a:spLocks noChangeArrowheads="1"/>
            </p:cNvSpPr>
            <p:nvPr/>
          </p:nvSpPr>
          <p:spPr bwMode="auto">
            <a:xfrm>
              <a:off x="657" y="2795"/>
              <a:ext cx="4672" cy="1189"/>
            </a:xfrm>
            <a:prstGeom prst="rect">
              <a:avLst/>
            </a:prstGeom>
            <a:solidFill>
              <a:srgbClr val="FFFFFF"/>
            </a:solidFill>
            <a:ln w="9525" algn="ctr">
              <a:solidFill>
                <a:srgbClr val="000000"/>
              </a:solidFill>
              <a:miter lim="800000"/>
              <a:headEnd/>
              <a:tailEnd/>
            </a:ln>
            <a:effectLst/>
          </p:spPr>
          <p:txBody>
            <a:bodyPr/>
            <a:lstStyle/>
            <a:p>
              <a:pPr marL="822325" indent="-419100" defTabSz="350838">
                <a:tabLst>
                  <a:tab pos="1277938" algn="l"/>
                </a:tabLst>
                <a:defRPr/>
              </a:pPr>
              <a:endParaRPr lang="zh-CN" altLang="zh-CN">
                <a:effectLst>
                  <a:outerShdw blurRad="38100" dist="38100" dir="2700000" algn="tl">
                    <a:srgbClr val="C0C0C0"/>
                  </a:outerShdw>
                </a:effectLst>
              </a:endParaRPr>
            </a:p>
          </p:txBody>
        </p:sp>
        <p:sp>
          <p:nvSpPr>
            <p:cNvPr id="509971" name="AutoShape 19"/>
            <p:cNvSpPr>
              <a:spLocks noChangeArrowheads="1"/>
            </p:cNvSpPr>
            <p:nvPr/>
          </p:nvSpPr>
          <p:spPr bwMode="auto">
            <a:xfrm>
              <a:off x="910" y="3101"/>
              <a:ext cx="824" cy="384"/>
            </a:xfrm>
            <a:prstGeom prst="can">
              <a:avLst>
                <a:gd name="adj" fmla="val 34616"/>
              </a:avLst>
            </a:prstGeom>
            <a:solidFill>
              <a:srgbClr val="FFFFFF"/>
            </a:solidFill>
            <a:ln w="9525">
              <a:solidFill>
                <a:srgbClr val="000000"/>
              </a:solidFill>
              <a:round/>
              <a:headEnd/>
              <a:tailEnd/>
            </a:ln>
            <a:effectLst/>
          </p:spPr>
          <p:txBody>
            <a:bodyPr/>
            <a:lstStyle/>
            <a:p>
              <a:pPr marL="822325" indent="-419100" defTabSz="350838">
                <a:buFont typeface="Wingdings" pitchFamily="2" charset="2"/>
                <a:buNone/>
                <a:tabLst>
                  <a:tab pos="1277938" algn="l"/>
                </a:tabLst>
                <a:defRPr/>
              </a:pPr>
              <a:r>
                <a:rPr lang="zh-CN" altLang="en-US" sz="1600" b="1">
                  <a:effectLst>
                    <a:outerShdw blurRad="38100" dist="38100" dir="2700000" algn="tl">
                      <a:srgbClr val="C0C0C0"/>
                    </a:outerShdw>
                  </a:effectLst>
                  <a:latin typeface="Times New Roman" pitchFamily="18" charset="0"/>
                </a:rPr>
                <a:t>数据集</a:t>
              </a:r>
              <a:endParaRPr lang="zh-CN" altLang="en-US" sz="1600" b="1">
                <a:effectLst>
                  <a:outerShdw blurRad="38100" dist="38100" dir="2700000" algn="tl">
                    <a:srgbClr val="C0C0C0"/>
                  </a:outerShdw>
                </a:effectLst>
              </a:endParaRPr>
            </a:p>
          </p:txBody>
        </p:sp>
        <p:sp>
          <p:nvSpPr>
            <p:cNvPr id="509972" name="Text Box 20"/>
            <p:cNvSpPr txBox="1">
              <a:spLocks noChangeArrowheads="1"/>
            </p:cNvSpPr>
            <p:nvPr/>
          </p:nvSpPr>
          <p:spPr bwMode="auto">
            <a:xfrm>
              <a:off x="981" y="3054"/>
              <a:ext cx="498" cy="227"/>
            </a:xfrm>
            <a:prstGeom prst="rect">
              <a:avLst/>
            </a:prstGeom>
            <a:noFill/>
            <a:ln w="9525" algn="ctr">
              <a:noFill/>
              <a:miter lim="800000"/>
              <a:headEnd/>
              <a:tailEnd/>
            </a:ln>
            <a:effectLst/>
          </p:spPr>
          <p:txBody>
            <a:bodyPr/>
            <a:lstStyle/>
            <a:p>
              <a:pPr marL="822325" indent="-419100" algn="just" defTabSz="350838">
                <a:buFont typeface="Wingdings" pitchFamily="2" charset="2"/>
                <a:buNone/>
                <a:tabLst>
                  <a:tab pos="1277938" algn="l"/>
                </a:tabLst>
                <a:defRPr/>
              </a:pPr>
              <a:r>
                <a:rPr lang="en-US" altLang="zh-CN" sz="1600" b="1">
                  <a:effectLst>
                    <a:outerShdw blurRad="38100" dist="38100" dir="2700000" algn="tl">
                      <a:srgbClr val="C0C0C0"/>
                    </a:outerShdw>
                  </a:effectLst>
                  <a:latin typeface="Times New Roman" pitchFamily="18" charset="0"/>
                </a:rPr>
                <a:t>a</a:t>
              </a:r>
              <a:endParaRPr lang="en-US" altLang="zh-CN" sz="1600" b="1">
                <a:effectLst>
                  <a:outerShdw blurRad="38100" dist="38100" dir="2700000" algn="tl">
                    <a:srgbClr val="C0C0C0"/>
                  </a:outerShdw>
                </a:effectLst>
              </a:endParaRPr>
            </a:p>
          </p:txBody>
        </p:sp>
        <p:sp>
          <p:nvSpPr>
            <p:cNvPr id="509973" name="AutoShape 21"/>
            <p:cNvSpPr>
              <a:spLocks noChangeArrowheads="1"/>
            </p:cNvSpPr>
            <p:nvPr/>
          </p:nvSpPr>
          <p:spPr bwMode="auto">
            <a:xfrm>
              <a:off x="2559" y="3101"/>
              <a:ext cx="824" cy="384"/>
            </a:xfrm>
            <a:prstGeom prst="can">
              <a:avLst>
                <a:gd name="adj" fmla="val 34616"/>
              </a:avLst>
            </a:prstGeom>
            <a:solidFill>
              <a:srgbClr val="FFFFFF"/>
            </a:solidFill>
            <a:ln w="9525">
              <a:solidFill>
                <a:srgbClr val="000000"/>
              </a:solidFill>
              <a:round/>
              <a:headEnd/>
              <a:tailEnd/>
            </a:ln>
            <a:effectLst/>
          </p:spPr>
          <p:txBody>
            <a:bodyPr/>
            <a:lstStyle/>
            <a:p>
              <a:pPr marL="822325" indent="-419100" defTabSz="350838">
                <a:buFont typeface="Wingdings" pitchFamily="2" charset="2"/>
                <a:buNone/>
                <a:tabLst>
                  <a:tab pos="1277938" algn="l"/>
                </a:tabLst>
                <a:defRPr/>
              </a:pPr>
              <a:r>
                <a:rPr lang="zh-CN" altLang="en-US" sz="1600" b="1">
                  <a:effectLst>
                    <a:outerShdw blurRad="38100" dist="38100" dir="2700000" algn="tl">
                      <a:srgbClr val="C0C0C0"/>
                    </a:outerShdw>
                  </a:effectLst>
                  <a:latin typeface="Times New Roman" pitchFamily="18" charset="0"/>
                </a:rPr>
                <a:t>数据集</a:t>
              </a:r>
              <a:endParaRPr lang="zh-CN" altLang="en-US" sz="1600" b="1">
                <a:effectLst>
                  <a:outerShdw blurRad="38100" dist="38100" dir="2700000" algn="tl">
                    <a:srgbClr val="C0C0C0"/>
                  </a:outerShdw>
                </a:effectLst>
              </a:endParaRPr>
            </a:p>
          </p:txBody>
        </p:sp>
        <p:sp>
          <p:nvSpPr>
            <p:cNvPr id="509975" name="AutoShape 23"/>
            <p:cNvSpPr>
              <a:spLocks noChangeArrowheads="1"/>
            </p:cNvSpPr>
            <p:nvPr/>
          </p:nvSpPr>
          <p:spPr bwMode="auto">
            <a:xfrm>
              <a:off x="4195" y="3113"/>
              <a:ext cx="825" cy="384"/>
            </a:xfrm>
            <a:prstGeom prst="can">
              <a:avLst>
                <a:gd name="adj" fmla="val 34616"/>
              </a:avLst>
            </a:prstGeom>
            <a:solidFill>
              <a:srgbClr val="FFFFFF"/>
            </a:solidFill>
            <a:ln w="9525">
              <a:solidFill>
                <a:srgbClr val="000000"/>
              </a:solidFill>
              <a:round/>
              <a:headEnd/>
              <a:tailEnd/>
            </a:ln>
            <a:effectLst/>
          </p:spPr>
          <p:txBody>
            <a:bodyPr/>
            <a:lstStyle/>
            <a:p>
              <a:pPr marL="822325" indent="-419100" defTabSz="350838">
                <a:buFont typeface="Wingdings" pitchFamily="2" charset="2"/>
                <a:buNone/>
                <a:tabLst>
                  <a:tab pos="1277938" algn="l"/>
                </a:tabLst>
                <a:defRPr/>
              </a:pPr>
              <a:r>
                <a:rPr lang="zh-CN" altLang="en-US" sz="1600" b="1">
                  <a:effectLst>
                    <a:outerShdw blurRad="38100" dist="38100" dir="2700000" algn="tl">
                      <a:srgbClr val="C0C0C0"/>
                    </a:outerShdw>
                  </a:effectLst>
                  <a:latin typeface="Times New Roman" pitchFamily="18" charset="0"/>
                </a:rPr>
                <a:t>数据集</a:t>
              </a:r>
              <a:endParaRPr lang="zh-CN" altLang="en-US" sz="1600" b="1">
                <a:effectLst>
                  <a:outerShdw blurRad="38100" dist="38100" dir="2700000" algn="tl">
                    <a:srgbClr val="C0C0C0"/>
                  </a:outerShdw>
                </a:effectLst>
              </a:endParaRPr>
            </a:p>
          </p:txBody>
        </p:sp>
        <p:sp>
          <p:nvSpPr>
            <p:cNvPr id="509976" name="Text Box 24"/>
            <p:cNvSpPr txBox="1">
              <a:spLocks noChangeArrowheads="1"/>
            </p:cNvSpPr>
            <p:nvPr/>
          </p:nvSpPr>
          <p:spPr bwMode="auto">
            <a:xfrm>
              <a:off x="4277" y="3078"/>
              <a:ext cx="553" cy="307"/>
            </a:xfrm>
            <a:prstGeom prst="rect">
              <a:avLst/>
            </a:prstGeom>
            <a:noFill/>
            <a:ln w="9525" algn="ctr">
              <a:noFill/>
              <a:miter lim="800000"/>
              <a:headEnd/>
              <a:tailEnd/>
            </a:ln>
            <a:effectLst/>
          </p:spPr>
          <p:txBody>
            <a:bodyPr/>
            <a:lstStyle/>
            <a:p>
              <a:pPr marL="822325" indent="-419100" algn="just" defTabSz="350838">
                <a:buFont typeface="Wingdings" pitchFamily="2" charset="2"/>
                <a:buNone/>
                <a:tabLst>
                  <a:tab pos="1277938" algn="l"/>
                </a:tabLst>
                <a:defRPr/>
              </a:pPr>
              <a:r>
                <a:rPr lang="en-US" altLang="zh-CN" b="1">
                  <a:effectLst/>
                  <a:latin typeface="Times New Roman" pitchFamily="18" charset="0"/>
                </a:rPr>
                <a:t>c</a:t>
              </a:r>
              <a:endParaRPr lang="en-US" altLang="zh-CN">
                <a:effectLst>
                  <a:outerShdw blurRad="38100" dist="38100" dir="2700000" algn="tl">
                    <a:srgbClr val="C0C0C0"/>
                  </a:outerShdw>
                </a:effectLst>
              </a:endParaRPr>
            </a:p>
          </p:txBody>
        </p:sp>
        <p:sp>
          <p:nvSpPr>
            <p:cNvPr id="509977" name="AutoShape 25"/>
            <p:cNvSpPr>
              <a:spLocks noChangeArrowheads="1"/>
            </p:cNvSpPr>
            <p:nvPr/>
          </p:nvSpPr>
          <p:spPr bwMode="auto">
            <a:xfrm>
              <a:off x="1734" y="3553"/>
              <a:ext cx="825" cy="384"/>
            </a:xfrm>
            <a:prstGeom prst="can">
              <a:avLst>
                <a:gd name="adj" fmla="val 34616"/>
              </a:avLst>
            </a:prstGeom>
            <a:solidFill>
              <a:srgbClr val="FFFFFF"/>
            </a:solidFill>
            <a:ln w="9525">
              <a:solidFill>
                <a:srgbClr val="000000"/>
              </a:solidFill>
              <a:round/>
              <a:headEnd/>
              <a:tailEnd/>
            </a:ln>
            <a:effectLst/>
          </p:spPr>
          <p:txBody>
            <a:bodyPr/>
            <a:lstStyle/>
            <a:p>
              <a:pPr marL="822325" indent="-419100" defTabSz="350838">
                <a:buFont typeface="Wingdings" pitchFamily="2" charset="2"/>
                <a:buNone/>
                <a:tabLst>
                  <a:tab pos="1277938" algn="l"/>
                </a:tabLst>
                <a:defRPr/>
              </a:pPr>
              <a:r>
                <a:rPr lang="en-US" altLang="zh-CN" sz="1600" b="1">
                  <a:effectLst>
                    <a:outerShdw blurRad="38100" dist="38100" dir="2700000" algn="tl">
                      <a:srgbClr val="C0C0C0"/>
                    </a:outerShdw>
                  </a:effectLst>
                  <a:latin typeface="Times New Roman" pitchFamily="18" charset="0"/>
                </a:rPr>
                <a:t>……</a:t>
              </a:r>
              <a:endParaRPr lang="en-US" altLang="zh-CN" sz="1600" b="1">
                <a:effectLst>
                  <a:outerShdw blurRad="38100" dist="38100" dir="2700000" algn="tl">
                    <a:srgbClr val="C0C0C0"/>
                  </a:outerShdw>
                </a:effectLst>
              </a:endParaRPr>
            </a:p>
          </p:txBody>
        </p:sp>
        <p:sp>
          <p:nvSpPr>
            <p:cNvPr id="509978" name="AutoShape 26"/>
            <p:cNvSpPr>
              <a:spLocks noChangeArrowheads="1"/>
            </p:cNvSpPr>
            <p:nvPr/>
          </p:nvSpPr>
          <p:spPr bwMode="auto">
            <a:xfrm>
              <a:off x="3383" y="3553"/>
              <a:ext cx="824" cy="384"/>
            </a:xfrm>
            <a:prstGeom prst="can">
              <a:avLst>
                <a:gd name="adj" fmla="val 34616"/>
              </a:avLst>
            </a:prstGeom>
            <a:solidFill>
              <a:srgbClr val="FFFFFF"/>
            </a:solidFill>
            <a:ln w="9525">
              <a:solidFill>
                <a:srgbClr val="000000"/>
              </a:solidFill>
              <a:round/>
              <a:headEnd/>
              <a:tailEnd/>
            </a:ln>
            <a:effectLst/>
          </p:spPr>
          <p:txBody>
            <a:bodyPr/>
            <a:lstStyle/>
            <a:p>
              <a:pPr marL="822325" indent="-419100" defTabSz="350838">
                <a:buFont typeface="Wingdings" pitchFamily="2" charset="2"/>
                <a:buNone/>
                <a:tabLst>
                  <a:tab pos="1277938" algn="l"/>
                </a:tabLst>
                <a:defRPr/>
              </a:pPr>
              <a:r>
                <a:rPr lang="zh-CN" altLang="en-US" sz="1600" b="1">
                  <a:effectLst>
                    <a:outerShdw blurRad="38100" dist="38100" dir="2700000" algn="tl">
                      <a:srgbClr val="C0C0C0"/>
                    </a:outerShdw>
                  </a:effectLst>
                  <a:latin typeface="Times New Roman" pitchFamily="18" charset="0"/>
                </a:rPr>
                <a:t>数据集</a:t>
              </a:r>
              <a:endParaRPr lang="zh-CN" altLang="en-US" sz="1600" b="1">
                <a:effectLst>
                  <a:outerShdw blurRad="38100" dist="38100" dir="2700000" algn="tl">
                    <a:srgbClr val="C0C0C0"/>
                  </a:outerShdw>
                </a:effectLst>
              </a:endParaRPr>
            </a:p>
          </p:txBody>
        </p:sp>
        <p:sp>
          <p:nvSpPr>
            <p:cNvPr id="509979" name="Text Box 27"/>
            <p:cNvSpPr txBox="1">
              <a:spLocks noChangeArrowheads="1"/>
            </p:cNvSpPr>
            <p:nvPr/>
          </p:nvSpPr>
          <p:spPr bwMode="auto">
            <a:xfrm>
              <a:off x="3453" y="3519"/>
              <a:ext cx="470" cy="183"/>
            </a:xfrm>
            <a:prstGeom prst="rect">
              <a:avLst/>
            </a:prstGeom>
            <a:noFill/>
            <a:ln w="9525" algn="ctr">
              <a:noFill/>
              <a:miter lim="800000"/>
              <a:headEnd/>
              <a:tailEnd/>
            </a:ln>
            <a:effectLst/>
          </p:spPr>
          <p:txBody>
            <a:bodyPr/>
            <a:lstStyle/>
            <a:p>
              <a:pPr marL="822325" indent="-419100" algn="just" defTabSz="350838">
                <a:buFont typeface="Wingdings" pitchFamily="2" charset="2"/>
                <a:buNone/>
                <a:tabLst>
                  <a:tab pos="1277938" algn="l"/>
                </a:tabLst>
                <a:defRPr/>
              </a:pPr>
              <a:r>
                <a:rPr lang="en-US" altLang="zh-CN" sz="1600" b="1">
                  <a:effectLst>
                    <a:outerShdw blurRad="38100" dist="38100" dir="2700000" algn="tl">
                      <a:srgbClr val="C0C0C0"/>
                    </a:outerShdw>
                  </a:effectLst>
                  <a:latin typeface="Times New Roman" pitchFamily="18" charset="0"/>
                </a:rPr>
                <a:t>N</a:t>
              </a:r>
              <a:endParaRPr lang="en-US" altLang="zh-CN" sz="1600" b="1">
                <a:effectLst>
                  <a:outerShdw blurRad="38100" dist="38100" dir="2700000" algn="tl">
                    <a:srgbClr val="C0C0C0"/>
                  </a:outerShdw>
                </a:effectLst>
              </a:endParaRPr>
            </a:p>
          </p:txBody>
        </p:sp>
        <p:sp>
          <p:nvSpPr>
            <p:cNvPr id="509980" name="Rectangle 28"/>
            <p:cNvSpPr>
              <a:spLocks noChangeArrowheads="1"/>
            </p:cNvSpPr>
            <p:nvPr/>
          </p:nvSpPr>
          <p:spPr bwMode="auto">
            <a:xfrm>
              <a:off x="657" y="2795"/>
              <a:ext cx="4674" cy="230"/>
            </a:xfrm>
            <a:prstGeom prst="rect">
              <a:avLst/>
            </a:prstGeom>
            <a:solidFill>
              <a:srgbClr val="FFFFFF"/>
            </a:solidFill>
            <a:ln w="9525" algn="ctr">
              <a:solidFill>
                <a:srgbClr val="000000"/>
              </a:solidFill>
              <a:miter lim="800000"/>
              <a:headEnd/>
              <a:tailEnd/>
            </a:ln>
            <a:effectLst/>
          </p:spPr>
          <p:txBody>
            <a:bodyPr/>
            <a:lstStyle/>
            <a:p>
              <a:pPr algn="ctr" eaLnBrk="1" hangingPunct="1">
                <a:lnSpc>
                  <a:spcPct val="100000"/>
                </a:lnSpc>
                <a:spcAft>
                  <a:spcPct val="0"/>
                </a:spcAft>
                <a:buClrTx/>
                <a:buSzTx/>
                <a:buFontTx/>
                <a:buNone/>
              </a:pPr>
              <a:r>
                <a:rPr kumimoji="1" lang="zh-CN" altLang="en-US" sz="1600" b="1" dirty="0">
                  <a:solidFill>
                    <a:schemeClr val="tx1"/>
                  </a:solidFill>
                  <a:effectLst/>
                  <a:latin typeface="Times New Roman" panose="02020603050405020304" pitchFamily="18" charset="0"/>
                </a:rPr>
                <a:t>中央数据仓库</a:t>
              </a:r>
              <a:r>
                <a:rPr kumimoji="1" lang="en-US" altLang="zh-CN" sz="1600" b="1" dirty="0">
                  <a:solidFill>
                    <a:schemeClr val="tx1"/>
                  </a:solidFill>
                  <a:effectLst/>
                  <a:latin typeface="Times New Roman" panose="02020603050405020304" pitchFamily="18" charset="0"/>
                </a:rPr>
                <a:t>(Repository)</a:t>
              </a:r>
              <a:endParaRPr kumimoji="1" lang="en-US" altLang="zh-CN" sz="1600" b="1" dirty="0">
                <a:solidFill>
                  <a:schemeClr val="tx1"/>
                </a:solidFill>
                <a:effectLst/>
                <a:latin typeface="Times New Roman" panose="02020603050405020304" pitchFamily="18" charset="0"/>
                <a:ea typeface="楷体_GB2312" pitchFamily="49" charset="-122"/>
              </a:endParaRPr>
            </a:p>
          </p:txBody>
        </p:sp>
        <p:sp>
          <p:nvSpPr>
            <p:cNvPr id="509981" name="computr1"/>
            <p:cNvSpPr>
              <a:spLocks noEditPoints="1" noChangeArrowheads="1"/>
            </p:cNvSpPr>
            <p:nvPr/>
          </p:nvSpPr>
          <p:spPr bwMode="auto">
            <a:xfrm>
              <a:off x="2135" y="2031"/>
              <a:ext cx="549" cy="384"/>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p:spPr>
          <p:txBody>
            <a:bodyPr/>
            <a:lstStyle/>
            <a:p>
              <a:pPr>
                <a:defRPr/>
              </a:pPr>
              <a:endParaRPr lang="zh-CN" altLang="en-US"/>
            </a:p>
          </p:txBody>
        </p:sp>
        <p:sp>
          <p:nvSpPr>
            <p:cNvPr id="509982" name="computr1"/>
            <p:cNvSpPr>
              <a:spLocks noEditPoints="1" noChangeArrowheads="1"/>
            </p:cNvSpPr>
            <p:nvPr/>
          </p:nvSpPr>
          <p:spPr bwMode="auto">
            <a:xfrm>
              <a:off x="4871" y="2024"/>
              <a:ext cx="550" cy="384"/>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p:spPr>
          <p:txBody>
            <a:bodyPr/>
            <a:lstStyle/>
            <a:p>
              <a:pPr>
                <a:defRPr/>
              </a:pPr>
              <a:endParaRPr lang="zh-CN" altLang="en-US"/>
            </a:p>
          </p:txBody>
        </p:sp>
        <p:sp>
          <p:nvSpPr>
            <p:cNvPr id="509983" name="Text Box 31"/>
            <p:cNvSpPr txBox="1">
              <a:spLocks noChangeArrowheads="1"/>
            </p:cNvSpPr>
            <p:nvPr/>
          </p:nvSpPr>
          <p:spPr bwMode="auto">
            <a:xfrm>
              <a:off x="3555" y="2108"/>
              <a:ext cx="687" cy="231"/>
            </a:xfrm>
            <a:prstGeom prst="rect">
              <a:avLst/>
            </a:prstGeom>
            <a:noFill/>
            <a:ln w="9525" algn="ctr">
              <a:noFill/>
              <a:miter lim="800000"/>
              <a:headEnd/>
              <a:tailEnd/>
            </a:ln>
            <a:effectLst/>
          </p:spPr>
          <p:txBody>
            <a:bodyPr/>
            <a:lstStyle/>
            <a:p>
              <a:pPr marL="822325" indent="-419100" algn="just" defTabSz="350838">
                <a:buFont typeface="Wingdings" pitchFamily="2" charset="2"/>
                <a:buNone/>
                <a:tabLst>
                  <a:tab pos="1277938" algn="l"/>
                </a:tabLst>
                <a:defRPr/>
              </a:pPr>
              <a:r>
                <a:rPr lang="en-US" altLang="zh-CN" sz="1000" b="1">
                  <a:effectLst/>
                  <a:latin typeface="Times New Roman" pitchFamily="18" charset="0"/>
                </a:rPr>
                <a:t>……</a:t>
              </a:r>
              <a:endParaRPr lang="en-US" altLang="zh-CN">
                <a:effectLst>
                  <a:outerShdw blurRad="38100" dist="38100" dir="2700000" algn="tl">
                    <a:srgbClr val="C0C0C0"/>
                  </a:outerShdw>
                </a:effectLst>
              </a:endParaRPr>
            </a:p>
          </p:txBody>
        </p:sp>
        <p:sp>
          <p:nvSpPr>
            <p:cNvPr id="509984" name="Line 32"/>
            <p:cNvSpPr>
              <a:spLocks noChangeShapeType="1"/>
            </p:cNvSpPr>
            <p:nvPr/>
          </p:nvSpPr>
          <p:spPr bwMode="auto">
            <a:xfrm>
              <a:off x="944" y="2452"/>
              <a:ext cx="275" cy="308"/>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509985" name="Line 33"/>
            <p:cNvSpPr>
              <a:spLocks noChangeShapeType="1"/>
            </p:cNvSpPr>
            <p:nvPr/>
          </p:nvSpPr>
          <p:spPr bwMode="auto">
            <a:xfrm>
              <a:off x="2421" y="2438"/>
              <a:ext cx="0" cy="307"/>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509986" name="Line 34"/>
            <p:cNvSpPr>
              <a:spLocks noChangeShapeType="1"/>
            </p:cNvSpPr>
            <p:nvPr/>
          </p:nvSpPr>
          <p:spPr bwMode="auto">
            <a:xfrm flipH="1">
              <a:off x="4757" y="2438"/>
              <a:ext cx="412" cy="307"/>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509988" name="Text Box 36"/>
            <p:cNvSpPr txBox="1">
              <a:spLocks noChangeArrowheads="1"/>
            </p:cNvSpPr>
            <p:nvPr/>
          </p:nvSpPr>
          <p:spPr bwMode="auto">
            <a:xfrm>
              <a:off x="2608" y="3067"/>
              <a:ext cx="498" cy="227"/>
            </a:xfrm>
            <a:prstGeom prst="rect">
              <a:avLst/>
            </a:prstGeom>
            <a:noFill/>
            <a:ln w="9525" algn="ctr">
              <a:noFill/>
              <a:miter lim="800000"/>
              <a:headEnd/>
              <a:tailEnd/>
            </a:ln>
            <a:effectLst/>
          </p:spPr>
          <p:txBody>
            <a:bodyPr/>
            <a:lstStyle/>
            <a:p>
              <a:pPr marL="822325" indent="-419100" algn="just" defTabSz="350838">
                <a:buFont typeface="Wingdings" pitchFamily="2" charset="2"/>
                <a:buNone/>
                <a:tabLst>
                  <a:tab pos="1277938" algn="l"/>
                </a:tabLst>
                <a:defRPr/>
              </a:pPr>
              <a:r>
                <a:rPr lang="en-US" altLang="zh-CN" sz="1600" b="1">
                  <a:effectLst>
                    <a:outerShdw blurRad="38100" dist="38100" dir="2700000" algn="tl">
                      <a:srgbClr val="C0C0C0"/>
                    </a:outerShdw>
                  </a:effectLst>
                  <a:latin typeface="Times New Roman" pitchFamily="18" charset="0"/>
                </a:rPr>
                <a:t>b</a:t>
              </a:r>
              <a:endParaRPr lang="en-US" altLang="zh-CN" sz="1600" b="1">
                <a:effectLst>
                  <a:outerShdw blurRad="38100" dist="38100" dir="2700000" algn="tl">
                    <a:srgbClr val="C0C0C0"/>
                  </a:outerShdw>
                </a:effectLst>
              </a:endParaRPr>
            </a:p>
          </p:txBody>
        </p:sp>
      </p:grpSp>
    </p:spTree>
  </p:cSld>
  <p:clrMapOvr>
    <a:masterClrMapping/>
  </p:clrMapOvr>
  <p:transition>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308899" y="1281211"/>
            <a:ext cx="3410285" cy="535531"/>
          </a:xfrm>
          <a:prstGeom prst="rect">
            <a:avLst/>
          </a:prstGeom>
          <a:noFill/>
          <a:ln w="9525">
            <a:noFill/>
            <a:miter lim="800000"/>
            <a:headEnd/>
            <a:tailEnd/>
          </a:ln>
          <a:effectLst/>
        </p:spPr>
        <p:txBody>
          <a:bodyPr wrap="square">
            <a:spAutoFit/>
          </a:bodyPr>
          <a:lstStyle/>
          <a:p>
            <a:pPr eaLnBrk="1" hangingPunct="1">
              <a:lnSpc>
                <a:spcPct val="120000"/>
              </a:lnSpc>
              <a:spcBef>
                <a:spcPct val="20000"/>
              </a:spcBef>
              <a:spcAft>
                <a:spcPct val="0"/>
              </a:spcAft>
              <a:buClrTx/>
              <a:buSzTx/>
              <a:buFontTx/>
              <a:buNone/>
              <a:defRPr/>
            </a:pPr>
            <a:r>
              <a:rPr kumimoji="1" lang="zh-CN" altLang="en-US" sz="2400" b="1" dirty="0" smtClean="0">
                <a:solidFill>
                  <a:schemeClr val="tx1"/>
                </a:solidFill>
                <a:latin typeface="Times New Roman" pitchFamily="18" charset="0"/>
                <a:ea typeface="楷体_GB2312" pitchFamily="49" charset="-122"/>
              </a:rPr>
              <a:t>数据（仓）库集群技术</a:t>
            </a:r>
            <a:endParaRPr kumimoji="1" lang="zh-CN" altLang="en-US" sz="2400" dirty="0"/>
          </a:p>
        </p:txBody>
      </p:sp>
      <p:sp>
        <p:nvSpPr>
          <p:cNvPr id="3" name="Rectangle 15"/>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软件体系结构设计</a:t>
            </a:r>
          </a:p>
        </p:txBody>
      </p:sp>
      <p:sp>
        <p:nvSpPr>
          <p:cNvPr id="23" name="文本框 22"/>
          <p:cNvSpPr txBox="1"/>
          <p:nvPr/>
        </p:nvSpPr>
        <p:spPr>
          <a:xfrm>
            <a:off x="4724" y="1816742"/>
            <a:ext cx="8985954" cy="2611421"/>
          </a:xfrm>
          <a:prstGeom prst="rect">
            <a:avLst/>
          </a:prstGeom>
          <a:noFill/>
        </p:spPr>
        <p:txBody>
          <a:bodyPr wrap="square" rtlCol="0">
            <a:spAutoFit/>
          </a:bodyPr>
          <a:lstStyle/>
          <a:p>
            <a:pPr>
              <a:lnSpc>
                <a:spcPts val="2800"/>
              </a:lnSpc>
              <a:buNone/>
            </a:pPr>
            <a:r>
              <a:rPr lang="zh-CN" altLang="en-US" sz="1800" b="1" dirty="0" smtClean="0">
                <a:effectLst/>
                <a:latin typeface="+mn-ea"/>
                <a:ea typeface="+mn-ea"/>
              </a:rPr>
              <a:t>    现在随着大数据、人工智能、</a:t>
            </a:r>
            <a:r>
              <a:rPr lang="en-US" altLang="zh-CN" sz="1800" b="1" dirty="0" smtClean="0">
                <a:effectLst/>
                <a:latin typeface="+mn-ea"/>
                <a:ea typeface="+mn-ea"/>
              </a:rPr>
              <a:t>5G</a:t>
            </a:r>
            <a:r>
              <a:rPr lang="zh-CN" altLang="en-US" sz="1800" b="1" dirty="0" smtClean="0">
                <a:effectLst/>
                <a:latin typeface="+mn-ea"/>
                <a:ea typeface="+mn-ea"/>
              </a:rPr>
              <a:t>移动</a:t>
            </a:r>
            <a:r>
              <a:rPr lang="zh-CN" altLang="en-US" sz="1800" b="1" dirty="0" smtClean="0">
                <a:effectLst/>
                <a:latin typeface="+mn-ea"/>
                <a:ea typeface="+mn-ea"/>
              </a:rPr>
              <a:t>应用等技术的发展，同时自媒体的火爆</a:t>
            </a:r>
            <a:r>
              <a:rPr lang="zh-CN" altLang="en-US" sz="1800" b="1" dirty="0" smtClean="0">
                <a:effectLst/>
                <a:latin typeface="+mn-ea"/>
                <a:ea typeface="+mn-ea"/>
              </a:rPr>
              <a:t>，</a:t>
            </a:r>
            <a:r>
              <a:rPr lang="zh-CN" altLang="en-US" sz="1800" b="1" dirty="0">
                <a:effectLst/>
                <a:latin typeface="+mn-ea"/>
                <a:ea typeface="+mn-ea"/>
              </a:rPr>
              <a:t>导致</a:t>
            </a:r>
            <a:r>
              <a:rPr lang="zh-CN" altLang="en-US" sz="1800" b="1" dirty="0" smtClean="0">
                <a:effectLst/>
                <a:latin typeface="+mn-ea"/>
                <a:ea typeface="+mn-ea"/>
              </a:rPr>
              <a:t>互联网</a:t>
            </a:r>
            <a:r>
              <a:rPr lang="zh-CN" altLang="en-US" sz="1800" b="1" dirty="0" smtClean="0">
                <a:effectLst/>
                <a:latin typeface="+mn-ea"/>
                <a:ea typeface="+mn-ea"/>
              </a:rPr>
              <a:t>上</a:t>
            </a:r>
            <a:r>
              <a:rPr lang="zh-CN" altLang="en-US" sz="1800" b="1" dirty="0" smtClean="0">
                <a:effectLst/>
                <a:latin typeface="+mn-ea"/>
                <a:ea typeface="+mn-ea"/>
              </a:rPr>
              <a:t>的数据呈几何级数</a:t>
            </a:r>
            <a:r>
              <a:rPr lang="zh-CN" altLang="en-US" sz="1800" b="1" dirty="0" smtClean="0">
                <a:effectLst/>
                <a:latin typeface="+mn-ea"/>
                <a:ea typeface="+mn-ea"/>
              </a:rPr>
              <a:t>增长。当今数据库所需要解决的问题</a:t>
            </a:r>
            <a:r>
              <a:rPr lang="zh-CN" altLang="en-US" sz="1800" b="1" dirty="0" smtClean="0">
                <a:effectLst/>
                <a:latin typeface="+mn-ea"/>
                <a:ea typeface="+mn-ea"/>
              </a:rPr>
              <a:t>不仅仅再是保存系统中的记录（</a:t>
            </a:r>
            <a:r>
              <a:rPr lang="zh-CN" altLang="en-US" sz="1800" b="1" dirty="0" smtClean="0">
                <a:effectLst/>
                <a:latin typeface="+mn-ea"/>
                <a:ea typeface="+mn-ea"/>
              </a:rPr>
              <a:t>这仍然很重要），还面临着如下挑战：</a:t>
            </a:r>
            <a:endParaRPr lang="en-US" altLang="zh-CN" sz="1800" b="1" dirty="0" smtClean="0">
              <a:effectLst/>
              <a:latin typeface="+mn-ea"/>
              <a:ea typeface="+mn-ea"/>
            </a:endParaRPr>
          </a:p>
          <a:p>
            <a:pPr marL="285750" indent="-285750">
              <a:lnSpc>
                <a:spcPts val="2800"/>
              </a:lnSpc>
              <a:buFont typeface="Wingdings" panose="05000000000000000000" pitchFamily="2" charset="2"/>
              <a:buChar char="l"/>
            </a:pPr>
            <a:r>
              <a:rPr lang="zh-CN" altLang="en-US" sz="1800" b="1" dirty="0" smtClean="0">
                <a:effectLst/>
                <a:latin typeface="+mn-ea"/>
                <a:ea typeface="+mn-ea"/>
              </a:rPr>
              <a:t>数据库性能</a:t>
            </a:r>
            <a:r>
              <a:rPr lang="zh-CN" altLang="en-US" sz="1800" b="1" dirty="0" smtClean="0">
                <a:effectLst/>
                <a:latin typeface="+mn-ea"/>
                <a:ea typeface="+mn-ea"/>
              </a:rPr>
              <a:t>：是否能够</a:t>
            </a:r>
            <a:r>
              <a:rPr lang="zh-CN" altLang="en-US" sz="1800" b="1" dirty="0" smtClean="0">
                <a:effectLst/>
                <a:latin typeface="+mn-ea"/>
                <a:ea typeface="+mn-ea"/>
              </a:rPr>
              <a:t>通过横向扩展，即通过增加服务器的方式达到更高的吞吐量。</a:t>
            </a:r>
            <a:endParaRPr lang="en-US" altLang="zh-CN" sz="1800" b="1" dirty="0" smtClean="0">
              <a:effectLst/>
              <a:latin typeface="+mn-ea"/>
              <a:ea typeface="+mn-ea"/>
            </a:endParaRPr>
          </a:p>
          <a:p>
            <a:pPr marL="285750" indent="-285750">
              <a:lnSpc>
                <a:spcPts val="2800"/>
              </a:lnSpc>
              <a:buFont typeface="Wingdings" panose="05000000000000000000" pitchFamily="2" charset="2"/>
              <a:buChar char="l"/>
            </a:pPr>
            <a:r>
              <a:rPr lang="zh-CN" altLang="en-US" sz="1800" b="1" dirty="0" smtClean="0">
                <a:effectLst/>
                <a:latin typeface="+mn-ea"/>
                <a:ea typeface="+mn-ea"/>
              </a:rPr>
              <a:t>数据库功能：当数据库横向扩展时，是否需要软件系统进行大量的修改。</a:t>
            </a:r>
            <a:endParaRPr lang="en-US" altLang="zh-CN" sz="1800" b="1" dirty="0" smtClean="0">
              <a:effectLst/>
              <a:latin typeface="+mn-ea"/>
              <a:ea typeface="+mn-ea"/>
            </a:endParaRPr>
          </a:p>
          <a:p>
            <a:pPr marL="285750" indent="-285750">
              <a:lnSpc>
                <a:spcPts val="2800"/>
              </a:lnSpc>
              <a:buFont typeface="Wingdings" panose="05000000000000000000" pitchFamily="2" charset="2"/>
              <a:buChar char="l"/>
            </a:pPr>
            <a:r>
              <a:rPr lang="zh-CN" altLang="en-US" sz="1800" b="1" dirty="0" smtClean="0">
                <a:effectLst/>
                <a:latin typeface="+mn-ea"/>
                <a:ea typeface="+mn-ea"/>
              </a:rPr>
              <a:t>数据冗余：当数据丢失、损坏、故障时，能否保证软件系统仍能正常运行。</a:t>
            </a:r>
            <a:endParaRPr lang="en-US" altLang="zh-CN" sz="1800" b="1" dirty="0" smtClean="0">
              <a:effectLst/>
              <a:latin typeface="+mn-ea"/>
              <a:ea typeface="+mn-ea"/>
            </a:endParaRPr>
          </a:p>
        </p:txBody>
      </p:sp>
      <p:pic>
        <p:nvPicPr>
          <p:cNvPr id="4" name="图片 3"/>
          <p:cNvPicPr>
            <a:picLocks noChangeAspect="1"/>
          </p:cNvPicPr>
          <p:nvPr/>
        </p:nvPicPr>
        <p:blipFill>
          <a:blip r:embed="rId2"/>
          <a:stretch>
            <a:fillRect/>
          </a:stretch>
        </p:blipFill>
        <p:spPr>
          <a:xfrm>
            <a:off x="5720728" y="4428163"/>
            <a:ext cx="3410566" cy="2141835"/>
          </a:xfrm>
          <a:prstGeom prst="rect">
            <a:avLst/>
          </a:prstGeom>
        </p:spPr>
      </p:pic>
      <p:sp>
        <p:nvSpPr>
          <p:cNvPr id="6" name="矩形 5"/>
          <p:cNvSpPr/>
          <p:nvPr/>
        </p:nvSpPr>
        <p:spPr>
          <a:xfrm>
            <a:off x="1187624" y="5157192"/>
            <a:ext cx="3168352" cy="683490"/>
          </a:xfrm>
          <a:prstGeom prst="rect">
            <a:avLst/>
          </a:prstGeom>
          <a:noFill/>
        </p:spPr>
        <p:txBody>
          <a:bodyPr wrap="square" lIns="91440" tIns="45720" rIns="91440" bIns="45720">
            <a:prstTxWarp prst="textDeflate">
              <a:avLst/>
            </a:prstTxWarp>
            <a:spAutoFit/>
          </a:bodyPr>
          <a:lstStyle/>
          <a:p>
            <a:pPr algn="ctr">
              <a:buNone/>
            </a:pPr>
            <a:r>
              <a:rPr lang="zh-CN" altLang="en-US" sz="40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glow rad="101600">
                    <a:schemeClr val="accent2">
                      <a:satMod val="175000"/>
                      <a:alpha val="40000"/>
                    </a:schemeClr>
                  </a:glow>
                  <a:outerShdw dist="38100" dir="2640000" algn="bl" rotWithShape="0">
                    <a:schemeClr val="tx2">
                      <a:lumMod val="75000"/>
                    </a:schemeClr>
                  </a:outerShdw>
                </a:effectLst>
                <a:latin typeface="华文楷体" panose="02010600040101010101" pitchFamily="2" charset="-122"/>
                <a:ea typeface="华文楷体" panose="02010600040101010101" pitchFamily="2" charset="-122"/>
              </a:rPr>
              <a:t>服务器集群</a:t>
            </a:r>
            <a:endParaRPr lang="zh-CN" altLang="en-US" sz="4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glow rad="101600">
                  <a:schemeClr val="accent2">
                    <a:satMod val="175000"/>
                    <a:alpha val="40000"/>
                  </a:schemeClr>
                </a:glow>
                <a:outerShdw dist="38100" dir="2640000" algn="bl" rotWithShape="0">
                  <a:schemeClr val="tx2">
                    <a:lumMod val="75000"/>
                  </a:schemeClr>
                </a:outerShdw>
              </a:effectLst>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210639671"/>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31"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1000" fill="hold"/>
                                        <p:tgtEl>
                                          <p:spTgt spid="6"/>
                                        </p:tgtEl>
                                        <p:attrNameLst>
                                          <p:attrName>ppt_w</p:attrName>
                                        </p:attrNameLst>
                                      </p:cBhvr>
                                      <p:tavLst>
                                        <p:tav tm="0">
                                          <p:val>
                                            <p:fltVal val="0"/>
                                          </p:val>
                                        </p:tav>
                                        <p:tav tm="100000">
                                          <p:val>
                                            <p:strVal val="#ppt_w"/>
                                          </p:val>
                                        </p:tav>
                                      </p:tavLst>
                                    </p:anim>
                                    <p:anim calcmode="lin" valueType="num">
                                      <p:cBhvr>
                                        <p:cTn id="12" dur="1000" fill="hold"/>
                                        <p:tgtEl>
                                          <p:spTgt spid="6"/>
                                        </p:tgtEl>
                                        <p:attrNameLst>
                                          <p:attrName>ppt_h</p:attrName>
                                        </p:attrNameLst>
                                      </p:cBhvr>
                                      <p:tavLst>
                                        <p:tav tm="0">
                                          <p:val>
                                            <p:fltVal val="0"/>
                                          </p:val>
                                        </p:tav>
                                        <p:tav tm="100000">
                                          <p:val>
                                            <p:strVal val="#ppt_h"/>
                                          </p:val>
                                        </p:tav>
                                      </p:tavLst>
                                    </p:anim>
                                    <p:anim calcmode="lin" valueType="num">
                                      <p:cBhvr>
                                        <p:cTn id="13" dur="1000" fill="hold"/>
                                        <p:tgtEl>
                                          <p:spTgt spid="6"/>
                                        </p:tgtEl>
                                        <p:attrNameLst>
                                          <p:attrName>style.rotation</p:attrName>
                                        </p:attrNameLst>
                                      </p:cBhvr>
                                      <p:tavLst>
                                        <p:tav tm="0">
                                          <p:val>
                                            <p:fltVal val="90"/>
                                          </p:val>
                                        </p:tav>
                                        <p:tav tm="100000">
                                          <p:val>
                                            <p:fltVal val="0"/>
                                          </p:val>
                                        </p:tav>
                                      </p:tavLst>
                                    </p:anim>
                                    <p:animEffect transition="in" filter="fade">
                                      <p:cBhvr>
                                        <p:cTn id="14"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308899" y="1281211"/>
            <a:ext cx="6207317" cy="535531"/>
          </a:xfrm>
          <a:prstGeom prst="rect">
            <a:avLst/>
          </a:prstGeom>
          <a:noFill/>
          <a:ln w="9525">
            <a:noFill/>
            <a:miter lim="800000"/>
            <a:headEnd/>
            <a:tailEnd/>
          </a:ln>
          <a:effectLst/>
        </p:spPr>
        <p:txBody>
          <a:bodyPr wrap="square">
            <a:spAutoFit/>
          </a:bodyPr>
          <a:lstStyle/>
          <a:p>
            <a:pPr eaLnBrk="1" hangingPunct="1">
              <a:lnSpc>
                <a:spcPct val="120000"/>
              </a:lnSpc>
              <a:spcBef>
                <a:spcPct val="20000"/>
              </a:spcBef>
              <a:spcAft>
                <a:spcPct val="0"/>
              </a:spcAft>
              <a:buClrTx/>
              <a:buSzTx/>
              <a:buFontTx/>
              <a:buNone/>
              <a:defRPr/>
            </a:pPr>
            <a:r>
              <a:rPr kumimoji="1" lang="zh-CN" altLang="en-US" sz="2400" b="1" dirty="0" smtClean="0">
                <a:solidFill>
                  <a:schemeClr val="tx1"/>
                </a:solidFill>
                <a:latin typeface="Times New Roman" pitchFamily="18" charset="0"/>
                <a:ea typeface="楷体_GB2312" pitchFamily="49" charset="-122"/>
              </a:rPr>
              <a:t>数据（仓）库集群技术</a:t>
            </a:r>
            <a:r>
              <a:rPr kumimoji="1" lang="en-US" altLang="zh-CN" sz="2400" b="1" dirty="0" smtClean="0">
                <a:solidFill>
                  <a:schemeClr val="tx1"/>
                </a:solidFill>
                <a:latin typeface="Times New Roman" pitchFamily="18" charset="0"/>
                <a:ea typeface="楷体_GB2312" pitchFamily="49" charset="-122"/>
              </a:rPr>
              <a:t>——Share Disk</a:t>
            </a:r>
            <a:r>
              <a:rPr kumimoji="1" lang="zh-CN" altLang="en-US" sz="2400" b="1" dirty="0" smtClean="0">
                <a:solidFill>
                  <a:schemeClr val="tx1"/>
                </a:solidFill>
                <a:latin typeface="Times New Roman" pitchFamily="18" charset="0"/>
                <a:ea typeface="楷体_GB2312" pitchFamily="49" charset="-122"/>
              </a:rPr>
              <a:t>架构</a:t>
            </a:r>
            <a:endParaRPr kumimoji="1" lang="zh-CN" altLang="en-US" sz="2400" dirty="0"/>
          </a:p>
        </p:txBody>
      </p:sp>
      <p:sp>
        <p:nvSpPr>
          <p:cNvPr id="3" name="Rectangle 15"/>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软件体系结构设计</a:t>
            </a:r>
          </a:p>
        </p:txBody>
      </p:sp>
      <p:sp>
        <p:nvSpPr>
          <p:cNvPr id="4" name="文本框 3"/>
          <p:cNvSpPr txBox="1"/>
          <p:nvPr/>
        </p:nvSpPr>
        <p:spPr>
          <a:xfrm>
            <a:off x="308899" y="1913152"/>
            <a:ext cx="8208912" cy="502702"/>
          </a:xfrm>
          <a:prstGeom prst="rect">
            <a:avLst/>
          </a:prstGeom>
          <a:noFill/>
        </p:spPr>
        <p:txBody>
          <a:bodyPr wrap="square" rtlCol="0">
            <a:spAutoFit/>
          </a:bodyPr>
          <a:lstStyle/>
          <a:p>
            <a:pPr>
              <a:lnSpc>
                <a:spcPts val="3200"/>
              </a:lnSpc>
              <a:buNone/>
            </a:pPr>
            <a:r>
              <a:rPr lang="en-US" altLang="zh-CN" sz="1800" b="1" dirty="0" smtClean="0">
                <a:effectLst/>
                <a:latin typeface="Times New Roman" panose="02020603050405020304" pitchFamily="18" charset="0"/>
                <a:ea typeface="+mn-ea"/>
                <a:cs typeface="Times New Roman" panose="02020603050405020304" pitchFamily="18" charset="0"/>
              </a:rPr>
              <a:t>Share Disk </a:t>
            </a:r>
            <a:r>
              <a:rPr lang="zh-CN" altLang="en-US" sz="1800" b="1" dirty="0" smtClean="0">
                <a:effectLst/>
                <a:latin typeface="+mn-ea"/>
                <a:ea typeface="+mn-ea"/>
              </a:rPr>
              <a:t>架构是通过多个服务器节点，来共享存储实现数据（仓）库集群。</a:t>
            </a:r>
            <a:endParaRPr lang="en-US" altLang="zh-CN" sz="1800" b="1" dirty="0" smtClean="0">
              <a:effectLst/>
              <a:latin typeface="+mn-ea"/>
              <a:ea typeface="+mn-ea"/>
            </a:endParaRPr>
          </a:p>
        </p:txBody>
      </p:sp>
      <p:sp>
        <p:nvSpPr>
          <p:cNvPr id="5" name="文本框 4"/>
          <p:cNvSpPr txBox="1"/>
          <p:nvPr/>
        </p:nvSpPr>
        <p:spPr>
          <a:xfrm>
            <a:off x="2655218" y="6100389"/>
            <a:ext cx="4062164" cy="502702"/>
          </a:xfrm>
          <a:prstGeom prst="rect">
            <a:avLst/>
          </a:prstGeom>
          <a:noFill/>
        </p:spPr>
        <p:txBody>
          <a:bodyPr wrap="square" rtlCol="0">
            <a:spAutoFit/>
          </a:bodyPr>
          <a:lstStyle/>
          <a:p>
            <a:pPr>
              <a:lnSpc>
                <a:spcPts val="3200"/>
              </a:lnSpc>
              <a:buNone/>
            </a:pPr>
            <a:r>
              <a:rPr lang="zh-CN" altLang="en-US" sz="1800" b="1" dirty="0" smtClean="0">
                <a:effectLst/>
                <a:latin typeface="+mn-ea"/>
                <a:ea typeface="+mn-ea"/>
              </a:rPr>
              <a:t>两台服务器最基本的</a:t>
            </a:r>
            <a:r>
              <a:rPr lang="en-US" altLang="zh-CN" sz="1800" b="1" dirty="0" smtClean="0">
                <a:effectLst/>
                <a:latin typeface="Times New Roman" panose="02020603050405020304" pitchFamily="18" charset="0"/>
                <a:ea typeface="+mn-ea"/>
                <a:cs typeface="Times New Roman" panose="02020603050405020304" pitchFamily="18" charset="0"/>
              </a:rPr>
              <a:t>Share Disk </a:t>
            </a:r>
            <a:r>
              <a:rPr lang="zh-CN" altLang="en-US" sz="1800" b="1" dirty="0" smtClean="0">
                <a:effectLst/>
                <a:latin typeface="+mn-ea"/>
                <a:ea typeface="+mn-ea"/>
              </a:rPr>
              <a:t>架构</a:t>
            </a:r>
            <a:endParaRPr lang="en-US" altLang="zh-CN" sz="1800" b="1" dirty="0" smtClean="0">
              <a:effectLst/>
              <a:latin typeface="+mn-ea"/>
              <a:ea typeface="+mn-ea"/>
            </a:endParaRPr>
          </a:p>
        </p:txBody>
      </p:sp>
      <p:pic>
        <p:nvPicPr>
          <p:cNvPr id="10" name="图片 9"/>
          <p:cNvPicPr>
            <a:picLocks noChangeAspect="1"/>
          </p:cNvPicPr>
          <p:nvPr/>
        </p:nvPicPr>
        <p:blipFill>
          <a:blip r:embed="rId2"/>
          <a:stretch>
            <a:fillRect/>
          </a:stretch>
        </p:blipFill>
        <p:spPr>
          <a:xfrm>
            <a:off x="2660904" y="2482985"/>
            <a:ext cx="3504902" cy="3550273"/>
          </a:xfrm>
          <a:prstGeom prst="rect">
            <a:avLst/>
          </a:prstGeom>
        </p:spPr>
      </p:pic>
    </p:spTree>
    <p:extLst>
      <p:ext uri="{BB962C8B-B14F-4D97-AF65-F5344CB8AC3E}">
        <p14:creationId xmlns:p14="http://schemas.microsoft.com/office/powerpoint/2010/main" val="2016317932"/>
      </p:ext>
    </p:extLst>
  </p:cSld>
  <p:clrMapOvr>
    <a:masterClrMapping/>
  </p:clrMapOvr>
  <p:transition>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308899" y="1281211"/>
            <a:ext cx="6567357" cy="535531"/>
          </a:xfrm>
          <a:prstGeom prst="rect">
            <a:avLst/>
          </a:prstGeom>
          <a:noFill/>
          <a:ln w="9525">
            <a:noFill/>
            <a:miter lim="800000"/>
            <a:headEnd/>
            <a:tailEnd/>
          </a:ln>
          <a:effectLst/>
        </p:spPr>
        <p:txBody>
          <a:bodyPr wrap="square">
            <a:spAutoFit/>
          </a:bodyPr>
          <a:lstStyle/>
          <a:p>
            <a:pPr eaLnBrk="1" hangingPunct="1">
              <a:lnSpc>
                <a:spcPct val="120000"/>
              </a:lnSpc>
              <a:spcBef>
                <a:spcPct val="20000"/>
              </a:spcBef>
              <a:spcAft>
                <a:spcPct val="0"/>
              </a:spcAft>
              <a:buClrTx/>
              <a:buSzTx/>
              <a:buFontTx/>
              <a:buNone/>
              <a:defRPr/>
            </a:pPr>
            <a:r>
              <a:rPr kumimoji="1" lang="zh-CN" altLang="en-US" sz="2400" b="1" dirty="0" smtClean="0">
                <a:solidFill>
                  <a:schemeClr val="tx1"/>
                </a:solidFill>
                <a:latin typeface="Times New Roman" pitchFamily="18" charset="0"/>
                <a:ea typeface="楷体_GB2312" pitchFamily="49" charset="-122"/>
              </a:rPr>
              <a:t>数据（仓）库集群技术</a:t>
            </a:r>
            <a:r>
              <a:rPr kumimoji="1" lang="en-US" altLang="zh-CN" sz="2400" b="1" dirty="0" smtClean="0">
                <a:solidFill>
                  <a:schemeClr val="tx1"/>
                </a:solidFill>
                <a:latin typeface="Times New Roman" pitchFamily="18" charset="0"/>
                <a:ea typeface="楷体_GB2312" pitchFamily="49" charset="-122"/>
              </a:rPr>
              <a:t>——Share Nothing</a:t>
            </a:r>
            <a:r>
              <a:rPr kumimoji="1" lang="zh-CN" altLang="en-US" sz="2400" b="1" dirty="0" smtClean="0">
                <a:solidFill>
                  <a:schemeClr val="tx1"/>
                </a:solidFill>
                <a:latin typeface="Times New Roman" pitchFamily="18" charset="0"/>
                <a:ea typeface="楷体_GB2312" pitchFamily="49" charset="-122"/>
              </a:rPr>
              <a:t>架构</a:t>
            </a:r>
            <a:endParaRPr kumimoji="1" lang="zh-CN" altLang="en-US" sz="2400" dirty="0"/>
          </a:p>
        </p:txBody>
      </p:sp>
      <p:sp>
        <p:nvSpPr>
          <p:cNvPr id="3" name="Rectangle 15"/>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软件体系结构设计</a:t>
            </a:r>
          </a:p>
        </p:txBody>
      </p:sp>
      <p:sp>
        <p:nvSpPr>
          <p:cNvPr id="4" name="文本框 3"/>
          <p:cNvSpPr txBox="1"/>
          <p:nvPr/>
        </p:nvSpPr>
        <p:spPr>
          <a:xfrm>
            <a:off x="308899" y="1913152"/>
            <a:ext cx="8208912" cy="913070"/>
          </a:xfrm>
          <a:prstGeom prst="rect">
            <a:avLst/>
          </a:prstGeom>
          <a:noFill/>
        </p:spPr>
        <p:txBody>
          <a:bodyPr wrap="square" rtlCol="0">
            <a:spAutoFit/>
          </a:bodyPr>
          <a:lstStyle/>
          <a:p>
            <a:pPr>
              <a:lnSpc>
                <a:spcPts val="3200"/>
              </a:lnSpc>
              <a:buNone/>
            </a:pPr>
            <a:r>
              <a:rPr lang="en-US" altLang="zh-CN" sz="1800" b="1" dirty="0" smtClean="0">
                <a:effectLst/>
                <a:latin typeface="Times New Roman" panose="02020603050405020304" pitchFamily="18" charset="0"/>
                <a:ea typeface="+mn-ea"/>
                <a:cs typeface="Times New Roman" panose="02020603050405020304" pitchFamily="18" charset="0"/>
              </a:rPr>
              <a:t>Share Nothing </a:t>
            </a:r>
            <a:r>
              <a:rPr lang="zh-CN" altLang="en-US" sz="1800" b="1" dirty="0" smtClean="0">
                <a:effectLst/>
                <a:latin typeface="+mn-ea"/>
                <a:ea typeface="+mn-ea"/>
              </a:rPr>
              <a:t>架构中的每个节点都拥有自己的内存和存储，都保留数据的完整副本。</a:t>
            </a:r>
            <a:r>
              <a:rPr lang="en-US" altLang="zh-CN" sz="1800" b="1" dirty="0" smtClean="0">
                <a:effectLst/>
                <a:latin typeface="Times New Roman" panose="02020603050405020304" pitchFamily="18" charset="0"/>
                <a:ea typeface="+mn-ea"/>
                <a:cs typeface="Times New Roman" panose="02020603050405020304" pitchFamily="18" charset="0"/>
              </a:rPr>
              <a:t>Share Nothing</a:t>
            </a:r>
            <a:r>
              <a:rPr lang="zh-CN" altLang="en-US" sz="1800" b="1" dirty="0" smtClean="0">
                <a:effectLst/>
                <a:latin typeface="+mn-ea"/>
                <a:ea typeface="+mn-ea"/>
              </a:rPr>
              <a:t>架构需要考虑到“负载均衡”的问题。</a:t>
            </a:r>
            <a:endParaRPr lang="en-US" altLang="zh-CN" sz="1800" b="1" dirty="0" smtClean="0">
              <a:effectLst/>
              <a:latin typeface="+mn-ea"/>
              <a:ea typeface="+mn-ea"/>
            </a:endParaRPr>
          </a:p>
        </p:txBody>
      </p:sp>
      <p:sp>
        <p:nvSpPr>
          <p:cNvPr id="5" name="文本框 4"/>
          <p:cNvSpPr txBox="1"/>
          <p:nvPr/>
        </p:nvSpPr>
        <p:spPr>
          <a:xfrm>
            <a:off x="3176836" y="6100388"/>
            <a:ext cx="3213527" cy="502702"/>
          </a:xfrm>
          <a:prstGeom prst="rect">
            <a:avLst/>
          </a:prstGeom>
          <a:noFill/>
        </p:spPr>
        <p:txBody>
          <a:bodyPr wrap="square" rtlCol="0">
            <a:spAutoFit/>
          </a:bodyPr>
          <a:lstStyle/>
          <a:p>
            <a:pPr>
              <a:lnSpc>
                <a:spcPts val="3200"/>
              </a:lnSpc>
              <a:buNone/>
            </a:pPr>
            <a:r>
              <a:rPr lang="zh-CN" altLang="en-US" sz="1800" b="1" dirty="0" smtClean="0">
                <a:effectLst/>
                <a:latin typeface="+mn-ea"/>
                <a:ea typeface="+mn-ea"/>
              </a:rPr>
              <a:t>最基本的</a:t>
            </a:r>
            <a:r>
              <a:rPr lang="en-US" altLang="zh-CN" sz="1800" b="1" dirty="0" smtClean="0">
                <a:effectLst/>
                <a:latin typeface="Times New Roman" panose="02020603050405020304" pitchFamily="18" charset="0"/>
                <a:ea typeface="+mn-ea"/>
                <a:cs typeface="Times New Roman" panose="02020603050405020304" pitchFamily="18" charset="0"/>
              </a:rPr>
              <a:t>Share Nothing</a:t>
            </a:r>
            <a:r>
              <a:rPr lang="zh-CN" altLang="en-US" sz="1800" b="1" dirty="0" smtClean="0">
                <a:effectLst/>
                <a:latin typeface="+mn-ea"/>
                <a:ea typeface="+mn-ea"/>
              </a:rPr>
              <a:t>架构</a:t>
            </a:r>
            <a:endParaRPr lang="en-US" altLang="zh-CN" sz="1800" b="1" dirty="0" smtClean="0">
              <a:effectLst/>
              <a:latin typeface="+mn-ea"/>
              <a:ea typeface="+mn-ea"/>
            </a:endParaRPr>
          </a:p>
        </p:txBody>
      </p:sp>
      <p:grpSp>
        <p:nvGrpSpPr>
          <p:cNvPr id="10" name="组合 9"/>
          <p:cNvGrpSpPr/>
          <p:nvPr/>
        </p:nvGrpSpPr>
        <p:grpSpPr>
          <a:xfrm>
            <a:off x="2111874" y="2972176"/>
            <a:ext cx="5343450" cy="3046783"/>
            <a:chOff x="2195736" y="3053605"/>
            <a:chExt cx="4392488" cy="2819400"/>
          </a:xfrm>
        </p:grpSpPr>
        <p:pic>
          <p:nvPicPr>
            <p:cNvPr id="8" name="图片 7"/>
            <p:cNvPicPr>
              <a:picLocks noChangeAspect="1"/>
            </p:cNvPicPr>
            <p:nvPr/>
          </p:nvPicPr>
          <p:blipFill>
            <a:blip r:embed="rId2"/>
            <a:stretch>
              <a:fillRect/>
            </a:stretch>
          </p:blipFill>
          <p:spPr>
            <a:xfrm>
              <a:off x="2565505" y="3053605"/>
              <a:ext cx="3695700" cy="2819400"/>
            </a:xfrm>
            <a:prstGeom prst="rect">
              <a:avLst/>
            </a:prstGeom>
          </p:spPr>
        </p:pic>
        <p:sp>
          <p:nvSpPr>
            <p:cNvPr id="9" name="圆角矩形 8"/>
            <p:cNvSpPr/>
            <p:nvPr/>
          </p:nvSpPr>
          <p:spPr bwMode="auto">
            <a:xfrm>
              <a:off x="2195736" y="4581128"/>
              <a:ext cx="4392488" cy="1291877"/>
            </a:xfrm>
            <a:prstGeom prst="roundRect">
              <a:avLst/>
            </a:prstGeom>
            <a:noFill/>
            <a:ln w="28575" cap="flat" cmpd="sng" algn="ctr">
              <a:solidFill>
                <a:srgbClr val="C00000"/>
              </a:solidFill>
              <a:prstDash val="dashDot"/>
              <a:round/>
              <a:headEnd type="none" w="sm" len="sm"/>
              <a:tailEnd type="none" w="sm" len="sm"/>
            </a:ln>
            <a:effectLst/>
          </p:spPr>
          <p:txBody>
            <a:bodyPr vert="horz" wrap="square" lIns="0" tIns="0" rIns="0" bIns="0" numCol="1" rtlCol="0" anchor="t" anchorCtr="0" compatLnSpc="1">
              <a:prstTxWarp prst="textNoShape">
                <a:avLst/>
              </a:prstTxWarp>
            </a:bodyPr>
            <a:lstStyle/>
            <a:p>
              <a:pPr marL="822325" marR="0" indent="-419100" algn="l" defTabSz="350838" rtl="0" eaLnBrk="0" fontAlgn="base" latinLnBrk="0" hangingPunct="0">
                <a:lnSpc>
                  <a:spcPct val="90000"/>
                </a:lnSpc>
                <a:spcBef>
                  <a:spcPct val="0"/>
                </a:spcBef>
                <a:spcAft>
                  <a:spcPct val="50000"/>
                </a:spcAft>
                <a:buClr>
                  <a:srgbClr val="838487"/>
                </a:buClr>
                <a:buSzPct val="75000"/>
                <a:buFont typeface="Wingdings" pitchFamily="2" charset="2"/>
                <a:buChar char="n"/>
                <a:tabLst>
                  <a:tab pos="1277938" algn="l"/>
                </a:tabLst>
              </a:pPr>
              <a:endParaRPr kumimoji="0" lang="zh-CN" altLang="en-US" sz="1400" b="0" i="0" u="none" strike="noStrike" cap="none" normalizeH="0" baseline="0" smtClean="0">
                <a:ln>
                  <a:noFill/>
                </a:ln>
                <a:solidFill>
                  <a:srgbClr val="000000"/>
                </a:solidFill>
                <a:effectLst>
                  <a:outerShdw blurRad="38100" dist="38100" dir="2700000" algn="tl">
                    <a:srgbClr val="000000">
                      <a:alpha val="43137"/>
                    </a:srgbClr>
                  </a:outerShdw>
                </a:effectLst>
                <a:latin typeface="Arial" charset="0"/>
                <a:ea typeface="宋体" pitchFamily="2" charset="-122"/>
              </a:endParaRPr>
            </a:p>
          </p:txBody>
        </p:sp>
      </p:grpSp>
    </p:spTree>
    <p:extLst>
      <p:ext uri="{BB962C8B-B14F-4D97-AF65-F5344CB8AC3E}">
        <p14:creationId xmlns:p14="http://schemas.microsoft.com/office/powerpoint/2010/main" val="1458561014"/>
      </p:ext>
    </p:extLst>
  </p:cSld>
  <p:clrMapOvr>
    <a:masterClrMapping/>
  </p:clrMapOvr>
  <p:transition>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228600" y="1295400"/>
            <a:ext cx="8802688" cy="457200"/>
          </a:xfrm>
          <a:prstGeom prst="rect">
            <a:avLst/>
          </a:prstGeom>
          <a:noFill/>
          <a:ln w="9525">
            <a:noFill/>
            <a:miter lim="800000"/>
            <a:headEnd/>
            <a:tailEnd/>
          </a:ln>
        </p:spPr>
        <p:txBody>
          <a:bodyPr>
            <a:spAutoFit/>
          </a:bodyPr>
          <a:lstStyle/>
          <a:p>
            <a:pPr eaLnBrk="1" hangingPunct="1">
              <a:lnSpc>
                <a:spcPct val="100000"/>
              </a:lnSpc>
              <a:spcBef>
                <a:spcPct val="10000"/>
              </a:spcBef>
              <a:spcAft>
                <a:spcPct val="0"/>
              </a:spcAft>
              <a:buClrTx/>
              <a:buSzTx/>
              <a:buFontTx/>
              <a:buNone/>
            </a:pPr>
            <a:r>
              <a:rPr kumimoji="1" lang="zh-CN" altLang="en-US" sz="2400" b="1">
                <a:solidFill>
                  <a:schemeClr val="tx1"/>
                </a:solidFill>
                <a:effectLst/>
                <a:latin typeface="Times New Roman" pitchFamily="18" charset="0"/>
                <a:ea typeface="楷体_GB2312" pitchFamily="49" charset="-122"/>
              </a:rPr>
              <a:t>客户端</a:t>
            </a:r>
            <a:r>
              <a:rPr kumimoji="1" lang="en-US" altLang="zh-CN" sz="2400" b="1">
                <a:solidFill>
                  <a:schemeClr val="tx1"/>
                </a:solidFill>
                <a:effectLst/>
                <a:latin typeface="Times New Roman" pitchFamily="18" charset="0"/>
                <a:ea typeface="楷体_GB2312" pitchFamily="49" charset="-122"/>
              </a:rPr>
              <a:t>/</a:t>
            </a:r>
            <a:r>
              <a:rPr kumimoji="1" lang="zh-CN" altLang="en-US" sz="2400" b="1">
                <a:solidFill>
                  <a:schemeClr val="tx1"/>
                </a:solidFill>
                <a:effectLst/>
                <a:latin typeface="Times New Roman" pitchFamily="18" charset="0"/>
                <a:ea typeface="楷体_GB2312" pitchFamily="49" charset="-122"/>
              </a:rPr>
              <a:t>服务器模式（</a:t>
            </a:r>
            <a:r>
              <a:rPr kumimoji="1" lang="en-US" altLang="zh-CN" sz="2400" b="1">
                <a:solidFill>
                  <a:schemeClr val="tx1"/>
                </a:solidFill>
                <a:effectLst/>
                <a:latin typeface="Times New Roman" pitchFamily="18" charset="0"/>
                <a:ea typeface="楷体_GB2312" pitchFamily="49" charset="-122"/>
              </a:rPr>
              <a:t>C/S</a:t>
            </a:r>
            <a:r>
              <a:rPr kumimoji="1" lang="zh-CN" altLang="en-US" sz="2400" b="1">
                <a:solidFill>
                  <a:schemeClr val="tx1"/>
                </a:solidFill>
                <a:effectLst/>
                <a:latin typeface="Times New Roman" pitchFamily="18" charset="0"/>
                <a:ea typeface="楷体_GB2312" pitchFamily="49" charset="-122"/>
              </a:rPr>
              <a:t>）的分布式结构</a:t>
            </a:r>
          </a:p>
        </p:txBody>
      </p:sp>
      <p:sp>
        <p:nvSpPr>
          <p:cNvPr id="14339" name="Text Box 3"/>
          <p:cNvSpPr txBox="1">
            <a:spLocks noChangeArrowheads="1"/>
          </p:cNvSpPr>
          <p:nvPr/>
        </p:nvSpPr>
        <p:spPr bwMode="auto">
          <a:xfrm>
            <a:off x="396875" y="1989138"/>
            <a:ext cx="8567738" cy="1292662"/>
          </a:xfrm>
          <a:prstGeom prst="rect">
            <a:avLst/>
          </a:prstGeom>
          <a:noFill/>
          <a:ln w="9525">
            <a:noFill/>
            <a:miter lim="800000"/>
            <a:headEnd/>
            <a:tailEnd/>
          </a:ln>
        </p:spPr>
        <p:txBody>
          <a:bodyPr>
            <a:spAutoFit/>
          </a:bodyPr>
          <a:lstStyle/>
          <a:p>
            <a:pPr eaLnBrk="1" hangingPunct="1">
              <a:lnSpc>
                <a:spcPct val="120000"/>
              </a:lnSpc>
              <a:spcBef>
                <a:spcPct val="15000"/>
              </a:spcBef>
              <a:spcAft>
                <a:spcPct val="0"/>
              </a:spcAft>
              <a:buClrTx/>
              <a:buSzTx/>
              <a:buFontTx/>
              <a:buNone/>
            </a:pPr>
            <a:r>
              <a:rPr kumimoji="1" lang="en-US" altLang="zh-CN" sz="2000" b="1" dirty="0">
                <a:solidFill>
                  <a:schemeClr val="tx1"/>
                </a:solidFill>
                <a:effectLst/>
                <a:latin typeface="Times New Roman" pitchFamily="18" charset="0"/>
                <a:ea typeface="楷体_GB2312" pitchFamily="49" charset="-122"/>
              </a:rPr>
              <a:t>C/S</a:t>
            </a:r>
            <a:r>
              <a:rPr kumimoji="1" lang="zh-CN" altLang="en-US" sz="2000" b="1" dirty="0">
                <a:solidFill>
                  <a:schemeClr val="tx1"/>
                </a:solidFill>
                <a:effectLst/>
                <a:latin typeface="Times New Roman" pitchFamily="18" charset="0"/>
                <a:ea typeface="楷体_GB2312" pitchFamily="49" charset="-122"/>
              </a:rPr>
              <a:t>结构是一种分布式模型，采用发请求、得结果的模式：</a:t>
            </a:r>
          </a:p>
          <a:p>
            <a:pPr eaLnBrk="1" hangingPunct="1">
              <a:lnSpc>
                <a:spcPct val="120000"/>
              </a:lnSpc>
              <a:spcBef>
                <a:spcPct val="15000"/>
              </a:spcBef>
              <a:spcAft>
                <a:spcPct val="0"/>
              </a:spcAft>
              <a:buClrTx/>
              <a:buSzTx/>
              <a:buFontTx/>
              <a:buNone/>
            </a:pPr>
            <a:r>
              <a:rPr kumimoji="1" lang="zh-CN" altLang="en-US" sz="2000" b="1" dirty="0" smtClean="0">
                <a:solidFill>
                  <a:schemeClr val="tx1"/>
                </a:solidFill>
                <a:effectLst/>
                <a:latin typeface="Times New Roman" pitchFamily="18" charset="0"/>
                <a:ea typeface="幼圆" pitchFamily="49" charset="-122"/>
              </a:rPr>
              <a:t> 客户</a:t>
            </a:r>
            <a:r>
              <a:rPr kumimoji="1" lang="zh-CN" altLang="en-US" sz="2000" b="1" dirty="0">
                <a:solidFill>
                  <a:schemeClr val="tx1"/>
                </a:solidFill>
                <a:effectLst/>
                <a:latin typeface="Times New Roman" pitchFamily="18" charset="0"/>
                <a:ea typeface="幼圆" pitchFamily="49" charset="-122"/>
              </a:rPr>
              <a:t>机   </a:t>
            </a:r>
            <a:r>
              <a:rPr kumimoji="1" lang="zh-CN" altLang="en-US" sz="2000" b="1" dirty="0" smtClean="0">
                <a:solidFill>
                  <a:schemeClr val="tx1"/>
                </a:solidFill>
                <a:effectLst/>
                <a:latin typeface="Times New Roman" pitchFamily="18" charset="0"/>
                <a:ea typeface="楷体_GB2312" pitchFamily="49" charset="-122"/>
              </a:rPr>
              <a:t>向</a:t>
            </a:r>
            <a:r>
              <a:rPr kumimoji="1" lang="zh-CN" altLang="en-US" sz="2000" b="1" dirty="0">
                <a:solidFill>
                  <a:schemeClr val="tx1"/>
                </a:solidFill>
                <a:effectLst/>
                <a:latin typeface="Times New Roman" pitchFamily="18" charset="0"/>
                <a:ea typeface="楷体_GB2312" pitchFamily="49" charset="-122"/>
              </a:rPr>
              <a:t>服务器发出请求</a:t>
            </a:r>
            <a:r>
              <a:rPr kumimoji="1" lang="en-US" altLang="zh-CN" sz="2000" b="1" dirty="0">
                <a:solidFill>
                  <a:schemeClr val="tx1"/>
                </a:solidFill>
                <a:effectLst/>
                <a:latin typeface="Times New Roman" pitchFamily="18" charset="0"/>
                <a:ea typeface="楷体_GB2312" pitchFamily="49" charset="-122"/>
              </a:rPr>
              <a:t>(</a:t>
            </a:r>
            <a:r>
              <a:rPr kumimoji="1" lang="zh-CN" altLang="en-US" sz="2000" b="1" dirty="0">
                <a:solidFill>
                  <a:schemeClr val="tx1"/>
                </a:solidFill>
                <a:effectLst/>
                <a:latin typeface="Times New Roman" pitchFamily="18" charset="0"/>
                <a:ea typeface="楷体_GB2312" pitchFamily="49" charset="-122"/>
              </a:rPr>
              <a:t>数据请求、网页请求、文件传输请求等等</a:t>
            </a:r>
            <a:r>
              <a:rPr kumimoji="1" lang="en-US" altLang="zh-CN" sz="2000" b="1" dirty="0" smtClean="0">
                <a:solidFill>
                  <a:schemeClr val="tx1"/>
                </a:solidFill>
                <a:effectLst/>
                <a:latin typeface="Times New Roman" pitchFamily="18" charset="0"/>
                <a:ea typeface="楷体_GB2312" pitchFamily="49" charset="-122"/>
              </a:rPr>
              <a:t>)</a:t>
            </a:r>
            <a:r>
              <a:rPr kumimoji="1" lang="zh-CN" altLang="en-US" sz="2000" b="1" dirty="0" smtClean="0">
                <a:solidFill>
                  <a:schemeClr val="tx1"/>
                </a:solidFill>
                <a:effectLst/>
                <a:latin typeface="Times New Roman" pitchFamily="18" charset="0"/>
                <a:ea typeface="楷体_GB2312" pitchFamily="49" charset="-122"/>
              </a:rPr>
              <a:t>。</a:t>
            </a:r>
            <a:endParaRPr kumimoji="1" lang="zh-CN" altLang="en-US" sz="2000" b="1" dirty="0">
              <a:solidFill>
                <a:schemeClr val="tx1"/>
              </a:solidFill>
              <a:effectLst/>
              <a:latin typeface="Times New Roman" pitchFamily="18" charset="0"/>
              <a:ea typeface="楷体_GB2312" pitchFamily="49" charset="-122"/>
            </a:endParaRPr>
          </a:p>
          <a:p>
            <a:pPr eaLnBrk="1" hangingPunct="1">
              <a:lnSpc>
                <a:spcPct val="120000"/>
              </a:lnSpc>
              <a:spcBef>
                <a:spcPct val="15000"/>
              </a:spcBef>
              <a:spcAft>
                <a:spcPct val="0"/>
              </a:spcAft>
              <a:buClrTx/>
              <a:buSzTx/>
              <a:buFontTx/>
              <a:buNone/>
            </a:pPr>
            <a:r>
              <a:rPr kumimoji="1" lang="zh-CN" altLang="en-US" sz="2000" b="1" dirty="0" smtClean="0">
                <a:solidFill>
                  <a:schemeClr val="tx1"/>
                </a:solidFill>
                <a:effectLst/>
                <a:latin typeface="Times New Roman" pitchFamily="18" charset="0"/>
                <a:ea typeface="幼圆" pitchFamily="49" charset="-122"/>
              </a:rPr>
              <a:t> 服务器   </a:t>
            </a:r>
            <a:r>
              <a:rPr kumimoji="1" lang="zh-CN" altLang="en-US" sz="2000" b="1" dirty="0">
                <a:solidFill>
                  <a:schemeClr val="tx1"/>
                </a:solidFill>
                <a:effectLst/>
                <a:latin typeface="Times New Roman" pitchFamily="18" charset="0"/>
                <a:ea typeface="楷体_GB2312" pitchFamily="49" charset="-122"/>
              </a:rPr>
              <a:t>响应请求</a:t>
            </a:r>
            <a:r>
              <a:rPr kumimoji="1" lang="zh-CN" altLang="en-US" sz="2000" b="1" dirty="0" smtClean="0">
                <a:solidFill>
                  <a:schemeClr val="tx1"/>
                </a:solidFill>
                <a:effectLst/>
                <a:latin typeface="Times New Roman" pitchFamily="18" charset="0"/>
                <a:ea typeface="楷体_GB2312" pitchFamily="49" charset="-122"/>
              </a:rPr>
              <a:t>，完成相应</a:t>
            </a:r>
            <a:r>
              <a:rPr kumimoji="1" lang="zh-CN" altLang="en-US" sz="2000" b="1" dirty="0">
                <a:solidFill>
                  <a:schemeClr val="tx1"/>
                </a:solidFill>
                <a:effectLst/>
                <a:latin typeface="Times New Roman" pitchFamily="18" charset="0"/>
                <a:ea typeface="楷体_GB2312" pitchFamily="49" charset="-122"/>
              </a:rPr>
              <a:t>的操作，将结果回传给客户</a:t>
            </a:r>
            <a:r>
              <a:rPr kumimoji="1" lang="zh-CN" altLang="en-US" sz="2000" b="1" dirty="0" smtClean="0">
                <a:solidFill>
                  <a:schemeClr val="tx1"/>
                </a:solidFill>
                <a:effectLst/>
                <a:latin typeface="Times New Roman" pitchFamily="18" charset="0"/>
                <a:ea typeface="楷体_GB2312" pitchFamily="49" charset="-122"/>
              </a:rPr>
              <a:t>机。</a:t>
            </a:r>
            <a:endParaRPr kumimoji="1" lang="zh-CN" altLang="en-US" sz="2000" b="1" dirty="0">
              <a:solidFill>
                <a:schemeClr val="tx1"/>
              </a:solidFill>
              <a:effectLst/>
              <a:latin typeface="Times New Roman" pitchFamily="18" charset="0"/>
              <a:ea typeface="楷体_GB2312" pitchFamily="49" charset="-122"/>
            </a:endParaRPr>
          </a:p>
        </p:txBody>
      </p:sp>
      <p:pic>
        <p:nvPicPr>
          <p:cNvPr id="14340" name="Picture 4" descr="变色小球"/>
          <p:cNvPicPr>
            <a:picLocks noChangeAspect="1" noChangeArrowheads="1" noCrop="1"/>
          </p:cNvPicPr>
          <p:nvPr/>
        </p:nvPicPr>
        <p:blipFill>
          <a:blip r:embed="rId2" cstate="print"/>
          <a:srcRect/>
          <a:stretch>
            <a:fillRect/>
          </a:stretch>
        </p:blipFill>
        <p:spPr bwMode="auto">
          <a:xfrm>
            <a:off x="280988" y="2598738"/>
            <a:ext cx="133350" cy="133350"/>
          </a:xfrm>
          <a:prstGeom prst="rect">
            <a:avLst/>
          </a:prstGeom>
          <a:noFill/>
          <a:ln w="9525">
            <a:noFill/>
            <a:miter lim="800000"/>
            <a:headEnd/>
            <a:tailEnd/>
          </a:ln>
        </p:spPr>
      </p:pic>
      <p:pic>
        <p:nvPicPr>
          <p:cNvPr id="14341" name="Picture 5" descr="变色小球"/>
          <p:cNvPicPr>
            <a:picLocks noChangeAspect="1" noChangeArrowheads="1" noCrop="1"/>
          </p:cNvPicPr>
          <p:nvPr/>
        </p:nvPicPr>
        <p:blipFill>
          <a:blip r:embed="rId2" cstate="print"/>
          <a:srcRect/>
          <a:stretch>
            <a:fillRect/>
          </a:stretch>
        </p:blipFill>
        <p:spPr bwMode="auto">
          <a:xfrm>
            <a:off x="296863" y="2979738"/>
            <a:ext cx="133350" cy="133350"/>
          </a:xfrm>
          <a:prstGeom prst="rect">
            <a:avLst/>
          </a:prstGeom>
          <a:noFill/>
          <a:ln w="9525">
            <a:noFill/>
            <a:miter lim="800000"/>
            <a:headEnd/>
            <a:tailEnd/>
          </a:ln>
        </p:spPr>
      </p:pic>
      <p:sp>
        <p:nvSpPr>
          <p:cNvPr id="14342" name="Text Box 9"/>
          <p:cNvSpPr txBox="1">
            <a:spLocks noChangeArrowheads="1"/>
          </p:cNvSpPr>
          <p:nvPr/>
        </p:nvSpPr>
        <p:spPr bwMode="auto">
          <a:xfrm>
            <a:off x="339445" y="3703216"/>
            <a:ext cx="6032756" cy="396875"/>
          </a:xfrm>
          <a:prstGeom prst="rect">
            <a:avLst/>
          </a:prstGeom>
          <a:noFill/>
          <a:ln w="9525">
            <a:noFill/>
            <a:miter lim="800000"/>
            <a:headEnd/>
            <a:tailEnd/>
          </a:ln>
        </p:spPr>
        <p:txBody>
          <a:bodyPr wrap="square">
            <a:spAutoFit/>
          </a:bodyPr>
          <a:lstStyle/>
          <a:p>
            <a:pPr eaLnBrk="1" hangingPunct="1">
              <a:lnSpc>
                <a:spcPct val="100000"/>
              </a:lnSpc>
              <a:spcBef>
                <a:spcPct val="50000"/>
              </a:spcBef>
              <a:spcAft>
                <a:spcPct val="0"/>
              </a:spcAft>
              <a:buClrTx/>
              <a:buSzTx/>
              <a:buFontTx/>
              <a:buNone/>
            </a:pPr>
            <a:r>
              <a:rPr kumimoji="1" lang="en-US" altLang="zh-CN" sz="2000" b="1" dirty="0">
                <a:solidFill>
                  <a:schemeClr val="tx1"/>
                </a:solidFill>
                <a:effectLst/>
                <a:latin typeface="Times New Roman" pitchFamily="18" charset="0"/>
                <a:ea typeface="楷体_GB2312" pitchFamily="49" charset="-122"/>
              </a:rPr>
              <a:t>C/S</a:t>
            </a:r>
            <a:r>
              <a:rPr kumimoji="1" lang="zh-CN" altLang="en-US" sz="2000" b="1" dirty="0">
                <a:solidFill>
                  <a:schemeClr val="tx1"/>
                </a:solidFill>
                <a:effectLst/>
                <a:latin typeface="Times New Roman" pitchFamily="18" charset="0"/>
                <a:ea typeface="楷体_GB2312" pitchFamily="49" charset="-122"/>
              </a:rPr>
              <a:t>结构的应用都由三个相对独立的逻辑部分组成：</a:t>
            </a:r>
          </a:p>
        </p:txBody>
      </p:sp>
      <p:sp>
        <p:nvSpPr>
          <p:cNvPr id="513035" name="Text Box 11"/>
          <p:cNvSpPr txBox="1">
            <a:spLocks noChangeArrowheads="1"/>
          </p:cNvSpPr>
          <p:nvPr/>
        </p:nvSpPr>
        <p:spPr bwMode="auto">
          <a:xfrm>
            <a:off x="3291797" y="4501728"/>
            <a:ext cx="2192337" cy="430213"/>
          </a:xfrm>
          <a:prstGeom prst="rect">
            <a:avLst/>
          </a:prstGeom>
          <a:solidFill>
            <a:srgbClr val="FFFF99"/>
          </a:solidFill>
          <a:ln w="9525">
            <a:solidFill>
              <a:schemeClr val="tx1"/>
            </a:solidFill>
            <a:miter lim="800000"/>
            <a:headEnd/>
            <a:tailEnd/>
          </a:ln>
          <a:effectLst>
            <a:outerShdw dist="35921" dir="2700000" algn="ctr" rotWithShape="0">
              <a:srgbClr val="808080"/>
            </a:outerShdw>
          </a:effectLst>
        </p:spPr>
        <p:txBody>
          <a:bodyPr/>
          <a:lstStyle/>
          <a:p>
            <a:pPr algn="ctr" eaLnBrk="1" hangingPunct="1">
              <a:lnSpc>
                <a:spcPct val="100000"/>
              </a:lnSpc>
              <a:spcAft>
                <a:spcPct val="0"/>
              </a:spcAft>
              <a:buClrTx/>
              <a:buSzTx/>
              <a:buFontTx/>
              <a:buNone/>
              <a:defRPr/>
            </a:pPr>
            <a:r>
              <a:rPr kumimoji="1" lang="zh-CN" altLang="en-US" sz="2000" b="1">
                <a:solidFill>
                  <a:schemeClr val="tx1"/>
                </a:solidFill>
                <a:effectLst/>
                <a:latin typeface="Times New Roman" pitchFamily="18" charset="0"/>
              </a:rPr>
              <a:t>用户界面</a:t>
            </a:r>
            <a:endParaRPr kumimoji="1" lang="zh-CN" altLang="en-US" sz="2000" b="1">
              <a:solidFill>
                <a:schemeClr val="tx1"/>
              </a:solidFill>
              <a:effectLst/>
              <a:latin typeface="Times New Roman" pitchFamily="18" charset="0"/>
              <a:ea typeface="楷体_GB2312" pitchFamily="49" charset="-122"/>
            </a:endParaRPr>
          </a:p>
        </p:txBody>
      </p:sp>
      <p:sp>
        <p:nvSpPr>
          <p:cNvPr id="513036" name="Text Box 12"/>
          <p:cNvSpPr txBox="1">
            <a:spLocks noChangeArrowheads="1"/>
          </p:cNvSpPr>
          <p:nvPr/>
        </p:nvSpPr>
        <p:spPr bwMode="auto">
          <a:xfrm>
            <a:off x="3291797" y="5219278"/>
            <a:ext cx="2192337" cy="430213"/>
          </a:xfrm>
          <a:prstGeom prst="rect">
            <a:avLst/>
          </a:prstGeom>
          <a:solidFill>
            <a:srgbClr val="FFFF99"/>
          </a:solidFill>
          <a:ln w="9525">
            <a:solidFill>
              <a:schemeClr val="tx1"/>
            </a:solidFill>
            <a:miter lim="800000"/>
            <a:headEnd/>
            <a:tailEnd/>
          </a:ln>
          <a:effectLst>
            <a:outerShdw dist="35921" dir="2700000" algn="ctr" rotWithShape="0">
              <a:srgbClr val="808080"/>
            </a:outerShdw>
          </a:effectLst>
        </p:spPr>
        <p:txBody>
          <a:bodyPr/>
          <a:lstStyle/>
          <a:p>
            <a:pPr algn="ctr" eaLnBrk="1" hangingPunct="1">
              <a:lnSpc>
                <a:spcPct val="100000"/>
              </a:lnSpc>
              <a:spcAft>
                <a:spcPct val="0"/>
              </a:spcAft>
              <a:buClrTx/>
              <a:buSzTx/>
              <a:buFontTx/>
              <a:buNone/>
              <a:defRPr/>
            </a:pPr>
            <a:r>
              <a:rPr kumimoji="1" lang="zh-CN" altLang="en-US" sz="2000" b="1">
                <a:solidFill>
                  <a:schemeClr val="tx1"/>
                </a:solidFill>
                <a:effectLst/>
                <a:latin typeface="Times New Roman" pitchFamily="18" charset="0"/>
              </a:rPr>
              <a:t>应用逻辑</a:t>
            </a:r>
            <a:endParaRPr kumimoji="1" lang="zh-CN" altLang="en-US" sz="2000" b="1">
              <a:solidFill>
                <a:schemeClr val="tx1"/>
              </a:solidFill>
              <a:effectLst/>
              <a:latin typeface="Times New Roman" pitchFamily="18" charset="0"/>
              <a:ea typeface="楷体_GB2312" pitchFamily="49" charset="-122"/>
            </a:endParaRPr>
          </a:p>
        </p:txBody>
      </p:sp>
      <p:sp>
        <p:nvSpPr>
          <p:cNvPr id="513037" name="Text Box 13"/>
          <p:cNvSpPr txBox="1">
            <a:spLocks noChangeArrowheads="1"/>
          </p:cNvSpPr>
          <p:nvPr/>
        </p:nvSpPr>
        <p:spPr bwMode="auto">
          <a:xfrm>
            <a:off x="3291797" y="5936828"/>
            <a:ext cx="2192337" cy="428625"/>
          </a:xfrm>
          <a:prstGeom prst="rect">
            <a:avLst/>
          </a:prstGeom>
          <a:solidFill>
            <a:srgbClr val="FFFF99"/>
          </a:solidFill>
          <a:ln w="9525">
            <a:solidFill>
              <a:schemeClr val="tx1"/>
            </a:solidFill>
            <a:miter lim="800000"/>
            <a:headEnd/>
            <a:tailEnd/>
          </a:ln>
          <a:effectLst>
            <a:outerShdw dist="35921" dir="2700000" algn="ctr" rotWithShape="0">
              <a:srgbClr val="808080"/>
            </a:outerShdw>
          </a:effectLst>
        </p:spPr>
        <p:txBody>
          <a:bodyPr/>
          <a:lstStyle/>
          <a:p>
            <a:pPr algn="ctr" eaLnBrk="1" hangingPunct="1">
              <a:lnSpc>
                <a:spcPct val="100000"/>
              </a:lnSpc>
              <a:spcAft>
                <a:spcPct val="0"/>
              </a:spcAft>
              <a:buClrTx/>
              <a:buSzTx/>
              <a:buFontTx/>
              <a:buNone/>
              <a:defRPr/>
            </a:pPr>
            <a:r>
              <a:rPr kumimoji="1" lang="zh-CN" altLang="en-US" sz="2000" b="1">
                <a:solidFill>
                  <a:schemeClr val="tx1"/>
                </a:solidFill>
                <a:effectLst/>
                <a:latin typeface="Times New Roman" pitchFamily="18" charset="0"/>
              </a:rPr>
              <a:t>数据访问</a:t>
            </a:r>
            <a:endParaRPr kumimoji="1" lang="zh-CN" altLang="en-US" sz="2000" b="1">
              <a:solidFill>
                <a:schemeClr val="tx1"/>
              </a:solidFill>
              <a:effectLst/>
              <a:latin typeface="Times New Roman" pitchFamily="18" charset="0"/>
              <a:ea typeface="楷体_GB2312" pitchFamily="49" charset="-122"/>
            </a:endParaRPr>
          </a:p>
        </p:txBody>
      </p:sp>
      <p:sp>
        <p:nvSpPr>
          <p:cNvPr id="513039" name="Line 15"/>
          <p:cNvSpPr>
            <a:spLocks noChangeShapeType="1"/>
          </p:cNvSpPr>
          <p:nvPr/>
        </p:nvSpPr>
        <p:spPr bwMode="auto">
          <a:xfrm>
            <a:off x="4420509" y="4931941"/>
            <a:ext cx="1588" cy="287337"/>
          </a:xfrm>
          <a:prstGeom prst="line">
            <a:avLst/>
          </a:prstGeom>
          <a:noFill/>
          <a:ln w="28575">
            <a:solidFill>
              <a:schemeClr val="tx1"/>
            </a:solidFill>
            <a:round/>
            <a:headEnd type="triangle" w="med" len="med"/>
            <a:tailEnd type="triangle" w="med" len="med"/>
          </a:ln>
        </p:spPr>
        <p:txBody>
          <a:bodyPr/>
          <a:lstStyle/>
          <a:p>
            <a:pPr>
              <a:defRPr/>
            </a:pPr>
            <a:endParaRPr lang="zh-CN" altLang="en-US"/>
          </a:p>
        </p:txBody>
      </p:sp>
      <p:sp>
        <p:nvSpPr>
          <p:cNvPr id="513040" name="Line 16"/>
          <p:cNvSpPr>
            <a:spLocks noChangeShapeType="1"/>
          </p:cNvSpPr>
          <p:nvPr/>
        </p:nvSpPr>
        <p:spPr bwMode="auto">
          <a:xfrm>
            <a:off x="4422097" y="5649491"/>
            <a:ext cx="1587" cy="287337"/>
          </a:xfrm>
          <a:prstGeom prst="line">
            <a:avLst/>
          </a:prstGeom>
          <a:noFill/>
          <a:ln w="28575">
            <a:solidFill>
              <a:schemeClr val="tx1"/>
            </a:solidFill>
            <a:round/>
            <a:headEnd type="triangle" w="med" len="med"/>
            <a:tailEnd type="triangle" w="med" len="med"/>
          </a:ln>
        </p:spPr>
        <p:txBody>
          <a:bodyPr/>
          <a:lstStyle/>
          <a:p>
            <a:pPr>
              <a:defRPr/>
            </a:pPr>
            <a:endParaRPr lang="zh-CN" altLang="en-US"/>
          </a:p>
        </p:txBody>
      </p:sp>
      <p:sp>
        <p:nvSpPr>
          <p:cNvPr id="513041" name="Rectangle 17"/>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软件体系结构设计</a:t>
            </a:r>
          </a:p>
        </p:txBody>
      </p:sp>
    </p:spTree>
  </p:cSld>
  <p:clrMapOvr>
    <a:masterClrMapping/>
  </p:clrMapOvr>
  <p:transition>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152400" y="1203325"/>
            <a:ext cx="8461375" cy="1015663"/>
          </a:xfrm>
          <a:prstGeom prst="rect">
            <a:avLst/>
          </a:prstGeom>
          <a:noFill/>
          <a:ln w="9525">
            <a:noFill/>
            <a:miter lim="800000"/>
            <a:headEnd/>
            <a:tailEnd/>
          </a:ln>
        </p:spPr>
        <p:txBody>
          <a:bodyPr>
            <a:spAutoFit/>
          </a:bodyPr>
          <a:lstStyle/>
          <a:p>
            <a:pPr eaLnBrk="1" hangingPunct="1">
              <a:lnSpc>
                <a:spcPct val="150000"/>
              </a:lnSpc>
              <a:spcBef>
                <a:spcPct val="50000"/>
              </a:spcBef>
              <a:spcAft>
                <a:spcPct val="0"/>
              </a:spcAft>
              <a:buClrTx/>
              <a:buSzTx/>
              <a:buFontTx/>
              <a:buNone/>
            </a:pPr>
            <a:r>
              <a:rPr kumimoji="1" lang="en-US" altLang="zh-CN" sz="2000" b="1" dirty="0">
                <a:solidFill>
                  <a:schemeClr val="tx1"/>
                </a:solidFill>
                <a:effectLst/>
                <a:latin typeface="Times New Roman" pitchFamily="18" charset="0"/>
                <a:ea typeface="楷体_GB2312" pitchFamily="49" charset="-122"/>
              </a:rPr>
              <a:t>       </a:t>
            </a:r>
            <a:r>
              <a:rPr kumimoji="1" lang="zh-CN" altLang="en-US" sz="2000" b="1" dirty="0">
                <a:solidFill>
                  <a:schemeClr val="tx1"/>
                </a:solidFill>
                <a:effectLst/>
                <a:latin typeface="Times New Roman" pitchFamily="18" charset="0"/>
                <a:ea typeface="楷体_GB2312" pitchFamily="49" charset="-122"/>
              </a:rPr>
              <a:t>完整的应用包含三个相对独立的逻辑部分，而两层的</a:t>
            </a:r>
            <a:r>
              <a:rPr kumimoji="1" lang="en-US" altLang="zh-CN" sz="2000" b="1" dirty="0">
                <a:solidFill>
                  <a:schemeClr val="tx1"/>
                </a:solidFill>
                <a:effectLst/>
                <a:latin typeface="Times New Roman" pitchFamily="18" charset="0"/>
                <a:ea typeface="楷体_GB2312" pitchFamily="49" charset="-122"/>
              </a:rPr>
              <a:t>C/S</a:t>
            </a:r>
            <a:r>
              <a:rPr kumimoji="1" lang="zh-CN" altLang="en-US" sz="2000" b="1" dirty="0">
                <a:solidFill>
                  <a:schemeClr val="tx1"/>
                </a:solidFill>
                <a:effectLst/>
                <a:latin typeface="Times New Roman" pitchFamily="18" charset="0"/>
                <a:ea typeface="楷体_GB2312" pitchFamily="49" charset="-122"/>
              </a:rPr>
              <a:t>结构只有两个端应用。应用逻辑应该映射到哪一端上呢</a:t>
            </a:r>
            <a:r>
              <a:rPr kumimoji="1" lang="zh-CN" altLang="en-US" sz="2000" b="1" dirty="0" smtClean="0">
                <a:solidFill>
                  <a:schemeClr val="tx1"/>
                </a:solidFill>
                <a:effectLst/>
                <a:latin typeface="Times New Roman" pitchFamily="18" charset="0"/>
                <a:ea typeface="楷体_GB2312" pitchFamily="49" charset="-122"/>
              </a:rPr>
              <a:t>？</a:t>
            </a:r>
            <a:endParaRPr kumimoji="1" lang="zh-CN" altLang="en-US" sz="2000" b="1" dirty="0">
              <a:solidFill>
                <a:schemeClr val="tx1"/>
              </a:solidFill>
              <a:effectLst/>
              <a:latin typeface="Times New Roman" pitchFamily="18" charset="0"/>
              <a:ea typeface="楷体_GB2312" pitchFamily="49" charset="-122"/>
            </a:endParaRPr>
          </a:p>
        </p:txBody>
      </p:sp>
      <p:sp>
        <p:nvSpPr>
          <p:cNvPr id="15375" name="Text Box 16"/>
          <p:cNvSpPr txBox="1">
            <a:spLocks noChangeArrowheads="1"/>
          </p:cNvSpPr>
          <p:nvPr/>
        </p:nvSpPr>
        <p:spPr bwMode="auto">
          <a:xfrm>
            <a:off x="3167061" y="6173369"/>
            <a:ext cx="2971800" cy="436562"/>
          </a:xfrm>
          <a:prstGeom prst="rect">
            <a:avLst/>
          </a:prstGeom>
          <a:noFill/>
          <a:ln w="9525">
            <a:noFill/>
            <a:miter lim="800000"/>
            <a:headEnd/>
            <a:tailEnd/>
          </a:ln>
        </p:spPr>
        <p:txBody>
          <a:bodyPr/>
          <a:lstStyle/>
          <a:p>
            <a:pPr algn="ctr" eaLnBrk="1" hangingPunct="1">
              <a:lnSpc>
                <a:spcPct val="100000"/>
              </a:lnSpc>
              <a:spcAft>
                <a:spcPct val="0"/>
              </a:spcAft>
              <a:buClrTx/>
              <a:buSzTx/>
              <a:buFontTx/>
              <a:buNone/>
            </a:pPr>
            <a:r>
              <a:rPr kumimoji="1" lang="zh-CN" altLang="en-US" sz="1800" b="1" dirty="0">
                <a:solidFill>
                  <a:schemeClr val="tx1"/>
                </a:solidFill>
                <a:effectLst/>
                <a:latin typeface="Times New Roman" pitchFamily="18" charset="0"/>
              </a:rPr>
              <a:t>应用逻辑层的映射情况</a:t>
            </a:r>
            <a:endParaRPr kumimoji="1" lang="zh-CN" altLang="en-US" sz="1800" b="1" dirty="0">
              <a:solidFill>
                <a:schemeClr val="tx1"/>
              </a:solidFill>
              <a:effectLst/>
              <a:latin typeface="Times New Roman" pitchFamily="18" charset="0"/>
              <a:ea typeface="楷体_GB2312" pitchFamily="49" charset="-122"/>
            </a:endParaRPr>
          </a:p>
        </p:txBody>
      </p:sp>
      <p:grpSp>
        <p:nvGrpSpPr>
          <p:cNvPr id="22" name="组合 21"/>
          <p:cNvGrpSpPr/>
          <p:nvPr/>
        </p:nvGrpSpPr>
        <p:grpSpPr>
          <a:xfrm>
            <a:off x="899592" y="2973306"/>
            <a:ext cx="7110413" cy="3063875"/>
            <a:chOff x="865196" y="2285992"/>
            <a:chExt cx="7110413" cy="3063875"/>
          </a:xfrm>
        </p:grpSpPr>
        <p:sp>
          <p:nvSpPr>
            <p:cNvPr id="15363" name="Text Box 4"/>
            <p:cNvSpPr txBox="1">
              <a:spLocks noChangeArrowheads="1"/>
            </p:cNvSpPr>
            <p:nvPr/>
          </p:nvSpPr>
          <p:spPr bwMode="auto">
            <a:xfrm>
              <a:off x="1404946" y="3746492"/>
              <a:ext cx="6570663" cy="436563"/>
            </a:xfrm>
            <a:prstGeom prst="rect">
              <a:avLst/>
            </a:prstGeom>
            <a:noFill/>
            <a:ln w="9525">
              <a:solidFill>
                <a:schemeClr val="tx1"/>
              </a:solidFill>
              <a:miter lim="800000"/>
              <a:headEnd/>
              <a:tailEnd/>
            </a:ln>
          </p:spPr>
          <p:txBody>
            <a:bodyPr/>
            <a:lstStyle/>
            <a:p>
              <a:pPr algn="ctr" eaLnBrk="1" hangingPunct="1">
                <a:lnSpc>
                  <a:spcPct val="100000"/>
                </a:lnSpc>
                <a:spcAft>
                  <a:spcPct val="0"/>
                </a:spcAft>
                <a:buClrTx/>
                <a:buSzTx/>
                <a:buFontTx/>
                <a:buNone/>
              </a:pPr>
              <a:r>
                <a:rPr kumimoji="1" lang="zh-CN" altLang="en-US" sz="2000" b="1">
                  <a:solidFill>
                    <a:schemeClr val="tx1"/>
                  </a:solidFill>
                  <a:effectLst/>
                  <a:latin typeface="Times New Roman" pitchFamily="18" charset="0"/>
                </a:rPr>
                <a:t>网    络</a:t>
              </a:r>
            </a:p>
          </p:txBody>
        </p:sp>
        <p:sp>
          <p:nvSpPr>
            <p:cNvPr id="15364" name="Text Box 5"/>
            <p:cNvSpPr txBox="1">
              <a:spLocks noChangeArrowheads="1"/>
            </p:cNvSpPr>
            <p:nvPr/>
          </p:nvSpPr>
          <p:spPr bwMode="auto">
            <a:xfrm>
              <a:off x="4065596" y="2725730"/>
              <a:ext cx="1431925" cy="438150"/>
            </a:xfrm>
            <a:prstGeom prst="rect">
              <a:avLst/>
            </a:prstGeom>
            <a:solidFill>
              <a:srgbClr val="FFFF99"/>
            </a:solidFill>
            <a:ln w="9525">
              <a:solidFill>
                <a:schemeClr val="tx1"/>
              </a:solidFill>
              <a:miter lim="800000"/>
              <a:headEnd/>
              <a:tailEnd/>
            </a:ln>
          </p:spPr>
          <p:txBody>
            <a:bodyPr/>
            <a:lstStyle/>
            <a:p>
              <a:pPr algn="ctr" eaLnBrk="1" hangingPunct="1">
                <a:lnSpc>
                  <a:spcPct val="100000"/>
                </a:lnSpc>
                <a:spcAft>
                  <a:spcPct val="0"/>
                </a:spcAft>
                <a:buClrTx/>
                <a:buSzTx/>
                <a:buFontTx/>
                <a:buNone/>
              </a:pPr>
              <a:r>
                <a:rPr kumimoji="1" lang="zh-CN" altLang="en-US" sz="2000" b="1">
                  <a:solidFill>
                    <a:schemeClr val="tx1"/>
                  </a:solidFill>
                  <a:effectLst/>
                  <a:latin typeface="Times New Roman" pitchFamily="18" charset="0"/>
                </a:rPr>
                <a:t>用户界面</a:t>
              </a:r>
            </a:p>
            <a:p>
              <a:pPr eaLnBrk="1" hangingPunct="1">
                <a:lnSpc>
                  <a:spcPct val="100000"/>
                </a:lnSpc>
                <a:spcAft>
                  <a:spcPct val="0"/>
                </a:spcAft>
                <a:buClrTx/>
                <a:buSzTx/>
                <a:buFontTx/>
                <a:buNone/>
              </a:pPr>
              <a:endParaRPr kumimoji="1" lang="en-US" altLang="zh-CN" sz="2000" b="1">
                <a:solidFill>
                  <a:schemeClr val="tx1"/>
                </a:solidFill>
                <a:effectLst/>
                <a:latin typeface="Times New Roman" pitchFamily="18" charset="0"/>
                <a:ea typeface="楷体_GB2312" pitchFamily="49" charset="-122"/>
              </a:endParaRPr>
            </a:p>
          </p:txBody>
        </p:sp>
        <p:sp>
          <p:nvSpPr>
            <p:cNvPr id="15365" name="Text Box 6"/>
            <p:cNvSpPr txBox="1">
              <a:spLocks noChangeArrowheads="1"/>
            </p:cNvSpPr>
            <p:nvPr/>
          </p:nvSpPr>
          <p:spPr bwMode="auto">
            <a:xfrm>
              <a:off x="4075121" y="3108317"/>
              <a:ext cx="1422400" cy="549275"/>
            </a:xfrm>
            <a:prstGeom prst="rect">
              <a:avLst/>
            </a:prstGeom>
            <a:solidFill>
              <a:srgbClr val="FFFF99"/>
            </a:solidFill>
            <a:ln w="9525">
              <a:solidFill>
                <a:schemeClr val="tx1"/>
              </a:solidFill>
              <a:miter lim="800000"/>
              <a:headEnd/>
              <a:tailEnd/>
            </a:ln>
          </p:spPr>
          <p:txBody>
            <a:bodyPr/>
            <a:lstStyle/>
            <a:p>
              <a:pPr algn="ctr" eaLnBrk="1" hangingPunct="1">
                <a:lnSpc>
                  <a:spcPct val="85000"/>
                </a:lnSpc>
                <a:spcAft>
                  <a:spcPct val="0"/>
                </a:spcAft>
                <a:buClrTx/>
                <a:buSzTx/>
                <a:buFontTx/>
                <a:buNone/>
              </a:pPr>
              <a:r>
                <a:rPr kumimoji="1" lang="zh-CN" altLang="en-US" sz="2000" b="1">
                  <a:solidFill>
                    <a:schemeClr val="tx1"/>
                  </a:solidFill>
                  <a:effectLst/>
                  <a:latin typeface="Times New Roman" pitchFamily="18" charset="0"/>
                </a:rPr>
                <a:t>客户端逻辑应用</a:t>
              </a:r>
              <a:endParaRPr kumimoji="1" lang="zh-CN" altLang="en-US" sz="2000" b="1">
                <a:solidFill>
                  <a:schemeClr val="tx1"/>
                </a:solidFill>
                <a:effectLst/>
                <a:latin typeface="Times New Roman" pitchFamily="18" charset="0"/>
                <a:ea typeface="楷体_GB2312" pitchFamily="49" charset="-122"/>
              </a:endParaRPr>
            </a:p>
          </p:txBody>
        </p:sp>
        <p:sp>
          <p:nvSpPr>
            <p:cNvPr id="15366" name="Text Box 7"/>
            <p:cNvSpPr txBox="1">
              <a:spLocks noChangeArrowheads="1"/>
            </p:cNvSpPr>
            <p:nvPr/>
          </p:nvSpPr>
          <p:spPr bwMode="auto">
            <a:xfrm>
              <a:off x="4065596" y="4330692"/>
              <a:ext cx="1385888" cy="503238"/>
            </a:xfrm>
            <a:prstGeom prst="rect">
              <a:avLst/>
            </a:prstGeom>
            <a:solidFill>
              <a:srgbClr val="EAEAEA"/>
            </a:solidFill>
            <a:ln w="9525">
              <a:solidFill>
                <a:schemeClr val="tx1"/>
              </a:solidFill>
              <a:miter lim="800000"/>
              <a:headEnd/>
              <a:tailEnd/>
            </a:ln>
          </p:spPr>
          <p:txBody>
            <a:bodyPr/>
            <a:lstStyle/>
            <a:p>
              <a:pPr algn="ctr" eaLnBrk="1" hangingPunct="1">
                <a:lnSpc>
                  <a:spcPct val="85000"/>
                </a:lnSpc>
                <a:spcAft>
                  <a:spcPct val="0"/>
                </a:spcAft>
                <a:buClrTx/>
                <a:buSzTx/>
                <a:buFontTx/>
                <a:buNone/>
              </a:pPr>
              <a:r>
                <a:rPr kumimoji="1" lang="zh-CN" altLang="en-US" sz="1800" b="1" dirty="0">
                  <a:solidFill>
                    <a:schemeClr val="tx1"/>
                  </a:solidFill>
                  <a:effectLst/>
                  <a:latin typeface="Times New Roman" pitchFamily="18" charset="0"/>
                </a:rPr>
                <a:t>服务端逻辑应用</a:t>
              </a:r>
            </a:p>
            <a:p>
              <a:pPr eaLnBrk="1" hangingPunct="1">
                <a:lnSpc>
                  <a:spcPct val="100000"/>
                </a:lnSpc>
                <a:spcAft>
                  <a:spcPct val="0"/>
                </a:spcAft>
                <a:buClrTx/>
                <a:buSzTx/>
                <a:buFontTx/>
                <a:buNone/>
              </a:pPr>
              <a:endParaRPr kumimoji="1" lang="en-US" altLang="zh-CN" sz="2000" b="1" dirty="0">
                <a:solidFill>
                  <a:schemeClr val="tx1"/>
                </a:solidFill>
                <a:effectLst/>
                <a:latin typeface="Times New Roman" pitchFamily="18" charset="0"/>
                <a:ea typeface="楷体_GB2312" pitchFamily="49" charset="-122"/>
              </a:endParaRPr>
            </a:p>
          </p:txBody>
        </p:sp>
        <p:sp>
          <p:nvSpPr>
            <p:cNvPr id="15367" name="Text Box 8"/>
            <p:cNvSpPr txBox="1">
              <a:spLocks noChangeArrowheads="1"/>
            </p:cNvSpPr>
            <p:nvPr/>
          </p:nvSpPr>
          <p:spPr bwMode="auto">
            <a:xfrm>
              <a:off x="865196" y="2717792"/>
              <a:ext cx="1093788" cy="438150"/>
            </a:xfrm>
            <a:prstGeom prst="rect">
              <a:avLst/>
            </a:prstGeom>
            <a:noFill/>
            <a:ln w="9525">
              <a:solidFill>
                <a:schemeClr val="tx1"/>
              </a:solidFill>
              <a:prstDash val="dash"/>
              <a:miter lim="800000"/>
              <a:headEnd/>
              <a:tailEnd/>
            </a:ln>
          </p:spPr>
          <p:txBody>
            <a:bodyPr/>
            <a:lstStyle/>
            <a:p>
              <a:pPr algn="ctr" eaLnBrk="1" hangingPunct="1">
                <a:lnSpc>
                  <a:spcPct val="100000"/>
                </a:lnSpc>
                <a:spcAft>
                  <a:spcPct val="0"/>
                </a:spcAft>
                <a:buClrTx/>
                <a:buSzTx/>
                <a:buFontTx/>
                <a:buNone/>
              </a:pPr>
              <a:r>
                <a:rPr kumimoji="1" lang="zh-CN" altLang="en-US" sz="2000" b="1">
                  <a:solidFill>
                    <a:schemeClr val="tx1"/>
                  </a:solidFill>
                  <a:effectLst/>
                  <a:latin typeface="Times New Roman" pitchFamily="18" charset="0"/>
                </a:rPr>
                <a:t>客户端</a:t>
              </a:r>
            </a:p>
            <a:p>
              <a:pPr eaLnBrk="1" hangingPunct="1">
                <a:lnSpc>
                  <a:spcPct val="100000"/>
                </a:lnSpc>
                <a:spcAft>
                  <a:spcPct val="0"/>
                </a:spcAft>
                <a:buClrTx/>
                <a:buSzTx/>
                <a:buFontTx/>
                <a:buNone/>
              </a:pPr>
              <a:endParaRPr kumimoji="1" lang="en-US" altLang="zh-CN" sz="2000" b="1">
                <a:solidFill>
                  <a:schemeClr val="tx1"/>
                </a:solidFill>
                <a:effectLst/>
                <a:latin typeface="Times New Roman" pitchFamily="18" charset="0"/>
                <a:ea typeface="楷体_GB2312" pitchFamily="49" charset="-122"/>
              </a:endParaRPr>
            </a:p>
          </p:txBody>
        </p:sp>
        <p:sp>
          <p:nvSpPr>
            <p:cNvPr id="15368" name="Text Box 9"/>
            <p:cNvSpPr txBox="1">
              <a:spLocks noChangeArrowheads="1"/>
            </p:cNvSpPr>
            <p:nvPr/>
          </p:nvSpPr>
          <p:spPr bwMode="auto">
            <a:xfrm>
              <a:off x="2187584" y="2725730"/>
              <a:ext cx="1408112" cy="438150"/>
            </a:xfrm>
            <a:prstGeom prst="rect">
              <a:avLst/>
            </a:prstGeom>
            <a:solidFill>
              <a:srgbClr val="FFFF99"/>
            </a:solidFill>
            <a:ln w="9525">
              <a:solidFill>
                <a:schemeClr val="tx1"/>
              </a:solidFill>
              <a:miter lim="800000"/>
              <a:headEnd/>
              <a:tailEnd/>
            </a:ln>
          </p:spPr>
          <p:txBody>
            <a:bodyPr/>
            <a:lstStyle/>
            <a:p>
              <a:pPr algn="ctr" eaLnBrk="1" hangingPunct="1">
                <a:lnSpc>
                  <a:spcPct val="100000"/>
                </a:lnSpc>
                <a:spcAft>
                  <a:spcPct val="0"/>
                </a:spcAft>
                <a:buClrTx/>
                <a:buSzTx/>
                <a:buFontTx/>
                <a:buNone/>
              </a:pPr>
              <a:r>
                <a:rPr kumimoji="1" lang="zh-CN" altLang="en-US" sz="2000" b="1">
                  <a:solidFill>
                    <a:schemeClr val="tx1"/>
                  </a:solidFill>
                  <a:effectLst/>
                  <a:latin typeface="Times New Roman" pitchFamily="18" charset="0"/>
                </a:rPr>
                <a:t>用户界面</a:t>
              </a:r>
            </a:p>
            <a:p>
              <a:pPr eaLnBrk="1" hangingPunct="1">
                <a:lnSpc>
                  <a:spcPct val="100000"/>
                </a:lnSpc>
                <a:spcAft>
                  <a:spcPct val="0"/>
                </a:spcAft>
                <a:buClrTx/>
                <a:buSzTx/>
                <a:buFontTx/>
                <a:buNone/>
              </a:pPr>
              <a:endParaRPr kumimoji="1" lang="en-US" altLang="zh-CN" sz="2000" b="1">
                <a:solidFill>
                  <a:schemeClr val="tx1"/>
                </a:solidFill>
                <a:effectLst/>
                <a:latin typeface="Times New Roman" pitchFamily="18" charset="0"/>
                <a:ea typeface="楷体_GB2312" pitchFamily="49" charset="-122"/>
              </a:endParaRPr>
            </a:p>
          </p:txBody>
        </p:sp>
        <p:sp>
          <p:nvSpPr>
            <p:cNvPr id="15369" name="Text Box 10"/>
            <p:cNvSpPr txBox="1">
              <a:spLocks noChangeArrowheads="1"/>
            </p:cNvSpPr>
            <p:nvPr/>
          </p:nvSpPr>
          <p:spPr bwMode="auto">
            <a:xfrm>
              <a:off x="2187584" y="3163880"/>
              <a:ext cx="1408112" cy="436562"/>
            </a:xfrm>
            <a:prstGeom prst="rect">
              <a:avLst/>
            </a:prstGeom>
            <a:solidFill>
              <a:srgbClr val="FFFF99"/>
            </a:solidFill>
            <a:ln w="9525">
              <a:solidFill>
                <a:schemeClr val="tx1"/>
              </a:solidFill>
              <a:miter lim="800000"/>
              <a:headEnd/>
              <a:tailEnd/>
            </a:ln>
          </p:spPr>
          <p:txBody>
            <a:bodyPr/>
            <a:lstStyle/>
            <a:p>
              <a:pPr algn="ctr" eaLnBrk="1" hangingPunct="1">
                <a:lnSpc>
                  <a:spcPct val="100000"/>
                </a:lnSpc>
                <a:spcAft>
                  <a:spcPct val="0"/>
                </a:spcAft>
                <a:buClrTx/>
                <a:buSzTx/>
                <a:buFontTx/>
                <a:buNone/>
              </a:pPr>
              <a:r>
                <a:rPr kumimoji="1" lang="zh-CN" altLang="en-US" sz="2000" b="1">
                  <a:solidFill>
                    <a:schemeClr val="tx1"/>
                  </a:solidFill>
                  <a:effectLst/>
                  <a:latin typeface="Times New Roman" pitchFamily="18" charset="0"/>
                </a:rPr>
                <a:t>逻辑应用</a:t>
              </a:r>
              <a:endParaRPr kumimoji="1" lang="zh-CN" altLang="en-US" sz="2000" b="1">
                <a:solidFill>
                  <a:schemeClr val="tx1"/>
                </a:solidFill>
                <a:effectLst/>
                <a:latin typeface="Times New Roman" pitchFamily="18" charset="0"/>
                <a:ea typeface="楷体_GB2312" pitchFamily="49" charset="-122"/>
              </a:endParaRPr>
            </a:p>
          </p:txBody>
        </p:sp>
        <p:sp>
          <p:nvSpPr>
            <p:cNvPr id="15370" name="Text Box 11"/>
            <p:cNvSpPr txBox="1">
              <a:spLocks noChangeArrowheads="1"/>
            </p:cNvSpPr>
            <p:nvPr/>
          </p:nvSpPr>
          <p:spPr bwMode="auto">
            <a:xfrm>
              <a:off x="2187584" y="4327517"/>
              <a:ext cx="1408112" cy="438150"/>
            </a:xfrm>
            <a:prstGeom prst="rect">
              <a:avLst/>
            </a:prstGeom>
            <a:solidFill>
              <a:srgbClr val="EAEAEA"/>
            </a:solidFill>
            <a:ln w="9525">
              <a:solidFill>
                <a:schemeClr val="tx1"/>
              </a:solidFill>
              <a:miter lim="800000"/>
              <a:headEnd/>
              <a:tailEnd/>
            </a:ln>
          </p:spPr>
          <p:txBody>
            <a:bodyPr/>
            <a:lstStyle/>
            <a:p>
              <a:pPr algn="ctr" eaLnBrk="1" hangingPunct="1">
                <a:lnSpc>
                  <a:spcPct val="100000"/>
                </a:lnSpc>
                <a:spcAft>
                  <a:spcPct val="0"/>
                </a:spcAft>
                <a:buClrTx/>
                <a:buSzTx/>
                <a:buFontTx/>
                <a:buNone/>
              </a:pPr>
              <a:r>
                <a:rPr kumimoji="1" lang="zh-CN" altLang="en-US" sz="2000" b="1">
                  <a:solidFill>
                    <a:schemeClr val="tx1"/>
                  </a:solidFill>
                  <a:effectLst/>
                  <a:latin typeface="Times New Roman" pitchFamily="18" charset="0"/>
                </a:rPr>
                <a:t>数据访问</a:t>
              </a:r>
              <a:endParaRPr kumimoji="1" lang="zh-CN" altLang="en-US" sz="2000" b="1">
                <a:solidFill>
                  <a:schemeClr val="tx1"/>
                </a:solidFill>
                <a:effectLst/>
                <a:latin typeface="Times New Roman" pitchFamily="18" charset="0"/>
                <a:ea typeface="楷体_GB2312" pitchFamily="49" charset="-122"/>
              </a:endParaRPr>
            </a:p>
          </p:txBody>
        </p:sp>
        <p:sp>
          <p:nvSpPr>
            <p:cNvPr id="15371" name="Text Box 12"/>
            <p:cNvSpPr txBox="1">
              <a:spLocks noChangeArrowheads="1"/>
            </p:cNvSpPr>
            <p:nvPr/>
          </p:nvSpPr>
          <p:spPr bwMode="auto">
            <a:xfrm>
              <a:off x="5940434" y="2722555"/>
              <a:ext cx="1408112" cy="438150"/>
            </a:xfrm>
            <a:prstGeom prst="rect">
              <a:avLst/>
            </a:prstGeom>
            <a:solidFill>
              <a:srgbClr val="FFFF99"/>
            </a:solidFill>
            <a:ln w="9525">
              <a:solidFill>
                <a:schemeClr val="tx1"/>
              </a:solidFill>
              <a:miter lim="800000"/>
              <a:headEnd/>
              <a:tailEnd/>
            </a:ln>
          </p:spPr>
          <p:txBody>
            <a:bodyPr/>
            <a:lstStyle/>
            <a:p>
              <a:pPr algn="ctr" eaLnBrk="1" hangingPunct="1">
                <a:lnSpc>
                  <a:spcPct val="100000"/>
                </a:lnSpc>
                <a:spcAft>
                  <a:spcPct val="0"/>
                </a:spcAft>
                <a:buClrTx/>
                <a:buSzTx/>
                <a:buFontTx/>
                <a:buNone/>
              </a:pPr>
              <a:r>
                <a:rPr kumimoji="1" lang="zh-CN" altLang="en-US" sz="2000" b="1">
                  <a:solidFill>
                    <a:schemeClr val="tx1"/>
                  </a:solidFill>
                  <a:effectLst/>
                  <a:latin typeface="Times New Roman" pitchFamily="18" charset="0"/>
                </a:rPr>
                <a:t>用户界面</a:t>
              </a:r>
              <a:endParaRPr kumimoji="1" lang="zh-CN" altLang="en-US" sz="2000" b="1">
                <a:solidFill>
                  <a:schemeClr val="tx1"/>
                </a:solidFill>
                <a:effectLst/>
                <a:latin typeface="Times New Roman" pitchFamily="18" charset="0"/>
                <a:ea typeface="楷体_GB2312" pitchFamily="49" charset="-122"/>
              </a:endParaRPr>
            </a:p>
          </p:txBody>
        </p:sp>
        <p:sp>
          <p:nvSpPr>
            <p:cNvPr id="15372" name="Text Box 13"/>
            <p:cNvSpPr txBox="1">
              <a:spLocks noChangeArrowheads="1"/>
            </p:cNvSpPr>
            <p:nvPr/>
          </p:nvSpPr>
          <p:spPr bwMode="auto">
            <a:xfrm>
              <a:off x="5940434" y="4327517"/>
              <a:ext cx="1408112" cy="436563"/>
            </a:xfrm>
            <a:prstGeom prst="rect">
              <a:avLst/>
            </a:prstGeom>
            <a:solidFill>
              <a:srgbClr val="EAEAEA"/>
            </a:solidFill>
            <a:ln w="9525">
              <a:solidFill>
                <a:schemeClr val="tx1"/>
              </a:solidFill>
              <a:miter lim="800000"/>
              <a:headEnd/>
              <a:tailEnd/>
            </a:ln>
          </p:spPr>
          <p:txBody>
            <a:bodyPr/>
            <a:lstStyle/>
            <a:p>
              <a:pPr algn="ctr" eaLnBrk="1" hangingPunct="1">
                <a:lnSpc>
                  <a:spcPct val="100000"/>
                </a:lnSpc>
                <a:spcAft>
                  <a:spcPct val="0"/>
                </a:spcAft>
                <a:buClrTx/>
                <a:buSzTx/>
                <a:buFontTx/>
                <a:buNone/>
              </a:pPr>
              <a:r>
                <a:rPr kumimoji="1" lang="zh-CN" altLang="en-US" sz="2000" b="1">
                  <a:solidFill>
                    <a:schemeClr val="tx1"/>
                  </a:solidFill>
                  <a:effectLst/>
                  <a:latin typeface="Times New Roman" pitchFamily="18" charset="0"/>
                </a:rPr>
                <a:t>逻辑应用</a:t>
              </a:r>
            </a:p>
            <a:p>
              <a:pPr eaLnBrk="1" hangingPunct="1">
                <a:lnSpc>
                  <a:spcPct val="100000"/>
                </a:lnSpc>
                <a:spcAft>
                  <a:spcPct val="0"/>
                </a:spcAft>
                <a:buClrTx/>
                <a:buSzTx/>
                <a:buFontTx/>
                <a:buNone/>
              </a:pPr>
              <a:endParaRPr kumimoji="1" lang="en-US" altLang="zh-CN" sz="2000" b="1">
                <a:solidFill>
                  <a:schemeClr val="tx1"/>
                </a:solidFill>
                <a:effectLst/>
                <a:latin typeface="Times New Roman" pitchFamily="18" charset="0"/>
                <a:ea typeface="楷体_GB2312" pitchFamily="49" charset="-122"/>
              </a:endParaRPr>
            </a:p>
          </p:txBody>
        </p:sp>
        <p:sp>
          <p:nvSpPr>
            <p:cNvPr id="15373" name="Text Box 14"/>
            <p:cNvSpPr txBox="1">
              <a:spLocks noChangeArrowheads="1"/>
            </p:cNvSpPr>
            <p:nvPr/>
          </p:nvSpPr>
          <p:spPr bwMode="auto">
            <a:xfrm>
              <a:off x="5940434" y="4764080"/>
              <a:ext cx="1408112" cy="438150"/>
            </a:xfrm>
            <a:prstGeom prst="rect">
              <a:avLst/>
            </a:prstGeom>
            <a:solidFill>
              <a:srgbClr val="EAEAEA"/>
            </a:solidFill>
            <a:ln w="9525">
              <a:solidFill>
                <a:schemeClr val="tx1"/>
              </a:solidFill>
              <a:miter lim="800000"/>
              <a:headEnd/>
              <a:tailEnd/>
            </a:ln>
          </p:spPr>
          <p:txBody>
            <a:bodyPr/>
            <a:lstStyle/>
            <a:p>
              <a:pPr algn="ctr" eaLnBrk="1" hangingPunct="1">
                <a:lnSpc>
                  <a:spcPct val="100000"/>
                </a:lnSpc>
                <a:spcAft>
                  <a:spcPct val="0"/>
                </a:spcAft>
                <a:buClrTx/>
                <a:buSzTx/>
                <a:buFontTx/>
                <a:buNone/>
              </a:pPr>
              <a:r>
                <a:rPr kumimoji="1" lang="zh-CN" altLang="en-US" sz="2000" b="1">
                  <a:solidFill>
                    <a:schemeClr val="tx1"/>
                  </a:solidFill>
                  <a:effectLst/>
                  <a:latin typeface="Times New Roman" pitchFamily="18" charset="0"/>
                </a:rPr>
                <a:t>数据访问</a:t>
              </a:r>
              <a:endParaRPr kumimoji="1" lang="zh-CN" altLang="en-US" sz="2000" b="1">
                <a:solidFill>
                  <a:schemeClr val="tx1"/>
                </a:solidFill>
                <a:effectLst/>
                <a:latin typeface="Times New Roman" pitchFamily="18" charset="0"/>
                <a:ea typeface="楷体_GB2312" pitchFamily="49" charset="-122"/>
              </a:endParaRPr>
            </a:p>
          </p:txBody>
        </p:sp>
        <p:sp>
          <p:nvSpPr>
            <p:cNvPr id="15374" name="Text Box 15"/>
            <p:cNvSpPr txBox="1">
              <a:spLocks noChangeArrowheads="1"/>
            </p:cNvSpPr>
            <p:nvPr/>
          </p:nvSpPr>
          <p:spPr bwMode="auto">
            <a:xfrm>
              <a:off x="865196" y="4475155"/>
              <a:ext cx="1093788" cy="438150"/>
            </a:xfrm>
            <a:prstGeom prst="rect">
              <a:avLst/>
            </a:prstGeom>
            <a:noFill/>
            <a:ln w="9525">
              <a:solidFill>
                <a:schemeClr val="tx1"/>
              </a:solidFill>
              <a:prstDash val="dash"/>
              <a:miter lim="800000"/>
              <a:headEnd/>
              <a:tailEnd/>
            </a:ln>
          </p:spPr>
          <p:txBody>
            <a:bodyPr/>
            <a:lstStyle/>
            <a:p>
              <a:pPr algn="ctr" eaLnBrk="1" hangingPunct="1">
                <a:lnSpc>
                  <a:spcPct val="100000"/>
                </a:lnSpc>
                <a:spcAft>
                  <a:spcPct val="0"/>
                </a:spcAft>
                <a:buClrTx/>
                <a:buSzTx/>
                <a:buFontTx/>
                <a:buNone/>
              </a:pPr>
              <a:r>
                <a:rPr kumimoji="1" lang="zh-CN" altLang="en-US" sz="2000" b="1">
                  <a:solidFill>
                    <a:schemeClr val="tx1"/>
                  </a:solidFill>
                  <a:effectLst/>
                  <a:latin typeface="Times New Roman" pitchFamily="18" charset="0"/>
                </a:rPr>
                <a:t>服务器</a:t>
              </a:r>
            </a:p>
          </p:txBody>
        </p:sp>
        <p:sp>
          <p:nvSpPr>
            <p:cNvPr id="15376" name="Text Box 17"/>
            <p:cNvSpPr txBox="1">
              <a:spLocks noChangeArrowheads="1"/>
            </p:cNvSpPr>
            <p:nvPr/>
          </p:nvSpPr>
          <p:spPr bwMode="auto">
            <a:xfrm>
              <a:off x="4065596" y="4849805"/>
              <a:ext cx="1406525" cy="438150"/>
            </a:xfrm>
            <a:prstGeom prst="rect">
              <a:avLst/>
            </a:prstGeom>
            <a:solidFill>
              <a:srgbClr val="EAEAEA"/>
            </a:solidFill>
            <a:ln w="9525">
              <a:solidFill>
                <a:schemeClr val="tx1"/>
              </a:solidFill>
              <a:miter lim="800000"/>
              <a:headEnd/>
              <a:tailEnd/>
            </a:ln>
          </p:spPr>
          <p:txBody>
            <a:bodyPr/>
            <a:lstStyle/>
            <a:p>
              <a:pPr algn="ctr" eaLnBrk="1" hangingPunct="1">
                <a:lnSpc>
                  <a:spcPct val="100000"/>
                </a:lnSpc>
                <a:spcAft>
                  <a:spcPct val="0"/>
                </a:spcAft>
                <a:buClrTx/>
                <a:buSzTx/>
                <a:buFontTx/>
                <a:buNone/>
              </a:pPr>
              <a:r>
                <a:rPr kumimoji="1" lang="zh-CN" altLang="en-US" sz="2000" b="1">
                  <a:solidFill>
                    <a:schemeClr val="tx1"/>
                  </a:solidFill>
                  <a:effectLst/>
                  <a:latin typeface="Times New Roman" pitchFamily="18" charset="0"/>
                </a:rPr>
                <a:t>数据访问</a:t>
              </a:r>
              <a:endParaRPr kumimoji="1" lang="zh-CN" altLang="en-US" sz="2000" b="1">
                <a:solidFill>
                  <a:schemeClr val="tx1"/>
                </a:solidFill>
                <a:effectLst/>
                <a:latin typeface="Times New Roman" pitchFamily="18" charset="0"/>
                <a:ea typeface="楷体_GB2312" pitchFamily="49" charset="-122"/>
              </a:endParaRPr>
            </a:p>
          </p:txBody>
        </p:sp>
        <p:sp>
          <p:nvSpPr>
            <p:cNvPr id="15377" name="Text Box 18"/>
            <p:cNvSpPr txBox="1">
              <a:spLocks noChangeArrowheads="1"/>
            </p:cNvSpPr>
            <p:nvPr/>
          </p:nvSpPr>
          <p:spPr bwMode="auto">
            <a:xfrm>
              <a:off x="5786446" y="2285992"/>
              <a:ext cx="1719263" cy="3062288"/>
            </a:xfrm>
            <a:prstGeom prst="rect">
              <a:avLst/>
            </a:prstGeom>
            <a:noFill/>
            <a:ln w="9525">
              <a:solidFill>
                <a:schemeClr val="tx1"/>
              </a:solidFill>
              <a:prstDash val="dash"/>
              <a:miter lim="800000"/>
              <a:headEnd/>
              <a:tailEnd/>
            </a:ln>
          </p:spPr>
          <p:txBody>
            <a:bodyPr/>
            <a:lstStyle/>
            <a:p>
              <a:pPr algn="ctr" eaLnBrk="1" hangingPunct="1">
                <a:lnSpc>
                  <a:spcPct val="100000"/>
                </a:lnSpc>
                <a:spcAft>
                  <a:spcPct val="0"/>
                </a:spcAft>
                <a:buClrTx/>
                <a:buSzTx/>
                <a:buFontTx/>
                <a:buNone/>
              </a:pPr>
              <a:r>
                <a:rPr kumimoji="1" lang="en-US" altLang="zh-CN" sz="2000" b="1">
                  <a:solidFill>
                    <a:schemeClr val="tx1"/>
                  </a:solidFill>
                  <a:effectLst/>
                  <a:latin typeface="Times New Roman" pitchFamily="18" charset="0"/>
                </a:rPr>
                <a:t>C/S</a:t>
              </a:r>
              <a:r>
                <a:rPr kumimoji="1" lang="zh-CN" altLang="en-US" sz="2000" b="1">
                  <a:solidFill>
                    <a:schemeClr val="tx1"/>
                  </a:solidFill>
                  <a:effectLst/>
                  <a:latin typeface="Times New Roman" pitchFamily="18" charset="0"/>
                </a:rPr>
                <a:t>应用</a:t>
              </a:r>
              <a:r>
                <a:rPr kumimoji="1" lang="en-US" altLang="zh-CN" sz="2000" b="1">
                  <a:solidFill>
                    <a:schemeClr val="tx1"/>
                  </a:solidFill>
                  <a:effectLst/>
                  <a:latin typeface="Times New Roman" pitchFamily="18" charset="0"/>
                </a:rPr>
                <a:t>3</a:t>
              </a:r>
              <a:endParaRPr kumimoji="1" lang="en-US" altLang="zh-CN" sz="2000" b="1">
                <a:solidFill>
                  <a:schemeClr val="tx1"/>
                </a:solidFill>
                <a:effectLst/>
                <a:latin typeface="Times New Roman" pitchFamily="18" charset="0"/>
                <a:ea typeface="楷体_GB2312" pitchFamily="49" charset="-122"/>
              </a:endParaRPr>
            </a:p>
          </p:txBody>
        </p:sp>
        <p:sp>
          <p:nvSpPr>
            <p:cNvPr id="15378" name="Text Box 19"/>
            <p:cNvSpPr txBox="1">
              <a:spLocks noChangeArrowheads="1"/>
            </p:cNvSpPr>
            <p:nvPr/>
          </p:nvSpPr>
          <p:spPr bwMode="auto">
            <a:xfrm>
              <a:off x="2030421" y="2289167"/>
              <a:ext cx="1720850" cy="3060700"/>
            </a:xfrm>
            <a:prstGeom prst="rect">
              <a:avLst/>
            </a:prstGeom>
            <a:noFill/>
            <a:ln w="9525">
              <a:solidFill>
                <a:schemeClr val="tx1"/>
              </a:solidFill>
              <a:prstDash val="dash"/>
              <a:miter lim="800000"/>
              <a:headEnd/>
              <a:tailEnd/>
            </a:ln>
          </p:spPr>
          <p:txBody>
            <a:bodyPr/>
            <a:lstStyle/>
            <a:p>
              <a:pPr algn="ctr" eaLnBrk="1" hangingPunct="1">
                <a:lnSpc>
                  <a:spcPct val="100000"/>
                </a:lnSpc>
                <a:spcAft>
                  <a:spcPct val="0"/>
                </a:spcAft>
                <a:buClrTx/>
                <a:buSzTx/>
                <a:buFontTx/>
                <a:buNone/>
              </a:pPr>
              <a:r>
                <a:rPr kumimoji="1" lang="en-US" altLang="zh-CN" sz="2000" b="1">
                  <a:solidFill>
                    <a:schemeClr val="tx1"/>
                  </a:solidFill>
                  <a:effectLst/>
                  <a:latin typeface="Times New Roman" pitchFamily="18" charset="0"/>
                </a:rPr>
                <a:t>C/S</a:t>
              </a:r>
              <a:r>
                <a:rPr kumimoji="1" lang="zh-CN" altLang="en-US" sz="2000" b="1">
                  <a:solidFill>
                    <a:schemeClr val="tx1"/>
                  </a:solidFill>
                  <a:effectLst/>
                  <a:latin typeface="Times New Roman" pitchFamily="18" charset="0"/>
                </a:rPr>
                <a:t>应用</a:t>
              </a:r>
              <a:r>
                <a:rPr kumimoji="1" lang="en-US" altLang="zh-CN" sz="2000" b="1">
                  <a:solidFill>
                    <a:schemeClr val="tx1"/>
                  </a:solidFill>
                  <a:effectLst/>
                  <a:latin typeface="Times New Roman" pitchFamily="18" charset="0"/>
                </a:rPr>
                <a:t>1</a:t>
              </a:r>
              <a:endParaRPr kumimoji="1" lang="en-US" altLang="zh-CN" sz="2000" b="1">
                <a:solidFill>
                  <a:schemeClr val="tx1"/>
                </a:solidFill>
                <a:effectLst/>
                <a:latin typeface="Times New Roman" pitchFamily="18" charset="0"/>
                <a:ea typeface="楷体_GB2312" pitchFamily="49" charset="-122"/>
              </a:endParaRPr>
            </a:p>
          </p:txBody>
        </p:sp>
        <p:sp>
          <p:nvSpPr>
            <p:cNvPr id="15379" name="Text Box 20"/>
            <p:cNvSpPr txBox="1">
              <a:spLocks noChangeArrowheads="1"/>
            </p:cNvSpPr>
            <p:nvPr/>
          </p:nvSpPr>
          <p:spPr bwMode="auto">
            <a:xfrm>
              <a:off x="3908434" y="2289167"/>
              <a:ext cx="1720850" cy="3060700"/>
            </a:xfrm>
            <a:prstGeom prst="rect">
              <a:avLst/>
            </a:prstGeom>
            <a:noFill/>
            <a:ln w="9525">
              <a:solidFill>
                <a:schemeClr val="tx1"/>
              </a:solidFill>
              <a:prstDash val="dash"/>
              <a:miter lim="800000"/>
              <a:headEnd/>
              <a:tailEnd/>
            </a:ln>
          </p:spPr>
          <p:txBody>
            <a:bodyPr/>
            <a:lstStyle/>
            <a:p>
              <a:pPr algn="ctr" eaLnBrk="1" hangingPunct="1">
                <a:lnSpc>
                  <a:spcPct val="100000"/>
                </a:lnSpc>
                <a:spcAft>
                  <a:spcPct val="0"/>
                </a:spcAft>
                <a:buClrTx/>
                <a:buSzTx/>
                <a:buFontTx/>
                <a:buNone/>
              </a:pPr>
              <a:r>
                <a:rPr kumimoji="1" lang="en-US" altLang="zh-CN" sz="2000" b="1">
                  <a:solidFill>
                    <a:schemeClr val="tx1"/>
                  </a:solidFill>
                  <a:effectLst/>
                  <a:latin typeface="Times New Roman" pitchFamily="18" charset="0"/>
                </a:rPr>
                <a:t>C/S</a:t>
              </a:r>
              <a:r>
                <a:rPr kumimoji="1" lang="zh-CN" altLang="en-US" sz="2000" b="1">
                  <a:solidFill>
                    <a:schemeClr val="tx1"/>
                  </a:solidFill>
                  <a:effectLst/>
                  <a:latin typeface="Times New Roman" pitchFamily="18" charset="0"/>
                </a:rPr>
                <a:t>应用</a:t>
              </a:r>
              <a:r>
                <a:rPr kumimoji="1" lang="en-US" altLang="zh-CN" sz="2000" b="1">
                  <a:solidFill>
                    <a:schemeClr val="tx1"/>
                  </a:solidFill>
                  <a:effectLst/>
                  <a:latin typeface="Times New Roman" pitchFamily="18" charset="0"/>
                </a:rPr>
                <a:t>2</a:t>
              </a:r>
              <a:endParaRPr kumimoji="1" lang="en-US" altLang="zh-CN" sz="2000" b="1">
                <a:solidFill>
                  <a:schemeClr val="tx1"/>
                </a:solidFill>
                <a:effectLst/>
                <a:latin typeface="Times New Roman" pitchFamily="18" charset="0"/>
                <a:ea typeface="楷体_GB2312" pitchFamily="49" charset="-122"/>
              </a:endParaRPr>
            </a:p>
          </p:txBody>
        </p:sp>
      </p:grpSp>
      <p:sp>
        <p:nvSpPr>
          <p:cNvPr id="516121" name="Rectangle 25"/>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软件体系结构设计</a:t>
            </a:r>
          </a:p>
        </p:txBody>
      </p:sp>
      <p:sp>
        <p:nvSpPr>
          <p:cNvPr id="2" name="右箭头 1"/>
          <p:cNvSpPr/>
          <p:nvPr/>
        </p:nvSpPr>
        <p:spPr bwMode="auto">
          <a:xfrm>
            <a:off x="755576" y="2262008"/>
            <a:ext cx="7632848" cy="522254"/>
          </a:xfrm>
          <a:prstGeom prst="rightArrow">
            <a:avLst/>
          </a:prstGeom>
          <a:noFill/>
          <a:ln w="19050" cap="flat" cmpd="sng" algn="ctr">
            <a:solidFill>
              <a:srgbClr val="0070C0"/>
            </a:solidFill>
            <a:prstDash val="dashDot"/>
            <a:round/>
            <a:headEnd type="none" w="sm" len="sm"/>
            <a:tailEnd type="none" w="sm" len="sm"/>
          </a:ln>
          <a:effectLst/>
        </p:spPr>
        <p:txBody>
          <a:bodyPr vert="horz" wrap="square" lIns="0" tIns="0" rIns="0" bIns="0" numCol="1" rtlCol="0" anchor="ctr" anchorCtr="0" compatLnSpc="1">
            <a:prstTxWarp prst="textNoShape">
              <a:avLst/>
            </a:prstTxWarp>
          </a:bodyPr>
          <a:lstStyle/>
          <a:p>
            <a:pPr marL="403225" marR="0" algn="ctr" defTabSz="350838" rtl="0" eaLnBrk="0" fontAlgn="base" latinLnBrk="0" hangingPunct="0">
              <a:lnSpc>
                <a:spcPct val="90000"/>
              </a:lnSpc>
              <a:spcBef>
                <a:spcPct val="0"/>
              </a:spcBef>
              <a:spcAft>
                <a:spcPct val="50000"/>
              </a:spcAft>
              <a:buClr>
                <a:srgbClr val="838487"/>
              </a:buClr>
              <a:buSzPct val="75000"/>
              <a:buNone/>
              <a:tabLst>
                <a:tab pos="1277938" algn="l"/>
              </a:tabLst>
            </a:pPr>
            <a:r>
              <a:rPr kumimoji="0" lang="zh-CN" altLang="en-US" sz="1800" b="1" i="0" u="none" strike="noStrike" cap="none" normalizeH="0" baseline="0" dirty="0" smtClean="0">
                <a:ln>
                  <a:noFill/>
                </a:ln>
                <a:solidFill>
                  <a:srgbClr val="C00000"/>
                </a:solidFill>
                <a:effectLst/>
                <a:latin typeface="楷体" panose="02010609060101010101" pitchFamily="49" charset="-122"/>
                <a:ea typeface="楷体" panose="02010609060101010101" pitchFamily="49" charset="-122"/>
              </a:rPr>
              <a:t>发展历程</a:t>
            </a:r>
          </a:p>
        </p:txBody>
      </p:sp>
    </p:spTree>
  </p:cSld>
  <p:clrMapOvr>
    <a:masterClrMapping/>
  </p:clrMapOvr>
  <p:transition>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85720" y="1214422"/>
            <a:ext cx="5715040" cy="461665"/>
          </a:xfrm>
          <a:prstGeom prst="rect">
            <a:avLst/>
          </a:prstGeom>
          <a:noFill/>
          <a:ln w="9525">
            <a:noFill/>
            <a:miter lim="800000"/>
            <a:headEnd/>
            <a:tailEnd/>
          </a:ln>
        </p:spPr>
        <p:txBody>
          <a:bodyPr wrap="square">
            <a:spAutoFit/>
          </a:bodyPr>
          <a:lstStyle/>
          <a:p>
            <a:pPr eaLnBrk="1" hangingPunct="1">
              <a:lnSpc>
                <a:spcPct val="100000"/>
              </a:lnSpc>
              <a:spcBef>
                <a:spcPct val="50000"/>
              </a:spcBef>
              <a:spcAft>
                <a:spcPct val="0"/>
              </a:spcAft>
              <a:buClrTx/>
              <a:buSzTx/>
              <a:buFontTx/>
              <a:buNone/>
            </a:pPr>
            <a:r>
              <a:rPr kumimoji="1" lang="en-US" altLang="zh-CN" sz="2400" b="1" dirty="0" smtClean="0">
                <a:solidFill>
                  <a:schemeClr val="tx1"/>
                </a:solidFill>
                <a:latin typeface="+mn-ea"/>
                <a:ea typeface="+mn-ea"/>
              </a:rPr>
              <a:t>C/S </a:t>
            </a:r>
            <a:r>
              <a:rPr kumimoji="1" lang="zh-CN" altLang="en-US" sz="2400" b="1" dirty="0" smtClean="0">
                <a:solidFill>
                  <a:schemeClr val="tx1"/>
                </a:solidFill>
                <a:latin typeface="+mn-ea"/>
                <a:ea typeface="+mn-ea"/>
              </a:rPr>
              <a:t>与 </a:t>
            </a:r>
            <a:r>
              <a:rPr kumimoji="1" lang="en-US" altLang="zh-CN" sz="2400" b="1" dirty="0" smtClean="0">
                <a:solidFill>
                  <a:schemeClr val="tx1"/>
                </a:solidFill>
                <a:latin typeface="+mn-ea"/>
                <a:ea typeface="+mn-ea"/>
              </a:rPr>
              <a:t>B/S </a:t>
            </a:r>
            <a:r>
              <a:rPr kumimoji="1" lang="zh-CN" altLang="en-US" sz="2400" b="1" dirty="0" smtClean="0">
                <a:solidFill>
                  <a:schemeClr val="tx1"/>
                </a:solidFill>
                <a:latin typeface="+mn-ea"/>
                <a:ea typeface="+mn-ea"/>
              </a:rPr>
              <a:t>“请求</a:t>
            </a:r>
            <a:r>
              <a:rPr kumimoji="1" lang="en-US" altLang="zh-CN" sz="2400" b="1" dirty="0" smtClean="0">
                <a:solidFill>
                  <a:schemeClr val="tx1"/>
                </a:solidFill>
                <a:latin typeface="+mn-ea"/>
                <a:ea typeface="+mn-ea"/>
              </a:rPr>
              <a:t>/</a:t>
            </a:r>
            <a:r>
              <a:rPr kumimoji="1" lang="zh-CN" altLang="en-US" sz="2400" b="1" dirty="0" smtClean="0">
                <a:solidFill>
                  <a:schemeClr val="tx1"/>
                </a:solidFill>
                <a:latin typeface="+mn-ea"/>
                <a:ea typeface="+mn-ea"/>
              </a:rPr>
              <a:t>应答”方式的区别</a:t>
            </a:r>
            <a:endParaRPr kumimoji="1" lang="zh-CN" altLang="en-US" sz="2400" b="1" dirty="0">
              <a:solidFill>
                <a:schemeClr val="tx1"/>
              </a:solidFill>
              <a:latin typeface="+mn-ea"/>
              <a:ea typeface="+mn-ea"/>
            </a:endParaRPr>
          </a:p>
        </p:txBody>
      </p:sp>
      <p:sp>
        <p:nvSpPr>
          <p:cNvPr id="3" name="Rectangle 25"/>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软件体系结构设计</a:t>
            </a:r>
          </a:p>
        </p:txBody>
      </p:sp>
      <p:grpSp>
        <p:nvGrpSpPr>
          <p:cNvPr id="15" name="组合 14"/>
          <p:cNvGrpSpPr/>
          <p:nvPr/>
        </p:nvGrpSpPr>
        <p:grpSpPr>
          <a:xfrm>
            <a:off x="285720" y="2143116"/>
            <a:ext cx="4286280" cy="4286280"/>
            <a:chOff x="142844" y="2143116"/>
            <a:chExt cx="4286280" cy="4286280"/>
          </a:xfrm>
        </p:grpSpPr>
        <p:sp>
          <p:nvSpPr>
            <p:cNvPr id="4" name="矩形 3"/>
            <p:cNvSpPr/>
            <p:nvPr/>
          </p:nvSpPr>
          <p:spPr bwMode="auto">
            <a:xfrm>
              <a:off x="142844" y="5214950"/>
              <a:ext cx="4114829" cy="1214446"/>
            </a:xfrm>
            <a:prstGeom prst="rect">
              <a:avLst/>
            </a:prstGeom>
            <a:no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R="0" defTabSz="350838" rtl="0" eaLnBrk="0" fontAlgn="base" latinLnBrk="0" hangingPunct="0">
                <a:lnSpc>
                  <a:spcPct val="90000"/>
                </a:lnSpc>
                <a:spcBef>
                  <a:spcPct val="0"/>
                </a:spcBef>
                <a:spcAft>
                  <a:spcPct val="50000"/>
                </a:spcAft>
                <a:buClr>
                  <a:srgbClr val="838487"/>
                </a:buClr>
                <a:buSzPct val="75000"/>
                <a:buNone/>
                <a:tabLst>
                  <a:tab pos="1277938" algn="l"/>
                </a:tabLst>
              </a:pPr>
              <a:r>
                <a:rPr kumimoji="0" lang="zh-CN" altLang="en-US" sz="16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charset="0"/>
                  <a:ea typeface="宋体" pitchFamily="2" charset="-122"/>
                </a:rPr>
                <a:t>  浏览器（</a:t>
              </a:r>
              <a:r>
                <a:rPr kumimoji="0" lang="en-US" altLang="zh-CN" sz="1600" b="1" i="0" u="none" strike="noStrike" cap="none" normalizeH="0" baseline="0" dirty="0" err="1" smtClean="0">
                  <a:ln>
                    <a:noFill/>
                  </a:ln>
                  <a:solidFill>
                    <a:srgbClr val="000000"/>
                  </a:solidFill>
                  <a:effectLst>
                    <a:outerShdw blurRad="38100" dist="38100" dir="2700000" algn="tl">
                      <a:srgbClr val="000000">
                        <a:alpha val="43137"/>
                      </a:srgbClr>
                    </a:outerShdw>
                  </a:effectLst>
                  <a:latin typeface="Arial" charset="0"/>
                  <a:ea typeface="宋体" pitchFamily="2" charset="-122"/>
                </a:rPr>
                <a:t>Chorme</a:t>
              </a:r>
              <a:r>
                <a:rPr kumimoji="0" lang="zh-CN" altLang="en-US" sz="16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charset="0"/>
                  <a:ea typeface="宋体" pitchFamily="2" charset="-122"/>
                </a:rPr>
                <a:t>、</a:t>
              </a:r>
              <a:r>
                <a:rPr kumimoji="0" lang="en-US" altLang="zh-CN" sz="16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charset="0"/>
                  <a:ea typeface="宋体" pitchFamily="2" charset="-122"/>
                </a:rPr>
                <a:t>IE</a:t>
              </a:r>
              <a:r>
                <a:rPr kumimoji="0" lang="zh-CN" altLang="en-US" sz="16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charset="0"/>
                  <a:ea typeface="宋体" pitchFamily="2" charset="-122"/>
                </a:rPr>
                <a:t>）</a:t>
              </a:r>
              <a:r>
                <a:rPr lang="zh-CN" altLang="en-US" sz="1600" b="1" dirty="0" smtClean="0"/>
                <a:t>：</a:t>
              </a:r>
              <a:endParaRPr lang="en-US" altLang="zh-CN" sz="1600" b="1" dirty="0" smtClean="0"/>
            </a:p>
            <a:p>
              <a:pPr marR="0" defTabSz="350838" rtl="0" eaLnBrk="0" fontAlgn="base" latinLnBrk="0" hangingPunct="0">
                <a:lnSpc>
                  <a:spcPct val="90000"/>
                </a:lnSpc>
                <a:spcBef>
                  <a:spcPct val="0"/>
                </a:spcBef>
                <a:spcAft>
                  <a:spcPct val="50000"/>
                </a:spcAft>
                <a:buClr>
                  <a:srgbClr val="838487"/>
                </a:buClr>
                <a:buSzPct val="75000"/>
                <a:buNone/>
                <a:tabLst>
                  <a:tab pos="1277938" algn="l"/>
                </a:tabLst>
              </a:pPr>
              <a:r>
                <a:rPr kumimoji="0" lang="en-US" altLang="zh-CN" sz="16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charset="0"/>
                  <a:ea typeface="宋体" pitchFamily="2" charset="-122"/>
                </a:rPr>
                <a:t>  </a:t>
              </a:r>
              <a:r>
                <a:rPr kumimoji="0" lang="zh-CN" altLang="en-US" sz="16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charset="0"/>
                  <a:ea typeface="宋体" pitchFamily="2" charset="-122"/>
                </a:rPr>
                <a:t>发送</a:t>
              </a:r>
              <a:r>
                <a:rPr kumimoji="0" lang="en-US" altLang="zh-CN" sz="16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charset="0"/>
                  <a:ea typeface="宋体" pitchFamily="2" charset="-122"/>
                </a:rPr>
                <a:t>http</a:t>
              </a:r>
              <a:r>
                <a:rPr kumimoji="0" lang="zh-CN" altLang="en-US" sz="16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charset="0"/>
                  <a:ea typeface="宋体" pitchFamily="2" charset="-122"/>
                </a:rPr>
                <a:t>请求：</a:t>
              </a:r>
              <a:r>
                <a:rPr kumimoji="0" lang="en-US" altLang="zh-CN" sz="16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charset="0"/>
                  <a:ea typeface="宋体" pitchFamily="2" charset="-122"/>
                  <a:hlinkClick r:id="rId2"/>
                </a:rPr>
                <a:t>http://</a:t>
              </a:r>
              <a:r>
                <a:rPr lang="en-US" altLang="zh-CN" sz="1600" b="1" baseline="0" dirty="0" smtClean="0">
                  <a:hlinkClick r:id="rId2"/>
                </a:rPr>
                <a:t>www.baidu.com</a:t>
              </a:r>
              <a:endParaRPr lang="en-US" altLang="zh-CN" sz="1600" b="1" baseline="0" dirty="0" smtClean="0"/>
            </a:p>
            <a:p>
              <a:pPr marR="0" defTabSz="350838" rtl="0" eaLnBrk="0" fontAlgn="base" latinLnBrk="0" hangingPunct="0">
                <a:lnSpc>
                  <a:spcPct val="90000"/>
                </a:lnSpc>
                <a:spcBef>
                  <a:spcPct val="0"/>
                </a:spcBef>
                <a:spcAft>
                  <a:spcPct val="50000"/>
                </a:spcAft>
                <a:buClr>
                  <a:srgbClr val="838487"/>
                </a:buClr>
                <a:buSzPct val="75000"/>
                <a:buNone/>
                <a:tabLst>
                  <a:tab pos="1277938" algn="l"/>
                </a:tabLst>
              </a:pPr>
              <a:r>
                <a:rPr kumimoji="0" lang="en-US" altLang="zh-CN" sz="1600" b="1" i="0" u="none" strike="noStrike" cap="none" normalizeH="0" dirty="0" smtClean="0">
                  <a:ln>
                    <a:noFill/>
                  </a:ln>
                  <a:solidFill>
                    <a:srgbClr val="000000"/>
                  </a:solidFill>
                  <a:effectLst>
                    <a:outerShdw blurRad="38100" dist="38100" dir="2700000" algn="tl">
                      <a:srgbClr val="000000">
                        <a:alpha val="43137"/>
                      </a:srgbClr>
                    </a:outerShdw>
                  </a:effectLst>
                  <a:latin typeface="Arial" charset="0"/>
                  <a:ea typeface="宋体" pitchFamily="2" charset="-122"/>
                </a:rPr>
                <a:t>  </a:t>
              </a:r>
              <a:r>
                <a:rPr lang="zh-CN" altLang="en-US" sz="1600" b="1" dirty="0" smtClean="0"/>
                <a:t>接收返回结果，并由浏览器负责解释。</a:t>
              </a:r>
              <a:endParaRPr kumimoji="0" lang="en-US" altLang="zh-CN" sz="16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charset="0"/>
                <a:ea typeface="宋体" pitchFamily="2" charset="-122"/>
              </a:endParaRPr>
            </a:p>
          </p:txBody>
        </p:sp>
        <p:sp>
          <p:nvSpPr>
            <p:cNvPr id="5" name="矩形 4"/>
            <p:cNvSpPr/>
            <p:nvPr/>
          </p:nvSpPr>
          <p:spPr bwMode="auto">
            <a:xfrm>
              <a:off x="428596" y="2143116"/>
              <a:ext cx="3429024" cy="928694"/>
            </a:xfrm>
            <a:prstGeom prst="rect">
              <a:avLst/>
            </a:prstGeom>
            <a:no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R="0" defTabSz="350838" rtl="0" eaLnBrk="0" fontAlgn="base" latinLnBrk="0" hangingPunct="0">
                <a:lnSpc>
                  <a:spcPct val="90000"/>
                </a:lnSpc>
                <a:spcBef>
                  <a:spcPct val="0"/>
                </a:spcBef>
                <a:spcAft>
                  <a:spcPct val="50000"/>
                </a:spcAft>
                <a:buClr>
                  <a:srgbClr val="838487"/>
                </a:buClr>
                <a:buSzPct val="75000"/>
                <a:buNone/>
                <a:tabLst>
                  <a:tab pos="1277938" algn="l"/>
                </a:tabLst>
              </a:pPr>
              <a:r>
                <a:rPr kumimoji="0" lang="en-US" altLang="zh-CN" sz="1600" b="0" i="0" u="none" strike="noStrike" cap="none" normalizeH="0" baseline="0" dirty="0" smtClean="0">
                  <a:ln>
                    <a:noFill/>
                  </a:ln>
                  <a:solidFill>
                    <a:srgbClr val="000000"/>
                  </a:solidFill>
                  <a:effectLst>
                    <a:outerShdw blurRad="38100" dist="38100" dir="2700000" algn="tl">
                      <a:srgbClr val="000000">
                        <a:alpha val="43137"/>
                      </a:srgbClr>
                    </a:outerShdw>
                  </a:effectLst>
                  <a:latin typeface="Arial" charset="0"/>
                  <a:ea typeface="宋体" pitchFamily="2" charset="-122"/>
                </a:rPr>
                <a:t>  Server</a:t>
              </a:r>
              <a:r>
                <a:rPr kumimoji="0" lang="zh-CN" altLang="en-US" sz="1600" b="0" i="0" u="none" strike="noStrike" cap="none" normalizeH="0" baseline="0" dirty="0" smtClean="0">
                  <a:ln>
                    <a:noFill/>
                  </a:ln>
                  <a:solidFill>
                    <a:srgbClr val="000000"/>
                  </a:solidFill>
                  <a:effectLst>
                    <a:outerShdw blurRad="38100" dist="38100" dir="2700000" algn="tl">
                      <a:srgbClr val="000000">
                        <a:alpha val="43137"/>
                      </a:srgbClr>
                    </a:outerShdw>
                  </a:effectLst>
                  <a:latin typeface="Arial" charset="0"/>
                  <a:ea typeface="宋体" pitchFamily="2" charset="-122"/>
                </a:rPr>
                <a:t>端</a:t>
              </a:r>
              <a:r>
                <a:rPr lang="zh-CN" altLang="en-US" sz="1600" dirty="0" smtClean="0"/>
                <a:t>：</a:t>
              </a:r>
              <a:endParaRPr lang="en-US" altLang="zh-CN" sz="1600" dirty="0" smtClean="0"/>
            </a:p>
            <a:p>
              <a:pPr marR="0" defTabSz="350838" rtl="0" eaLnBrk="0" fontAlgn="base" latinLnBrk="0" hangingPunct="0">
                <a:lnSpc>
                  <a:spcPct val="90000"/>
                </a:lnSpc>
                <a:spcBef>
                  <a:spcPct val="0"/>
                </a:spcBef>
                <a:spcAft>
                  <a:spcPct val="50000"/>
                </a:spcAft>
                <a:buClr>
                  <a:srgbClr val="838487"/>
                </a:buClr>
                <a:buSzPct val="75000"/>
                <a:buNone/>
                <a:tabLst>
                  <a:tab pos="1277938" algn="l"/>
                </a:tabLst>
              </a:pPr>
              <a:r>
                <a:rPr kumimoji="0" lang="en-US" altLang="zh-CN" sz="1600" b="0" i="0" u="none" strike="noStrike" cap="none" normalizeH="0" baseline="0" dirty="0" smtClean="0">
                  <a:ln>
                    <a:noFill/>
                  </a:ln>
                  <a:solidFill>
                    <a:srgbClr val="000000"/>
                  </a:solidFill>
                  <a:effectLst>
                    <a:outerShdw blurRad="38100" dist="38100" dir="2700000" algn="tl">
                      <a:srgbClr val="000000">
                        <a:alpha val="43137"/>
                      </a:srgbClr>
                    </a:outerShdw>
                  </a:effectLst>
                  <a:latin typeface="Arial" charset="0"/>
                  <a:ea typeface="宋体" pitchFamily="2" charset="-122"/>
                </a:rPr>
                <a:t>  </a:t>
              </a:r>
              <a:r>
                <a:rPr kumimoji="0" lang="zh-CN" altLang="en-US" sz="1600" b="0" i="0" u="none" strike="noStrike" cap="none" normalizeH="0" baseline="0" dirty="0" smtClean="0">
                  <a:ln>
                    <a:noFill/>
                  </a:ln>
                  <a:solidFill>
                    <a:srgbClr val="000000"/>
                  </a:solidFill>
                  <a:effectLst>
                    <a:outerShdw blurRad="38100" dist="38100" dir="2700000" algn="tl">
                      <a:srgbClr val="000000">
                        <a:alpha val="43137"/>
                      </a:srgbClr>
                    </a:outerShdw>
                  </a:effectLst>
                  <a:latin typeface="Arial" charset="0"/>
                  <a:ea typeface="宋体" pitchFamily="2" charset="-122"/>
                </a:rPr>
                <a:t>通常是 </a:t>
              </a:r>
              <a:r>
                <a:rPr kumimoji="0" lang="en-US" altLang="zh-CN" sz="1600" b="0" i="0" u="none" strike="noStrike" cap="none" normalizeH="0" baseline="0" dirty="0" smtClean="0">
                  <a:ln>
                    <a:noFill/>
                  </a:ln>
                  <a:solidFill>
                    <a:srgbClr val="000000"/>
                  </a:solidFill>
                  <a:effectLst>
                    <a:outerShdw blurRad="38100" dist="38100" dir="2700000" algn="tl">
                      <a:srgbClr val="000000">
                        <a:alpha val="43137"/>
                      </a:srgbClr>
                    </a:outerShdw>
                  </a:effectLst>
                  <a:latin typeface="Arial" charset="0"/>
                  <a:ea typeface="宋体" pitchFamily="2" charset="-122"/>
                </a:rPr>
                <a:t>index.html </a:t>
              </a:r>
              <a:r>
                <a:rPr kumimoji="0" lang="zh-CN" altLang="en-US" sz="1600" b="0" i="0" u="none" strike="noStrike" cap="none" normalizeH="0" baseline="0" dirty="0" smtClean="0">
                  <a:ln>
                    <a:noFill/>
                  </a:ln>
                  <a:solidFill>
                    <a:srgbClr val="000000"/>
                  </a:solidFill>
                  <a:effectLst>
                    <a:outerShdw blurRad="38100" dist="38100" dir="2700000" algn="tl">
                      <a:srgbClr val="000000">
                        <a:alpha val="43137"/>
                      </a:srgbClr>
                    </a:outerShdw>
                  </a:effectLst>
                  <a:latin typeface="Arial" charset="0"/>
                  <a:ea typeface="宋体" pitchFamily="2" charset="-122"/>
                </a:rPr>
                <a:t>或</a:t>
              </a:r>
              <a:r>
                <a:rPr lang="en-US" altLang="zh-CN" sz="1600" dirty="0" smtClean="0"/>
                <a:t>  index.jsp </a:t>
              </a:r>
              <a:r>
                <a:rPr lang="zh-CN" altLang="en-US" sz="1600" dirty="0" smtClean="0"/>
                <a:t>等。</a:t>
              </a:r>
              <a:endParaRPr kumimoji="0" lang="en-US" altLang="zh-CN" sz="1600" b="0" i="0" u="none" strike="noStrike" cap="none" normalizeH="0" baseline="0" dirty="0" smtClean="0">
                <a:ln>
                  <a:noFill/>
                </a:ln>
                <a:solidFill>
                  <a:srgbClr val="000000"/>
                </a:solidFill>
                <a:effectLst>
                  <a:outerShdw blurRad="38100" dist="38100" dir="2700000" algn="tl">
                    <a:srgbClr val="000000">
                      <a:alpha val="43137"/>
                    </a:srgbClr>
                  </a:outerShdw>
                </a:effectLst>
                <a:latin typeface="Arial" charset="0"/>
                <a:ea typeface="宋体" pitchFamily="2" charset="-122"/>
              </a:endParaRPr>
            </a:p>
          </p:txBody>
        </p:sp>
        <p:cxnSp>
          <p:nvCxnSpPr>
            <p:cNvPr id="7" name="直接箭头连接符 6"/>
            <p:cNvCxnSpPr/>
            <p:nvPr/>
          </p:nvCxnSpPr>
          <p:spPr bwMode="auto">
            <a:xfrm rot="5400000" flipH="1" flipV="1">
              <a:off x="613547" y="4145367"/>
              <a:ext cx="2071702" cy="1588"/>
            </a:xfrm>
            <a:prstGeom prst="straightConnector1">
              <a:avLst/>
            </a:prstGeom>
            <a:noFill/>
            <a:ln w="19050" cap="flat" cmpd="sng" algn="ctr">
              <a:solidFill>
                <a:schemeClr val="tx1"/>
              </a:solidFill>
              <a:prstDash val="solid"/>
              <a:round/>
              <a:headEnd type="none" w="sm" len="sm"/>
              <a:tailEnd type="triangle"/>
            </a:ln>
            <a:effectLst/>
          </p:spPr>
        </p:cxnSp>
        <p:cxnSp>
          <p:nvCxnSpPr>
            <p:cNvPr id="10" name="直接箭头连接符 9"/>
            <p:cNvCxnSpPr/>
            <p:nvPr/>
          </p:nvCxnSpPr>
          <p:spPr bwMode="auto">
            <a:xfrm rot="5400000">
              <a:off x="1463653" y="4159055"/>
              <a:ext cx="2071702" cy="1588"/>
            </a:xfrm>
            <a:prstGeom prst="straightConnector1">
              <a:avLst/>
            </a:prstGeom>
            <a:noFill/>
            <a:ln w="19050" cap="flat" cmpd="sng" algn="ctr">
              <a:solidFill>
                <a:schemeClr val="tx1"/>
              </a:solidFill>
              <a:prstDash val="solid"/>
              <a:round/>
              <a:headEnd type="none" w="sm" len="sm"/>
              <a:tailEnd type="triangle"/>
            </a:ln>
            <a:effectLst/>
          </p:spPr>
        </p:cxnSp>
        <p:sp>
          <p:nvSpPr>
            <p:cNvPr id="13" name="TextBox 12"/>
            <p:cNvSpPr txBox="1"/>
            <p:nvPr/>
          </p:nvSpPr>
          <p:spPr>
            <a:xfrm>
              <a:off x="571472" y="4071942"/>
              <a:ext cx="1031051" cy="341632"/>
            </a:xfrm>
            <a:prstGeom prst="rect">
              <a:avLst/>
            </a:prstGeom>
            <a:noFill/>
          </p:spPr>
          <p:txBody>
            <a:bodyPr wrap="none" rtlCol="0">
              <a:spAutoFit/>
            </a:bodyPr>
            <a:lstStyle/>
            <a:p>
              <a:pPr>
                <a:buNone/>
              </a:pPr>
              <a:r>
                <a:rPr lang="en-US" altLang="zh-CN" sz="1800" dirty="0" smtClean="0"/>
                <a:t>http</a:t>
              </a:r>
              <a:r>
                <a:rPr lang="zh-CN" altLang="en-US" sz="1800" dirty="0" smtClean="0"/>
                <a:t>请求</a:t>
              </a:r>
              <a:endParaRPr lang="zh-CN" altLang="en-US" sz="1800" dirty="0"/>
            </a:p>
          </p:txBody>
        </p:sp>
        <p:sp>
          <p:nvSpPr>
            <p:cNvPr id="14" name="TextBox 13"/>
            <p:cNvSpPr txBox="1"/>
            <p:nvPr/>
          </p:nvSpPr>
          <p:spPr>
            <a:xfrm>
              <a:off x="2615807" y="4071942"/>
              <a:ext cx="1813317" cy="341632"/>
            </a:xfrm>
            <a:prstGeom prst="rect">
              <a:avLst/>
            </a:prstGeom>
            <a:noFill/>
          </p:spPr>
          <p:txBody>
            <a:bodyPr wrap="none" rtlCol="0">
              <a:spAutoFit/>
            </a:bodyPr>
            <a:lstStyle/>
            <a:p>
              <a:pPr>
                <a:buNone/>
              </a:pPr>
              <a:r>
                <a:rPr lang="en-US" altLang="zh-CN" sz="1800" dirty="0" smtClean="0"/>
                <a:t>Html</a:t>
              </a:r>
              <a:r>
                <a:rPr lang="zh-CN" altLang="en-US" sz="1800" dirty="0" smtClean="0"/>
                <a:t>格式的页面</a:t>
              </a:r>
              <a:endParaRPr lang="zh-CN" altLang="en-US" sz="1800" dirty="0"/>
            </a:p>
          </p:txBody>
        </p:sp>
      </p:grpSp>
      <p:grpSp>
        <p:nvGrpSpPr>
          <p:cNvPr id="16" name="组合 15"/>
          <p:cNvGrpSpPr/>
          <p:nvPr/>
        </p:nvGrpSpPr>
        <p:grpSpPr>
          <a:xfrm>
            <a:off x="5417573" y="2143116"/>
            <a:ext cx="3226393" cy="4000528"/>
            <a:chOff x="357158" y="2143116"/>
            <a:chExt cx="3226393" cy="4000528"/>
          </a:xfrm>
        </p:grpSpPr>
        <p:sp>
          <p:nvSpPr>
            <p:cNvPr id="17" name="矩形 16"/>
            <p:cNvSpPr/>
            <p:nvPr/>
          </p:nvSpPr>
          <p:spPr bwMode="auto">
            <a:xfrm>
              <a:off x="714348" y="5214950"/>
              <a:ext cx="2786082" cy="928694"/>
            </a:xfrm>
            <a:prstGeom prst="rect">
              <a:avLst/>
            </a:prstGeom>
            <a:no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R="0" defTabSz="350838" rtl="0" eaLnBrk="0" fontAlgn="base" latinLnBrk="0" hangingPunct="0">
                <a:lnSpc>
                  <a:spcPct val="90000"/>
                </a:lnSpc>
                <a:spcBef>
                  <a:spcPct val="0"/>
                </a:spcBef>
                <a:spcAft>
                  <a:spcPct val="50000"/>
                </a:spcAft>
                <a:buClr>
                  <a:srgbClr val="838487"/>
                </a:buClr>
                <a:buSzPct val="75000"/>
                <a:buNone/>
                <a:tabLst>
                  <a:tab pos="1277938" algn="l"/>
                </a:tabLst>
              </a:pPr>
              <a:r>
                <a:rPr kumimoji="0" lang="zh-CN" altLang="en-US" sz="16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charset="0"/>
                  <a:ea typeface="宋体" pitchFamily="2" charset="-122"/>
                </a:rPr>
                <a:t>  客户端应用程序接收</a:t>
              </a:r>
              <a:r>
                <a:rPr lang="zh-CN" altLang="en-US" sz="1600" b="1" dirty="0" smtClean="0"/>
                <a:t>：</a:t>
              </a:r>
              <a:endParaRPr lang="en-US" altLang="zh-CN" sz="1600" b="1" dirty="0" smtClean="0"/>
            </a:p>
            <a:p>
              <a:pPr marR="0" defTabSz="350838" rtl="0" eaLnBrk="0" fontAlgn="base" latinLnBrk="0" hangingPunct="0">
                <a:lnSpc>
                  <a:spcPct val="90000"/>
                </a:lnSpc>
                <a:spcBef>
                  <a:spcPct val="0"/>
                </a:spcBef>
                <a:spcAft>
                  <a:spcPct val="50000"/>
                </a:spcAft>
                <a:buClr>
                  <a:srgbClr val="838487"/>
                </a:buClr>
                <a:buSzPct val="75000"/>
                <a:buNone/>
                <a:tabLst>
                  <a:tab pos="1277938" algn="l"/>
                </a:tabLst>
              </a:pPr>
              <a:r>
                <a:rPr kumimoji="0" lang="en-US" altLang="zh-CN" sz="16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charset="0"/>
                  <a:ea typeface="宋体" pitchFamily="2" charset="-122"/>
                </a:rPr>
                <a:t>      QQ</a:t>
              </a:r>
              <a:r>
                <a:rPr kumimoji="0" lang="zh-CN" altLang="en-US" sz="16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charset="0"/>
                  <a:ea typeface="宋体" pitchFamily="2" charset="-122"/>
                </a:rPr>
                <a:t>、优酷、百度音乐等</a:t>
              </a:r>
              <a:endParaRPr kumimoji="0" lang="en-US" altLang="zh-CN" sz="16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charset="0"/>
                <a:ea typeface="宋体" pitchFamily="2" charset="-122"/>
              </a:endParaRPr>
            </a:p>
          </p:txBody>
        </p:sp>
        <p:sp>
          <p:nvSpPr>
            <p:cNvPr id="18" name="矩形 17"/>
            <p:cNvSpPr/>
            <p:nvPr/>
          </p:nvSpPr>
          <p:spPr bwMode="auto">
            <a:xfrm>
              <a:off x="714348" y="2143116"/>
              <a:ext cx="2714644" cy="928694"/>
            </a:xfrm>
            <a:prstGeom prst="rect">
              <a:avLst/>
            </a:prstGeom>
            <a:no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R="0" defTabSz="350838" rtl="0" eaLnBrk="0" fontAlgn="base" latinLnBrk="0" hangingPunct="0">
                <a:lnSpc>
                  <a:spcPct val="90000"/>
                </a:lnSpc>
                <a:spcBef>
                  <a:spcPct val="0"/>
                </a:spcBef>
                <a:spcAft>
                  <a:spcPct val="50000"/>
                </a:spcAft>
                <a:buClr>
                  <a:srgbClr val="838487"/>
                </a:buClr>
                <a:buSzPct val="75000"/>
                <a:buNone/>
                <a:tabLst>
                  <a:tab pos="1277938" algn="l"/>
                </a:tabLst>
              </a:pPr>
              <a:r>
                <a:rPr kumimoji="0" lang="en-US" altLang="zh-CN" sz="16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charset="0"/>
                  <a:ea typeface="宋体" pitchFamily="2" charset="-122"/>
                </a:rPr>
                <a:t>  Server</a:t>
              </a:r>
              <a:r>
                <a:rPr kumimoji="0" lang="zh-CN" altLang="en-US" sz="16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charset="0"/>
                  <a:ea typeface="宋体" pitchFamily="2" charset="-122"/>
                </a:rPr>
                <a:t>端</a:t>
              </a:r>
              <a:r>
                <a:rPr lang="zh-CN" altLang="en-US" sz="1600" b="1" dirty="0" smtClean="0"/>
                <a:t>： </a:t>
              </a:r>
              <a:r>
                <a:rPr kumimoji="0" lang="en-US" altLang="zh-CN" sz="16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charset="0"/>
                  <a:ea typeface="宋体" pitchFamily="2" charset="-122"/>
                </a:rPr>
                <a:t>  </a:t>
              </a:r>
              <a:r>
                <a:rPr kumimoji="0" lang="zh-CN" altLang="en-US" sz="16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charset="0"/>
                  <a:ea typeface="宋体" pitchFamily="2" charset="-122"/>
                </a:rPr>
                <a:t>服务器端代码</a:t>
              </a:r>
              <a:endParaRPr kumimoji="0" lang="en-US" altLang="zh-CN" sz="16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charset="0"/>
                <a:ea typeface="宋体" pitchFamily="2" charset="-122"/>
              </a:endParaRPr>
            </a:p>
          </p:txBody>
        </p:sp>
        <p:cxnSp>
          <p:nvCxnSpPr>
            <p:cNvPr id="19" name="直接箭头连接符 18"/>
            <p:cNvCxnSpPr/>
            <p:nvPr/>
          </p:nvCxnSpPr>
          <p:spPr bwMode="auto">
            <a:xfrm rot="5400000" flipH="1" flipV="1">
              <a:off x="613547" y="4145367"/>
              <a:ext cx="2071702" cy="1588"/>
            </a:xfrm>
            <a:prstGeom prst="straightConnector1">
              <a:avLst/>
            </a:prstGeom>
            <a:noFill/>
            <a:ln w="19050" cap="flat" cmpd="sng" algn="ctr">
              <a:solidFill>
                <a:schemeClr val="tx1"/>
              </a:solidFill>
              <a:prstDash val="solid"/>
              <a:round/>
              <a:headEnd type="none" w="sm" len="sm"/>
              <a:tailEnd type="triangle"/>
            </a:ln>
            <a:effectLst/>
          </p:spPr>
        </p:cxnSp>
        <p:cxnSp>
          <p:nvCxnSpPr>
            <p:cNvPr id="20" name="直接箭头连接符 19"/>
            <p:cNvCxnSpPr/>
            <p:nvPr/>
          </p:nvCxnSpPr>
          <p:spPr bwMode="auto">
            <a:xfrm rot="5400000">
              <a:off x="1463653" y="4159055"/>
              <a:ext cx="2071702" cy="1588"/>
            </a:xfrm>
            <a:prstGeom prst="straightConnector1">
              <a:avLst/>
            </a:prstGeom>
            <a:noFill/>
            <a:ln w="19050" cap="flat" cmpd="sng" algn="ctr">
              <a:solidFill>
                <a:schemeClr val="tx1"/>
              </a:solidFill>
              <a:prstDash val="solid"/>
              <a:round/>
              <a:headEnd type="none" w="sm" len="sm"/>
              <a:tailEnd type="triangle"/>
            </a:ln>
            <a:effectLst/>
          </p:spPr>
        </p:cxnSp>
        <p:sp>
          <p:nvSpPr>
            <p:cNvPr id="21" name="TextBox 20"/>
            <p:cNvSpPr txBox="1"/>
            <p:nvPr/>
          </p:nvSpPr>
          <p:spPr>
            <a:xfrm>
              <a:off x="357158" y="3929066"/>
              <a:ext cx="1255472" cy="658642"/>
            </a:xfrm>
            <a:prstGeom prst="rect">
              <a:avLst/>
            </a:prstGeom>
            <a:noFill/>
          </p:spPr>
          <p:txBody>
            <a:bodyPr wrap="none" rtlCol="0">
              <a:spAutoFit/>
            </a:bodyPr>
            <a:lstStyle/>
            <a:p>
              <a:pPr>
                <a:buNone/>
              </a:pPr>
              <a:r>
                <a:rPr lang="en-US" altLang="zh-CN" sz="1600" dirty="0" smtClean="0"/>
                <a:t>TCP/IP</a:t>
              </a:r>
              <a:r>
                <a:rPr lang="zh-CN" altLang="en-US" sz="1600" dirty="0" smtClean="0"/>
                <a:t>协议</a:t>
              </a:r>
              <a:endParaRPr lang="en-US" altLang="zh-CN" sz="1600" dirty="0" smtClean="0"/>
            </a:p>
            <a:p>
              <a:pPr>
                <a:buNone/>
              </a:pPr>
              <a:r>
                <a:rPr lang="zh-CN" altLang="en-US" sz="1600" dirty="0" smtClean="0"/>
                <a:t>（</a:t>
              </a:r>
              <a:r>
                <a:rPr lang="en-US" altLang="zh-CN" sz="1600" dirty="0" smtClean="0"/>
                <a:t>Socket</a:t>
              </a:r>
              <a:r>
                <a:rPr lang="zh-CN" altLang="en-US" sz="1600" dirty="0" smtClean="0"/>
                <a:t>）</a:t>
              </a:r>
              <a:endParaRPr lang="zh-CN" altLang="en-US" sz="1600" dirty="0"/>
            </a:p>
          </p:txBody>
        </p:sp>
        <p:sp>
          <p:nvSpPr>
            <p:cNvPr id="22" name="TextBox 21"/>
            <p:cNvSpPr txBox="1"/>
            <p:nvPr/>
          </p:nvSpPr>
          <p:spPr>
            <a:xfrm>
              <a:off x="2571736" y="4000504"/>
              <a:ext cx="1011815" cy="313932"/>
            </a:xfrm>
            <a:prstGeom prst="rect">
              <a:avLst/>
            </a:prstGeom>
            <a:noFill/>
          </p:spPr>
          <p:txBody>
            <a:bodyPr wrap="none" rtlCol="0">
              <a:spAutoFit/>
            </a:bodyPr>
            <a:lstStyle/>
            <a:p>
              <a:pPr>
                <a:buNone/>
              </a:pPr>
              <a:r>
                <a:rPr lang="zh-CN" altLang="en-US" sz="1600" b="1" dirty="0" smtClean="0"/>
                <a:t>运行结果</a:t>
              </a:r>
              <a:endParaRPr lang="zh-CN" altLang="en-US" sz="1600" b="1" dirty="0"/>
            </a:p>
          </p:txBody>
        </p:sp>
      </p:grpSp>
      <p:cxnSp>
        <p:nvCxnSpPr>
          <p:cNvPr id="24" name="直接连接符 23"/>
          <p:cNvCxnSpPr/>
          <p:nvPr/>
        </p:nvCxnSpPr>
        <p:spPr bwMode="auto">
          <a:xfrm rot="5400000">
            <a:off x="2643968" y="4142586"/>
            <a:ext cx="4714908" cy="1588"/>
          </a:xfrm>
          <a:prstGeom prst="line">
            <a:avLst/>
          </a:prstGeom>
          <a:noFill/>
          <a:ln w="38100" cap="flat" cmpd="sng" algn="ctr">
            <a:solidFill>
              <a:srgbClr val="7030A0"/>
            </a:solidFill>
            <a:prstDash val="dash"/>
            <a:round/>
            <a:headEnd type="none" w="sm" len="sm"/>
            <a:tailEnd type="none" w="sm" len="sm"/>
          </a:ln>
          <a:effectLst/>
        </p:spPr>
      </p:cxnSp>
    </p:spTree>
  </p:cSld>
  <p:clrMapOvr>
    <a:masterClrMapping/>
  </p:clrMapOvr>
  <p:transition>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60" name="Text Box 4"/>
          <p:cNvSpPr txBox="1">
            <a:spLocks noChangeArrowheads="1"/>
          </p:cNvSpPr>
          <p:nvPr/>
        </p:nvSpPr>
        <p:spPr bwMode="auto">
          <a:xfrm>
            <a:off x="35496" y="1268760"/>
            <a:ext cx="8640514" cy="430887"/>
          </a:xfrm>
          <a:prstGeom prst="rect">
            <a:avLst/>
          </a:prstGeom>
          <a:noFill/>
          <a:ln w="9525">
            <a:noFill/>
            <a:miter lim="800000"/>
            <a:headEnd/>
            <a:tailEnd/>
          </a:ln>
          <a:effectLst/>
        </p:spPr>
        <p:txBody>
          <a:bodyPr wrap="square">
            <a:spAutoFit/>
          </a:bodyPr>
          <a:lstStyle/>
          <a:p>
            <a:pPr eaLnBrk="1" hangingPunct="1">
              <a:lnSpc>
                <a:spcPct val="100000"/>
              </a:lnSpc>
              <a:spcBef>
                <a:spcPct val="35000"/>
              </a:spcBef>
              <a:spcAft>
                <a:spcPct val="0"/>
              </a:spcAft>
              <a:buClrTx/>
              <a:buSzTx/>
              <a:buFontTx/>
              <a:buNone/>
              <a:defRPr/>
            </a:pPr>
            <a:r>
              <a:rPr kumimoji="1" lang="zh-CN" altLang="en-US" sz="2200" b="1" dirty="0">
                <a:solidFill>
                  <a:srgbClr val="000099"/>
                </a:solidFill>
                <a:effectLst>
                  <a:outerShdw blurRad="38100" dist="38100" dir="2700000" algn="tl">
                    <a:srgbClr val="C0C0C0"/>
                  </a:outerShdw>
                </a:effectLst>
                <a:latin typeface="Times New Roman" pitchFamily="18" charset="0"/>
                <a:ea typeface="楷体_GB2312" pitchFamily="49" charset="-122"/>
              </a:rPr>
              <a:t>层次</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模型：一个网站架构的演化模型（</a:t>
            </a:r>
            <a:r>
              <a:rPr kumimoji="1" lang="en-US" altLang="zh-CN"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1</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a:t>
            </a:r>
            <a:r>
              <a:rPr kumimoji="1" lang="en-US" altLang="zh-CN"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服务器与数据库分离</a:t>
            </a:r>
            <a:endParaRPr kumimoji="1" lang="zh-CN" altLang="en-US" sz="2200" b="1" dirty="0">
              <a:solidFill>
                <a:srgbClr val="000099"/>
              </a:solidFill>
              <a:effectLst>
                <a:outerShdw blurRad="38100" dist="38100" dir="2700000" algn="tl">
                  <a:srgbClr val="C0C0C0"/>
                </a:outerShdw>
              </a:effectLst>
              <a:latin typeface="Times New Roman" pitchFamily="18" charset="0"/>
              <a:ea typeface="楷体_GB2312" pitchFamily="49" charset="-122"/>
            </a:endParaRPr>
          </a:p>
        </p:txBody>
      </p:sp>
      <p:sp>
        <p:nvSpPr>
          <p:cNvPr id="685090" name="Text Box 34"/>
          <p:cNvSpPr txBox="1">
            <a:spLocks noChangeArrowheads="1"/>
          </p:cNvSpPr>
          <p:nvPr/>
        </p:nvSpPr>
        <p:spPr bwMode="auto">
          <a:xfrm>
            <a:off x="179512" y="1916832"/>
            <a:ext cx="4536504" cy="4235006"/>
          </a:xfrm>
          <a:prstGeom prst="rect">
            <a:avLst/>
          </a:prstGeom>
          <a:noFill/>
          <a:ln w="9525">
            <a:noFill/>
            <a:miter lim="800000"/>
            <a:headEnd/>
            <a:tailEnd/>
          </a:ln>
          <a:effectLst/>
        </p:spPr>
        <p:txBody>
          <a:bodyPr wrap="square">
            <a:spAutoFit/>
          </a:bodyPr>
          <a:lstStyle/>
          <a:p>
            <a:pPr eaLnBrk="1" hangingPunct="1">
              <a:lnSpc>
                <a:spcPct val="120000"/>
              </a:lnSpc>
              <a:spcBef>
                <a:spcPts val="0"/>
              </a:spcBef>
              <a:spcAft>
                <a:spcPts val="1200"/>
              </a:spcAft>
              <a:buClr>
                <a:srgbClr val="FF0000"/>
              </a:buClr>
              <a:buSzTx/>
              <a:buFont typeface="Wingdings" pitchFamily="2" charset="2"/>
              <a:buChar char="Ø"/>
              <a:defRPr/>
            </a:pPr>
            <a:r>
              <a:rPr kumimoji="1" lang="zh-CN" altLang="en-US" sz="1800" b="1" dirty="0" smtClean="0">
                <a:effectLst/>
              </a:rPr>
              <a:t> 网站的初步建立，并随着网站的运营和访问量的不断提升，发现系统的压力越来越大，响应速度越来越慢。特别是数据库和系统应用的相互影响。应用出问题了，数据库也很容易出现问题；而数据库出问题的时候，应用也容易出问题。</a:t>
            </a:r>
          </a:p>
          <a:p>
            <a:pPr eaLnBrk="1" hangingPunct="1">
              <a:lnSpc>
                <a:spcPct val="120000"/>
              </a:lnSpc>
              <a:spcBef>
                <a:spcPts val="0"/>
              </a:spcBef>
              <a:spcAft>
                <a:spcPts val="1200"/>
              </a:spcAft>
              <a:buClr>
                <a:srgbClr val="FF0000"/>
              </a:buClr>
              <a:buSzTx/>
              <a:buFont typeface="Wingdings" pitchFamily="2" charset="2"/>
              <a:buChar char="Ø"/>
              <a:defRPr/>
            </a:pPr>
            <a:r>
              <a:rPr kumimoji="1" lang="zh-CN" altLang="en-US" sz="1800" b="1" dirty="0" smtClean="0">
                <a:effectLst/>
              </a:rPr>
              <a:t> 第一步演变阶段：将系统应用和数据库从物理上分离，变成了两台机器。虽然这一改变没有技术含量，但系统却又恢复到之前的响应速度，并且支撑了更高的访问量，且不会因为数据库和应用造成互相影响。</a:t>
            </a:r>
            <a:endParaRPr kumimoji="1" lang="zh-CN" altLang="en-US" sz="1800" b="1" dirty="0">
              <a:effectLst/>
            </a:endParaRPr>
          </a:p>
        </p:txBody>
      </p:sp>
      <p:sp>
        <p:nvSpPr>
          <p:cNvPr id="685091" name="Rectangle 35"/>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软件体系结构设计</a:t>
            </a:r>
          </a:p>
        </p:txBody>
      </p:sp>
      <p:pic>
        <p:nvPicPr>
          <p:cNvPr id="53250" name="Picture 2" descr="一个普通网站发展成大型网站的架构演变历程-马海祥博客"/>
          <p:cNvPicPr>
            <a:picLocks noChangeAspect="1" noChangeArrowheads="1"/>
          </p:cNvPicPr>
          <p:nvPr/>
        </p:nvPicPr>
        <p:blipFill>
          <a:blip r:embed="rId2" cstate="print"/>
          <a:srcRect/>
          <a:stretch>
            <a:fillRect/>
          </a:stretch>
        </p:blipFill>
        <p:spPr bwMode="auto">
          <a:xfrm>
            <a:off x="5436096" y="2564904"/>
            <a:ext cx="2880320" cy="1872208"/>
          </a:xfrm>
          <a:prstGeom prst="rect">
            <a:avLst/>
          </a:prstGeom>
          <a:noFill/>
        </p:spPr>
      </p:pic>
    </p:spTree>
  </p:cSld>
  <p:clrMapOvr>
    <a:masterClrMapping/>
  </p:clrMapOvr>
  <p:transition>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35496" y="1268760"/>
            <a:ext cx="8640514" cy="430887"/>
          </a:xfrm>
          <a:prstGeom prst="rect">
            <a:avLst/>
          </a:prstGeom>
          <a:noFill/>
          <a:ln w="9525">
            <a:noFill/>
            <a:miter lim="800000"/>
            <a:headEnd/>
            <a:tailEnd/>
          </a:ln>
          <a:effectLst/>
        </p:spPr>
        <p:txBody>
          <a:bodyPr wrap="square">
            <a:spAutoFit/>
          </a:bodyPr>
          <a:lstStyle/>
          <a:p>
            <a:pPr eaLnBrk="1" hangingPunct="1">
              <a:lnSpc>
                <a:spcPct val="100000"/>
              </a:lnSpc>
              <a:spcBef>
                <a:spcPct val="35000"/>
              </a:spcBef>
              <a:spcAft>
                <a:spcPct val="0"/>
              </a:spcAft>
              <a:buClrTx/>
              <a:buSzTx/>
              <a:buFontTx/>
              <a:buNone/>
              <a:defRPr/>
            </a:pPr>
            <a:r>
              <a:rPr kumimoji="1" lang="zh-CN" altLang="en-US" sz="2200" b="1" dirty="0">
                <a:solidFill>
                  <a:srgbClr val="000099"/>
                </a:solidFill>
                <a:effectLst>
                  <a:outerShdw blurRad="38100" dist="38100" dir="2700000" algn="tl">
                    <a:srgbClr val="C0C0C0"/>
                  </a:outerShdw>
                </a:effectLst>
                <a:latin typeface="Times New Roman" pitchFamily="18" charset="0"/>
                <a:ea typeface="楷体_GB2312" pitchFamily="49" charset="-122"/>
              </a:rPr>
              <a:t>层次</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模型：一个网站架构的演化模型（</a:t>
            </a:r>
            <a:r>
              <a:rPr kumimoji="1" lang="en-US" altLang="zh-CN"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2</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a:t>
            </a:r>
            <a:r>
              <a:rPr kumimoji="1" lang="en-US" altLang="zh-CN"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增加页面缓存</a:t>
            </a:r>
            <a:endParaRPr kumimoji="1" lang="zh-CN" altLang="en-US" sz="2200" b="1" dirty="0">
              <a:solidFill>
                <a:srgbClr val="000099"/>
              </a:solidFill>
              <a:effectLst>
                <a:outerShdw blurRad="38100" dist="38100" dir="2700000" algn="tl">
                  <a:srgbClr val="C0C0C0"/>
                </a:outerShdw>
              </a:effectLst>
              <a:latin typeface="Times New Roman" pitchFamily="18" charset="0"/>
              <a:ea typeface="楷体_GB2312" pitchFamily="49" charset="-122"/>
            </a:endParaRPr>
          </a:p>
        </p:txBody>
      </p:sp>
      <p:sp>
        <p:nvSpPr>
          <p:cNvPr id="5" name="Rectangle 35"/>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软件体系结构设计</a:t>
            </a:r>
          </a:p>
        </p:txBody>
      </p:sp>
      <p:pic>
        <p:nvPicPr>
          <p:cNvPr id="86018" name="Picture 2" descr="一个普通网站发展成大型网站的架构演变历程-马海祥博客"/>
          <p:cNvPicPr>
            <a:picLocks noChangeAspect="1" noChangeArrowheads="1"/>
          </p:cNvPicPr>
          <p:nvPr/>
        </p:nvPicPr>
        <p:blipFill>
          <a:blip r:embed="rId2" cstate="print"/>
          <a:srcRect/>
          <a:stretch>
            <a:fillRect/>
          </a:stretch>
        </p:blipFill>
        <p:spPr bwMode="auto">
          <a:xfrm>
            <a:off x="5220072" y="2204864"/>
            <a:ext cx="3240360" cy="2808312"/>
          </a:xfrm>
          <a:prstGeom prst="rect">
            <a:avLst/>
          </a:prstGeom>
          <a:noFill/>
        </p:spPr>
      </p:pic>
      <p:sp>
        <p:nvSpPr>
          <p:cNvPr id="7" name="Text Box 34"/>
          <p:cNvSpPr txBox="1">
            <a:spLocks noChangeArrowheads="1"/>
          </p:cNvSpPr>
          <p:nvPr/>
        </p:nvSpPr>
        <p:spPr bwMode="auto">
          <a:xfrm>
            <a:off x="179512" y="1916832"/>
            <a:ext cx="4536504" cy="3570208"/>
          </a:xfrm>
          <a:prstGeom prst="rect">
            <a:avLst/>
          </a:prstGeom>
          <a:noFill/>
          <a:ln w="9525">
            <a:noFill/>
            <a:miter lim="800000"/>
            <a:headEnd/>
            <a:tailEnd/>
          </a:ln>
          <a:effectLst/>
        </p:spPr>
        <p:txBody>
          <a:bodyPr wrap="square">
            <a:spAutoFit/>
          </a:bodyPr>
          <a:lstStyle/>
          <a:p>
            <a:pPr eaLnBrk="1" hangingPunct="1">
              <a:lnSpc>
                <a:spcPct val="120000"/>
              </a:lnSpc>
              <a:spcBef>
                <a:spcPts val="0"/>
              </a:spcBef>
              <a:spcAft>
                <a:spcPts val="1200"/>
              </a:spcAft>
              <a:buClr>
                <a:srgbClr val="FF0000"/>
              </a:buClr>
              <a:buSzTx/>
              <a:buFont typeface="Wingdings" pitchFamily="2" charset="2"/>
              <a:buChar char="Ø"/>
              <a:defRPr/>
            </a:pPr>
            <a:r>
              <a:rPr kumimoji="1" lang="zh-CN" altLang="en-US" sz="1800" b="1" dirty="0" smtClean="0">
                <a:effectLst/>
              </a:rPr>
              <a:t> 随着访问量的再次增加，导致响应速度又变慢了。这次的原因是访问数据库的操作太多，导致数据连接竞争激烈。但由于数据库的连接数有限，否则数据库服务器压力会很大，因而考虑采用缓存机制来减少数据库连接资源的竞争和对数据库连接的压力。</a:t>
            </a:r>
          </a:p>
          <a:p>
            <a:pPr eaLnBrk="1" hangingPunct="1">
              <a:lnSpc>
                <a:spcPct val="120000"/>
              </a:lnSpc>
              <a:spcBef>
                <a:spcPts val="0"/>
              </a:spcBef>
              <a:spcAft>
                <a:spcPts val="1200"/>
              </a:spcAft>
              <a:buClr>
                <a:srgbClr val="FF0000"/>
              </a:buClr>
              <a:buSzTx/>
              <a:buFont typeface="Wingdings" pitchFamily="2" charset="2"/>
              <a:buChar char="Ø"/>
              <a:defRPr/>
            </a:pPr>
            <a:r>
              <a:rPr kumimoji="1" lang="zh-CN" altLang="en-US" sz="1800" b="1" dirty="0" smtClean="0">
                <a:effectLst/>
              </a:rPr>
              <a:t> 考虑将系统的静态页面（例如</a:t>
            </a:r>
            <a:r>
              <a:rPr kumimoji="1" lang="en-US" altLang="zh-CN" sz="1800" b="1" dirty="0" smtClean="0">
                <a:effectLst/>
              </a:rPr>
              <a:t>HTML</a:t>
            </a:r>
            <a:r>
              <a:rPr kumimoji="1" lang="zh-CN" altLang="en-US" sz="1800" b="1" dirty="0" smtClean="0">
                <a:effectLst/>
              </a:rPr>
              <a:t>、</a:t>
            </a:r>
            <a:r>
              <a:rPr kumimoji="1" lang="en-US" altLang="zh-CN" sz="1800" b="1" dirty="0" smtClean="0">
                <a:effectLst/>
              </a:rPr>
              <a:t>CSS</a:t>
            </a:r>
            <a:r>
              <a:rPr kumimoji="1" lang="zh-CN" altLang="en-US" sz="1800" b="1" dirty="0" smtClean="0">
                <a:effectLst/>
              </a:rPr>
              <a:t>、</a:t>
            </a:r>
            <a:r>
              <a:rPr kumimoji="1" lang="en-US" altLang="zh-CN" sz="1800" b="1" dirty="0" smtClean="0">
                <a:effectLst/>
              </a:rPr>
              <a:t>JPG</a:t>
            </a:r>
            <a:r>
              <a:rPr kumimoji="1" lang="zh-CN" altLang="en-US" sz="1800" b="1" dirty="0" smtClean="0">
                <a:effectLst/>
              </a:rPr>
              <a:t>等信息）进行缓存（例如</a:t>
            </a:r>
            <a:r>
              <a:rPr kumimoji="1" lang="en-US" altLang="zh-CN" sz="1800" b="1" dirty="0" smtClean="0">
                <a:effectLst/>
              </a:rPr>
              <a:t>squid</a:t>
            </a:r>
            <a:r>
              <a:rPr kumimoji="1" lang="zh-CN" altLang="en-US" sz="1800" b="1" dirty="0" smtClean="0">
                <a:effectLst/>
              </a:rPr>
              <a:t>或将页面静态化等方案）。</a:t>
            </a:r>
          </a:p>
        </p:txBody>
      </p:sp>
      <p:sp>
        <p:nvSpPr>
          <p:cNvPr id="8" name="矩形 7"/>
          <p:cNvSpPr/>
          <p:nvPr/>
        </p:nvSpPr>
        <p:spPr>
          <a:xfrm>
            <a:off x="251520" y="5733256"/>
            <a:ext cx="8424936" cy="646331"/>
          </a:xfrm>
          <a:prstGeom prst="rect">
            <a:avLst/>
          </a:prstGeom>
        </p:spPr>
        <p:txBody>
          <a:bodyPr wrap="square">
            <a:spAutoFit/>
          </a:bodyPr>
          <a:lstStyle/>
          <a:p>
            <a:pPr>
              <a:buNone/>
            </a:pPr>
            <a:r>
              <a:rPr lang="zh-CN" altLang="en-US" sz="2000" b="1" dirty="0" smtClean="0">
                <a:solidFill>
                  <a:schemeClr val="bg2"/>
                </a:solidFill>
                <a:effectLst/>
              </a:rPr>
              <a:t>相关的知识体系：前端页面缓存技术，</a:t>
            </a:r>
            <a:r>
              <a:rPr lang="en-US" altLang="zh-CN" sz="2000" b="1" dirty="0" smtClean="0">
                <a:solidFill>
                  <a:schemeClr val="bg2"/>
                </a:solidFill>
                <a:effectLst/>
              </a:rPr>
              <a:t>squid</a:t>
            </a:r>
            <a:r>
              <a:rPr lang="zh-CN" altLang="en-US" sz="2000" b="1" dirty="0" smtClean="0">
                <a:solidFill>
                  <a:schemeClr val="bg2"/>
                </a:solidFill>
                <a:effectLst/>
              </a:rPr>
              <a:t>的实现方式，缓存的失效算法等。</a:t>
            </a:r>
            <a:endParaRPr lang="zh-CN" altLang="en-US" sz="2000" b="1" dirty="0">
              <a:solidFill>
                <a:schemeClr val="bg2"/>
              </a:solidFill>
              <a:effectLst/>
            </a:endParaRPr>
          </a:p>
        </p:txBody>
      </p:sp>
    </p:spTree>
  </p:cSld>
  <p:clrMapOvr>
    <a:masterClrMapping/>
  </p:clrMapOvr>
  <p:transition>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Text Box 2"/>
          <p:cNvSpPr txBox="1">
            <a:spLocks noChangeArrowheads="1"/>
          </p:cNvSpPr>
          <p:nvPr/>
        </p:nvSpPr>
        <p:spPr bwMode="auto">
          <a:xfrm>
            <a:off x="490538" y="2057400"/>
            <a:ext cx="7921625" cy="535531"/>
          </a:xfrm>
          <a:prstGeom prst="rect">
            <a:avLst/>
          </a:prstGeom>
          <a:noFill/>
          <a:ln w="9525">
            <a:noFill/>
            <a:miter lim="800000"/>
            <a:headEnd/>
            <a:tailEnd/>
          </a:ln>
          <a:effectLst/>
        </p:spPr>
        <p:txBody>
          <a:bodyPr>
            <a:spAutoFit/>
          </a:bodyPr>
          <a:lstStyle/>
          <a:p>
            <a:pPr eaLnBrk="1" hangingPunct="1">
              <a:lnSpc>
                <a:spcPct val="120000"/>
              </a:lnSpc>
              <a:spcBef>
                <a:spcPct val="50000"/>
              </a:spcBef>
              <a:spcAft>
                <a:spcPct val="0"/>
              </a:spcAft>
              <a:buClrTx/>
              <a:buSzTx/>
              <a:buFontTx/>
              <a:buNone/>
              <a:defRPr/>
            </a:pPr>
            <a:r>
              <a:rPr kumimoji="1" lang="zh-CN" altLang="en-US" sz="2400" b="1" dirty="0">
                <a:solidFill>
                  <a:schemeClr val="tx1"/>
                </a:solidFill>
                <a:effectLst/>
                <a:latin typeface="Times New Roman" pitchFamily="18" charset="0"/>
                <a:ea typeface="楷体_GB2312" pitchFamily="49" charset="-122"/>
              </a:rPr>
              <a:t>软件</a:t>
            </a:r>
            <a:r>
              <a:rPr kumimoji="1" lang="zh-CN" altLang="en-US" sz="2400" b="1" dirty="0">
                <a:solidFill>
                  <a:schemeClr val="tx1"/>
                </a:solidFill>
                <a:effectLst>
                  <a:outerShdw blurRad="38100" dist="38100" dir="2700000" algn="tl">
                    <a:srgbClr val="C0C0C0"/>
                  </a:outerShdw>
                </a:effectLst>
                <a:latin typeface="Times New Roman" pitchFamily="18" charset="0"/>
                <a:ea typeface="楷体_GB2312" pitchFamily="49" charset="-122"/>
              </a:rPr>
              <a:t>设计的目标</a:t>
            </a:r>
            <a:r>
              <a:rPr kumimoji="1" lang="zh-CN" altLang="en-US" sz="2400" b="1" dirty="0">
                <a:solidFill>
                  <a:schemeClr val="tx1"/>
                </a:solidFill>
                <a:effectLst/>
                <a:latin typeface="Times New Roman" pitchFamily="18" charset="0"/>
                <a:ea typeface="楷体_GB2312" pitchFamily="49" charset="-122"/>
              </a:rPr>
              <a:t>是构造一个</a:t>
            </a:r>
            <a:r>
              <a:rPr kumimoji="1" lang="zh-CN" altLang="en-US" sz="2400" b="1" dirty="0">
                <a:solidFill>
                  <a:srgbClr val="C00000"/>
                </a:solidFill>
                <a:effectLst/>
                <a:latin typeface="Times New Roman" pitchFamily="18" charset="0"/>
                <a:ea typeface="楷体_GB2312" pitchFamily="49" charset="-122"/>
              </a:rPr>
              <a:t>高内</a:t>
            </a:r>
            <a:r>
              <a:rPr kumimoji="1" lang="zh-CN" altLang="en-US" sz="2400" b="1" dirty="0" smtClean="0">
                <a:solidFill>
                  <a:srgbClr val="C00000"/>
                </a:solidFill>
                <a:effectLst/>
                <a:latin typeface="Times New Roman" pitchFamily="18" charset="0"/>
                <a:ea typeface="楷体_GB2312" pitchFamily="49" charset="-122"/>
              </a:rPr>
              <a:t>聚</a:t>
            </a:r>
            <a:r>
              <a:rPr kumimoji="1" lang="zh-CN" altLang="en-US" sz="2400" b="1" dirty="0" smtClean="0">
                <a:solidFill>
                  <a:schemeClr val="tx1"/>
                </a:solidFill>
                <a:effectLst/>
                <a:latin typeface="Times New Roman" pitchFamily="18" charset="0"/>
                <a:ea typeface="楷体_GB2312" pitchFamily="49" charset="-122"/>
              </a:rPr>
              <a:t>、</a:t>
            </a:r>
            <a:r>
              <a:rPr kumimoji="1" lang="zh-CN" altLang="en-US" sz="2400" b="1" dirty="0" smtClean="0">
                <a:solidFill>
                  <a:srgbClr val="C00000"/>
                </a:solidFill>
                <a:effectLst/>
                <a:latin typeface="Times New Roman" pitchFamily="18" charset="0"/>
                <a:ea typeface="楷体_GB2312" pitchFamily="49" charset="-122"/>
              </a:rPr>
              <a:t>低</a:t>
            </a:r>
            <a:r>
              <a:rPr kumimoji="1" lang="zh-CN" altLang="en-US" sz="2400" b="1" dirty="0">
                <a:solidFill>
                  <a:srgbClr val="C00000"/>
                </a:solidFill>
                <a:effectLst/>
                <a:latin typeface="Times New Roman" pitchFamily="18" charset="0"/>
                <a:ea typeface="楷体_GB2312" pitchFamily="49" charset="-122"/>
              </a:rPr>
              <a:t>耦合</a:t>
            </a:r>
            <a:r>
              <a:rPr kumimoji="1" lang="zh-CN" altLang="en-US" sz="2400" b="1" dirty="0">
                <a:solidFill>
                  <a:schemeClr val="tx1"/>
                </a:solidFill>
                <a:effectLst/>
                <a:latin typeface="Times New Roman" pitchFamily="18" charset="0"/>
                <a:ea typeface="楷体_GB2312" pitchFamily="49" charset="-122"/>
              </a:rPr>
              <a:t>的软件模型。</a:t>
            </a:r>
          </a:p>
        </p:txBody>
      </p:sp>
      <p:grpSp>
        <p:nvGrpSpPr>
          <p:cNvPr id="4099" name="Group 3"/>
          <p:cNvGrpSpPr>
            <a:grpSpLocks/>
          </p:cNvGrpSpPr>
          <p:nvPr/>
        </p:nvGrpSpPr>
        <p:grpSpPr bwMode="auto">
          <a:xfrm>
            <a:off x="1115616" y="2996952"/>
            <a:ext cx="7097896" cy="3104020"/>
            <a:chOff x="2803" y="400"/>
            <a:chExt cx="4970" cy="2162"/>
          </a:xfrm>
        </p:grpSpPr>
        <p:grpSp>
          <p:nvGrpSpPr>
            <p:cNvPr id="4102" name="Group 4"/>
            <p:cNvGrpSpPr>
              <a:grpSpLocks/>
            </p:cNvGrpSpPr>
            <p:nvPr/>
          </p:nvGrpSpPr>
          <p:grpSpPr bwMode="auto">
            <a:xfrm>
              <a:off x="2803" y="400"/>
              <a:ext cx="4970" cy="1624"/>
              <a:chOff x="2798" y="611"/>
              <a:chExt cx="4971" cy="1624"/>
            </a:xfrm>
          </p:grpSpPr>
          <p:sp>
            <p:nvSpPr>
              <p:cNvPr id="629765" name="AutoShape 5"/>
              <p:cNvSpPr>
                <a:spLocks noChangeArrowheads="1"/>
              </p:cNvSpPr>
              <p:nvPr/>
            </p:nvSpPr>
            <p:spPr bwMode="auto">
              <a:xfrm>
                <a:off x="4889" y="1462"/>
                <a:ext cx="794" cy="772"/>
              </a:xfrm>
              <a:prstGeom prst="can">
                <a:avLst>
                  <a:gd name="adj" fmla="val 25000"/>
                </a:avLst>
              </a:prstGeom>
              <a:solidFill>
                <a:srgbClr val="FFFF99"/>
              </a:solidFill>
              <a:ln w="6350">
                <a:solidFill>
                  <a:srgbClr val="000000"/>
                </a:solidFill>
                <a:round/>
                <a:headEnd/>
                <a:tailEnd/>
              </a:ln>
              <a:effectLst>
                <a:outerShdw dist="35921" dir="2700000" algn="ctr" rotWithShape="0">
                  <a:srgbClr val="808080">
                    <a:alpha val="50000"/>
                  </a:srgbClr>
                </a:outerShdw>
              </a:effectLst>
            </p:spPr>
            <p:txBody>
              <a:bodyPr anchor="ctr"/>
              <a:lstStyle/>
              <a:p>
                <a:pPr algn="ctr" eaLnBrk="1" hangingPunct="1">
                  <a:lnSpc>
                    <a:spcPct val="96000"/>
                  </a:lnSpc>
                  <a:spcAft>
                    <a:spcPct val="0"/>
                  </a:spcAft>
                  <a:buClrTx/>
                  <a:buSzTx/>
                  <a:buFontTx/>
                  <a:buNone/>
                  <a:defRPr/>
                </a:pPr>
                <a:endParaRPr kumimoji="1" lang="en-US" altLang="zh-CN" sz="2000" b="1">
                  <a:solidFill>
                    <a:schemeClr val="tx1"/>
                  </a:solidFill>
                  <a:effectLst/>
                  <a:latin typeface="Times New Roman" pitchFamily="18" charset="0"/>
                </a:endParaRPr>
              </a:p>
              <a:p>
                <a:pPr algn="ctr" eaLnBrk="1" hangingPunct="1">
                  <a:lnSpc>
                    <a:spcPct val="96000"/>
                  </a:lnSpc>
                  <a:spcAft>
                    <a:spcPct val="0"/>
                  </a:spcAft>
                  <a:buClrTx/>
                  <a:buSzTx/>
                  <a:buFontTx/>
                  <a:buNone/>
                  <a:defRPr/>
                </a:pPr>
                <a:r>
                  <a:rPr kumimoji="1" lang="zh-CN" altLang="en-US" sz="2000" b="1">
                    <a:solidFill>
                      <a:schemeClr val="tx1"/>
                    </a:solidFill>
                    <a:effectLst/>
                    <a:latin typeface="Times New Roman" pitchFamily="18" charset="0"/>
                  </a:rPr>
                  <a:t>软件</a:t>
                </a:r>
              </a:p>
              <a:p>
                <a:pPr algn="ctr" eaLnBrk="1" hangingPunct="1">
                  <a:lnSpc>
                    <a:spcPct val="96000"/>
                  </a:lnSpc>
                  <a:spcAft>
                    <a:spcPct val="0"/>
                  </a:spcAft>
                  <a:buClrTx/>
                  <a:buSzTx/>
                  <a:buFontTx/>
                  <a:buNone/>
                  <a:defRPr/>
                </a:pPr>
                <a:r>
                  <a:rPr kumimoji="1" lang="zh-CN" altLang="en-US" sz="2000" b="1">
                    <a:solidFill>
                      <a:schemeClr val="tx1"/>
                    </a:solidFill>
                    <a:effectLst>
                      <a:outerShdw blurRad="38100" dist="38100" dir="2700000" algn="tl">
                        <a:srgbClr val="FFFFFF"/>
                      </a:outerShdw>
                    </a:effectLst>
                    <a:latin typeface="Times New Roman" pitchFamily="18" charset="0"/>
                  </a:rPr>
                  <a:t>设计</a:t>
                </a:r>
              </a:p>
              <a:p>
                <a:pPr algn="ctr" eaLnBrk="1" hangingPunct="1">
                  <a:lnSpc>
                    <a:spcPct val="100000"/>
                  </a:lnSpc>
                  <a:spcAft>
                    <a:spcPct val="0"/>
                  </a:spcAft>
                  <a:buClrTx/>
                  <a:buSzTx/>
                  <a:buFontTx/>
                  <a:buNone/>
                  <a:defRPr/>
                </a:pPr>
                <a:endParaRPr kumimoji="1" lang="en-US" altLang="zh-CN" sz="2000" b="1">
                  <a:solidFill>
                    <a:schemeClr val="tx1"/>
                  </a:solidFill>
                  <a:effectLst/>
                  <a:latin typeface="Times New Roman" pitchFamily="18" charset="0"/>
                  <a:ea typeface="楷体_GB2312" pitchFamily="49" charset="-122"/>
                </a:endParaRPr>
              </a:p>
            </p:txBody>
          </p:sp>
          <p:sp>
            <p:nvSpPr>
              <p:cNvPr id="629766" name="Oval 6"/>
              <p:cNvSpPr>
                <a:spLocks noChangeArrowheads="1"/>
              </p:cNvSpPr>
              <p:nvPr/>
            </p:nvSpPr>
            <p:spPr bwMode="auto">
              <a:xfrm>
                <a:off x="3161" y="611"/>
                <a:ext cx="1299" cy="615"/>
              </a:xfrm>
              <a:prstGeom prst="ellipse">
                <a:avLst/>
              </a:prstGeom>
              <a:solidFill>
                <a:srgbClr val="FFFF99"/>
              </a:solidFill>
              <a:ln w="9525">
                <a:solidFill>
                  <a:srgbClr val="000000"/>
                </a:solidFill>
                <a:round/>
                <a:headEnd/>
                <a:tailEnd/>
              </a:ln>
              <a:effectLst>
                <a:outerShdw dist="35921" dir="2700000" algn="ctr" rotWithShape="0">
                  <a:srgbClr val="FF6600">
                    <a:alpha val="50000"/>
                  </a:srgbClr>
                </a:outerShdw>
              </a:effectLst>
            </p:spPr>
            <p:txBody>
              <a:bodyPr anchor="ctr"/>
              <a:lstStyle/>
              <a:p>
                <a:pPr algn="ctr" eaLnBrk="1" hangingPunct="1">
                  <a:lnSpc>
                    <a:spcPct val="100000"/>
                  </a:lnSpc>
                  <a:spcBef>
                    <a:spcPts val="300"/>
                  </a:spcBef>
                  <a:spcAft>
                    <a:spcPct val="0"/>
                  </a:spcAft>
                  <a:buClrTx/>
                  <a:buSzTx/>
                  <a:buFontTx/>
                  <a:buNone/>
                  <a:defRPr/>
                </a:pPr>
                <a:r>
                  <a:rPr kumimoji="1" lang="zh-CN" altLang="en-US" sz="2000" b="1" dirty="0">
                    <a:solidFill>
                      <a:schemeClr val="tx1"/>
                    </a:solidFill>
                    <a:effectLst/>
                    <a:latin typeface="宋体" pitchFamily="2" charset="-122"/>
                  </a:rPr>
                  <a:t>高可靠性</a:t>
                </a:r>
                <a:endParaRPr kumimoji="1" lang="zh-CN" altLang="en-US" sz="2000" b="1" dirty="0">
                  <a:solidFill>
                    <a:schemeClr val="tx1"/>
                  </a:solidFill>
                  <a:effectLst/>
                  <a:latin typeface="Times New Roman" pitchFamily="18" charset="0"/>
                  <a:ea typeface="楷体_GB2312" pitchFamily="49" charset="-122"/>
                </a:endParaRPr>
              </a:p>
            </p:txBody>
          </p:sp>
          <p:sp>
            <p:nvSpPr>
              <p:cNvPr id="629767" name="Oval 7"/>
              <p:cNvSpPr>
                <a:spLocks noChangeArrowheads="1"/>
              </p:cNvSpPr>
              <p:nvPr/>
            </p:nvSpPr>
            <p:spPr bwMode="auto">
              <a:xfrm>
                <a:off x="6096" y="662"/>
                <a:ext cx="1352" cy="614"/>
              </a:xfrm>
              <a:prstGeom prst="ellipse">
                <a:avLst/>
              </a:prstGeom>
              <a:solidFill>
                <a:srgbClr val="FFFF99"/>
              </a:solidFill>
              <a:ln w="9525">
                <a:solidFill>
                  <a:srgbClr val="000000"/>
                </a:solidFill>
                <a:round/>
                <a:headEnd/>
                <a:tailEnd/>
              </a:ln>
              <a:effectLst>
                <a:outerShdw dist="35921" dir="2700000" algn="ctr" rotWithShape="0">
                  <a:srgbClr val="FF6600">
                    <a:alpha val="50000"/>
                  </a:srgbClr>
                </a:outerShdw>
              </a:effectLst>
            </p:spPr>
            <p:txBody>
              <a:bodyPr anchor="ctr"/>
              <a:lstStyle/>
              <a:p>
                <a:pPr algn="ctr" eaLnBrk="1" hangingPunct="1">
                  <a:lnSpc>
                    <a:spcPct val="88000"/>
                  </a:lnSpc>
                  <a:spcAft>
                    <a:spcPct val="0"/>
                  </a:spcAft>
                  <a:buClrTx/>
                  <a:buSzTx/>
                  <a:buFontTx/>
                  <a:buNone/>
                  <a:defRPr/>
                </a:pPr>
                <a:r>
                  <a:rPr kumimoji="1" lang="zh-CN" altLang="en-US" sz="2000" b="1" dirty="0">
                    <a:solidFill>
                      <a:schemeClr val="tx1"/>
                    </a:solidFill>
                    <a:effectLst/>
                    <a:latin typeface="宋体" pitchFamily="2" charset="-122"/>
                  </a:rPr>
                  <a:t>高可维</a:t>
                </a:r>
              </a:p>
              <a:p>
                <a:pPr algn="ctr" eaLnBrk="1" hangingPunct="1">
                  <a:lnSpc>
                    <a:spcPct val="88000"/>
                  </a:lnSpc>
                  <a:spcAft>
                    <a:spcPct val="0"/>
                  </a:spcAft>
                  <a:buClrTx/>
                  <a:buSzTx/>
                  <a:buFontTx/>
                  <a:buNone/>
                  <a:defRPr/>
                </a:pPr>
                <a:r>
                  <a:rPr kumimoji="1" lang="zh-CN" altLang="en-US" sz="2000" b="1" dirty="0">
                    <a:solidFill>
                      <a:schemeClr val="tx1"/>
                    </a:solidFill>
                    <a:effectLst/>
                    <a:latin typeface="宋体" pitchFamily="2" charset="-122"/>
                  </a:rPr>
                  <a:t>护性</a:t>
                </a:r>
                <a:endParaRPr kumimoji="1" lang="zh-CN" altLang="en-US" sz="2000" b="1" dirty="0">
                  <a:solidFill>
                    <a:schemeClr val="tx1"/>
                  </a:solidFill>
                  <a:effectLst/>
                  <a:latin typeface="Times New Roman" pitchFamily="18" charset="0"/>
                  <a:ea typeface="楷体_GB2312" pitchFamily="49" charset="-122"/>
                </a:endParaRPr>
              </a:p>
            </p:txBody>
          </p:sp>
          <p:sp>
            <p:nvSpPr>
              <p:cNvPr id="629768" name="Oval 8"/>
              <p:cNvSpPr>
                <a:spLocks noChangeArrowheads="1"/>
              </p:cNvSpPr>
              <p:nvPr/>
            </p:nvSpPr>
            <p:spPr bwMode="auto">
              <a:xfrm>
                <a:off x="6583" y="1605"/>
                <a:ext cx="1186" cy="630"/>
              </a:xfrm>
              <a:prstGeom prst="ellipse">
                <a:avLst/>
              </a:prstGeom>
              <a:solidFill>
                <a:srgbClr val="FFFF99"/>
              </a:solidFill>
              <a:ln w="9525">
                <a:solidFill>
                  <a:srgbClr val="000000"/>
                </a:solidFill>
                <a:round/>
                <a:headEnd/>
                <a:tailEnd/>
              </a:ln>
              <a:effectLst>
                <a:outerShdw dist="35921" dir="2700000" algn="ctr" rotWithShape="0">
                  <a:srgbClr val="FF6600">
                    <a:alpha val="50000"/>
                  </a:srgbClr>
                </a:outerShdw>
              </a:effectLst>
            </p:spPr>
            <p:txBody>
              <a:bodyPr anchor="ctr"/>
              <a:lstStyle/>
              <a:p>
                <a:pPr algn="ctr" eaLnBrk="1" hangingPunct="1">
                  <a:lnSpc>
                    <a:spcPct val="88000"/>
                  </a:lnSpc>
                  <a:spcAft>
                    <a:spcPct val="0"/>
                  </a:spcAft>
                  <a:buClrTx/>
                  <a:buSzTx/>
                  <a:buFontTx/>
                  <a:buNone/>
                  <a:defRPr/>
                </a:pPr>
                <a:r>
                  <a:rPr kumimoji="1" lang="zh-CN" altLang="en-US" sz="2000" b="1" dirty="0">
                    <a:solidFill>
                      <a:schemeClr val="tx1"/>
                    </a:solidFill>
                    <a:effectLst/>
                    <a:latin typeface="宋体" pitchFamily="2" charset="-122"/>
                  </a:rPr>
                  <a:t>高可理</a:t>
                </a:r>
              </a:p>
              <a:p>
                <a:pPr algn="ctr" eaLnBrk="1" hangingPunct="1">
                  <a:lnSpc>
                    <a:spcPct val="88000"/>
                  </a:lnSpc>
                  <a:spcAft>
                    <a:spcPct val="0"/>
                  </a:spcAft>
                  <a:buClrTx/>
                  <a:buSzTx/>
                  <a:buFontTx/>
                  <a:buNone/>
                  <a:defRPr/>
                </a:pPr>
                <a:r>
                  <a:rPr kumimoji="1" lang="zh-CN" altLang="en-US" sz="2000" b="1" dirty="0">
                    <a:solidFill>
                      <a:schemeClr val="tx1"/>
                    </a:solidFill>
                    <a:effectLst/>
                    <a:latin typeface="宋体" pitchFamily="2" charset="-122"/>
                  </a:rPr>
                  <a:t>解性</a:t>
                </a:r>
                <a:endParaRPr kumimoji="1" lang="zh-CN" altLang="en-US" sz="2000" b="1" dirty="0">
                  <a:solidFill>
                    <a:schemeClr val="tx1"/>
                  </a:solidFill>
                  <a:effectLst/>
                  <a:latin typeface="Times New Roman" pitchFamily="18" charset="0"/>
                  <a:ea typeface="楷体_GB2312" pitchFamily="49" charset="-122"/>
                </a:endParaRPr>
              </a:p>
            </p:txBody>
          </p:sp>
          <p:sp>
            <p:nvSpPr>
              <p:cNvPr id="629769" name="Oval 9"/>
              <p:cNvSpPr>
                <a:spLocks noChangeArrowheads="1"/>
              </p:cNvSpPr>
              <p:nvPr/>
            </p:nvSpPr>
            <p:spPr bwMode="auto">
              <a:xfrm>
                <a:off x="2798" y="1605"/>
                <a:ext cx="1195" cy="628"/>
              </a:xfrm>
              <a:prstGeom prst="ellipse">
                <a:avLst/>
              </a:prstGeom>
              <a:solidFill>
                <a:srgbClr val="FFFF99"/>
              </a:solidFill>
              <a:ln w="9525">
                <a:solidFill>
                  <a:srgbClr val="000000"/>
                </a:solidFill>
                <a:round/>
                <a:headEnd/>
                <a:tailEnd/>
              </a:ln>
              <a:effectLst>
                <a:outerShdw dist="35921" dir="2700000" algn="ctr" rotWithShape="0">
                  <a:srgbClr val="FF6600">
                    <a:alpha val="50000"/>
                  </a:srgbClr>
                </a:outerShdw>
              </a:effectLst>
            </p:spPr>
            <p:txBody>
              <a:bodyPr anchor="ctr"/>
              <a:lstStyle/>
              <a:p>
                <a:pPr algn="ctr" eaLnBrk="1" hangingPunct="1">
                  <a:lnSpc>
                    <a:spcPct val="100000"/>
                  </a:lnSpc>
                  <a:spcBef>
                    <a:spcPts val="300"/>
                  </a:spcBef>
                  <a:spcAft>
                    <a:spcPct val="0"/>
                  </a:spcAft>
                  <a:buClrTx/>
                  <a:buSzTx/>
                  <a:buFontTx/>
                  <a:buNone/>
                  <a:defRPr/>
                </a:pPr>
                <a:r>
                  <a:rPr kumimoji="1" lang="zh-CN" altLang="en-US" sz="2000" b="1">
                    <a:solidFill>
                      <a:schemeClr val="tx1"/>
                    </a:solidFill>
                    <a:effectLst/>
                    <a:latin typeface="宋体" pitchFamily="2" charset="-122"/>
                  </a:rPr>
                  <a:t>高效率</a:t>
                </a:r>
                <a:endParaRPr kumimoji="1" lang="zh-CN" altLang="en-US" sz="2000" b="1">
                  <a:solidFill>
                    <a:schemeClr val="tx1"/>
                  </a:solidFill>
                  <a:effectLst/>
                  <a:latin typeface="Times New Roman" pitchFamily="18" charset="0"/>
                  <a:ea typeface="楷体_GB2312" pitchFamily="49" charset="-122"/>
                </a:endParaRPr>
              </a:p>
            </p:txBody>
          </p:sp>
          <p:sp>
            <p:nvSpPr>
              <p:cNvPr id="629770" name="AutoShape 10"/>
              <p:cNvSpPr>
                <a:spLocks noChangeArrowheads="1"/>
              </p:cNvSpPr>
              <p:nvPr/>
            </p:nvSpPr>
            <p:spPr bwMode="auto">
              <a:xfrm rot="2222235">
                <a:off x="4416" y="1212"/>
                <a:ext cx="519" cy="291"/>
              </a:xfrm>
              <a:prstGeom prst="rightArrow">
                <a:avLst>
                  <a:gd name="adj1" fmla="val 50000"/>
                  <a:gd name="adj2" fmla="val 44828"/>
                </a:avLst>
              </a:prstGeom>
              <a:gradFill rotWithShape="0">
                <a:gsLst>
                  <a:gs pos="0">
                    <a:srgbClr val="FFFFFF">
                      <a:gamma/>
                      <a:shade val="40000"/>
                      <a:invGamma/>
                    </a:srgbClr>
                  </a:gs>
                  <a:gs pos="100000">
                    <a:srgbClr val="FFFFFF"/>
                  </a:gs>
                </a:gsLst>
                <a:lin ang="18900000" scaled="1"/>
              </a:gradFill>
              <a:ln w="9525">
                <a:solidFill>
                  <a:srgbClr val="000000"/>
                </a:solidFill>
                <a:miter lim="800000"/>
                <a:headEnd/>
                <a:tailEnd/>
              </a:ln>
              <a:effectLst/>
            </p:spPr>
            <p:txBody>
              <a:bodyPr anchor="ctr"/>
              <a:lstStyle/>
              <a:p>
                <a:pPr>
                  <a:defRPr/>
                </a:pPr>
                <a:endParaRPr lang="zh-CN" altLang="en-US"/>
              </a:p>
            </p:txBody>
          </p:sp>
          <p:sp>
            <p:nvSpPr>
              <p:cNvPr id="629771" name="AutoShape 11"/>
              <p:cNvSpPr>
                <a:spLocks noChangeArrowheads="1"/>
              </p:cNvSpPr>
              <p:nvPr/>
            </p:nvSpPr>
            <p:spPr bwMode="auto">
              <a:xfrm rot="-3828">
                <a:off x="4093" y="1755"/>
                <a:ext cx="734" cy="335"/>
              </a:xfrm>
              <a:prstGeom prst="rightArrow">
                <a:avLst>
                  <a:gd name="adj1" fmla="val 50000"/>
                  <a:gd name="adj2" fmla="val 54776"/>
                </a:avLst>
              </a:prstGeom>
              <a:gradFill rotWithShape="0">
                <a:gsLst>
                  <a:gs pos="0">
                    <a:srgbClr val="FFFFFF"/>
                  </a:gs>
                  <a:gs pos="100000">
                    <a:srgbClr val="FFFFFF">
                      <a:gamma/>
                      <a:shade val="16471"/>
                      <a:invGamma/>
                    </a:srgbClr>
                  </a:gs>
                </a:gsLst>
                <a:lin ang="5400000" scaled="1"/>
              </a:gradFill>
              <a:ln w="9525">
                <a:solidFill>
                  <a:srgbClr val="000000"/>
                </a:solidFill>
                <a:miter lim="800000"/>
                <a:headEnd/>
                <a:tailEnd/>
              </a:ln>
              <a:effectLst/>
            </p:spPr>
            <p:txBody>
              <a:bodyPr anchor="ctr"/>
              <a:lstStyle/>
              <a:p>
                <a:pPr>
                  <a:defRPr/>
                </a:pPr>
                <a:endParaRPr lang="zh-CN" altLang="en-US"/>
              </a:p>
            </p:txBody>
          </p:sp>
          <p:sp>
            <p:nvSpPr>
              <p:cNvPr id="629772" name="AutoShape 12"/>
              <p:cNvSpPr>
                <a:spLocks noChangeArrowheads="1"/>
              </p:cNvSpPr>
              <p:nvPr/>
            </p:nvSpPr>
            <p:spPr bwMode="auto">
              <a:xfrm rot="-10799359">
                <a:off x="5745" y="1767"/>
                <a:ext cx="769" cy="306"/>
              </a:xfrm>
              <a:prstGeom prst="rightArrow">
                <a:avLst>
                  <a:gd name="adj1" fmla="val 50000"/>
                  <a:gd name="adj2" fmla="val 62704"/>
                </a:avLst>
              </a:prstGeom>
              <a:gradFill rotWithShape="0">
                <a:gsLst>
                  <a:gs pos="0">
                    <a:srgbClr val="FFFFFF"/>
                  </a:gs>
                  <a:gs pos="100000">
                    <a:srgbClr val="FFFFFF">
                      <a:gamma/>
                      <a:shade val="46275"/>
                      <a:invGamma/>
                    </a:srgbClr>
                  </a:gs>
                </a:gsLst>
                <a:lin ang="5400000" scaled="1"/>
              </a:gradFill>
              <a:ln w="9525">
                <a:solidFill>
                  <a:srgbClr val="000000"/>
                </a:solidFill>
                <a:miter lim="800000"/>
                <a:headEnd/>
                <a:tailEnd/>
              </a:ln>
              <a:effectLst/>
            </p:spPr>
            <p:txBody>
              <a:bodyPr anchor="ctr"/>
              <a:lstStyle/>
              <a:p>
                <a:pPr>
                  <a:defRPr/>
                </a:pPr>
                <a:endParaRPr lang="zh-CN" altLang="en-US"/>
              </a:p>
            </p:txBody>
          </p:sp>
          <p:sp>
            <p:nvSpPr>
              <p:cNvPr id="629773" name="AutoShape 13"/>
              <p:cNvSpPr>
                <a:spLocks noChangeArrowheads="1"/>
              </p:cNvSpPr>
              <p:nvPr/>
            </p:nvSpPr>
            <p:spPr bwMode="auto">
              <a:xfrm rot="8571741">
                <a:off x="5574" y="1214"/>
                <a:ext cx="489" cy="291"/>
              </a:xfrm>
              <a:prstGeom prst="rightArrow">
                <a:avLst>
                  <a:gd name="adj1" fmla="val 50000"/>
                  <a:gd name="adj2" fmla="val 42155"/>
                </a:avLst>
              </a:prstGeom>
              <a:gradFill rotWithShape="0">
                <a:gsLst>
                  <a:gs pos="0">
                    <a:srgbClr val="FFFFFF"/>
                  </a:gs>
                  <a:gs pos="100000">
                    <a:srgbClr val="FFFFFF">
                      <a:gamma/>
                      <a:shade val="46275"/>
                      <a:invGamma/>
                    </a:srgbClr>
                  </a:gs>
                </a:gsLst>
                <a:lin ang="2700000" scaled="1"/>
              </a:gradFill>
              <a:ln w="9525">
                <a:solidFill>
                  <a:srgbClr val="000000"/>
                </a:solidFill>
                <a:miter lim="800000"/>
                <a:headEnd/>
                <a:tailEnd/>
              </a:ln>
              <a:effectLst/>
            </p:spPr>
            <p:txBody>
              <a:bodyPr anchor="ctr"/>
              <a:lstStyle/>
              <a:p>
                <a:pPr>
                  <a:defRPr/>
                </a:pPr>
                <a:endParaRPr lang="zh-CN" altLang="en-US"/>
              </a:p>
            </p:txBody>
          </p:sp>
        </p:grpSp>
        <p:sp>
          <p:nvSpPr>
            <p:cNvPr id="629774" name="Text Box 14"/>
            <p:cNvSpPr txBox="1">
              <a:spLocks noChangeArrowheads="1"/>
            </p:cNvSpPr>
            <p:nvPr/>
          </p:nvSpPr>
          <p:spPr bwMode="auto">
            <a:xfrm>
              <a:off x="3998" y="2143"/>
              <a:ext cx="2589" cy="419"/>
            </a:xfrm>
            <a:prstGeom prst="rect">
              <a:avLst/>
            </a:prstGeom>
            <a:noFill/>
            <a:ln w="9525">
              <a:noFill/>
              <a:miter lim="800000"/>
              <a:headEnd/>
              <a:tailEnd/>
            </a:ln>
            <a:effectLst/>
          </p:spPr>
          <p:txBody>
            <a:bodyPr/>
            <a:lstStyle/>
            <a:p>
              <a:pPr algn="ctr" eaLnBrk="1" hangingPunct="1">
                <a:lnSpc>
                  <a:spcPct val="100000"/>
                </a:lnSpc>
                <a:spcAft>
                  <a:spcPct val="0"/>
                </a:spcAft>
                <a:buClrTx/>
                <a:buSzTx/>
                <a:buFontTx/>
                <a:buNone/>
                <a:defRPr/>
              </a:pPr>
              <a:r>
                <a:rPr kumimoji="1" lang="zh-CN" altLang="en-US" sz="2000" b="1">
                  <a:solidFill>
                    <a:schemeClr val="tx1"/>
                  </a:solidFill>
                  <a:effectLst>
                    <a:outerShdw blurRad="38100" dist="38100" dir="2700000" algn="tl">
                      <a:srgbClr val="C0C0C0"/>
                    </a:outerShdw>
                  </a:effectLst>
                  <a:latin typeface="Times New Roman" pitchFamily="18" charset="0"/>
                </a:rPr>
                <a:t>软件设计的目标</a:t>
              </a:r>
              <a:endParaRPr kumimoji="1" lang="zh-CN" altLang="en-US" sz="2000" b="1">
                <a:solidFill>
                  <a:schemeClr val="tx1"/>
                </a:solidFill>
                <a:effectLst>
                  <a:outerShdw blurRad="38100" dist="38100" dir="2700000" algn="tl">
                    <a:srgbClr val="C0C0C0"/>
                  </a:outerShdw>
                </a:effectLst>
                <a:latin typeface="Times New Roman" pitchFamily="18" charset="0"/>
                <a:ea typeface="楷体_GB2312" pitchFamily="49" charset="-122"/>
              </a:endParaRPr>
            </a:p>
          </p:txBody>
        </p:sp>
      </p:grpSp>
      <p:sp>
        <p:nvSpPr>
          <p:cNvPr id="629775" name="Rectangle 15"/>
          <p:cNvSpPr>
            <a:spLocks noChangeArrowheads="1"/>
          </p:cNvSpPr>
          <p:nvPr/>
        </p:nvSpPr>
        <p:spPr bwMode="auto">
          <a:xfrm>
            <a:off x="2895600" y="609600"/>
            <a:ext cx="3962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软件设计概述</a:t>
            </a:r>
          </a:p>
        </p:txBody>
      </p:sp>
      <p:sp>
        <p:nvSpPr>
          <p:cNvPr id="629776" name="Text Box 16"/>
          <p:cNvSpPr txBox="1">
            <a:spLocks noChangeArrowheads="1"/>
          </p:cNvSpPr>
          <p:nvPr/>
        </p:nvSpPr>
        <p:spPr bwMode="auto">
          <a:xfrm>
            <a:off x="539750" y="1341438"/>
            <a:ext cx="8458200" cy="530225"/>
          </a:xfrm>
          <a:prstGeom prst="rect">
            <a:avLst/>
          </a:prstGeom>
          <a:noFill/>
          <a:ln w="9525">
            <a:noFill/>
            <a:miter lim="800000"/>
            <a:headEnd/>
            <a:tailEnd/>
          </a:ln>
          <a:effectLst/>
        </p:spPr>
        <p:txBody>
          <a:bodyPr>
            <a:spAutoFit/>
          </a:bodyPr>
          <a:lstStyle/>
          <a:p>
            <a:pPr eaLnBrk="1" hangingPunct="1">
              <a:lnSpc>
                <a:spcPct val="120000"/>
              </a:lnSpc>
              <a:spcBef>
                <a:spcPct val="50000"/>
              </a:spcBef>
              <a:spcAft>
                <a:spcPct val="0"/>
              </a:spcAft>
              <a:buClrTx/>
              <a:buSzTx/>
              <a:buFontTx/>
              <a:buNone/>
              <a:defRPr/>
            </a:pPr>
            <a:r>
              <a:rPr kumimoji="1" lang="zh-CN" altLang="en-US" sz="2400" b="1">
                <a:solidFill>
                  <a:schemeClr val="tx1"/>
                </a:solidFill>
                <a:effectLst/>
                <a:latin typeface="Times New Roman" pitchFamily="18" charset="0"/>
                <a:ea typeface="楷体_GB2312" pitchFamily="49" charset="-122"/>
              </a:rPr>
              <a:t>软件</a:t>
            </a:r>
            <a:r>
              <a:rPr kumimoji="1" lang="zh-CN" altLang="en-US" sz="2400" b="1">
                <a:solidFill>
                  <a:schemeClr val="tx1"/>
                </a:solidFill>
                <a:effectLst>
                  <a:outerShdw blurRad="38100" dist="38100" dir="2700000" algn="tl">
                    <a:srgbClr val="C0C0C0"/>
                  </a:outerShdw>
                </a:effectLst>
                <a:latin typeface="Times New Roman" pitchFamily="18" charset="0"/>
                <a:ea typeface="楷体_GB2312" pitchFamily="49" charset="-122"/>
              </a:rPr>
              <a:t>设计阶段回答：系统“如何做” 这一问题</a:t>
            </a:r>
            <a:r>
              <a:rPr kumimoji="1" lang="zh-CN" altLang="en-US" sz="2400" b="1">
                <a:solidFill>
                  <a:schemeClr val="tx1"/>
                </a:solidFill>
                <a:effectLst/>
                <a:latin typeface="Times New Roman" pitchFamily="18" charset="0"/>
                <a:ea typeface="楷体_GB2312" pitchFamily="49" charset="-122"/>
              </a:rPr>
              <a:t>。</a:t>
            </a:r>
          </a:p>
        </p:txBody>
      </p:sp>
    </p:spTree>
  </p:cSld>
  <p:clrMapOvr>
    <a:masterClrMapping/>
  </p:clrMapOvr>
  <p:transition>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35496" y="1268760"/>
            <a:ext cx="8640514" cy="430887"/>
          </a:xfrm>
          <a:prstGeom prst="rect">
            <a:avLst/>
          </a:prstGeom>
          <a:noFill/>
          <a:ln w="9525">
            <a:noFill/>
            <a:miter lim="800000"/>
            <a:headEnd/>
            <a:tailEnd/>
          </a:ln>
          <a:effectLst/>
        </p:spPr>
        <p:txBody>
          <a:bodyPr wrap="square">
            <a:spAutoFit/>
          </a:bodyPr>
          <a:lstStyle/>
          <a:p>
            <a:pPr eaLnBrk="1" hangingPunct="1">
              <a:lnSpc>
                <a:spcPct val="100000"/>
              </a:lnSpc>
              <a:spcBef>
                <a:spcPct val="35000"/>
              </a:spcBef>
              <a:spcAft>
                <a:spcPct val="0"/>
              </a:spcAft>
              <a:buClrTx/>
              <a:buSzTx/>
              <a:buFontTx/>
              <a:buNone/>
              <a:defRPr/>
            </a:pPr>
            <a:r>
              <a:rPr kumimoji="1" lang="zh-CN" altLang="en-US" sz="2200" b="1" dirty="0">
                <a:solidFill>
                  <a:srgbClr val="000099"/>
                </a:solidFill>
                <a:effectLst>
                  <a:outerShdw blurRad="38100" dist="38100" dir="2700000" algn="tl">
                    <a:srgbClr val="C0C0C0"/>
                  </a:outerShdw>
                </a:effectLst>
                <a:latin typeface="Times New Roman" pitchFamily="18" charset="0"/>
                <a:ea typeface="楷体_GB2312" pitchFamily="49" charset="-122"/>
              </a:rPr>
              <a:t>层次</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模型：一个网站架构的演化模型（</a:t>
            </a:r>
            <a:r>
              <a:rPr kumimoji="1" lang="en-US" altLang="zh-CN"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3</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a:t>
            </a:r>
            <a:r>
              <a:rPr kumimoji="1" lang="en-US" altLang="zh-CN"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增加页面片段缓存</a:t>
            </a:r>
            <a:endParaRPr kumimoji="1" lang="zh-CN" altLang="en-US" sz="2200" b="1" dirty="0">
              <a:solidFill>
                <a:srgbClr val="000099"/>
              </a:solidFill>
              <a:effectLst>
                <a:outerShdw blurRad="38100" dist="38100" dir="2700000" algn="tl">
                  <a:srgbClr val="C0C0C0"/>
                </a:outerShdw>
              </a:effectLst>
              <a:latin typeface="Times New Roman" pitchFamily="18" charset="0"/>
              <a:ea typeface="楷体_GB2312" pitchFamily="49" charset="-122"/>
            </a:endParaRPr>
          </a:p>
        </p:txBody>
      </p:sp>
      <p:sp>
        <p:nvSpPr>
          <p:cNvPr id="5" name="Rectangle 35"/>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软件体系结构设计</a:t>
            </a:r>
          </a:p>
        </p:txBody>
      </p:sp>
      <p:sp>
        <p:nvSpPr>
          <p:cNvPr id="7" name="Text Box 34"/>
          <p:cNvSpPr txBox="1">
            <a:spLocks noChangeArrowheads="1"/>
          </p:cNvSpPr>
          <p:nvPr/>
        </p:nvSpPr>
        <p:spPr bwMode="auto">
          <a:xfrm>
            <a:off x="179512" y="1988840"/>
            <a:ext cx="4464496" cy="1421928"/>
          </a:xfrm>
          <a:prstGeom prst="rect">
            <a:avLst/>
          </a:prstGeom>
          <a:noFill/>
          <a:ln w="9525">
            <a:noFill/>
            <a:miter lim="800000"/>
            <a:headEnd/>
            <a:tailEnd/>
          </a:ln>
          <a:effectLst/>
        </p:spPr>
        <p:txBody>
          <a:bodyPr wrap="square">
            <a:spAutoFit/>
          </a:bodyPr>
          <a:lstStyle/>
          <a:p>
            <a:pPr eaLnBrk="1" hangingPunct="1">
              <a:lnSpc>
                <a:spcPct val="120000"/>
              </a:lnSpc>
              <a:spcBef>
                <a:spcPts val="0"/>
              </a:spcBef>
              <a:spcAft>
                <a:spcPts val="1200"/>
              </a:spcAft>
              <a:buClr>
                <a:srgbClr val="FF0000"/>
              </a:buClr>
              <a:buSzTx/>
              <a:buFont typeface="Wingdings" pitchFamily="2" charset="2"/>
              <a:buChar char="Ø"/>
              <a:defRPr/>
            </a:pPr>
            <a:r>
              <a:rPr kumimoji="1" lang="zh-CN" altLang="en-US" sz="1800" b="1" dirty="0" smtClean="0">
                <a:effectLst/>
              </a:rPr>
              <a:t> 随着访问量的增加，系统又开始变慢了。从静态缓存中得到了启发，将动态页面里相对静态的部分也缓存起来（例如采用类似</a:t>
            </a:r>
            <a:r>
              <a:rPr kumimoji="1" lang="en-US" altLang="zh-CN" sz="1800" b="1" dirty="0" smtClean="0">
                <a:effectLst/>
              </a:rPr>
              <a:t>ESI</a:t>
            </a:r>
            <a:r>
              <a:rPr kumimoji="1" lang="zh-CN" altLang="en-US" sz="1800" b="1" dirty="0" smtClean="0">
                <a:effectLst/>
              </a:rPr>
              <a:t>等技术）的片段缓存策略。</a:t>
            </a:r>
          </a:p>
        </p:txBody>
      </p:sp>
      <p:sp>
        <p:nvSpPr>
          <p:cNvPr id="8" name="矩形 7"/>
          <p:cNvSpPr/>
          <p:nvPr/>
        </p:nvSpPr>
        <p:spPr>
          <a:xfrm>
            <a:off x="251520" y="5867980"/>
            <a:ext cx="8424936" cy="369332"/>
          </a:xfrm>
          <a:prstGeom prst="rect">
            <a:avLst/>
          </a:prstGeom>
        </p:spPr>
        <p:txBody>
          <a:bodyPr wrap="square">
            <a:spAutoFit/>
          </a:bodyPr>
          <a:lstStyle/>
          <a:p>
            <a:pPr>
              <a:buNone/>
            </a:pPr>
            <a:r>
              <a:rPr lang="zh-CN" altLang="en-US" sz="2000" b="1" dirty="0" smtClean="0">
                <a:solidFill>
                  <a:schemeClr val="bg2"/>
                </a:solidFill>
                <a:effectLst/>
              </a:rPr>
              <a:t>相关的知识体系：页面片段缓存技术，掌握</a:t>
            </a:r>
            <a:r>
              <a:rPr lang="en-US" altLang="zh-CN" sz="2000" b="1" dirty="0" smtClean="0">
                <a:solidFill>
                  <a:schemeClr val="bg2"/>
                </a:solidFill>
                <a:effectLst/>
              </a:rPr>
              <a:t>ESI</a:t>
            </a:r>
            <a:r>
              <a:rPr lang="zh-CN" altLang="en-US" sz="2000" b="1" dirty="0" smtClean="0">
                <a:solidFill>
                  <a:schemeClr val="bg2"/>
                </a:solidFill>
                <a:effectLst/>
              </a:rPr>
              <a:t>的实现方式等。</a:t>
            </a:r>
            <a:endParaRPr lang="zh-CN" altLang="en-US" sz="2000" b="1" dirty="0">
              <a:solidFill>
                <a:schemeClr val="bg2"/>
              </a:solidFill>
              <a:effectLst/>
            </a:endParaRPr>
          </a:p>
        </p:txBody>
      </p:sp>
      <p:pic>
        <p:nvPicPr>
          <p:cNvPr id="84994" name="Picture 2" descr="一个普通网站发展成大型网站的架构演变历程-马海祥博客"/>
          <p:cNvPicPr>
            <a:picLocks noChangeAspect="1" noChangeArrowheads="1"/>
          </p:cNvPicPr>
          <p:nvPr/>
        </p:nvPicPr>
        <p:blipFill>
          <a:blip r:embed="rId2" cstate="print"/>
          <a:srcRect/>
          <a:stretch>
            <a:fillRect/>
          </a:stretch>
        </p:blipFill>
        <p:spPr bwMode="auto">
          <a:xfrm>
            <a:off x="5004048" y="1988840"/>
            <a:ext cx="3744416" cy="3384376"/>
          </a:xfrm>
          <a:prstGeom prst="rect">
            <a:avLst/>
          </a:prstGeom>
          <a:noFill/>
        </p:spPr>
      </p:pic>
      <p:sp>
        <p:nvSpPr>
          <p:cNvPr id="2" name="右箭头 1"/>
          <p:cNvSpPr/>
          <p:nvPr/>
        </p:nvSpPr>
        <p:spPr bwMode="auto">
          <a:xfrm>
            <a:off x="2843808" y="4007611"/>
            <a:ext cx="1980220" cy="149247"/>
          </a:xfrm>
          <a:prstGeom prst="rightArrow">
            <a:avLst/>
          </a:prstGeom>
          <a:noFill/>
          <a:ln w="9525" cap="flat" cmpd="sng" algn="ctr">
            <a:solidFill>
              <a:schemeClr val="tx2"/>
            </a:solidFill>
            <a:prstDash val="solid"/>
            <a:round/>
            <a:headEnd type="none" w="sm" len="sm"/>
            <a:tailEnd type="none" w="sm" len="sm"/>
          </a:ln>
          <a:effectLst/>
        </p:spPr>
        <p:txBody>
          <a:bodyPr vert="horz" wrap="square" lIns="0" tIns="0" rIns="0" bIns="0" numCol="1" rtlCol="0" anchor="t" anchorCtr="0" compatLnSpc="1">
            <a:prstTxWarp prst="textNoShape">
              <a:avLst/>
            </a:prstTxWarp>
          </a:bodyPr>
          <a:lstStyle/>
          <a:p>
            <a:pPr marL="822325" marR="0" indent="-419100" algn="l" defTabSz="350838" rtl="0" eaLnBrk="0" fontAlgn="base" latinLnBrk="0" hangingPunct="0">
              <a:lnSpc>
                <a:spcPct val="90000"/>
              </a:lnSpc>
              <a:spcBef>
                <a:spcPct val="0"/>
              </a:spcBef>
              <a:spcAft>
                <a:spcPct val="50000"/>
              </a:spcAft>
              <a:buClr>
                <a:srgbClr val="838487"/>
              </a:buClr>
              <a:buSzPct val="75000"/>
              <a:buFont typeface="Wingdings" pitchFamily="2" charset="2"/>
              <a:buChar char="n"/>
              <a:tabLst>
                <a:tab pos="1277938" algn="l"/>
              </a:tabLst>
            </a:pPr>
            <a:endParaRPr kumimoji="0" lang="zh-CN" altLang="en-US" sz="1400" b="0" i="0" u="none" strike="noStrike" cap="none" normalizeH="0" baseline="0" smtClean="0">
              <a:ln>
                <a:noFill/>
              </a:ln>
              <a:solidFill>
                <a:srgbClr val="000000"/>
              </a:solidFill>
              <a:effectLst>
                <a:outerShdw blurRad="38100" dist="38100" dir="2700000" algn="tl">
                  <a:srgbClr val="000000">
                    <a:alpha val="43137"/>
                  </a:srgbClr>
                </a:outerShdw>
              </a:effectLst>
              <a:latin typeface="Arial" charset="0"/>
              <a:ea typeface="宋体" pitchFamily="2" charset="-122"/>
            </a:endParaRPr>
          </a:p>
        </p:txBody>
      </p:sp>
      <p:sp>
        <p:nvSpPr>
          <p:cNvPr id="3" name="文本框 2"/>
          <p:cNvSpPr txBox="1"/>
          <p:nvPr/>
        </p:nvSpPr>
        <p:spPr>
          <a:xfrm>
            <a:off x="522466" y="3905532"/>
            <a:ext cx="2249334" cy="369332"/>
          </a:xfrm>
          <a:prstGeom prst="rect">
            <a:avLst/>
          </a:prstGeom>
          <a:noFill/>
        </p:spPr>
        <p:txBody>
          <a:bodyPr wrap="none" rtlCol="0">
            <a:spAutoFit/>
          </a:bodyPr>
          <a:lstStyle/>
          <a:p>
            <a:pPr>
              <a:buNone/>
            </a:pPr>
            <a:r>
              <a:rPr lang="zh-CN" altLang="en-US" sz="2000" b="1" dirty="0" smtClean="0">
                <a:solidFill>
                  <a:srgbClr val="0070C0"/>
                </a:solidFill>
                <a:effectLst/>
                <a:latin typeface="楷体" panose="02010609060101010101" pitchFamily="49" charset="-122"/>
                <a:ea typeface="楷体" panose="02010609060101010101" pitchFamily="49" charset="-122"/>
              </a:rPr>
              <a:t>页面中的静态部分</a:t>
            </a:r>
            <a:endParaRPr lang="zh-CN" altLang="en-US" sz="2000" b="1" dirty="0">
              <a:solidFill>
                <a:srgbClr val="0070C0"/>
              </a:solidFill>
              <a:effectLst/>
              <a:latin typeface="楷体" panose="02010609060101010101" pitchFamily="49" charset="-122"/>
              <a:ea typeface="楷体" panose="02010609060101010101" pitchFamily="49" charset="-122"/>
            </a:endParaRPr>
          </a:p>
        </p:txBody>
      </p:sp>
      <p:sp>
        <p:nvSpPr>
          <p:cNvPr id="10" name="右箭头 9"/>
          <p:cNvSpPr/>
          <p:nvPr/>
        </p:nvSpPr>
        <p:spPr bwMode="auto">
          <a:xfrm>
            <a:off x="2843808" y="4564057"/>
            <a:ext cx="4762612" cy="143849"/>
          </a:xfrm>
          <a:prstGeom prst="rightArrow">
            <a:avLst/>
          </a:prstGeom>
          <a:noFill/>
          <a:ln w="9525" cap="flat" cmpd="sng" algn="ctr">
            <a:solidFill>
              <a:schemeClr val="tx2"/>
            </a:solidFill>
            <a:prstDash val="solid"/>
            <a:round/>
            <a:headEnd type="none" w="sm" len="sm"/>
            <a:tailEnd type="none" w="sm" len="sm"/>
          </a:ln>
          <a:effectLst/>
        </p:spPr>
        <p:txBody>
          <a:bodyPr vert="horz" wrap="square" lIns="0" tIns="0" rIns="0" bIns="0" numCol="1" rtlCol="0" anchor="t" anchorCtr="0" compatLnSpc="1">
            <a:prstTxWarp prst="textNoShape">
              <a:avLst/>
            </a:prstTxWarp>
          </a:bodyPr>
          <a:lstStyle/>
          <a:p>
            <a:pPr marL="822325" marR="0" indent="-419100" algn="l" defTabSz="350838" rtl="0" eaLnBrk="0" fontAlgn="base" latinLnBrk="0" hangingPunct="0">
              <a:lnSpc>
                <a:spcPct val="90000"/>
              </a:lnSpc>
              <a:spcBef>
                <a:spcPct val="0"/>
              </a:spcBef>
              <a:spcAft>
                <a:spcPct val="50000"/>
              </a:spcAft>
              <a:buClr>
                <a:srgbClr val="838487"/>
              </a:buClr>
              <a:buSzPct val="75000"/>
              <a:buFont typeface="Wingdings" pitchFamily="2" charset="2"/>
              <a:buChar char="n"/>
              <a:tabLst>
                <a:tab pos="1277938" algn="l"/>
              </a:tabLst>
            </a:pPr>
            <a:endParaRPr kumimoji="0" lang="zh-CN" altLang="en-US" sz="1400" b="0" i="0" u="none" strike="noStrike" cap="none" normalizeH="0" baseline="0" smtClean="0">
              <a:ln>
                <a:noFill/>
              </a:ln>
              <a:solidFill>
                <a:srgbClr val="000000"/>
              </a:solidFill>
              <a:effectLst>
                <a:outerShdw blurRad="38100" dist="38100" dir="2700000" algn="tl">
                  <a:srgbClr val="000000">
                    <a:alpha val="43137"/>
                  </a:srgbClr>
                </a:outerShdw>
              </a:effectLst>
              <a:latin typeface="Arial" charset="0"/>
              <a:ea typeface="宋体" pitchFamily="2" charset="-122"/>
            </a:endParaRPr>
          </a:p>
        </p:txBody>
      </p:sp>
      <p:sp>
        <p:nvSpPr>
          <p:cNvPr id="11" name="文本框 10"/>
          <p:cNvSpPr txBox="1"/>
          <p:nvPr/>
        </p:nvSpPr>
        <p:spPr>
          <a:xfrm>
            <a:off x="504464" y="4451315"/>
            <a:ext cx="2249334" cy="369332"/>
          </a:xfrm>
          <a:prstGeom prst="rect">
            <a:avLst/>
          </a:prstGeom>
          <a:noFill/>
        </p:spPr>
        <p:txBody>
          <a:bodyPr wrap="none" rtlCol="0">
            <a:spAutoFit/>
          </a:bodyPr>
          <a:lstStyle/>
          <a:p>
            <a:pPr>
              <a:buNone/>
            </a:pPr>
            <a:r>
              <a:rPr lang="zh-CN" altLang="en-US" sz="2000" b="1" dirty="0" smtClean="0">
                <a:solidFill>
                  <a:srgbClr val="0070C0"/>
                </a:solidFill>
                <a:effectLst/>
                <a:latin typeface="楷体" panose="02010609060101010101" pitchFamily="49" charset="-122"/>
                <a:ea typeface="楷体" panose="02010609060101010101" pitchFamily="49" charset="-122"/>
              </a:rPr>
              <a:t>页面中的动态部分</a:t>
            </a:r>
            <a:endParaRPr lang="zh-CN" altLang="en-US" sz="2000" b="1" dirty="0">
              <a:solidFill>
                <a:srgbClr val="0070C0"/>
              </a:solidFill>
              <a:effectLst/>
              <a:latin typeface="楷体" panose="02010609060101010101" pitchFamily="49" charset="-122"/>
              <a:ea typeface="楷体" panose="02010609060101010101" pitchFamily="49" charset="-122"/>
            </a:endParaRP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1000"/>
                                        <p:tgtEl>
                                          <p:spTgt spid="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randombar(horizontal)">
                                      <p:cBhvr>
                                        <p:cTn id="15" dur="1000"/>
                                        <p:tgtEl>
                                          <p:spTgt spid="11"/>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randombar(horizontal)">
                                      <p:cBhvr>
                                        <p:cTn id="18"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10" grpId="0" animBg="1"/>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5"/>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软件体系结构设计</a:t>
            </a:r>
          </a:p>
        </p:txBody>
      </p:sp>
      <p:sp>
        <p:nvSpPr>
          <p:cNvPr id="6" name="Text Box 4"/>
          <p:cNvSpPr txBox="1">
            <a:spLocks noChangeArrowheads="1"/>
          </p:cNvSpPr>
          <p:nvPr/>
        </p:nvSpPr>
        <p:spPr bwMode="auto">
          <a:xfrm>
            <a:off x="35496" y="1268760"/>
            <a:ext cx="8640514" cy="430887"/>
          </a:xfrm>
          <a:prstGeom prst="rect">
            <a:avLst/>
          </a:prstGeom>
          <a:noFill/>
          <a:ln w="9525">
            <a:noFill/>
            <a:miter lim="800000"/>
            <a:headEnd/>
            <a:tailEnd/>
          </a:ln>
          <a:effectLst/>
        </p:spPr>
        <p:txBody>
          <a:bodyPr wrap="square">
            <a:spAutoFit/>
          </a:bodyPr>
          <a:lstStyle/>
          <a:p>
            <a:pPr eaLnBrk="1" hangingPunct="1">
              <a:lnSpc>
                <a:spcPct val="100000"/>
              </a:lnSpc>
              <a:spcBef>
                <a:spcPct val="35000"/>
              </a:spcBef>
              <a:spcAft>
                <a:spcPct val="0"/>
              </a:spcAft>
              <a:buClrTx/>
              <a:buSzTx/>
              <a:buFontTx/>
              <a:buNone/>
              <a:defRPr/>
            </a:pPr>
            <a:r>
              <a:rPr kumimoji="1" lang="zh-CN" altLang="en-US" sz="2200" b="1" dirty="0">
                <a:solidFill>
                  <a:srgbClr val="000099"/>
                </a:solidFill>
                <a:effectLst>
                  <a:outerShdw blurRad="38100" dist="38100" dir="2700000" algn="tl">
                    <a:srgbClr val="C0C0C0"/>
                  </a:outerShdw>
                </a:effectLst>
                <a:latin typeface="Times New Roman" pitchFamily="18" charset="0"/>
                <a:ea typeface="楷体_GB2312" pitchFamily="49" charset="-122"/>
              </a:rPr>
              <a:t>层次</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模型：一个网站架构的演化模型（</a:t>
            </a:r>
            <a:r>
              <a:rPr kumimoji="1" lang="en-US" altLang="zh-CN"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4</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a:t>
            </a:r>
            <a:r>
              <a:rPr kumimoji="1" lang="en-US" altLang="zh-CN"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数据缓存</a:t>
            </a:r>
            <a:endParaRPr kumimoji="1" lang="zh-CN" altLang="en-US" sz="2200" b="1" dirty="0">
              <a:solidFill>
                <a:srgbClr val="000099"/>
              </a:solidFill>
              <a:effectLst>
                <a:outerShdw blurRad="38100" dist="38100" dir="2700000" algn="tl">
                  <a:srgbClr val="C0C0C0"/>
                </a:outerShdw>
              </a:effectLst>
              <a:latin typeface="Times New Roman" pitchFamily="18" charset="0"/>
              <a:ea typeface="楷体_GB2312" pitchFamily="49" charset="-122"/>
            </a:endParaRPr>
          </a:p>
        </p:txBody>
      </p:sp>
      <p:sp>
        <p:nvSpPr>
          <p:cNvPr id="8" name="Text Box 34"/>
          <p:cNvSpPr txBox="1">
            <a:spLocks noChangeArrowheads="1"/>
          </p:cNvSpPr>
          <p:nvPr/>
        </p:nvSpPr>
        <p:spPr bwMode="auto">
          <a:xfrm>
            <a:off x="179512" y="1916832"/>
            <a:ext cx="4536504" cy="2240613"/>
          </a:xfrm>
          <a:prstGeom prst="rect">
            <a:avLst/>
          </a:prstGeom>
          <a:noFill/>
          <a:ln w="9525">
            <a:noFill/>
            <a:miter lim="800000"/>
            <a:headEnd/>
            <a:tailEnd/>
          </a:ln>
          <a:effectLst/>
        </p:spPr>
        <p:txBody>
          <a:bodyPr wrap="square">
            <a:spAutoFit/>
          </a:bodyPr>
          <a:lstStyle/>
          <a:p>
            <a:pPr eaLnBrk="1" hangingPunct="1">
              <a:lnSpc>
                <a:spcPct val="120000"/>
              </a:lnSpc>
              <a:spcBef>
                <a:spcPts val="0"/>
              </a:spcBef>
              <a:spcAft>
                <a:spcPts val="1200"/>
              </a:spcAft>
              <a:buClr>
                <a:srgbClr val="FF0000"/>
              </a:buClr>
              <a:buSzTx/>
              <a:buFont typeface="Wingdings" pitchFamily="2" charset="2"/>
              <a:buChar char="Ø"/>
              <a:defRPr/>
            </a:pPr>
            <a:r>
              <a:rPr kumimoji="1" lang="zh-CN" altLang="en-US" sz="1800" b="1" dirty="0" smtClean="0">
                <a:effectLst/>
              </a:rPr>
              <a:t> 随着访问量的增加，系统又开始变慢。这次是由于系统中存在一些重复获取数据信息的地方，如获取用户信息等。</a:t>
            </a:r>
          </a:p>
          <a:p>
            <a:pPr eaLnBrk="1" hangingPunct="1">
              <a:lnSpc>
                <a:spcPct val="120000"/>
              </a:lnSpc>
              <a:spcBef>
                <a:spcPts val="0"/>
              </a:spcBef>
              <a:spcAft>
                <a:spcPts val="1200"/>
              </a:spcAft>
              <a:buClr>
                <a:srgbClr val="FF0000"/>
              </a:buClr>
              <a:buSzTx/>
              <a:buFont typeface="Wingdings" pitchFamily="2" charset="2"/>
              <a:buChar char="Ø"/>
              <a:defRPr/>
            </a:pPr>
            <a:r>
              <a:rPr kumimoji="1" lang="zh-CN" altLang="en-US" sz="1800" b="1" dirty="0" smtClean="0">
                <a:effectLst/>
              </a:rPr>
              <a:t> 考虑将数据信息也进行缓存。将数据缓存到本地内存，改变完毕后，系统的响应速度恢复，数据库的压力也再度降低。</a:t>
            </a:r>
          </a:p>
        </p:txBody>
      </p:sp>
      <p:sp>
        <p:nvSpPr>
          <p:cNvPr id="9" name="矩形 8"/>
          <p:cNvSpPr/>
          <p:nvPr/>
        </p:nvSpPr>
        <p:spPr>
          <a:xfrm>
            <a:off x="251520" y="5733256"/>
            <a:ext cx="8424936" cy="646331"/>
          </a:xfrm>
          <a:prstGeom prst="rect">
            <a:avLst/>
          </a:prstGeom>
        </p:spPr>
        <p:txBody>
          <a:bodyPr wrap="square">
            <a:spAutoFit/>
          </a:bodyPr>
          <a:lstStyle/>
          <a:p>
            <a:pPr>
              <a:buNone/>
            </a:pPr>
            <a:r>
              <a:rPr lang="zh-CN" altLang="en-US" sz="2000" b="1" dirty="0" smtClean="0">
                <a:solidFill>
                  <a:schemeClr val="bg2"/>
                </a:solidFill>
                <a:effectLst/>
              </a:rPr>
              <a:t>相关的知识体系：缓存技术（如</a:t>
            </a:r>
            <a:r>
              <a:rPr lang="en-US" altLang="zh-CN" sz="2000" b="1" dirty="0" smtClean="0">
                <a:solidFill>
                  <a:schemeClr val="bg2"/>
                </a:solidFill>
                <a:effectLst/>
              </a:rPr>
              <a:t>Map</a:t>
            </a:r>
            <a:r>
              <a:rPr lang="zh-CN" altLang="en-US" sz="2000" b="1" dirty="0" smtClean="0">
                <a:solidFill>
                  <a:schemeClr val="bg2"/>
                </a:solidFill>
                <a:effectLst/>
              </a:rPr>
              <a:t>数据结构）、缓存算法、所选用的框架本身的实现机制等。</a:t>
            </a:r>
            <a:endParaRPr lang="zh-CN" altLang="en-US" sz="2000" b="1" dirty="0">
              <a:solidFill>
                <a:schemeClr val="bg2"/>
              </a:solidFill>
              <a:effectLst/>
            </a:endParaRPr>
          </a:p>
        </p:txBody>
      </p:sp>
      <p:pic>
        <p:nvPicPr>
          <p:cNvPr id="83970" name="Picture 2" descr="一个普通网站发展成大型网站的架构演变历程-马海祥博客"/>
          <p:cNvPicPr>
            <a:picLocks noChangeAspect="1" noChangeArrowheads="1"/>
          </p:cNvPicPr>
          <p:nvPr/>
        </p:nvPicPr>
        <p:blipFill>
          <a:blip r:embed="rId2" cstate="print"/>
          <a:srcRect/>
          <a:stretch>
            <a:fillRect/>
          </a:stretch>
        </p:blipFill>
        <p:spPr bwMode="auto">
          <a:xfrm>
            <a:off x="4932040" y="1988840"/>
            <a:ext cx="3888432" cy="3528392"/>
          </a:xfrm>
          <a:prstGeom prst="rect">
            <a:avLst/>
          </a:prstGeom>
          <a:noFill/>
        </p:spPr>
      </p:pic>
    </p:spTree>
  </p:cSld>
  <p:clrMapOvr>
    <a:masterClrMapping/>
  </p:clrMapOvr>
  <p:transition>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35496" y="1268760"/>
            <a:ext cx="8640514" cy="430887"/>
          </a:xfrm>
          <a:prstGeom prst="rect">
            <a:avLst/>
          </a:prstGeom>
          <a:noFill/>
          <a:ln w="9525">
            <a:noFill/>
            <a:miter lim="800000"/>
            <a:headEnd/>
            <a:tailEnd/>
          </a:ln>
          <a:effectLst/>
        </p:spPr>
        <p:txBody>
          <a:bodyPr wrap="square">
            <a:spAutoFit/>
          </a:bodyPr>
          <a:lstStyle/>
          <a:p>
            <a:pPr eaLnBrk="1" hangingPunct="1">
              <a:lnSpc>
                <a:spcPct val="100000"/>
              </a:lnSpc>
              <a:spcBef>
                <a:spcPct val="35000"/>
              </a:spcBef>
              <a:spcAft>
                <a:spcPct val="0"/>
              </a:spcAft>
              <a:buClrTx/>
              <a:buSzTx/>
              <a:buFontTx/>
              <a:buNone/>
              <a:defRPr/>
            </a:pPr>
            <a:r>
              <a:rPr kumimoji="1" lang="zh-CN" altLang="en-US" sz="2200" b="1" dirty="0">
                <a:solidFill>
                  <a:srgbClr val="000099"/>
                </a:solidFill>
                <a:effectLst>
                  <a:outerShdw blurRad="38100" dist="38100" dir="2700000" algn="tl">
                    <a:srgbClr val="C0C0C0"/>
                  </a:outerShdw>
                </a:effectLst>
                <a:latin typeface="Times New Roman" pitchFamily="18" charset="0"/>
                <a:ea typeface="楷体_GB2312" pitchFamily="49" charset="-122"/>
              </a:rPr>
              <a:t>层次</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模型：一个网站架构的演化模型（</a:t>
            </a:r>
            <a:r>
              <a:rPr kumimoji="1" lang="en-US" altLang="zh-CN"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5</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a:t>
            </a:r>
            <a:r>
              <a:rPr kumimoji="1" lang="en-US" altLang="zh-CN"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增加</a:t>
            </a:r>
            <a:r>
              <a:rPr kumimoji="1" lang="en-US" altLang="zh-CN"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Web</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服务器</a:t>
            </a:r>
            <a:endParaRPr kumimoji="1" lang="zh-CN" altLang="en-US" sz="2200" b="1" dirty="0">
              <a:solidFill>
                <a:srgbClr val="000099"/>
              </a:solidFill>
              <a:effectLst>
                <a:outerShdw blurRad="38100" dist="38100" dir="2700000" algn="tl">
                  <a:srgbClr val="C0C0C0"/>
                </a:outerShdw>
              </a:effectLst>
              <a:latin typeface="Times New Roman" pitchFamily="18" charset="0"/>
              <a:ea typeface="楷体_GB2312" pitchFamily="49" charset="-122"/>
            </a:endParaRPr>
          </a:p>
        </p:txBody>
      </p:sp>
      <p:sp>
        <p:nvSpPr>
          <p:cNvPr id="5" name="Rectangle 35"/>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软件体系结构设计</a:t>
            </a:r>
          </a:p>
        </p:txBody>
      </p:sp>
      <p:sp>
        <p:nvSpPr>
          <p:cNvPr id="6" name="Text Box 34"/>
          <p:cNvSpPr txBox="1">
            <a:spLocks noChangeArrowheads="1"/>
          </p:cNvSpPr>
          <p:nvPr/>
        </p:nvSpPr>
        <p:spPr bwMode="auto">
          <a:xfrm>
            <a:off x="179512" y="1916832"/>
            <a:ext cx="4536504" cy="2573012"/>
          </a:xfrm>
          <a:prstGeom prst="rect">
            <a:avLst/>
          </a:prstGeom>
          <a:noFill/>
          <a:ln w="9525">
            <a:noFill/>
            <a:miter lim="800000"/>
            <a:headEnd/>
            <a:tailEnd/>
          </a:ln>
          <a:effectLst/>
        </p:spPr>
        <p:txBody>
          <a:bodyPr wrap="square">
            <a:spAutoFit/>
          </a:bodyPr>
          <a:lstStyle/>
          <a:p>
            <a:pPr eaLnBrk="1" hangingPunct="1">
              <a:lnSpc>
                <a:spcPct val="120000"/>
              </a:lnSpc>
              <a:spcBef>
                <a:spcPts val="0"/>
              </a:spcBef>
              <a:spcAft>
                <a:spcPts val="1200"/>
              </a:spcAft>
              <a:buClr>
                <a:srgbClr val="FF0000"/>
              </a:buClr>
              <a:buSzTx/>
              <a:buFont typeface="Wingdings" pitchFamily="2" charset="2"/>
              <a:buChar char="Ø"/>
              <a:defRPr/>
            </a:pPr>
            <a:r>
              <a:rPr kumimoji="1" lang="zh-CN" altLang="en-US" sz="1800" b="1" dirty="0" smtClean="0">
                <a:effectLst/>
              </a:rPr>
              <a:t>  随着访问量的增加，系统又开始变慢。考虑直接增加</a:t>
            </a:r>
            <a:r>
              <a:rPr kumimoji="1" lang="en-US" altLang="zh-CN" sz="1800" b="1" dirty="0" smtClean="0">
                <a:effectLst/>
              </a:rPr>
              <a:t>Web</a:t>
            </a:r>
            <a:r>
              <a:rPr kumimoji="1" lang="zh-CN" altLang="en-US" sz="1800" b="1" dirty="0" smtClean="0">
                <a:effectLst/>
              </a:rPr>
              <a:t>服务器，这也是为了避免单台</a:t>
            </a:r>
            <a:r>
              <a:rPr kumimoji="1" lang="en-US" altLang="zh-CN" sz="1800" b="1" dirty="0" smtClean="0">
                <a:effectLst/>
              </a:rPr>
              <a:t>Web</a:t>
            </a:r>
            <a:r>
              <a:rPr kumimoji="1" lang="zh-CN" altLang="en-US" sz="1800" b="1" dirty="0" smtClean="0">
                <a:effectLst/>
              </a:rPr>
              <a:t>服务器故障时无法相应的问题。</a:t>
            </a:r>
          </a:p>
          <a:p>
            <a:pPr eaLnBrk="1" hangingPunct="1">
              <a:lnSpc>
                <a:spcPct val="120000"/>
              </a:lnSpc>
              <a:spcBef>
                <a:spcPts val="0"/>
              </a:spcBef>
              <a:spcAft>
                <a:spcPts val="1200"/>
              </a:spcAft>
              <a:buClr>
                <a:srgbClr val="FF0000"/>
              </a:buClr>
              <a:buSzTx/>
              <a:buFont typeface="Wingdings" pitchFamily="2" charset="2"/>
              <a:buChar char="Ø"/>
              <a:defRPr/>
            </a:pPr>
            <a:r>
              <a:rPr kumimoji="1" lang="en-US" altLang="zh-CN" sz="1800" b="1" dirty="0" smtClean="0">
                <a:effectLst/>
              </a:rPr>
              <a:t>  </a:t>
            </a:r>
            <a:r>
              <a:rPr kumimoji="1" lang="zh-CN" altLang="en-US" sz="1800" b="1" dirty="0" smtClean="0">
                <a:effectLst/>
              </a:rPr>
              <a:t>但增加一台</a:t>
            </a:r>
            <a:r>
              <a:rPr kumimoji="1" lang="en-US" altLang="zh-CN" sz="1800" b="1" dirty="0" smtClean="0">
                <a:effectLst/>
              </a:rPr>
              <a:t>Web</a:t>
            </a:r>
            <a:r>
              <a:rPr kumimoji="1" lang="zh-CN" altLang="en-US" sz="1800" b="1" dirty="0" smtClean="0">
                <a:effectLst/>
              </a:rPr>
              <a:t>服务器的同时，会遇见一些典型问：如何让访问分配到这两台机器上</a:t>
            </a:r>
            <a:r>
              <a:rPr kumimoji="1" lang="en-US" altLang="zh-CN" sz="1800" b="1" dirty="0" smtClean="0">
                <a:effectLst/>
              </a:rPr>
              <a:t>(</a:t>
            </a:r>
            <a:r>
              <a:rPr kumimoji="1" lang="zh-CN" altLang="en-US" sz="1800" b="1" dirty="0" smtClean="0">
                <a:effectLst/>
              </a:rPr>
              <a:t>负载均衡方案</a:t>
            </a:r>
            <a:r>
              <a:rPr kumimoji="1" lang="en-US" altLang="zh-CN" sz="1800" b="1" dirty="0" smtClean="0">
                <a:effectLst/>
              </a:rPr>
              <a:t>)</a:t>
            </a:r>
            <a:r>
              <a:rPr kumimoji="1" lang="zh-CN" altLang="en-US" sz="1800" b="1" dirty="0" smtClean="0">
                <a:effectLst/>
              </a:rPr>
              <a:t>、如何保持状态信息的同步，如何保持数据缓存信息的同步。</a:t>
            </a:r>
          </a:p>
        </p:txBody>
      </p:sp>
      <p:sp>
        <p:nvSpPr>
          <p:cNvPr id="7" name="矩形 6"/>
          <p:cNvSpPr/>
          <p:nvPr/>
        </p:nvSpPr>
        <p:spPr>
          <a:xfrm>
            <a:off x="251520" y="5445224"/>
            <a:ext cx="8424936" cy="1015663"/>
          </a:xfrm>
          <a:prstGeom prst="rect">
            <a:avLst/>
          </a:prstGeom>
        </p:spPr>
        <p:txBody>
          <a:bodyPr wrap="square">
            <a:spAutoFit/>
          </a:bodyPr>
          <a:lstStyle/>
          <a:p>
            <a:pPr>
              <a:lnSpc>
                <a:spcPct val="100000"/>
              </a:lnSpc>
              <a:buNone/>
            </a:pPr>
            <a:r>
              <a:rPr lang="zh-CN" altLang="en-US" sz="2000" b="1" dirty="0" smtClean="0">
                <a:solidFill>
                  <a:schemeClr val="bg2"/>
                </a:solidFill>
                <a:effectLst/>
              </a:rPr>
              <a:t>相关的知识体系：负载均衡技术（如硬件负载均衡、软件负载均衡、负载算法等）、主备技术、状态信息或缓存同步技术（如</a:t>
            </a:r>
            <a:r>
              <a:rPr lang="en-US" altLang="zh-CN" sz="2000" b="1" dirty="0" smtClean="0">
                <a:solidFill>
                  <a:schemeClr val="bg2"/>
                </a:solidFill>
                <a:effectLst/>
              </a:rPr>
              <a:t>Cookie</a:t>
            </a:r>
            <a:r>
              <a:rPr lang="zh-CN" altLang="en-US" sz="2000" b="1" dirty="0" smtClean="0">
                <a:solidFill>
                  <a:schemeClr val="bg2"/>
                </a:solidFill>
                <a:effectLst/>
              </a:rPr>
              <a:t>、状态信息广播等）、共享文件技术、存储等。</a:t>
            </a:r>
            <a:endParaRPr lang="zh-CN" altLang="en-US" sz="2000" b="1" dirty="0">
              <a:solidFill>
                <a:schemeClr val="bg2"/>
              </a:solidFill>
              <a:effectLst/>
            </a:endParaRPr>
          </a:p>
        </p:txBody>
      </p:sp>
      <p:pic>
        <p:nvPicPr>
          <p:cNvPr id="81922" name="Picture 2" descr="一个普通网站发展成大型网站的架构演变历程-马海祥博客"/>
          <p:cNvPicPr>
            <a:picLocks noChangeAspect="1" noChangeArrowheads="1"/>
          </p:cNvPicPr>
          <p:nvPr/>
        </p:nvPicPr>
        <p:blipFill>
          <a:blip r:embed="rId2" cstate="print"/>
          <a:srcRect/>
          <a:stretch>
            <a:fillRect/>
          </a:stretch>
        </p:blipFill>
        <p:spPr bwMode="auto">
          <a:xfrm>
            <a:off x="4860032" y="1988840"/>
            <a:ext cx="3888432" cy="3312368"/>
          </a:xfrm>
          <a:prstGeom prst="rect">
            <a:avLst/>
          </a:prstGeom>
          <a:noFill/>
        </p:spPr>
      </p:pic>
    </p:spTree>
  </p:cSld>
  <p:clrMapOvr>
    <a:masterClrMapping/>
  </p:clrMapOvr>
  <p:transition>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35496" y="1268760"/>
            <a:ext cx="8640514" cy="430887"/>
          </a:xfrm>
          <a:prstGeom prst="rect">
            <a:avLst/>
          </a:prstGeom>
          <a:noFill/>
          <a:ln w="9525">
            <a:noFill/>
            <a:miter lim="800000"/>
            <a:headEnd/>
            <a:tailEnd/>
          </a:ln>
          <a:effectLst/>
        </p:spPr>
        <p:txBody>
          <a:bodyPr wrap="square">
            <a:spAutoFit/>
          </a:bodyPr>
          <a:lstStyle/>
          <a:p>
            <a:pPr eaLnBrk="1" hangingPunct="1">
              <a:lnSpc>
                <a:spcPct val="100000"/>
              </a:lnSpc>
              <a:spcBef>
                <a:spcPct val="35000"/>
              </a:spcBef>
              <a:spcAft>
                <a:spcPct val="0"/>
              </a:spcAft>
              <a:buClrTx/>
              <a:buSzTx/>
              <a:buFontTx/>
              <a:buNone/>
              <a:defRPr/>
            </a:pPr>
            <a:r>
              <a:rPr kumimoji="1" lang="zh-CN" altLang="en-US" sz="2200" b="1" dirty="0">
                <a:solidFill>
                  <a:srgbClr val="000099"/>
                </a:solidFill>
                <a:effectLst>
                  <a:outerShdw blurRad="38100" dist="38100" dir="2700000" algn="tl">
                    <a:srgbClr val="C0C0C0"/>
                  </a:outerShdw>
                </a:effectLst>
                <a:latin typeface="Times New Roman" pitchFamily="18" charset="0"/>
                <a:ea typeface="楷体_GB2312" pitchFamily="49" charset="-122"/>
              </a:rPr>
              <a:t>层次</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模型：一个网站架构的演化模型（</a:t>
            </a:r>
            <a:r>
              <a:rPr kumimoji="1" lang="en-US" altLang="zh-CN"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6</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a:t>
            </a:r>
            <a:r>
              <a:rPr kumimoji="1" lang="en-US" altLang="zh-CN"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数据库分库</a:t>
            </a:r>
            <a:endParaRPr kumimoji="1" lang="zh-CN" altLang="en-US" sz="2200" b="1" dirty="0">
              <a:solidFill>
                <a:srgbClr val="000099"/>
              </a:solidFill>
              <a:effectLst>
                <a:outerShdw blurRad="38100" dist="38100" dir="2700000" algn="tl">
                  <a:srgbClr val="C0C0C0"/>
                </a:outerShdw>
              </a:effectLst>
              <a:latin typeface="Times New Roman" pitchFamily="18" charset="0"/>
              <a:ea typeface="楷体_GB2312" pitchFamily="49" charset="-122"/>
            </a:endParaRPr>
          </a:p>
        </p:txBody>
      </p:sp>
      <p:sp>
        <p:nvSpPr>
          <p:cNvPr id="5" name="Rectangle 35"/>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软件体系结构设计</a:t>
            </a:r>
          </a:p>
        </p:txBody>
      </p:sp>
      <p:sp>
        <p:nvSpPr>
          <p:cNvPr id="6" name="Text Box 34"/>
          <p:cNvSpPr txBox="1">
            <a:spLocks noChangeArrowheads="1"/>
          </p:cNvSpPr>
          <p:nvPr/>
        </p:nvSpPr>
        <p:spPr bwMode="auto">
          <a:xfrm>
            <a:off x="179512" y="1916832"/>
            <a:ext cx="4536504" cy="2726900"/>
          </a:xfrm>
          <a:prstGeom prst="rect">
            <a:avLst/>
          </a:prstGeom>
          <a:noFill/>
          <a:ln w="9525">
            <a:noFill/>
            <a:miter lim="800000"/>
            <a:headEnd/>
            <a:tailEnd/>
          </a:ln>
          <a:effectLst/>
        </p:spPr>
        <p:txBody>
          <a:bodyPr wrap="square">
            <a:spAutoFit/>
          </a:bodyPr>
          <a:lstStyle/>
          <a:p>
            <a:pPr eaLnBrk="1" hangingPunct="1">
              <a:lnSpc>
                <a:spcPct val="120000"/>
              </a:lnSpc>
              <a:spcBef>
                <a:spcPts val="0"/>
              </a:spcBef>
              <a:spcAft>
                <a:spcPts val="1200"/>
              </a:spcAft>
              <a:buClr>
                <a:srgbClr val="FF0000"/>
              </a:buClr>
              <a:buSzTx/>
              <a:buFont typeface="Wingdings" pitchFamily="2" charset="2"/>
              <a:buChar char="Ø"/>
              <a:defRPr/>
            </a:pPr>
            <a:r>
              <a:rPr kumimoji="1" lang="zh-CN" altLang="en-US" sz="1800" b="1" dirty="0" smtClean="0">
                <a:effectLst/>
              </a:rPr>
              <a:t>  随着访问量的增加，系统又开始变慢。发现数据库写入、更新操作的数据库连接的资源竞争非常激烈，导致了系统变慢，</a:t>
            </a:r>
          </a:p>
          <a:p>
            <a:pPr eaLnBrk="1" hangingPunct="1">
              <a:lnSpc>
                <a:spcPct val="120000"/>
              </a:lnSpc>
              <a:spcBef>
                <a:spcPts val="0"/>
              </a:spcBef>
              <a:spcAft>
                <a:spcPts val="1200"/>
              </a:spcAft>
              <a:buClr>
                <a:srgbClr val="FF0000"/>
              </a:buClr>
              <a:buSzTx/>
              <a:buFont typeface="Wingdings" pitchFamily="2" charset="2"/>
              <a:buChar char="Ø"/>
              <a:defRPr/>
            </a:pPr>
            <a:r>
              <a:rPr kumimoji="1" lang="zh-CN" altLang="en-US" sz="1800" b="1" dirty="0" smtClean="0">
                <a:effectLst/>
              </a:rPr>
              <a:t> 考虑可选的方案有数据库集群或分库策略。集群需要数据库很好的支持，因此考虑采用分库这一较为广泛的策略。</a:t>
            </a:r>
            <a:endParaRPr kumimoji="1" lang="en-US" altLang="zh-CN" sz="1800" b="1" dirty="0" smtClean="0">
              <a:effectLst/>
            </a:endParaRPr>
          </a:p>
          <a:p>
            <a:pPr eaLnBrk="1" hangingPunct="1">
              <a:lnSpc>
                <a:spcPct val="120000"/>
              </a:lnSpc>
              <a:spcBef>
                <a:spcPts val="0"/>
              </a:spcBef>
              <a:spcAft>
                <a:spcPts val="1200"/>
              </a:spcAft>
              <a:buClr>
                <a:srgbClr val="FF0000"/>
              </a:buClr>
              <a:buSzTx/>
              <a:buFont typeface="Wingdings" pitchFamily="2" charset="2"/>
              <a:buChar char="Ø"/>
              <a:defRPr/>
            </a:pPr>
            <a:r>
              <a:rPr kumimoji="1" lang="en-US" altLang="zh-CN" sz="1800" b="1" dirty="0" smtClean="0">
                <a:effectLst/>
              </a:rPr>
              <a:t> </a:t>
            </a:r>
            <a:r>
              <a:rPr kumimoji="1" lang="zh-CN" altLang="en-US" sz="1800" b="1" dirty="0" smtClean="0">
                <a:effectLst/>
              </a:rPr>
              <a:t>分库要对原有程序进行修改。</a:t>
            </a:r>
          </a:p>
        </p:txBody>
      </p:sp>
      <p:sp>
        <p:nvSpPr>
          <p:cNvPr id="7" name="矩形 6"/>
          <p:cNvSpPr/>
          <p:nvPr/>
        </p:nvSpPr>
        <p:spPr>
          <a:xfrm>
            <a:off x="179512" y="5445224"/>
            <a:ext cx="8712968" cy="707886"/>
          </a:xfrm>
          <a:prstGeom prst="rect">
            <a:avLst/>
          </a:prstGeom>
        </p:spPr>
        <p:txBody>
          <a:bodyPr wrap="square">
            <a:spAutoFit/>
          </a:bodyPr>
          <a:lstStyle/>
          <a:p>
            <a:pPr>
              <a:lnSpc>
                <a:spcPct val="100000"/>
              </a:lnSpc>
              <a:buNone/>
            </a:pPr>
            <a:r>
              <a:rPr lang="zh-CN" altLang="en-US" sz="2000" b="1" dirty="0" smtClean="0">
                <a:solidFill>
                  <a:schemeClr val="bg2"/>
                </a:solidFill>
                <a:effectLst/>
              </a:rPr>
              <a:t>相关的知识体系：需要从业务上做合理划分，以实现分库；同时随着数据量的增大和分库的进行，在数据库的设计、调优以及维护上需要做得更好。</a:t>
            </a:r>
            <a:endParaRPr lang="zh-CN" altLang="en-US" sz="2000" b="1" dirty="0">
              <a:solidFill>
                <a:schemeClr val="bg2"/>
              </a:solidFill>
              <a:effectLst/>
            </a:endParaRPr>
          </a:p>
        </p:txBody>
      </p:sp>
      <p:pic>
        <p:nvPicPr>
          <p:cNvPr id="80898" name="Picture 2" descr="一个普通网站发展成大型网站的架构演变历程-马海祥博客"/>
          <p:cNvPicPr>
            <a:picLocks noChangeAspect="1" noChangeArrowheads="1"/>
          </p:cNvPicPr>
          <p:nvPr/>
        </p:nvPicPr>
        <p:blipFill>
          <a:blip r:embed="rId2" cstate="print"/>
          <a:srcRect/>
          <a:stretch>
            <a:fillRect/>
          </a:stretch>
        </p:blipFill>
        <p:spPr bwMode="auto">
          <a:xfrm>
            <a:off x="4860032" y="1988840"/>
            <a:ext cx="3888431" cy="3240360"/>
          </a:xfrm>
          <a:prstGeom prst="rect">
            <a:avLst/>
          </a:prstGeom>
          <a:noFill/>
        </p:spPr>
      </p:pic>
    </p:spTree>
  </p:cSld>
  <p:clrMapOvr>
    <a:masterClrMapping/>
  </p:clrMapOvr>
  <p:transition>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5742" y="1269921"/>
            <a:ext cx="9108504" cy="430887"/>
          </a:xfrm>
          <a:prstGeom prst="rect">
            <a:avLst/>
          </a:prstGeom>
          <a:noFill/>
          <a:ln w="9525">
            <a:noFill/>
            <a:miter lim="800000"/>
            <a:headEnd/>
            <a:tailEnd/>
          </a:ln>
          <a:effectLst/>
        </p:spPr>
        <p:txBody>
          <a:bodyPr wrap="square">
            <a:spAutoFit/>
          </a:bodyPr>
          <a:lstStyle/>
          <a:p>
            <a:pPr eaLnBrk="1" hangingPunct="1">
              <a:lnSpc>
                <a:spcPct val="100000"/>
              </a:lnSpc>
              <a:spcBef>
                <a:spcPct val="35000"/>
              </a:spcBef>
              <a:spcAft>
                <a:spcPct val="0"/>
              </a:spcAft>
              <a:buClrTx/>
              <a:buSzTx/>
              <a:buFontTx/>
              <a:buNone/>
              <a:defRPr/>
            </a:pPr>
            <a:r>
              <a:rPr kumimoji="1" lang="zh-CN" altLang="en-US" sz="2200" b="1" dirty="0">
                <a:solidFill>
                  <a:srgbClr val="000099"/>
                </a:solidFill>
                <a:effectLst>
                  <a:outerShdw blurRad="38100" dist="38100" dir="2700000" algn="tl">
                    <a:srgbClr val="C0C0C0"/>
                  </a:outerShdw>
                </a:effectLst>
                <a:latin typeface="Times New Roman" pitchFamily="18" charset="0"/>
                <a:ea typeface="楷体_GB2312" pitchFamily="49" charset="-122"/>
              </a:rPr>
              <a:t>层次</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模型：一个网站架构的演化模型（</a:t>
            </a:r>
            <a:r>
              <a:rPr kumimoji="1" lang="en-US" altLang="zh-CN"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7</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a:t>
            </a:r>
            <a:r>
              <a:rPr kumimoji="1" lang="en-US" altLang="zh-CN"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分表、</a:t>
            </a:r>
            <a:r>
              <a:rPr kumimoji="1" lang="en-US" altLang="zh-CN"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DAL</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和分布式缓存</a:t>
            </a:r>
            <a:endParaRPr kumimoji="1" lang="zh-CN" altLang="en-US" sz="2200" b="1" dirty="0">
              <a:solidFill>
                <a:srgbClr val="000099"/>
              </a:solidFill>
              <a:effectLst>
                <a:outerShdw blurRad="38100" dist="38100" dir="2700000" algn="tl">
                  <a:srgbClr val="C0C0C0"/>
                </a:outerShdw>
              </a:effectLst>
              <a:latin typeface="Times New Roman" pitchFamily="18" charset="0"/>
              <a:ea typeface="楷体_GB2312" pitchFamily="49" charset="-122"/>
            </a:endParaRPr>
          </a:p>
        </p:txBody>
      </p:sp>
      <p:sp>
        <p:nvSpPr>
          <p:cNvPr id="5" name="Rectangle 35"/>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软件体系结构设计</a:t>
            </a:r>
          </a:p>
        </p:txBody>
      </p:sp>
      <p:sp>
        <p:nvSpPr>
          <p:cNvPr id="6" name="Text Box 34"/>
          <p:cNvSpPr txBox="1">
            <a:spLocks noChangeArrowheads="1"/>
          </p:cNvSpPr>
          <p:nvPr/>
        </p:nvSpPr>
        <p:spPr bwMode="auto">
          <a:xfrm>
            <a:off x="179512" y="1916832"/>
            <a:ext cx="4536504" cy="2905411"/>
          </a:xfrm>
          <a:prstGeom prst="rect">
            <a:avLst/>
          </a:prstGeom>
          <a:noFill/>
          <a:ln w="9525">
            <a:noFill/>
            <a:miter lim="800000"/>
            <a:headEnd/>
            <a:tailEnd/>
          </a:ln>
          <a:effectLst/>
        </p:spPr>
        <p:txBody>
          <a:bodyPr wrap="square">
            <a:spAutoFit/>
          </a:bodyPr>
          <a:lstStyle/>
          <a:p>
            <a:pPr eaLnBrk="1" hangingPunct="1">
              <a:lnSpc>
                <a:spcPct val="120000"/>
              </a:lnSpc>
              <a:spcBef>
                <a:spcPts val="0"/>
              </a:spcBef>
              <a:spcAft>
                <a:spcPts val="1200"/>
              </a:spcAft>
              <a:buClr>
                <a:srgbClr val="FF0000"/>
              </a:buClr>
              <a:buSzTx/>
              <a:buFont typeface="Wingdings" pitchFamily="2" charset="2"/>
              <a:buChar char="Ø"/>
              <a:defRPr/>
            </a:pPr>
            <a:r>
              <a:rPr kumimoji="1" lang="zh-CN" altLang="en-US" sz="1800" b="1" dirty="0" smtClean="0">
                <a:effectLst/>
              </a:rPr>
              <a:t>  随着访问量的增加，系统又开始变慢。发现是由于分库后查询仍会有些慢，于是按照分库的思想开始做分表的工作，当然，这不可避免的会需要对程序进行一些修改。</a:t>
            </a:r>
          </a:p>
          <a:p>
            <a:pPr eaLnBrk="1" hangingPunct="1">
              <a:lnSpc>
                <a:spcPct val="120000"/>
              </a:lnSpc>
              <a:spcBef>
                <a:spcPts val="0"/>
              </a:spcBef>
              <a:spcAft>
                <a:spcPts val="1200"/>
              </a:spcAft>
              <a:buClr>
                <a:srgbClr val="FF0000"/>
              </a:buClr>
              <a:buSzTx/>
              <a:buFont typeface="Wingdings" pitchFamily="2" charset="2"/>
              <a:buChar char="Ø"/>
              <a:defRPr/>
            </a:pPr>
            <a:r>
              <a:rPr kumimoji="1" lang="zh-CN" altLang="en-US" sz="1800" b="1" dirty="0" smtClean="0">
                <a:effectLst/>
              </a:rPr>
              <a:t> 在这个阶段可 能会发现之前的缓存同步方案出现问题，因为数据量太大，导致现在不太可能将缓存存在本地，然后同步的方式，而是需要采用分布式缓存方案。</a:t>
            </a:r>
          </a:p>
        </p:txBody>
      </p:sp>
      <p:sp>
        <p:nvSpPr>
          <p:cNvPr id="7" name="矩形 6"/>
          <p:cNvSpPr/>
          <p:nvPr/>
        </p:nvSpPr>
        <p:spPr>
          <a:xfrm>
            <a:off x="142844" y="5445224"/>
            <a:ext cx="8680478" cy="1015663"/>
          </a:xfrm>
          <a:prstGeom prst="rect">
            <a:avLst/>
          </a:prstGeom>
        </p:spPr>
        <p:txBody>
          <a:bodyPr wrap="square">
            <a:spAutoFit/>
          </a:bodyPr>
          <a:lstStyle/>
          <a:p>
            <a:pPr>
              <a:lnSpc>
                <a:spcPct val="100000"/>
              </a:lnSpc>
              <a:buNone/>
            </a:pPr>
            <a:r>
              <a:rPr lang="zh-CN" altLang="en-US" sz="2000" b="1" dirty="0" smtClean="0">
                <a:solidFill>
                  <a:schemeClr val="bg2"/>
                </a:solidFill>
                <a:effectLst/>
              </a:rPr>
              <a:t>相关的知识体系：分表是在业务上进行划分，技术上主要涉及到动态</a:t>
            </a:r>
            <a:r>
              <a:rPr lang="en-US" altLang="zh-CN" sz="2000" b="1" dirty="0" smtClean="0">
                <a:solidFill>
                  <a:schemeClr val="bg2"/>
                </a:solidFill>
                <a:effectLst/>
              </a:rPr>
              <a:t>hash</a:t>
            </a:r>
            <a:r>
              <a:rPr lang="zh-CN" altLang="en-US" sz="2000" b="1" dirty="0" smtClean="0">
                <a:solidFill>
                  <a:schemeClr val="bg2"/>
                </a:solidFill>
                <a:effectLst/>
              </a:rPr>
              <a:t>算法等；</a:t>
            </a:r>
            <a:r>
              <a:rPr lang="en-US" altLang="zh-CN" sz="2000" b="1" dirty="0" smtClean="0">
                <a:solidFill>
                  <a:schemeClr val="bg2"/>
                </a:solidFill>
                <a:effectLst/>
              </a:rPr>
              <a:t>DAL</a:t>
            </a:r>
            <a:r>
              <a:rPr lang="zh-CN" altLang="en-US" sz="2000" b="1" dirty="0" smtClean="0">
                <a:solidFill>
                  <a:schemeClr val="bg2"/>
                </a:solidFill>
                <a:effectLst/>
              </a:rPr>
              <a:t>涉及到比较多的复杂技术，例如数据库连接的管理（超时、异常）、数据库操作的控制（超时、异常）、分库分表规则的封装等。</a:t>
            </a:r>
            <a:endParaRPr lang="zh-CN" altLang="en-US" sz="2000" b="1" dirty="0">
              <a:solidFill>
                <a:schemeClr val="bg2"/>
              </a:solidFill>
              <a:effectLst/>
            </a:endParaRPr>
          </a:p>
        </p:txBody>
      </p:sp>
      <p:pic>
        <p:nvPicPr>
          <p:cNvPr id="82946" name="Picture 2" descr="一个普通网站发展成大型网站的架构演变历程-马海祥博客"/>
          <p:cNvPicPr>
            <a:picLocks noChangeAspect="1" noChangeArrowheads="1"/>
          </p:cNvPicPr>
          <p:nvPr/>
        </p:nvPicPr>
        <p:blipFill>
          <a:blip r:embed="rId2" cstate="print"/>
          <a:srcRect/>
          <a:stretch>
            <a:fillRect/>
          </a:stretch>
        </p:blipFill>
        <p:spPr bwMode="auto">
          <a:xfrm>
            <a:off x="4932040" y="1844824"/>
            <a:ext cx="3888432" cy="3600399"/>
          </a:xfrm>
          <a:prstGeom prst="rect">
            <a:avLst/>
          </a:prstGeom>
          <a:noFill/>
        </p:spPr>
      </p:pic>
    </p:spTree>
  </p:cSld>
  <p:clrMapOvr>
    <a:masterClrMapping/>
  </p:clrMapOvr>
  <p:transition>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5742" y="1269921"/>
            <a:ext cx="9108504" cy="430887"/>
          </a:xfrm>
          <a:prstGeom prst="rect">
            <a:avLst/>
          </a:prstGeom>
          <a:noFill/>
          <a:ln w="9525">
            <a:noFill/>
            <a:miter lim="800000"/>
            <a:headEnd/>
            <a:tailEnd/>
          </a:ln>
          <a:effectLst/>
        </p:spPr>
        <p:txBody>
          <a:bodyPr wrap="square">
            <a:spAutoFit/>
          </a:bodyPr>
          <a:lstStyle/>
          <a:p>
            <a:pPr eaLnBrk="1" hangingPunct="1">
              <a:lnSpc>
                <a:spcPct val="100000"/>
              </a:lnSpc>
              <a:spcBef>
                <a:spcPct val="35000"/>
              </a:spcBef>
              <a:spcAft>
                <a:spcPct val="0"/>
              </a:spcAft>
              <a:buClrTx/>
              <a:buSzTx/>
              <a:buFontTx/>
              <a:buNone/>
              <a:defRPr/>
            </a:pPr>
            <a:r>
              <a:rPr kumimoji="1" lang="zh-CN" altLang="en-US" sz="2200" b="1" dirty="0">
                <a:solidFill>
                  <a:srgbClr val="000099"/>
                </a:solidFill>
                <a:effectLst>
                  <a:outerShdw blurRad="38100" dist="38100" dir="2700000" algn="tl">
                    <a:srgbClr val="C0C0C0"/>
                  </a:outerShdw>
                </a:effectLst>
                <a:latin typeface="Times New Roman" pitchFamily="18" charset="0"/>
                <a:ea typeface="楷体_GB2312" pitchFamily="49" charset="-122"/>
              </a:rPr>
              <a:t>层次</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模型：一个网站架构的演化模型（</a:t>
            </a:r>
            <a:r>
              <a:rPr kumimoji="1" lang="en-US" altLang="zh-CN"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8</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a:t>
            </a:r>
            <a:r>
              <a:rPr kumimoji="1" lang="en-US" altLang="zh-CN"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增加更多的服务器</a:t>
            </a:r>
            <a:endParaRPr kumimoji="1" lang="zh-CN" altLang="en-US" sz="2200" b="1" dirty="0">
              <a:solidFill>
                <a:srgbClr val="000099"/>
              </a:solidFill>
              <a:effectLst>
                <a:outerShdw blurRad="38100" dist="38100" dir="2700000" algn="tl">
                  <a:srgbClr val="C0C0C0"/>
                </a:outerShdw>
              </a:effectLst>
              <a:latin typeface="Times New Roman" pitchFamily="18" charset="0"/>
              <a:ea typeface="楷体_GB2312" pitchFamily="49" charset="-122"/>
            </a:endParaRPr>
          </a:p>
        </p:txBody>
      </p:sp>
      <p:sp>
        <p:nvSpPr>
          <p:cNvPr id="5" name="Rectangle 35"/>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软件体系结构设计</a:t>
            </a:r>
          </a:p>
        </p:txBody>
      </p:sp>
      <p:sp>
        <p:nvSpPr>
          <p:cNvPr id="6" name="Text Box 34"/>
          <p:cNvSpPr txBox="1">
            <a:spLocks noChangeArrowheads="1"/>
          </p:cNvSpPr>
          <p:nvPr/>
        </p:nvSpPr>
        <p:spPr bwMode="auto">
          <a:xfrm>
            <a:off x="179512" y="1916832"/>
            <a:ext cx="4248472" cy="2086725"/>
          </a:xfrm>
          <a:prstGeom prst="rect">
            <a:avLst/>
          </a:prstGeom>
          <a:noFill/>
          <a:ln w="9525">
            <a:noFill/>
            <a:miter lim="800000"/>
            <a:headEnd/>
            <a:tailEnd/>
          </a:ln>
          <a:effectLst/>
        </p:spPr>
        <p:txBody>
          <a:bodyPr wrap="square">
            <a:spAutoFit/>
          </a:bodyPr>
          <a:lstStyle/>
          <a:p>
            <a:pPr eaLnBrk="1" hangingPunct="1">
              <a:lnSpc>
                <a:spcPct val="120000"/>
              </a:lnSpc>
              <a:spcBef>
                <a:spcPts val="0"/>
              </a:spcBef>
              <a:spcAft>
                <a:spcPts val="1200"/>
              </a:spcAft>
              <a:buClr>
                <a:srgbClr val="FF0000"/>
              </a:buClr>
              <a:buSzTx/>
              <a:buFont typeface="Wingdings" pitchFamily="2" charset="2"/>
              <a:buChar char="Ø"/>
              <a:defRPr/>
            </a:pPr>
            <a:r>
              <a:rPr kumimoji="1" lang="zh-CN" altLang="en-US" sz="1800" b="1" dirty="0" smtClean="0">
                <a:effectLst/>
              </a:rPr>
              <a:t>  随着访问量的增加，系统又开始变慢。这时首先查看数据库，压力一切正常，之后查看</a:t>
            </a:r>
            <a:r>
              <a:rPr kumimoji="1" lang="en-US" altLang="zh-CN" sz="1800" b="1" dirty="0" smtClean="0">
                <a:effectLst/>
              </a:rPr>
              <a:t>Web</a:t>
            </a:r>
            <a:r>
              <a:rPr kumimoji="1" lang="zh-CN" altLang="en-US" sz="1800" b="1" dirty="0" smtClean="0">
                <a:effectLst/>
              </a:rPr>
              <a:t>服务器，发现</a:t>
            </a:r>
            <a:r>
              <a:rPr kumimoji="1" lang="en-US" altLang="zh-CN" sz="1800" b="1" dirty="0" smtClean="0">
                <a:effectLst/>
              </a:rPr>
              <a:t>apache</a:t>
            </a:r>
            <a:r>
              <a:rPr kumimoji="1" lang="zh-CN" altLang="en-US" sz="1800" b="1" dirty="0" smtClean="0">
                <a:effectLst/>
              </a:rPr>
              <a:t>阻塞了很多的请求，而应用服务器对每个请求也是比较快的，看来是由于请求数太高而导致排队等待，响应速度变慢。</a:t>
            </a:r>
          </a:p>
        </p:txBody>
      </p:sp>
      <p:sp>
        <p:nvSpPr>
          <p:cNvPr id="7" name="矩形 6"/>
          <p:cNvSpPr/>
          <p:nvPr/>
        </p:nvSpPr>
        <p:spPr>
          <a:xfrm>
            <a:off x="251520" y="5649846"/>
            <a:ext cx="8712968" cy="731482"/>
          </a:xfrm>
          <a:prstGeom prst="rect">
            <a:avLst/>
          </a:prstGeom>
        </p:spPr>
        <p:txBody>
          <a:bodyPr wrap="square">
            <a:spAutoFit/>
          </a:bodyPr>
          <a:lstStyle/>
          <a:p>
            <a:pPr>
              <a:lnSpc>
                <a:spcPts val="2600"/>
              </a:lnSpc>
              <a:buNone/>
            </a:pPr>
            <a:r>
              <a:rPr lang="zh-CN" altLang="en-US" sz="2000" b="1" dirty="0" smtClean="0">
                <a:solidFill>
                  <a:schemeClr val="bg2"/>
                </a:solidFill>
                <a:effectLst/>
              </a:rPr>
              <a:t>相关的知识体系：随着机器数的不断增长、数据量的不断增长和对系统可用性的要求越来越高，则需要根据网站的需求来定制不同性质的产品。</a:t>
            </a:r>
            <a:endParaRPr lang="zh-CN" altLang="en-US" sz="2000" b="1" dirty="0">
              <a:solidFill>
                <a:schemeClr val="bg2"/>
              </a:solidFill>
              <a:effectLst/>
            </a:endParaRPr>
          </a:p>
        </p:txBody>
      </p:sp>
      <p:pic>
        <p:nvPicPr>
          <p:cNvPr id="87043" name="Picture 3"/>
          <p:cNvPicPr>
            <a:picLocks noChangeAspect="1" noChangeArrowheads="1"/>
          </p:cNvPicPr>
          <p:nvPr/>
        </p:nvPicPr>
        <p:blipFill>
          <a:blip r:embed="rId2" cstate="print"/>
          <a:srcRect/>
          <a:stretch>
            <a:fillRect/>
          </a:stretch>
        </p:blipFill>
        <p:spPr bwMode="auto">
          <a:xfrm>
            <a:off x="4427984" y="1916832"/>
            <a:ext cx="4510658" cy="3600400"/>
          </a:xfrm>
          <a:prstGeom prst="rect">
            <a:avLst/>
          </a:prstGeom>
          <a:noFill/>
          <a:ln w="9525">
            <a:noFill/>
            <a:miter lim="800000"/>
            <a:headEnd/>
            <a:tailEnd/>
          </a:ln>
        </p:spPr>
      </p:pic>
    </p:spTree>
  </p:cSld>
  <p:clrMapOvr>
    <a:masterClrMapping/>
  </p:clrMapOvr>
  <p:transition>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7" name="Text Box 5"/>
          <p:cNvSpPr txBox="1">
            <a:spLocks noChangeArrowheads="1"/>
          </p:cNvSpPr>
          <p:nvPr/>
        </p:nvSpPr>
        <p:spPr bwMode="auto">
          <a:xfrm>
            <a:off x="250825" y="1268413"/>
            <a:ext cx="8713788" cy="1373187"/>
          </a:xfrm>
          <a:prstGeom prst="rect">
            <a:avLst/>
          </a:prstGeom>
          <a:noFill/>
          <a:ln w="12700">
            <a:noFill/>
            <a:miter lim="800000"/>
            <a:headEnd/>
            <a:tailEnd/>
          </a:ln>
          <a:effectLst/>
        </p:spPr>
        <p:txBody>
          <a:bodyPr lIns="0" rIns="0">
            <a:spAutoFit/>
          </a:bodyPr>
          <a:lstStyle/>
          <a:p>
            <a:pPr>
              <a:lnSpc>
                <a:spcPct val="140000"/>
              </a:lnSpc>
              <a:spcBef>
                <a:spcPct val="30000"/>
              </a:spcBef>
              <a:spcAft>
                <a:spcPct val="0"/>
              </a:spcAft>
              <a:buClrTx/>
              <a:buSzTx/>
              <a:buFontTx/>
              <a:buNone/>
              <a:defRPr/>
            </a:pPr>
            <a:r>
              <a:rPr kumimoji="1" lang="en-US" altLang="zh-CN" sz="2000" b="1">
                <a:solidFill>
                  <a:schemeClr val="tx1"/>
                </a:solidFill>
                <a:effectLst>
                  <a:outerShdw blurRad="38100" dist="38100" dir="2700000" algn="tl">
                    <a:srgbClr val="C0C0C0"/>
                  </a:outerShdw>
                </a:effectLst>
                <a:latin typeface="宋体" pitchFamily="2" charset="-122"/>
              </a:rPr>
              <a:t>     </a:t>
            </a:r>
            <a:r>
              <a:rPr kumimoji="1" lang="en-US" altLang="zh-CN" sz="2000" b="1">
                <a:solidFill>
                  <a:schemeClr val="tx1"/>
                </a:solidFill>
                <a:effectLst>
                  <a:outerShdw blurRad="38100" dist="38100" dir="2700000" algn="tl">
                    <a:srgbClr val="C0C0C0"/>
                  </a:outerShdw>
                </a:effectLst>
                <a:latin typeface="Times New Roman" pitchFamily="18" charset="0"/>
              </a:rPr>
              <a:t>MVC</a:t>
            </a:r>
            <a:r>
              <a:rPr kumimoji="1" lang="zh-CN" altLang="en-US" sz="2000" b="1">
                <a:solidFill>
                  <a:schemeClr val="tx1"/>
                </a:solidFill>
                <a:effectLst>
                  <a:outerShdw blurRad="38100" dist="38100" dir="2700000" algn="tl">
                    <a:srgbClr val="C0C0C0"/>
                  </a:outerShdw>
                </a:effectLst>
                <a:latin typeface="宋体" pitchFamily="2" charset="-122"/>
              </a:rPr>
              <a:t>模型</a:t>
            </a:r>
            <a:r>
              <a:rPr kumimoji="1" lang="zh-CN" altLang="en-US" sz="2000" b="1">
                <a:effectLst>
                  <a:outerShdw blurRad="38100" dist="38100" dir="2700000" algn="tl">
                    <a:srgbClr val="C0C0C0"/>
                  </a:outerShdw>
                </a:effectLst>
              </a:rPr>
              <a:t>是“</a:t>
            </a:r>
            <a:r>
              <a:rPr kumimoji="1" lang="en-US" altLang="zh-CN" sz="2000" b="1">
                <a:effectLst>
                  <a:outerShdw blurRad="38100" dist="38100" dir="2700000" algn="tl">
                    <a:srgbClr val="C0C0C0"/>
                  </a:outerShdw>
                </a:effectLst>
                <a:latin typeface="Times New Roman" pitchFamily="18" charset="0"/>
              </a:rPr>
              <a:t>Model-View-Controller</a:t>
            </a:r>
            <a:r>
              <a:rPr kumimoji="1" lang="en-US" altLang="zh-CN" sz="2000" b="1">
                <a:effectLst>
                  <a:outerShdw blurRad="38100" dist="38100" dir="2700000" algn="tl">
                    <a:srgbClr val="C0C0C0"/>
                  </a:outerShdw>
                </a:effectLst>
              </a:rPr>
              <a:t>”</a:t>
            </a:r>
            <a:r>
              <a:rPr kumimoji="1" lang="zh-CN" altLang="en-US" sz="2000" b="1">
                <a:effectLst>
                  <a:outerShdw blurRad="38100" dist="38100" dir="2700000" algn="tl">
                    <a:srgbClr val="C0C0C0"/>
                  </a:outerShdw>
                </a:effectLst>
              </a:rPr>
              <a:t>的缩写，意思是“模型－视图－控制器”。它是一种软件设计模式，作用是把软件系统划分到模型、视图和控制器等三个框架中去，使得软件逻辑部件可以有效划分，程序设计变得容易。</a:t>
            </a:r>
            <a:r>
              <a:rPr kumimoji="1" lang="zh-CN" altLang="en-US" sz="2000">
                <a:effectLst>
                  <a:outerShdw blurRad="38100" dist="38100" dir="2700000" algn="tl">
                    <a:srgbClr val="C0C0C0"/>
                  </a:outerShdw>
                </a:effectLst>
              </a:rPr>
              <a:t> </a:t>
            </a:r>
          </a:p>
        </p:txBody>
      </p:sp>
      <p:sp>
        <p:nvSpPr>
          <p:cNvPr id="622598" name="Text Box 6"/>
          <p:cNvSpPr txBox="1">
            <a:spLocks noChangeArrowheads="1"/>
          </p:cNvSpPr>
          <p:nvPr/>
        </p:nvSpPr>
        <p:spPr bwMode="auto">
          <a:xfrm>
            <a:off x="34925" y="3068638"/>
            <a:ext cx="8964613" cy="3324225"/>
          </a:xfrm>
          <a:prstGeom prst="rect">
            <a:avLst/>
          </a:prstGeom>
          <a:noFill/>
          <a:ln w="9525">
            <a:noFill/>
            <a:miter lim="800000"/>
            <a:headEnd/>
            <a:tailEnd/>
          </a:ln>
          <a:effectLst/>
        </p:spPr>
        <p:txBody>
          <a:bodyPr>
            <a:spAutoFit/>
          </a:bodyPr>
          <a:lstStyle/>
          <a:p>
            <a:pPr eaLnBrk="1" hangingPunct="1">
              <a:lnSpc>
                <a:spcPct val="140000"/>
              </a:lnSpc>
              <a:spcAft>
                <a:spcPct val="0"/>
              </a:spcAft>
              <a:buClrTx/>
              <a:buSzTx/>
              <a:buFont typeface="Wingdings" pitchFamily="2" charset="2"/>
              <a:buNone/>
              <a:defRPr/>
            </a:pPr>
            <a:r>
              <a:rPr kumimoji="1" lang="en-US" altLang="zh-CN" sz="2000" b="1">
                <a:effectLst>
                  <a:outerShdw blurRad="38100" dist="38100" dir="2700000" algn="tl">
                    <a:srgbClr val="C0C0C0"/>
                  </a:outerShdw>
                </a:effectLst>
                <a:latin typeface="Times New Roman" pitchFamily="18" charset="0"/>
              </a:rPr>
              <a:t>MVC</a:t>
            </a:r>
            <a:r>
              <a:rPr kumimoji="1" lang="zh-CN" altLang="en-US" sz="2000" b="1">
                <a:effectLst>
                  <a:outerShdw blurRad="38100" dist="38100" dir="2700000" algn="tl">
                    <a:srgbClr val="C0C0C0"/>
                  </a:outerShdw>
                </a:effectLst>
              </a:rPr>
              <a:t>得到了广泛应用，其优势主要在于：</a:t>
            </a:r>
          </a:p>
          <a:p>
            <a:pPr eaLnBrk="1" hangingPunct="1">
              <a:lnSpc>
                <a:spcPct val="220000"/>
              </a:lnSpc>
              <a:spcAft>
                <a:spcPct val="0"/>
              </a:spcAft>
              <a:buClrTx/>
              <a:buSzTx/>
              <a:buFont typeface="Wingdings" pitchFamily="2" charset="2"/>
              <a:buChar char="Ø"/>
              <a:defRPr/>
            </a:pPr>
            <a:r>
              <a:rPr kumimoji="1" lang="zh-CN" altLang="en-US" sz="2000" b="1">
                <a:effectLst>
                  <a:outerShdw blurRad="38100" dist="38100" dir="2700000" algn="tl">
                    <a:srgbClr val="C0C0C0"/>
                  </a:outerShdw>
                </a:effectLst>
              </a:rPr>
              <a:t> 一个模型对应多个不同的视图；</a:t>
            </a:r>
          </a:p>
          <a:p>
            <a:pPr eaLnBrk="1" hangingPunct="1">
              <a:lnSpc>
                <a:spcPct val="140000"/>
              </a:lnSpc>
              <a:spcAft>
                <a:spcPct val="0"/>
              </a:spcAft>
              <a:buClrTx/>
              <a:buSzTx/>
              <a:buFont typeface="Wingdings" pitchFamily="2" charset="2"/>
              <a:buChar char="Ø"/>
              <a:defRPr/>
            </a:pPr>
            <a:r>
              <a:rPr kumimoji="1" lang="zh-CN" altLang="en-US" sz="2000" b="1">
                <a:effectLst>
                  <a:outerShdw blurRad="38100" dist="38100" dir="2700000" algn="tl">
                    <a:srgbClr val="C0C0C0"/>
                  </a:outerShdw>
                </a:effectLst>
              </a:rPr>
              <a:t> 模型的自包含性；</a:t>
            </a:r>
          </a:p>
          <a:p>
            <a:pPr eaLnBrk="1" hangingPunct="1">
              <a:lnSpc>
                <a:spcPct val="140000"/>
              </a:lnSpc>
              <a:spcAft>
                <a:spcPct val="0"/>
              </a:spcAft>
              <a:buClrTx/>
              <a:buSzTx/>
              <a:buFont typeface="Wingdings" pitchFamily="2" charset="2"/>
              <a:buChar char="Ø"/>
              <a:defRPr/>
            </a:pPr>
            <a:r>
              <a:rPr kumimoji="1" lang="zh-CN" altLang="en-US" sz="2000" b="1">
                <a:effectLst>
                  <a:outerShdw blurRad="38100" dist="38100" dir="2700000" algn="tl">
                    <a:srgbClr val="C0C0C0"/>
                  </a:outerShdw>
                </a:effectLst>
              </a:rPr>
              <a:t> 控制层把一个模型和多个不同视图组合在一起，能够完成多种类型的请求；</a:t>
            </a:r>
          </a:p>
          <a:p>
            <a:pPr eaLnBrk="1" hangingPunct="1">
              <a:lnSpc>
                <a:spcPct val="140000"/>
              </a:lnSpc>
              <a:spcAft>
                <a:spcPct val="0"/>
              </a:spcAft>
              <a:buClrTx/>
              <a:buSzTx/>
              <a:buFont typeface="Wingdings" pitchFamily="2" charset="2"/>
              <a:buChar char="Ø"/>
              <a:defRPr/>
            </a:pPr>
            <a:r>
              <a:rPr kumimoji="1" lang="zh-CN" altLang="en-US" sz="2000" b="1">
                <a:effectLst>
                  <a:outerShdw blurRad="38100" dist="38100" dir="2700000" algn="tl">
                    <a:srgbClr val="C0C0C0"/>
                  </a:outerShdw>
                </a:effectLst>
              </a:rPr>
              <a:t> </a:t>
            </a:r>
            <a:r>
              <a:rPr kumimoji="1" lang="en-US" altLang="zh-CN" sz="2000" b="1">
                <a:effectLst>
                  <a:outerShdw blurRad="38100" dist="38100" dir="2700000" algn="tl">
                    <a:srgbClr val="C0C0C0"/>
                  </a:outerShdw>
                </a:effectLst>
              </a:rPr>
              <a:t>MVC</a:t>
            </a:r>
            <a:r>
              <a:rPr kumimoji="1" lang="zh-CN" altLang="en-US" sz="2000" b="1">
                <a:effectLst>
                  <a:outerShdw blurRad="38100" dist="38100" dir="2700000" algn="tl">
                    <a:srgbClr val="C0C0C0"/>
                  </a:outerShdw>
                </a:effectLst>
              </a:rPr>
              <a:t>分层模式，使得只修改其中某层，就能满足用户新的需求，使系统达到不同的效果；</a:t>
            </a:r>
          </a:p>
          <a:p>
            <a:pPr eaLnBrk="1" hangingPunct="1">
              <a:lnSpc>
                <a:spcPct val="140000"/>
              </a:lnSpc>
              <a:spcAft>
                <a:spcPct val="0"/>
              </a:spcAft>
              <a:buClrTx/>
              <a:buSzTx/>
              <a:buFont typeface="Wingdings" pitchFamily="2" charset="2"/>
              <a:buChar char="Ø"/>
              <a:defRPr/>
            </a:pPr>
            <a:r>
              <a:rPr kumimoji="1" lang="zh-CN" altLang="en-US" sz="2000" b="1">
                <a:effectLst>
                  <a:outerShdw blurRad="38100" dist="38100" dir="2700000" algn="tl">
                    <a:srgbClr val="C0C0C0"/>
                  </a:outerShdw>
                </a:effectLst>
              </a:rPr>
              <a:t> </a:t>
            </a:r>
            <a:r>
              <a:rPr kumimoji="1" lang="en-US" altLang="zh-CN" sz="2000" b="1">
                <a:effectLst>
                  <a:outerShdw blurRad="38100" dist="38100" dir="2700000" algn="tl">
                    <a:srgbClr val="C0C0C0"/>
                  </a:outerShdw>
                </a:effectLst>
              </a:rPr>
              <a:t>MVC</a:t>
            </a:r>
            <a:r>
              <a:rPr kumimoji="1" lang="zh-CN" altLang="en-US" sz="2000" b="1">
                <a:effectLst>
                  <a:outerShdw blurRad="38100" dist="38100" dir="2700000" algn="tl">
                    <a:srgbClr val="C0C0C0"/>
                  </a:outerShdw>
                </a:effectLst>
              </a:rPr>
              <a:t>利于软件工程的工程化管理。</a:t>
            </a:r>
          </a:p>
        </p:txBody>
      </p:sp>
      <p:sp>
        <p:nvSpPr>
          <p:cNvPr id="622599" name="Rectangle 7"/>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软件体系结构设计</a:t>
            </a:r>
          </a:p>
        </p:txBody>
      </p:sp>
    </p:spTree>
  </p:cSld>
  <p:clrMapOvr>
    <a:masterClrMapping/>
  </p:clrMapOvr>
  <p:transition>
    <p:randomBa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Text Box 2"/>
          <p:cNvSpPr txBox="1">
            <a:spLocks noChangeArrowheads="1"/>
          </p:cNvSpPr>
          <p:nvPr/>
        </p:nvSpPr>
        <p:spPr bwMode="auto">
          <a:xfrm>
            <a:off x="107950" y="1268413"/>
            <a:ext cx="7151688" cy="457200"/>
          </a:xfrm>
          <a:prstGeom prst="rect">
            <a:avLst/>
          </a:prstGeom>
          <a:noFill/>
          <a:ln w="9525">
            <a:noFill/>
            <a:miter lim="800000"/>
            <a:headEnd/>
            <a:tailEnd/>
          </a:ln>
          <a:effectLst/>
        </p:spPr>
        <p:txBody>
          <a:bodyPr>
            <a:spAutoFit/>
          </a:bodyPr>
          <a:lstStyle/>
          <a:p>
            <a:pPr eaLnBrk="1" hangingPunct="1">
              <a:lnSpc>
                <a:spcPct val="100000"/>
              </a:lnSpc>
              <a:spcBef>
                <a:spcPct val="15000"/>
              </a:spcBef>
              <a:spcAft>
                <a:spcPct val="0"/>
              </a:spcAft>
              <a:buClrTx/>
              <a:buSzTx/>
              <a:buFontTx/>
              <a:buNone/>
              <a:defRPr/>
            </a:pPr>
            <a:r>
              <a:rPr kumimoji="1" lang="zh-CN" altLang="en-US" sz="2400" b="1">
                <a:solidFill>
                  <a:schemeClr val="bg2"/>
                </a:solidFill>
                <a:effectLst>
                  <a:outerShdw blurRad="38100" dist="38100" dir="2700000" algn="tl">
                    <a:srgbClr val="C0C0C0"/>
                  </a:outerShdw>
                </a:effectLst>
                <a:latin typeface="楷体_GB2312" pitchFamily="49" charset="-122"/>
              </a:rPr>
              <a:t>控制摸型</a:t>
            </a:r>
            <a:r>
              <a:rPr kumimoji="1" lang="en-US" altLang="zh-CN" sz="2400" b="1">
                <a:solidFill>
                  <a:schemeClr val="bg2"/>
                </a:solidFill>
                <a:effectLst>
                  <a:outerShdw blurRad="38100" dist="38100" dir="2700000" algn="tl">
                    <a:srgbClr val="C0C0C0"/>
                  </a:outerShdw>
                </a:effectLst>
                <a:latin typeface="宋体"/>
              </a:rPr>
              <a:t>——</a:t>
            </a:r>
            <a:r>
              <a:rPr kumimoji="1" lang="zh-CN" altLang="en-US" sz="2400" b="1">
                <a:solidFill>
                  <a:schemeClr val="bg2"/>
                </a:solidFill>
                <a:effectLst>
                  <a:outerShdw blurRad="38100" dist="38100" dir="2700000" algn="tl">
                    <a:srgbClr val="C0C0C0"/>
                  </a:outerShdw>
                </a:effectLst>
                <a:latin typeface="楷体_GB2312" pitchFamily="49" charset="-122"/>
              </a:rPr>
              <a:t>通常用于</a:t>
            </a:r>
            <a:r>
              <a:rPr kumimoji="1" lang="zh-CN" altLang="en-US" sz="2400" b="1">
                <a:solidFill>
                  <a:schemeClr val="bg2"/>
                </a:solidFill>
                <a:effectLst>
                  <a:outerShdw blurRad="38100" dist="38100" dir="2700000" algn="tl">
                    <a:srgbClr val="C0C0C0"/>
                  </a:outerShdw>
                </a:effectLst>
                <a:latin typeface="Times New Roman" pitchFamily="18" charset="0"/>
              </a:rPr>
              <a:t>考虑子系统之间的控制流。</a:t>
            </a:r>
          </a:p>
        </p:txBody>
      </p:sp>
      <p:sp>
        <p:nvSpPr>
          <p:cNvPr id="18435" name="Text Box 3"/>
          <p:cNvSpPr txBox="1">
            <a:spLocks noChangeArrowheads="1"/>
          </p:cNvSpPr>
          <p:nvPr/>
        </p:nvSpPr>
        <p:spPr bwMode="auto">
          <a:xfrm>
            <a:off x="250825" y="1916113"/>
            <a:ext cx="4049713" cy="457200"/>
          </a:xfrm>
          <a:prstGeom prst="rect">
            <a:avLst/>
          </a:prstGeom>
          <a:noFill/>
          <a:ln w="9525">
            <a:noFill/>
            <a:miter lim="800000"/>
            <a:headEnd/>
            <a:tailEnd/>
          </a:ln>
        </p:spPr>
        <p:txBody>
          <a:bodyPr>
            <a:spAutoFit/>
          </a:bodyPr>
          <a:lstStyle/>
          <a:p>
            <a:pPr eaLnBrk="1" hangingPunct="1">
              <a:lnSpc>
                <a:spcPct val="100000"/>
              </a:lnSpc>
              <a:spcBef>
                <a:spcPct val="20000"/>
              </a:spcBef>
              <a:spcAft>
                <a:spcPct val="0"/>
              </a:spcAft>
              <a:buClrTx/>
              <a:buSzTx/>
              <a:buFontTx/>
              <a:buNone/>
            </a:pPr>
            <a:r>
              <a:rPr kumimoji="1" lang="en-US" altLang="zh-CN" sz="2400" b="1">
                <a:solidFill>
                  <a:schemeClr val="tx1"/>
                </a:solidFill>
                <a:effectLst/>
                <a:latin typeface="Times New Roman" pitchFamily="18" charset="0"/>
                <a:ea typeface="楷体_GB2312" pitchFamily="49" charset="-122"/>
              </a:rPr>
              <a:t>1. </a:t>
            </a:r>
            <a:r>
              <a:rPr kumimoji="1" lang="zh-CN" altLang="en-US" sz="2400" b="1">
                <a:solidFill>
                  <a:schemeClr val="tx1"/>
                </a:solidFill>
                <a:effectLst/>
                <a:latin typeface="Times New Roman" pitchFamily="18" charset="0"/>
                <a:ea typeface="楷体_GB2312" pitchFamily="49" charset="-122"/>
              </a:rPr>
              <a:t>集中式控制</a:t>
            </a:r>
          </a:p>
        </p:txBody>
      </p:sp>
      <p:grpSp>
        <p:nvGrpSpPr>
          <p:cNvPr id="18436" name="Group 4"/>
          <p:cNvGrpSpPr>
            <a:grpSpLocks/>
          </p:cNvGrpSpPr>
          <p:nvPr/>
        </p:nvGrpSpPr>
        <p:grpSpPr bwMode="auto">
          <a:xfrm>
            <a:off x="206375" y="2911475"/>
            <a:ext cx="4049713" cy="2422525"/>
            <a:chOff x="130" y="1834"/>
            <a:chExt cx="2551" cy="1526"/>
          </a:xfrm>
        </p:grpSpPr>
        <p:sp>
          <p:nvSpPr>
            <p:cNvPr id="18456" name="Text Box 5"/>
            <p:cNvSpPr txBox="1">
              <a:spLocks noChangeArrowheads="1"/>
            </p:cNvSpPr>
            <p:nvPr/>
          </p:nvSpPr>
          <p:spPr bwMode="auto">
            <a:xfrm>
              <a:off x="1122" y="1834"/>
              <a:ext cx="538" cy="218"/>
            </a:xfrm>
            <a:prstGeom prst="rect">
              <a:avLst/>
            </a:prstGeom>
            <a:solidFill>
              <a:srgbClr val="FFFF66"/>
            </a:solidFill>
            <a:ln w="9525">
              <a:solidFill>
                <a:schemeClr val="tx1"/>
              </a:solidFill>
              <a:miter lim="800000"/>
              <a:headEnd/>
              <a:tailEnd/>
            </a:ln>
          </p:spPr>
          <p:txBody>
            <a:bodyPr>
              <a:spAutoFit/>
            </a:bodyPr>
            <a:lstStyle/>
            <a:p>
              <a:pPr algn="ctr" eaLnBrk="1" hangingPunct="1">
                <a:lnSpc>
                  <a:spcPct val="100000"/>
                </a:lnSpc>
                <a:spcBef>
                  <a:spcPct val="50000"/>
                </a:spcBef>
                <a:spcAft>
                  <a:spcPct val="0"/>
                </a:spcAft>
                <a:buClrTx/>
                <a:buSzTx/>
                <a:buFontTx/>
                <a:buNone/>
              </a:pPr>
              <a:r>
                <a:rPr kumimoji="1" lang="zh-CN" altLang="en-US" sz="1600" b="1">
                  <a:solidFill>
                    <a:schemeClr val="tx1"/>
                  </a:solidFill>
                  <a:effectLst/>
                  <a:latin typeface="Times New Roman" pitchFamily="18" charset="0"/>
                </a:rPr>
                <a:t>主程序</a:t>
              </a:r>
            </a:p>
          </p:txBody>
        </p:sp>
        <p:sp>
          <p:nvSpPr>
            <p:cNvPr id="18457" name="Text Box 6"/>
            <p:cNvSpPr txBox="1">
              <a:spLocks noChangeArrowheads="1"/>
            </p:cNvSpPr>
            <p:nvPr/>
          </p:nvSpPr>
          <p:spPr bwMode="auto">
            <a:xfrm>
              <a:off x="375" y="2260"/>
              <a:ext cx="538" cy="218"/>
            </a:xfrm>
            <a:prstGeom prst="rect">
              <a:avLst/>
            </a:prstGeom>
            <a:solidFill>
              <a:srgbClr val="FFFF66"/>
            </a:solidFill>
            <a:ln w="9525">
              <a:solidFill>
                <a:schemeClr val="tx1"/>
              </a:solidFill>
              <a:miter lim="800000"/>
              <a:headEnd/>
              <a:tailEnd/>
            </a:ln>
          </p:spPr>
          <p:txBody>
            <a:bodyPr>
              <a:spAutoFit/>
            </a:bodyPr>
            <a:lstStyle/>
            <a:p>
              <a:pPr algn="ctr" eaLnBrk="1" hangingPunct="1">
                <a:lnSpc>
                  <a:spcPct val="100000"/>
                </a:lnSpc>
                <a:spcBef>
                  <a:spcPct val="50000"/>
                </a:spcBef>
                <a:spcAft>
                  <a:spcPct val="0"/>
                </a:spcAft>
                <a:buClrTx/>
                <a:buSzTx/>
                <a:buFontTx/>
                <a:buNone/>
              </a:pPr>
              <a:r>
                <a:rPr kumimoji="1" lang="zh-CN" altLang="en-US" sz="1600" b="1">
                  <a:solidFill>
                    <a:schemeClr val="tx1"/>
                  </a:solidFill>
                  <a:effectLst/>
                  <a:latin typeface="Times New Roman" pitchFamily="18" charset="0"/>
                </a:rPr>
                <a:t>程序</a:t>
              </a:r>
              <a:r>
                <a:rPr kumimoji="1" lang="en-US" altLang="zh-CN" sz="1600" b="1">
                  <a:solidFill>
                    <a:schemeClr val="tx1"/>
                  </a:solidFill>
                  <a:effectLst/>
                  <a:latin typeface="Times New Roman" pitchFamily="18" charset="0"/>
                </a:rPr>
                <a:t>1</a:t>
              </a:r>
            </a:p>
          </p:txBody>
        </p:sp>
        <p:sp>
          <p:nvSpPr>
            <p:cNvPr id="18458" name="Text Box 7"/>
            <p:cNvSpPr txBox="1">
              <a:spLocks noChangeArrowheads="1"/>
            </p:cNvSpPr>
            <p:nvPr/>
          </p:nvSpPr>
          <p:spPr bwMode="auto">
            <a:xfrm>
              <a:off x="1122" y="2260"/>
              <a:ext cx="538" cy="218"/>
            </a:xfrm>
            <a:prstGeom prst="rect">
              <a:avLst/>
            </a:prstGeom>
            <a:solidFill>
              <a:srgbClr val="FFFF66"/>
            </a:solidFill>
            <a:ln w="9525">
              <a:solidFill>
                <a:schemeClr val="tx1"/>
              </a:solidFill>
              <a:miter lim="800000"/>
              <a:headEnd/>
              <a:tailEnd/>
            </a:ln>
          </p:spPr>
          <p:txBody>
            <a:bodyPr>
              <a:spAutoFit/>
            </a:bodyPr>
            <a:lstStyle/>
            <a:p>
              <a:pPr algn="ctr" eaLnBrk="1" hangingPunct="1">
                <a:lnSpc>
                  <a:spcPct val="100000"/>
                </a:lnSpc>
                <a:spcBef>
                  <a:spcPct val="50000"/>
                </a:spcBef>
                <a:spcAft>
                  <a:spcPct val="0"/>
                </a:spcAft>
                <a:buClrTx/>
                <a:buSzTx/>
                <a:buFontTx/>
                <a:buNone/>
              </a:pPr>
              <a:r>
                <a:rPr kumimoji="1" lang="zh-CN" altLang="en-US" sz="1600" b="1">
                  <a:solidFill>
                    <a:schemeClr val="tx1"/>
                  </a:solidFill>
                  <a:effectLst/>
                  <a:latin typeface="Times New Roman" pitchFamily="18" charset="0"/>
                </a:rPr>
                <a:t>程序</a:t>
              </a:r>
              <a:r>
                <a:rPr kumimoji="1" lang="en-US" altLang="zh-CN" sz="1600" b="1">
                  <a:solidFill>
                    <a:schemeClr val="tx1"/>
                  </a:solidFill>
                  <a:effectLst/>
                  <a:latin typeface="Times New Roman" pitchFamily="18" charset="0"/>
                </a:rPr>
                <a:t>2</a:t>
              </a:r>
            </a:p>
          </p:txBody>
        </p:sp>
        <p:sp>
          <p:nvSpPr>
            <p:cNvPr id="18459" name="Text Box 8"/>
            <p:cNvSpPr txBox="1">
              <a:spLocks noChangeArrowheads="1"/>
            </p:cNvSpPr>
            <p:nvPr/>
          </p:nvSpPr>
          <p:spPr bwMode="auto">
            <a:xfrm>
              <a:off x="1859" y="2260"/>
              <a:ext cx="538" cy="218"/>
            </a:xfrm>
            <a:prstGeom prst="rect">
              <a:avLst/>
            </a:prstGeom>
            <a:solidFill>
              <a:srgbClr val="FFFF66"/>
            </a:solidFill>
            <a:ln w="9525">
              <a:solidFill>
                <a:schemeClr val="tx1"/>
              </a:solidFill>
              <a:miter lim="800000"/>
              <a:headEnd/>
              <a:tailEnd/>
            </a:ln>
          </p:spPr>
          <p:txBody>
            <a:bodyPr>
              <a:spAutoFit/>
            </a:bodyPr>
            <a:lstStyle/>
            <a:p>
              <a:pPr algn="ctr" eaLnBrk="1" hangingPunct="1">
                <a:lnSpc>
                  <a:spcPct val="100000"/>
                </a:lnSpc>
                <a:spcBef>
                  <a:spcPct val="50000"/>
                </a:spcBef>
                <a:spcAft>
                  <a:spcPct val="0"/>
                </a:spcAft>
                <a:buClrTx/>
                <a:buSzTx/>
                <a:buFontTx/>
                <a:buNone/>
              </a:pPr>
              <a:r>
                <a:rPr kumimoji="1" lang="zh-CN" altLang="en-US" sz="1600" b="1">
                  <a:solidFill>
                    <a:schemeClr val="tx1"/>
                  </a:solidFill>
                  <a:effectLst/>
                  <a:latin typeface="Times New Roman" pitchFamily="18" charset="0"/>
                </a:rPr>
                <a:t>程序</a:t>
              </a:r>
              <a:r>
                <a:rPr kumimoji="1" lang="en-US" altLang="zh-CN" sz="1600" b="1">
                  <a:solidFill>
                    <a:schemeClr val="tx1"/>
                  </a:solidFill>
                  <a:effectLst/>
                  <a:latin typeface="Times New Roman" pitchFamily="18" charset="0"/>
                </a:rPr>
                <a:t>3</a:t>
              </a:r>
            </a:p>
          </p:txBody>
        </p:sp>
        <p:sp>
          <p:nvSpPr>
            <p:cNvPr id="18460" name="Text Box 9"/>
            <p:cNvSpPr txBox="1">
              <a:spLocks noChangeArrowheads="1"/>
            </p:cNvSpPr>
            <p:nvPr/>
          </p:nvSpPr>
          <p:spPr bwMode="auto">
            <a:xfrm>
              <a:off x="130" y="2741"/>
              <a:ext cx="538" cy="218"/>
            </a:xfrm>
            <a:prstGeom prst="rect">
              <a:avLst/>
            </a:prstGeom>
            <a:solidFill>
              <a:srgbClr val="FFFF66"/>
            </a:solidFill>
            <a:ln w="9525">
              <a:solidFill>
                <a:schemeClr val="tx1"/>
              </a:solidFill>
              <a:miter lim="800000"/>
              <a:headEnd/>
              <a:tailEnd/>
            </a:ln>
          </p:spPr>
          <p:txBody>
            <a:bodyPr>
              <a:spAutoFit/>
            </a:bodyPr>
            <a:lstStyle/>
            <a:p>
              <a:pPr algn="ctr" eaLnBrk="1" hangingPunct="1">
                <a:lnSpc>
                  <a:spcPct val="100000"/>
                </a:lnSpc>
                <a:spcBef>
                  <a:spcPct val="50000"/>
                </a:spcBef>
                <a:spcAft>
                  <a:spcPct val="0"/>
                </a:spcAft>
                <a:buClrTx/>
                <a:buSzTx/>
                <a:buFontTx/>
                <a:buNone/>
              </a:pPr>
              <a:r>
                <a:rPr kumimoji="1" lang="zh-CN" altLang="en-US" sz="1600" b="1">
                  <a:solidFill>
                    <a:schemeClr val="tx1"/>
                  </a:solidFill>
                  <a:effectLst/>
                  <a:latin typeface="Times New Roman" pitchFamily="18" charset="0"/>
                </a:rPr>
                <a:t>程序</a:t>
              </a:r>
              <a:r>
                <a:rPr kumimoji="1" lang="en-US" altLang="zh-CN" sz="1600" b="1">
                  <a:solidFill>
                    <a:schemeClr val="tx1"/>
                  </a:solidFill>
                  <a:effectLst/>
                  <a:latin typeface="Times New Roman" pitchFamily="18" charset="0"/>
                </a:rPr>
                <a:t>11</a:t>
              </a:r>
            </a:p>
          </p:txBody>
        </p:sp>
        <p:sp>
          <p:nvSpPr>
            <p:cNvPr id="18461" name="Text Box 10"/>
            <p:cNvSpPr txBox="1">
              <a:spLocks noChangeArrowheads="1"/>
            </p:cNvSpPr>
            <p:nvPr/>
          </p:nvSpPr>
          <p:spPr bwMode="auto">
            <a:xfrm>
              <a:off x="782" y="2741"/>
              <a:ext cx="538" cy="218"/>
            </a:xfrm>
            <a:prstGeom prst="rect">
              <a:avLst/>
            </a:prstGeom>
            <a:solidFill>
              <a:srgbClr val="FFFF66"/>
            </a:solidFill>
            <a:ln w="9525">
              <a:solidFill>
                <a:schemeClr val="tx1"/>
              </a:solidFill>
              <a:miter lim="800000"/>
              <a:headEnd/>
              <a:tailEnd/>
            </a:ln>
          </p:spPr>
          <p:txBody>
            <a:bodyPr>
              <a:spAutoFit/>
            </a:bodyPr>
            <a:lstStyle/>
            <a:p>
              <a:pPr algn="ctr" eaLnBrk="1" hangingPunct="1">
                <a:lnSpc>
                  <a:spcPct val="100000"/>
                </a:lnSpc>
                <a:spcBef>
                  <a:spcPct val="50000"/>
                </a:spcBef>
                <a:spcAft>
                  <a:spcPct val="0"/>
                </a:spcAft>
                <a:buClrTx/>
                <a:buSzTx/>
                <a:buFontTx/>
                <a:buNone/>
              </a:pPr>
              <a:r>
                <a:rPr kumimoji="1" lang="zh-CN" altLang="en-US" sz="1600" b="1">
                  <a:solidFill>
                    <a:schemeClr val="tx1"/>
                  </a:solidFill>
                  <a:effectLst/>
                  <a:latin typeface="Times New Roman" pitchFamily="18" charset="0"/>
                </a:rPr>
                <a:t>程序</a:t>
              </a:r>
              <a:r>
                <a:rPr kumimoji="1" lang="en-US" altLang="zh-CN" sz="1600" b="1">
                  <a:solidFill>
                    <a:schemeClr val="tx1"/>
                  </a:solidFill>
                  <a:effectLst/>
                  <a:latin typeface="Times New Roman" pitchFamily="18" charset="0"/>
                </a:rPr>
                <a:t>12</a:t>
              </a:r>
            </a:p>
          </p:txBody>
        </p:sp>
        <p:sp>
          <p:nvSpPr>
            <p:cNvPr id="18462" name="Text Box 11"/>
            <p:cNvSpPr txBox="1">
              <a:spLocks noChangeArrowheads="1"/>
            </p:cNvSpPr>
            <p:nvPr/>
          </p:nvSpPr>
          <p:spPr bwMode="auto">
            <a:xfrm>
              <a:off x="1519" y="2741"/>
              <a:ext cx="538" cy="218"/>
            </a:xfrm>
            <a:prstGeom prst="rect">
              <a:avLst/>
            </a:prstGeom>
            <a:solidFill>
              <a:srgbClr val="FFFF66"/>
            </a:solidFill>
            <a:ln w="9525">
              <a:solidFill>
                <a:schemeClr val="tx1"/>
              </a:solidFill>
              <a:miter lim="800000"/>
              <a:headEnd/>
              <a:tailEnd/>
            </a:ln>
          </p:spPr>
          <p:txBody>
            <a:bodyPr>
              <a:spAutoFit/>
            </a:bodyPr>
            <a:lstStyle/>
            <a:p>
              <a:pPr algn="ctr" eaLnBrk="1" hangingPunct="1">
                <a:lnSpc>
                  <a:spcPct val="100000"/>
                </a:lnSpc>
                <a:spcBef>
                  <a:spcPct val="50000"/>
                </a:spcBef>
                <a:spcAft>
                  <a:spcPct val="0"/>
                </a:spcAft>
                <a:buClrTx/>
                <a:buSzTx/>
                <a:buFontTx/>
                <a:buNone/>
              </a:pPr>
              <a:r>
                <a:rPr kumimoji="1" lang="zh-CN" altLang="en-US" sz="1600" b="1">
                  <a:solidFill>
                    <a:schemeClr val="tx1"/>
                  </a:solidFill>
                  <a:effectLst/>
                  <a:latin typeface="Times New Roman" pitchFamily="18" charset="0"/>
                </a:rPr>
                <a:t>程序</a:t>
              </a:r>
              <a:r>
                <a:rPr kumimoji="1" lang="en-US" altLang="zh-CN" sz="1600" b="1">
                  <a:solidFill>
                    <a:schemeClr val="tx1"/>
                  </a:solidFill>
                  <a:effectLst/>
                  <a:latin typeface="Times New Roman" pitchFamily="18" charset="0"/>
                </a:rPr>
                <a:t>31</a:t>
              </a:r>
            </a:p>
          </p:txBody>
        </p:sp>
        <p:sp>
          <p:nvSpPr>
            <p:cNvPr id="18463" name="Text Box 12"/>
            <p:cNvSpPr txBox="1">
              <a:spLocks noChangeArrowheads="1"/>
            </p:cNvSpPr>
            <p:nvPr/>
          </p:nvSpPr>
          <p:spPr bwMode="auto">
            <a:xfrm>
              <a:off x="2143" y="2741"/>
              <a:ext cx="538" cy="218"/>
            </a:xfrm>
            <a:prstGeom prst="rect">
              <a:avLst/>
            </a:prstGeom>
            <a:solidFill>
              <a:srgbClr val="FFFF66"/>
            </a:solidFill>
            <a:ln w="9525">
              <a:solidFill>
                <a:schemeClr val="tx1"/>
              </a:solidFill>
              <a:miter lim="800000"/>
              <a:headEnd/>
              <a:tailEnd/>
            </a:ln>
          </p:spPr>
          <p:txBody>
            <a:bodyPr>
              <a:spAutoFit/>
            </a:bodyPr>
            <a:lstStyle/>
            <a:p>
              <a:pPr algn="ctr" eaLnBrk="1" hangingPunct="1">
                <a:lnSpc>
                  <a:spcPct val="100000"/>
                </a:lnSpc>
                <a:spcBef>
                  <a:spcPct val="50000"/>
                </a:spcBef>
                <a:spcAft>
                  <a:spcPct val="0"/>
                </a:spcAft>
                <a:buClrTx/>
                <a:buSzTx/>
                <a:buFontTx/>
                <a:buNone/>
              </a:pPr>
              <a:r>
                <a:rPr kumimoji="1" lang="zh-CN" altLang="en-US" sz="1600" b="1">
                  <a:solidFill>
                    <a:schemeClr val="tx1"/>
                  </a:solidFill>
                  <a:effectLst/>
                  <a:latin typeface="Times New Roman" pitchFamily="18" charset="0"/>
                </a:rPr>
                <a:t>程序</a:t>
              </a:r>
              <a:r>
                <a:rPr kumimoji="1" lang="en-US" altLang="zh-CN" sz="1600" b="1">
                  <a:solidFill>
                    <a:schemeClr val="tx1"/>
                  </a:solidFill>
                  <a:effectLst/>
                  <a:latin typeface="Times New Roman" pitchFamily="18" charset="0"/>
                </a:rPr>
                <a:t>32</a:t>
              </a:r>
            </a:p>
          </p:txBody>
        </p:sp>
        <p:sp>
          <p:nvSpPr>
            <p:cNvPr id="633869" name="Line 13"/>
            <p:cNvSpPr>
              <a:spLocks noChangeShapeType="1"/>
            </p:cNvSpPr>
            <p:nvPr/>
          </p:nvSpPr>
          <p:spPr bwMode="auto">
            <a:xfrm>
              <a:off x="1377" y="2053"/>
              <a:ext cx="0" cy="198"/>
            </a:xfrm>
            <a:prstGeom prst="line">
              <a:avLst/>
            </a:prstGeom>
            <a:noFill/>
            <a:ln w="19050">
              <a:solidFill>
                <a:schemeClr val="tx1"/>
              </a:solidFill>
              <a:round/>
              <a:headEnd/>
              <a:tailEnd type="triangle" w="med" len="med"/>
            </a:ln>
            <a:effectLst/>
          </p:spPr>
          <p:txBody>
            <a:bodyPr/>
            <a:lstStyle/>
            <a:p>
              <a:pPr>
                <a:defRPr/>
              </a:pPr>
              <a:endParaRPr lang="zh-CN" altLang="en-US"/>
            </a:p>
          </p:txBody>
        </p:sp>
        <p:sp>
          <p:nvSpPr>
            <p:cNvPr id="633870" name="Line 14"/>
            <p:cNvSpPr>
              <a:spLocks noChangeShapeType="1"/>
            </p:cNvSpPr>
            <p:nvPr/>
          </p:nvSpPr>
          <p:spPr bwMode="auto">
            <a:xfrm flipH="1">
              <a:off x="640" y="2024"/>
              <a:ext cx="471" cy="236"/>
            </a:xfrm>
            <a:prstGeom prst="line">
              <a:avLst/>
            </a:prstGeom>
            <a:noFill/>
            <a:ln w="12700">
              <a:solidFill>
                <a:schemeClr val="tx1"/>
              </a:solidFill>
              <a:round/>
              <a:headEnd/>
              <a:tailEnd type="triangle" w="med" len="med"/>
            </a:ln>
            <a:effectLst/>
          </p:spPr>
          <p:txBody>
            <a:bodyPr/>
            <a:lstStyle/>
            <a:p>
              <a:pPr>
                <a:defRPr/>
              </a:pPr>
              <a:endParaRPr lang="zh-CN" altLang="en-US"/>
            </a:p>
          </p:txBody>
        </p:sp>
        <p:sp>
          <p:nvSpPr>
            <p:cNvPr id="633871" name="Line 15"/>
            <p:cNvSpPr>
              <a:spLocks noChangeShapeType="1"/>
            </p:cNvSpPr>
            <p:nvPr/>
          </p:nvSpPr>
          <p:spPr bwMode="auto">
            <a:xfrm>
              <a:off x="1655" y="2024"/>
              <a:ext cx="488" cy="236"/>
            </a:xfrm>
            <a:prstGeom prst="line">
              <a:avLst/>
            </a:prstGeom>
            <a:noFill/>
            <a:ln w="12700">
              <a:solidFill>
                <a:schemeClr val="tx1"/>
              </a:solidFill>
              <a:round/>
              <a:headEnd/>
              <a:tailEnd type="triangle" w="med" len="med"/>
            </a:ln>
            <a:effectLst/>
          </p:spPr>
          <p:txBody>
            <a:bodyPr/>
            <a:lstStyle/>
            <a:p>
              <a:pPr>
                <a:defRPr/>
              </a:pPr>
              <a:endParaRPr lang="zh-CN" altLang="en-US"/>
            </a:p>
          </p:txBody>
        </p:sp>
        <p:sp>
          <p:nvSpPr>
            <p:cNvPr id="633872" name="Line 16"/>
            <p:cNvSpPr>
              <a:spLocks noChangeShapeType="1"/>
            </p:cNvSpPr>
            <p:nvPr/>
          </p:nvSpPr>
          <p:spPr bwMode="auto">
            <a:xfrm flipH="1">
              <a:off x="1157" y="2478"/>
              <a:ext cx="181" cy="272"/>
            </a:xfrm>
            <a:prstGeom prst="line">
              <a:avLst/>
            </a:prstGeom>
            <a:noFill/>
            <a:ln w="12700">
              <a:solidFill>
                <a:schemeClr val="tx1"/>
              </a:solidFill>
              <a:round/>
              <a:headEnd/>
              <a:tailEnd type="triangle" w="med" len="med"/>
            </a:ln>
            <a:effectLst/>
          </p:spPr>
          <p:txBody>
            <a:bodyPr/>
            <a:lstStyle/>
            <a:p>
              <a:pPr>
                <a:defRPr/>
              </a:pPr>
              <a:endParaRPr lang="zh-CN" altLang="en-US"/>
            </a:p>
          </p:txBody>
        </p:sp>
        <p:sp>
          <p:nvSpPr>
            <p:cNvPr id="633873" name="Line 17"/>
            <p:cNvSpPr>
              <a:spLocks noChangeShapeType="1"/>
            </p:cNvSpPr>
            <p:nvPr/>
          </p:nvSpPr>
          <p:spPr bwMode="auto">
            <a:xfrm>
              <a:off x="1463" y="2486"/>
              <a:ext cx="238" cy="264"/>
            </a:xfrm>
            <a:prstGeom prst="line">
              <a:avLst/>
            </a:prstGeom>
            <a:noFill/>
            <a:ln w="12700">
              <a:solidFill>
                <a:schemeClr val="tx1"/>
              </a:solidFill>
              <a:round/>
              <a:headEnd/>
              <a:tailEnd type="triangle" w="med" len="med"/>
            </a:ln>
            <a:effectLst/>
          </p:spPr>
          <p:txBody>
            <a:bodyPr/>
            <a:lstStyle/>
            <a:p>
              <a:pPr>
                <a:defRPr/>
              </a:pPr>
              <a:endParaRPr lang="zh-CN" altLang="en-US"/>
            </a:p>
          </p:txBody>
        </p:sp>
        <p:sp>
          <p:nvSpPr>
            <p:cNvPr id="633874" name="Line 18"/>
            <p:cNvSpPr>
              <a:spLocks noChangeShapeType="1"/>
            </p:cNvSpPr>
            <p:nvPr/>
          </p:nvSpPr>
          <p:spPr bwMode="auto">
            <a:xfrm flipH="1">
              <a:off x="385" y="2458"/>
              <a:ext cx="170" cy="283"/>
            </a:xfrm>
            <a:prstGeom prst="line">
              <a:avLst/>
            </a:prstGeom>
            <a:noFill/>
            <a:ln w="12700">
              <a:solidFill>
                <a:schemeClr val="tx1"/>
              </a:solidFill>
              <a:round/>
              <a:headEnd/>
              <a:tailEnd type="triangle" w="med" len="med"/>
            </a:ln>
            <a:effectLst/>
          </p:spPr>
          <p:txBody>
            <a:bodyPr/>
            <a:lstStyle/>
            <a:p>
              <a:pPr>
                <a:defRPr/>
              </a:pPr>
              <a:endParaRPr lang="zh-CN" altLang="en-US"/>
            </a:p>
          </p:txBody>
        </p:sp>
        <p:sp>
          <p:nvSpPr>
            <p:cNvPr id="633875" name="Line 19"/>
            <p:cNvSpPr>
              <a:spLocks noChangeShapeType="1"/>
            </p:cNvSpPr>
            <p:nvPr/>
          </p:nvSpPr>
          <p:spPr bwMode="auto">
            <a:xfrm>
              <a:off x="754" y="2486"/>
              <a:ext cx="198" cy="255"/>
            </a:xfrm>
            <a:prstGeom prst="line">
              <a:avLst/>
            </a:prstGeom>
            <a:noFill/>
            <a:ln w="12700">
              <a:solidFill>
                <a:schemeClr val="tx1"/>
              </a:solidFill>
              <a:round/>
              <a:headEnd/>
              <a:tailEnd type="triangle" w="med" len="med"/>
            </a:ln>
            <a:effectLst/>
          </p:spPr>
          <p:txBody>
            <a:bodyPr/>
            <a:lstStyle/>
            <a:p>
              <a:pPr>
                <a:defRPr/>
              </a:pPr>
              <a:endParaRPr lang="zh-CN" altLang="en-US"/>
            </a:p>
          </p:txBody>
        </p:sp>
        <p:sp>
          <p:nvSpPr>
            <p:cNvPr id="633876" name="Line 20"/>
            <p:cNvSpPr>
              <a:spLocks noChangeShapeType="1"/>
            </p:cNvSpPr>
            <p:nvPr/>
          </p:nvSpPr>
          <p:spPr bwMode="auto">
            <a:xfrm flipH="1">
              <a:off x="1831" y="2486"/>
              <a:ext cx="255" cy="255"/>
            </a:xfrm>
            <a:prstGeom prst="line">
              <a:avLst/>
            </a:prstGeom>
            <a:noFill/>
            <a:ln w="12700">
              <a:solidFill>
                <a:schemeClr val="tx1"/>
              </a:solidFill>
              <a:round/>
              <a:headEnd/>
              <a:tailEnd type="triangle" w="med" len="med"/>
            </a:ln>
            <a:effectLst/>
          </p:spPr>
          <p:txBody>
            <a:bodyPr/>
            <a:lstStyle/>
            <a:p>
              <a:pPr>
                <a:defRPr/>
              </a:pPr>
              <a:endParaRPr lang="zh-CN" altLang="en-US"/>
            </a:p>
          </p:txBody>
        </p:sp>
        <p:sp>
          <p:nvSpPr>
            <p:cNvPr id="633877" name="Line 21"/>
            <p:cNvSpPr>
              <a:spLocks noChangeShapeType="1"/>
            </p:cNvSpPr>
            <p:nvPr/>
          </p:nvSpPr>
          <p:spPr bwMode="auto">
            <a:xfrm>
              <a:off x="2171" y="2486"/>
              <a:ext cx="284" cy="255"/>
            </a:xfrm>
            <a:prstGeom prst="line">
              <a:avLst/>
            </a:prstGeom>
            <a:noFill/>
            <a:ln w="12700">
              <a:solidFill>
                <a:schemeClr val="tx1"/>
              </a:solidFill>
              <a:round/>
              <a:headEnd/>
              <a:tailEnd type="triangle" w="med" len="med"/>
            </a:ln>
            <a:effectLst/>
          </p:spPr>
          <p:txBody>
            <a:bodyPr/>
            <a:lstStyle/>
            <a:p>
              <a:pPr>
                <a:defRPr/>
              </a:pPr>
              <a:endParaRPr lang="zh-CN" altLang="en-US"/>
            </a:p>
          </p:txBody>
        </p:sp>
        <p:sp>
          <p:nvSpPr>
            <p:cNvPr id="18473" name="Text Box 22"/>
            <p:cNvSpPr txBox="1">
              <a:spLocks noChangeArrowheads="1"/>
            </p:cNvSpPr>
            <p:nvPr/>
          </p:nvSpPr>
          <p:spPr bwMode="auto">
            <a:xfrm>
              <a:off x="329" y="3110"/>
              <a:ext cx="2069" cy="250"/>
            </a:xfrm>
            <a:prstGeom prst="rect">
              <a:avLst/>
            </a:prstGeom>
            <a:noFill/>
            <a:ln w="9525">
              <a:noFill/>
              <a:miter lim="800000"/>
              <a:headEnd/>
              <a:tailEnd/>
            </a:ln>
          </p:spPr>
          <p:txBody>
            <a:bodyPr>
              <a:spAutoFit/>
            </a:bodyPr>
            <a:lstStyle/>
            <a:p>
              <a:pPr algn="ctr" eaLnBrk="1" hangingPunct="1">
                <a:lnSpc>
                  <a:spcPct val="100000"/>
                </a:lnSpc>
                <a:spcBef>
                  <a:spcPct val="50000"/>
                </a:spcBef>
                <a:spcAft>
                  <a:spcPct val="0"/>
                </a:spcAft>
                <a:buClrTx/>
                <a:buSzTx/>
                <a:buFontTx/>
                <a:buNone/>
              </a:pPr>
              <a:r>
                <a:rPr kumimoji="1" lang="zh-CN" altLang="en-US" sz="2000">
                  <a:solidFill>
                    <a:schemeClr val="tx1"/>
                  </a:solidFill>
                  <a:effectLst/>
                  <a:latin typeface="Times New Roman" pitchFamily="18" charset="0"/>
                </a:rPr>
                <a:t>控制的调用</a:t>
              </a:r>
              <a:r>
                <a:rPr kumimoji="1" lang="en-US" altLang="zh-CN" sz="2000">
                  <a:solidFill>
                    <a:schemeClr val="tx1"/>
                  </a:solidFill>
                  <a:effectLst/>
                  <a:latin typeface="宋体" pitchFamily="2" charset="-122"/>
                </a:rPr>
                <a:t>—</a:t>
              </a:r>
              <a:r>
                <a:rPr kumimoji="1" lang="zh-CN" altLang="en-US" sz="2000">
                  <a:solidFill>
                    <a:schemeClr val="tx1"/>
                  </a:solidFill>
                  <a:effectLst/>
                  <a:latin typeface="Times New Roman" pitchFamily="18" charset="0"/>
                </a:rPr>
                <a:t>返回模型</a:t>
              </a:r>
            </a:p>
          </p:txBody>
        </p:sp>
      </p:grpSp>
      <p:sp>
        <p:nvSpPr>
          <p:cNvPr id="18437" name="Text Box 23"/>
          <p:cNvSpPr txBox="1">
            <a:spLocks noChangeArrowheads="1"/>
          </p:cNvSpPr>
          <p:nvPr/>
        </p:nvSpPr>
        <p:spPr bwMode="auto">
          <a:xfrm>
            <a:off x="304800" y="5638800"/>
            <a:ext cx="6705600" cy="457200"/>
          </a:xfrm>
          <a:prstGeom prst="rect">
            <a:avLst/>
          </a:prstGeom>
          <a:noFill/>
          <a:ln w="9525">
            <a:noFill/>
            <a:miter lim="800000"/>
            <a:headEnd/>
            <a:tailEnd/>
          </a:ln>
        </p:spPr>
        <p:txBody>
          <a:bodyPr>
            <a:spAutoFit/>
          </a:bodyPr>
          <a:lstStyle/>
          <a:p>
            <a:pPr eaLnBrk="1" hangingPunct="1">
              <a:lnSpc>
                <a:spcPct val="100000"/>
              </a:lnSpc>
              <a:spcBef>
                <a:spcPct val="50000"/>
              </a:spcBef>
              <a:spcAft>
                <a:spcPct val="0"/>
              </a:spcAft>
              <a:buClrTx/>
              <a:buSzTx/>
              <a:buFontTx/>
              <a:buNone/>
            </a:pPr>
            <a:r>
              <a:rPr kumimoji="1" lang="en-US" altLang="zh-CN" sz="2400" b="1">
                <a:solidFill>
                  <a:schemeClr val="tx1"/>
                </a:solidFill>
                <a:effectLst/>
                <a:latin typeface="Times New Roman" pitchFamily="18" charset="0"/>
                <a:ea typeface="楷体_GB2312" pitchFamily="49" charset="-122"/>
              </a:rPr>
              <a:t>2.</a:t>
            </a:r>
            <a:r>
              <a:rPr kumimoji="1" lang="zh-CN" altLang="en-US" sz="2400" b="1">
                <a:solidFill>
                  <a:schemeClr val="tx1"/>
                </a:solidFill>
                <a:effectLst/>
                <a:latin typeface="Times New Roman" pitchFamily="18" charset="0"/>
                <a:ea typeface="楷体_GB2312" pitchFamily="49" charset="-122"/>
              </a:rPr>
              <a:t>事件驱动系统 </a:t>
            </a:r>
            <a:r>
              <a:rPr kumimoji="1" lang="en-US" altLang="zh-CN" sz="2400" b="1">
                <a:solidFill>
                  <a:schemeClr val="tx1"/>
                </a:solidFill>
                <a:effectLst/>
                <a:latin typeface="Times New Roman" pitchFamily="18" charset="0"/>
                <a:ea typeface="楷体_GB2312" pitchFamily="49" charset="-122"/>
              </a:rPr>
              <a:t>—</a:t>
            </a:r>
            <a:r>
              <a:rPr kumimoji="1" lang="zh-CN" altLang="en-US" sz="2400" b="1">
                <a:solidFill>
                  <a:schemeClr val="tx1"/>
                </a:solidFill>
                <a:effectLst/>
                <a:latin typeface="Times New Roman" pitchFamily="18" charset="0"/>
                <a:ea typeface="楷体_GB2312" pitchFamily="49" charset="-122"/>
              </a:rPr>
              <a:t>由外部产生的事件来驱动系统</a:t>
            </a:r>
          </a:p>
        </p:txBody>
      </p:sp>
      <p:sp>
        <p:nvSpPr>
          <p:cNvPr id="18438" name="Text Box 24"/>
          <p:cNvSpPr txBox="1">
            <a:spLocks noChangeArrowheads="1"/>
          </p:cNvSpPr>
          <p:nvPr/>
        </p:nvSpPr>
        <p:spPr bwMode="auto">
          <a:xfrm>
            <a:off x="514350" y="6096000"/>
            <a:ext cx="5734050" cy="457200"/>
          </a:xfrm>
          <a:prstGeom prst="rect">
            <a:avLst/>
          </a:prstGeom>
          <a:noFill/>
          <a:ln w="9525">
            <a:noFill/>
            <a:miter lim="800000"/>
            <a:headEnd/>
            <a:tailEnd/>
          </a:ln>
        </p:spPr>
        <p:txBody>
          <a:bodyPr>
            <a:spAutoFit/>
          </a:bodyPr>
          <a:lstStyle/>
          <a:p>
            <a:pPr eaLnBrk="1" hangingPunct="1">
              <a:lnSpc>
                <a:spcPct val="100000"/>
              </a:lnSpc>
              <a:spcBef>
                <a:spcPct val="50000"/>
              </a:spcBef>
              <a:spcAft>
                <a:spcPct val="0"/>
              </a:spcAft>
              <a:buClrTx/>
              <a:buSzTx/>
              <a:buFontTx/>
              <a:buNone/>
            </a:pPr>
            <a:r>
              <a:rPr kumimoji="1" lang="zh-CN" altLang="en-US" sz="2400" b="1">
                <a:solidFill>
                  <a:schemeClr val="tx1"/>
                </a:solidFill>
                <a:effectLst/>
                <a:latin typeface="Times New Roman" pitchFamily="18" charset="0"/>
                <a:ea typeface="楷体_GB2312" pitchFamily="49" charset="-122"/>
              </a:rPr>
              <a:t>分为：     广播模型          中断驱动的模型</a:t>
            </a:r>
          </a:p>
        </p:txBody>
      </p:sp>
      <p:pic>
        <p:nvPicPr>
          <p:cNvPr id="18439" name="Picture 25" descr="变色小球"/>
          <p:cNvPicPr>
            <a:picLocks noChangeAspect="1" noChangeArrowheads="1" noCrop="1"/>
          </p:cNvPicPr>
          <p:nvPr/>
        </p:nvPicPr>
        <p:blipFill>
          <a:blip r:embed="rId2" cstate="print"/>
          <a:srcRect/>
          <a:stretch>
            <a:fillRect/>
          </a:stretch>
        </p:blipFill>
        <p:spPr bwMode="auto">
          <a:xfrm>
            <a:off x="1666875" y="6248400"/>
            <a:ext cx="133350" cy="133350"/>
          </a:xfrm>
          <a:prstGeom prst="rect">
            <a:avLst/>
          </a:prstGeom>
          <a:noFill/>
          <a:ln w="9525">
            <a:noFill/>
            <a:miter lim="800000"/>
            <a:headEnd/>
            <a:tailEnd/>
          </a:ln>
        </p:spPr>
      </p:pic>
      <p:pic>
        <p:nvPicPr>
          <p:cNvPr id="18440" name="Picture 26" descr="变色小球"/>
          <p:cNvPicPr>
            <a:picLocks noChangeAspect="1" noChangeArrowheads="1" noCrop="1"/>
          </p:cNvPicPr>
          <p:nvPr/>
        </p:nvPicPr>
        <p:blipFill>
          <a:blip r:embed="rId2" cstate="print"/>
          <a:srcRect/>
          <a:stretch>
            <a:fillRect/>
          </a:stretch>
        </p:blipFill>
        <p:spPr bwMode="auto">
          <a:xfrm>
            <a:off x="3714750" y="6248400"/>
            <a:ext cx="133350" cy="133350"/>
          </a:xfrm>
          <a:prstGeom prst="rect">
            <a:avLst/>
          </a:prstGeom>
          <a:noFill/>
          <a:ln w="9525">
            <a:noFill/>
            <a:miter lim="800000"/>
            <a:headEnd/>
            <a:tailEnd/>
          </a:ln>
        </p:spPr>
      </p:pic>
      <p:grpSp>
        <p:nvGrpSpPr>
          <p:cNvPr id="18441" name="Group 27"/>
          <p:cNvGrpSpPr>
            <a:grpSpLocks/>
          </p:cNvGrpSpPr>
          <p:nvPr/>
        </p:nvGrpSpPr>
        <p:grpSpPr bwMode="auto">
          <a:xfrm>
            <a:off x="4638675" y="2327275"/>
            <a:ext cx="3983038" cy="2990850"/>
            <a:chOff x="2922" y="1168"/>
            <a:chExt cx="2509" cy="1884"/>
          </a:xfrm>
        </p:grpSpPr>
        <p:grpSp>
          <p:nvGrpSpPr>
            <p:cNvPr id="18443" name="Group 28"/>
            <p:cNvGrpSpPr>
              <a:grpSpLocks/>
            </p:cNvGrpSpPr>
            <p:nvPr/>
          </p:nvGrpSpPr>
          <p:grpSpPr bwMode="auto">
            <a:xfrm>
              <a:off x="2922" y="1168"/>
              <a:ext cx="2481" cy="1446"/>
              <a:chOff x="2922" y="1168"/>
              <a:chExt cx="2481" cy="1446"/>
            </a:xfrm>
          </p:grpSpPr>
          <p:sp>
            <p:nvSpPr>
              <p:cNvPr id="18445" name="AutoShape 29"/>
              <p:cNvSpPr>
                <a:spLocks noChangeArrowheads="1"/>
              </p:cNvSpPr>
              <p:nvPr/>
            </p:nvSpPr>
            <p:spPr bwMode="auto">
              <a:xfrm>
                <a:off x="3702" y="1735"/>
                <a:ext cx="766" cy="312"/>
              </a:xfrm>
              <a:prstGeom prst="flowChartAlternateProcess">
                <a:avLst/>
              </a:prstGeom>
              <a:solidFill>
                <a:srgbClr val="FFFF66"/>
              </a:solidFill>
              <a:ln w="9525">
                <a:solidFill>
                  <a:schemeClr val="tx1"/>
                </a:solidFill>
                <a:miter lim="800000"/>
                <a:headEnd/>
                <a:tailEnd/>
              </a:ln>
            </p:spPr>
            <p:txBody>
              <a:bodyPr wrap="none" anchor="ctr"/>
              <a:lstStyle/>
              <a:p>
                <a:pPr algn="ctr" eaLnBrk="1" hangingPunct="1">
                  <a:lnSpc>
                    <a:spcPct val="100000"/>
                  </a:lnSpc>
                  <a:spcAft>
                    <a:spcPct val="0"/>
                  </a:spcAft>
                  <a:buClrTx/>
                  <a:buSzTx/>
                  <a:buFontTx/>
                  <a:buNone/>
                </a:pPr>
                <a:r>
                  <a:rPr kumimoji="1" lang="zh-CN" altLang="en-US" sz="1800" b="1">
                    <a:solidFill>
                      <a:schemeClr val="tx1"/>
                    </a:solidFill>
                    <a:effectLst/>
                    <a:latin typeface="Times New Roman" pitchFamily="18" charset="0"/>
                    <a:ea typeface="楷体_GB2312" pitchFamily="49" charset="-122"/>
                  </a:rPr>
                  <a:t>系统控制器</a:t>
                </a:r>
              </a:p>
            </p:txBody>
          </p:sp>
          <p:sp>
            <p:nvSpPr>
              <p:cNvPr id="18446" name="AutoShape 30"/>
              <p:cNvSpPr>
                <a:spLocks noChangeArrowheads="1"/>
              </p:cNvSpPr>
              <p:nvPr/>
            </p:nvSpPr>
            <p:spPr bwMode="auto">
              <a:xfrm>
                <a:off x="2922" y="2302"/>
                <a:ext cx="680" cy="312"/>
              </a:xfrm>
              <a:prstGeom prst="flowChartAlternateProcess">
                <a:avLst/>
              </a:prstGeom>
              <a:solidFill>
                <a:srgbClr val="FFFF66"/>
              </a:solidFill>
              <a:ln w="9525">
                <a:solidFill>
                  <a:schemeClr val="tx1"/>
                </a:solidFill>
                <a:miter lim="800000"/>
                <a:headEnd/>
                <a:tailEnd/>
              </a:ln>
            </p:spPr>
            <p:txBody>
              <a:bodyPr wrap="none" anchor="ctr"/>
              <a:lstStyle/>
              <a:p>
                <a:pPr algn="ctr" eaLnBrk="1" hangingPunct="1">
                  <a:lnSpc>
                    <a:spcPct val="100000"/>
                  </a:lnSpc>
                  <a:spcAft>
                    <a:spcPct val="0"/>
                  </a:spcAft>
                  <a:buClrTx/>
                  <a:buSzTx/>
                  <a:buFontTx/>
                  <a:buNone/>
                </a:pPr>
                <a:r>
                  <a:rPr kumimoji="1" lang="zh-CN" altLang="en-US" sz="1800" b="1">
                    <a:solidFill>
                      <a:schemeClr val="tx1"/>
                    </a:solidFill>
                    <a:effectLst/>
                    <a:latin typeface="Times New Roman" pitchFamily="18" charset="0"/>
                    <a:ea typeface="楷体_GB2312" pitchFamily="49" charset="-122"/>
                  </a:rPr>
                  <a:t>计算进程</a:t>
                </a:r>
              </a:p>
            </p:txBody>
          </p:sp>
          <p:sp>
            <p:nvSpPr>
              <p:cNvPr id="18447" name="AutoShape 31"/>
              <p:cNvSpPr>
                <a:spLocks noChangeArrowheads="1"/>
              </p:cNvSpPr>
              <p:nvPr/>
            </p:nvSpPr>
            <p:spPr bwMode="auto">
              <a:xfrm>
                <a:off x="3787" y="2302"/>
                <a:ext cx="680" cy="312"/>
              </a:xfrm>
              <a:prstGeom prst="flowChartAlternateProcess">
                <a:avLst/>
              </a:prstGeom>
              <a:solidFill>
                <a:srgbClr val="FFFF66"/>
              </a:solidFill>
              <a:ln w="9525">
                <a:solidFill>
                  <a:schemeClr val="tx1"/>
                </a:solidFill>
                <a:miter lim="800000"/>
                <a:headEnd/>
                <a:tailEnd/>
              </a:ln>
            </p:spPr>
            <p:txBody>
              <a:bodyPr wrap="none" anchor="ctr"/>
              <a:lstStyle/>
              <a:p>
                <a:pPr algn="ctr" eaLnBrk="1" hangingPunct="1">
                  <a:lnSpc>
                    <a:spcPct val="100000"/>
                  </a:lnSpc>
                  <a:spcAft>
                    <a:spcPct val="0"/>
                  </a:spcAft>
                  <a:buClrTx/>
                  <a:buSzTx/>
                  <a:buFontTx/>
                  <a:buNone/>
                </a:pPr>
                <a:r>
                  <a:rPr kumimoji="1" lang="zh-CN" altLang="en-US" sz="1800" b="1">
                    <a:solidFill>
                      <a:schemeClr val="tx1"/>
                    </a:solidFill>
                    <a:effectLst/>
                    <a:latin typeface="Times New Roman" pitchFamily="18" charset="0"/>
                    <a:ea typeface="楷体_GB2312" pitchFamily="49" charset="-122"/>
                  </a:rPr>
                  <a:t>用户界面</a:t>
                </a:r>
              </a:p>
            </p:txBody>
          </p:sp>
          <p:sp>
            <p:nvSpPr>
              <p:cNvPr id="18448" name="AutoShape 32"/>
              <p:cNvSpPr>
                <a:spLocks noChangeArrowheads="1"/>
              </p:cNvSpPr>
              <p:nvPr/>
            </p:nvSpPr>
            <p:spPr bwMode="auto">
              <a:xfrm>
                <a:off x="4666" y="2302"/>
                <a:ext cx="737" cy="312"/>
              </a:xfrm>
              <a:prstGeom prst="flowChartAlternateProcess">
                <a:avLst/>
              </a:prstGeom>
              <a:solidFill>
                <a:srgbClr val="FFFF66"/>
              </a:solidFill>
              <a:ln w="9525">
                <a:solidFill>
                  <a:schemeClr val="tx1"/>
                </a:solidFill>
                <a:miter lim="800000"/>
                <a:headEnd/>
                <a:tailEnd/>
              </a:ln>
            </p:spPr>
            <p:txBody>
              <a:bodyPr wrap="none" anchor="ctr"/>
              <a:lstStyle/>
              <a:p>
                <a:pPr algn="ctr" eaLnBrk="1" hangingPunct="1">
                  <a:lnSpc>
                    <a:spcPct val="100000"/>
                  </a:lnSpc>
                  <a:spcAft>
                    <a:spcPct val="0"/>
                  </a:spcAft>
                  <a:buClrTx/>
                  <a:buSzTx/>
                  <a:buFontTx/>
                  <a:buNone/>
                </a:pPr>
                <a:r>
                  <a:rPr kumimoji="1" lang="zh-CN" altLang="en-US" sz="1800" b="1">
                    <a:solidFill>
                      <a:schemeClr val="tx1"/>
                    </a:solidFill>
                    <a:effectLst/>
                    <a:latin typeface="Times New Roman" pitchFamily="18" charset="0"/>
                    <a:ea typeface="楷体_GB2312" pitchFamily="49" charset="-122"/>
                  </a:rPr>
                  <a:t>故障处理器</a:t>
                </a:r>
              </a:p>
            </p:txBody>
          </p:sp>
          <p:sp>
            <p:nvSpPr>
              <p:cNvPr id="18449" name="AutoShape 33"/>
              <p:cNvSpPr>
                <a:spLocks noChangeArrowheads="1"/>
              </p:cNvSpPr>
              <p:nvPr/>
            </p:nvSpPr>
            <p:spPr bwMode="auto">
              <a:xfrm>
                <a:off x="2965" y="1168"/>
                <a:ext cx="851" cy="312"/>
              </a:xfrm>
              <a:prstGeom prst="flowChartAlternateProcess">
                <a:avLst/>
              </a:prstGeom>
              <a:solidFill>
                <a:srgbClr val="FFFF66"/>
              </a:solidFill>
              <a:ln w="9525">
                <a:solidFill>
                  <a:schemeClr val="tx1"/>
                </a:solidFill>
                <a:miter lim="800000"/>
                <a:headEnd/>
                <a:tailEnd/>
              </a:ln>
            </p:spPr>
            <p:txBody>
              <a:bodyPr wrap="none" anchor="ctr"/>
              <a:lstStyle/>
              <a:p>
                <a:pPr algn="ctr" eaLnBrk="1" hangingPunct="1">
                  <a:lnSpc>
                    <a:spcPct val="100000"/>
                  </a:lnSpc>
                  <a:spcAft>
                    <a:spcPct val="0"/>
                  </a:spcAft>
                  <a:buClrTx/>
                  <a:buSzTx/>
                  <a:buFontTx/>
                  <a:buNone/>
                </a:pPr>
                <a:r>
                  <a:rPr kumimoji="1" lang="zh-CN" altLang="en-US" sz="1800" b="1">
                    <a:solidFill>
                      <a:schemeClr val="tx1"/>
                    </a:solidFill>
                    <a:effectLst/>
                    <a:latin typeface="Times New Roman" pitchFamily="18" charset="0"/>
                    <a:ea typeface="楷体_GB2312" pitchFamily="49" charset="-122"/>
                  </a:rPr>
                  <a:t>传感器进程</a:t>
                </a:r>
              </a:p>
            </p:txBody>
          </p:sp>
          <p:sp>
            <p:nvSpPr>
              <p:cNvPr id="18450" name="AutoShape 34"/>
              <p:cNvSpPr>
                <a:spLocks noChangeArrowheads="1"/>
              </p:cNvSpPr>
              <p:nvPr/>
            </p:nvSpPr>
            <p:spPr bwMode="auto">
              <a:xfrm>
                <a:off x="4354" y="1168"/>
                <a:ext cx="936" cy="312"/>
              </a:xfrm>
              <a:prstGeom prst="flowChartAlternateProcess">
                <a:avLst/>
              </a:prstGeom>
              <a:solidFill>
                <a:srgbClr val="FFFF66"/>
              </a:solidFill>
              <a:ln w="9525">
                <a:solidFill>
                  <a:schemeClr val="tx1"/>
                </a:solidFill>
                <a:miter lim="800000"/>
                <a:headEnd/>
                <a:tailEnd/>
              </a:ln>
            </p:spPr>
            <p:txBody>
              <a:bodyPr wrap="none" anchor="ctr"/>
              <a:lstStyle/>
              <a:p>
                <a:pPr algn="ctr" eaLnBrk="1" hangingPunct="1">
                  <a:lnSpc>
                    <a:spcPct val="100000"/>
                  </a:lnSpc>
                  <a:spcAft>
                    <a:spcPct val="0"/>
                  </a:spcAft>
                  <a:buClrTx/>
                  <a:buSzTx/>
                  <a:buFontTx/>
                  <a:buNone/>
                </a:pPr>
                <a:r>
                  <a:rPr kumimoji="1" lang="zh-CN" altLang="en-US" sz="1800" b="1">
                    <a:solidFill>
                      <a:schemeClr val="tx1"/>
                    </a:solidFill>
                    <a:effectLst/>
                    <a:latin typeface="Times New Roman" pitchFamily="18" charset="0"/>
                    <a:ea typeface="楷体_GB2312" pitchFamily="49" charset="-122"/>
                  </a:rPr>
                  <a:t>传动装置进程</a:t>
                </a:r>
              </a:p>
            </p:txBody>
          </p:sp>
          <p:sp>
            <p:nvSpPr>
              <p:cNvPr id="633891" name="Line 35"/>
              <p:cNvSpPr>
                <a:spLocks noChangeShapeType="1"/>
              </p:cNvSpPr>
              <p:nvPr/>
            </p:nvSpPr>
            <p:spPr bwMode="auto">
              <a:xfrm>
                <a:off x="3419" y="1480"/>
                <a:ext cx="453" cy="255"/>
              </a:xfrm>
              <a:prstGeom prst="line">
                <a:avLst/>
              </a:prstGeom>
              <a:noFill/>
              <a:ln w="28575">
                <a:solidFill>
                  <a:schemeClr val="tx1"/>
                </a:solidFill>
                <a:round/>
                <a:headEnd type="triangle" w="med" len="med"/>
                <a:tailEnd type="triangle" w="med" len="med"/>
              </a:ln>
              <a:effectLst/>
            </p:spPr>
            <p:txBody>
              <a:bodyPr/>
              <a:lstStyle/>
              <a:p>
                <a:pPr>
                  <a:defRPr/>
                </a:pPr>
                <a:endParaRPr lang="zh-CN" altLang="en-US"/>
              </a:p>
            </p:txBody>
          </p:sp>
          <p:sp>
            <p:nvSpPr>
              <p:cNvPr id="633892" name="Line 36"/>
              <p:cNvSpPr>
                <a:spLocks noChangeShapeType="1"/>
              </p:cNvSpPr>
              <p:nvPr/>
            </p:nvSpPr>
            <p:spPr bwMode="auto">
              <a:xfrm flipH="1">
                <a:off x="4297" y="1508"/>
                <a:ext cx="426" cy="198"/>
              </a:xfrm>
              <a:prstGeom prst="line">
                <a:avLst/>
              </a:prstGeom>
              <a:noFill/>
              <a:ln w="28575">
                <a:solidFill>
                  <a:schemeClr val="tx1"/>
                </a:solidFill>
                <a:round/>
                <a:headEnd type="triangle" w="med" len="med"/>
                <a:tailEnd type="triangle" w="med" len="med"/>
              </a:ln>
              <a:effectLst/>
            </p:spPr>
            <p:txBody>
              <a:bodyPr/>
              <a:lstStyle/>
              <a:p>
                <a:pPr>
                  <a:defRPr/>
                </a:pPr>
                <a:endParaRPr lang="zh-CN" altLang="en-US"/>
              </a:p>
            </p:txBody>
          </p:sp>
          <p:sp>
            <p:nvSpPr>
              <p:cNvPr id="633893" name="Line 37"/>
              <p:cNvSpPr>
                <a:spLocks noChangeShapeType="1"/>
              </p:cNvSpPr>
              <p:nvPr/>
            </p:nvSpPr>
            <p:spPr bwMode="auto">
              <a:xfrm flipH="1">
                <a:off x="3334" y="2047"/>
                <a:ext cx="567" cy="255"/>
              </a:xfrm>
              <a:prstGeom prst="line">
                <a:avLst/>
              </a:prstGeom>
              <a:noFill/>
              <a:ln w="28575">
                <a:solidFill>
                  <a:schemeClr val="tx1"/>
                </a:solidFill>
                <a:round/>
                <a:headEnd type="triangle" w="med" len="med"/>
                <a:tailEnd type="triangle" w="med" len="med"/>
              </a:ln>
              <a:effectLst/>
            </p:spPr>
            <p:txBody>
              <a:bodyPr/>
              <a:lstStyle/>
              <a:p>
                <a:pPr>
                  <a:defRPr/>
                </a:pPr>
                <a:endParaRPr lang="zh-CN" altLang="en-US"/>
              </a:p>
            </p:txBody>
          </p:sp>
          <p:sp>
            <p:nvSpPr>
              <p:cNvPr id="633894" name="Line 38"/>
              <p:cNvSpPr>
                <a:spLocks noChangeShapeType="1"/>
              </p:cNvSpPr>
              <p:nvPr/>
            </p:nvSpPr>
            <p:spPr bwMode="auto">
              <a:xfrm>
                <a:off x="4099" y="2047"/>
                <a:ext cx="0" cy="255"/>
              </a:xfrm>
              <a:prstGeom prst="line">
                <a:avLst/>
              </a:prstGeom>
              <a:noFill/>
              <a:ln w="28575">
                <a:solidFill>
                  <a:schemeClr val="tx1"/>
                </a:solidFill>
                <a:round/>
                <a:headEnd type="triangle" w="med" len="med"/>
                <a:tailEnd type="triangle" w="med" len="med"/>
              </a:ln>
              <a:effectLst/>
            </p:spPr>
            <p:txBody>
              <a:bodyPr/>
              <a:lstStyle/>
              <a:p>
                <a:pPr>
                  <a:defRPr/>
                </a:pPr>
                <a:endParaRPr lang="zh-CN" altLang="en-US"/>
              </a:p>
            </p:txBody>
          </p:sp>
          <p:sp>
            <p:nvSpPr>
              <p:cNvPr id="633895" name="Line 39"/>
              <p:cNvSpPr>
                <a:spLocks noChangeShapeType="1"/>
              </p:cNvSpPr>
              <p:nvPr/>
            </p:nvSpPr>
            <p:spPr bwMode="auto">
              <a:xfrm>
                <a:off x="4326" y="2047"/>
                <a:ext cx="737" cy="255"/>
              </a:xfrm>
              <a:prstGeom prst="line">
                <a:avLst/>
              </a:prstGeom>
              <a:noFill/>
              <a:ln w="28575">
                <a:solidFill>
                  <a:schemeClr val="tx1"/>
                </a:solidFill>
                <a:round/>
                <a:headEnd type="triangle" w="med" len="med"/>
                <a:tailEnd type="triangle" w="med" len="med"/>
              </a:ln>
              <a:effectLst/>
            </p:spPr>
            <p:txBody>
              <a:bodyPr/>
              <a:lstStyle/>
              <a:p>
                <a:pPr>
                  <a:defRPr/>
                </a:pPr>
                <a:endParaRPr lang="zh-CN" altLang="en-US"/>
              </a:p>
            </p:txBody>
          </p:sp>
        </p:grpSp>
        <p:sp>
          <p:nvSpPr>
            <p:cNvPr id="18444" name="Text Box 40"/>
            <p:cNvSpPr txBox="1">
              <a:spLocks noChangeArrowheads="1"/>
            </p:cNvSpPr>
            <p:nvPr/>
          </p:nvSpPr>
          <p:spPr bwMode="auto">
            <a:xfrm>
              <a:off x="2937" y="2802"/>
              <a:ext cx="2494" cy="250"/>
            </a:xfrm>
            <a:prstGeom prst="rect">
              <a:avLst/>
            </a:prstGeom>
            <a:noFill/>
            <a:ln w="9525">
              <a:noFill/>
              <a:miter lim="800000"/>
              <a:headEnd/>
              <a:tailEnd/>
            </a:ln>
          </p:spPr>
          <p:txBody>
            <a:bodyPr>
              <a:spAutoFit/>
            </a:bodyPr>
            <a:lstStyle/>
            <a:p>
              <a:pPr algn="ctr" eaLnBrk="1" hangingPunct="1">
                <a:lnSpc>
                  <a:spcPct val="100000"/>
                </a:lnSpc>
                <a:spcBef>
                  <a:spcPct val="50000"/>
                </a:spcBef>
                <a:spcAft>
                  <a:spcPct val="0"/>
                </a:spcAft>
                <a:buClrTx/>
                <a:buSzTx/>
                <a:buFontTx/>
                <a:buNone/>
              </a:pPr>
              <a:r>
                <a:rPr kumimoji="1" lang="zh-CN" altLang="en-US" sz="2000">
                  <a:solidFill>
                    <a:schemeClr val="tx1"/>
                  </a:solidFill>
                  <a:effectLst/>
                  <a:latin typeface="Times New Roman" pitchFamily="18" charset="0"/>
                </a:rPr>
                <a:t>实时系统的集中式模型</a:t>
              </a:r>
            </a:p>
          </p:txBody>
        </p:sp>
      </p:grpSp>
      <p:sp>
        <p:nvSpPr>
          <p:cNvPr id="633897" name="Rectangle 41"/>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软件体系结构设计</a:t>
            </a:r>
          </a:p>
        </p:txBody>
      </p:sp>
    </p:spTree>
  </p:cSld>
  <p:clrMapOvr>
    <a:masterClrMapping/>
  </p:clrMapOvr>
  <p:transition>
    <p:randomBa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4" name="Text Box 4"/>
          <p:cNvSpPr txBox="1">
            <a:spLocks noChangeArrowheads="1"/>
          </p:cNvSpPr>
          <p:nvPr/>
        </p:nvSpPr>
        <p:spPr bwMode="auto">
          <a:xfrm>
            <a:off x="395288" y="1412875"/>
            <a:ext cx="8299450" cy="1735138"/>
          </a:xfrm>
          <a:prstGeom prst="rect">
            <a:avLst/>
          </a:prstGeom>
          <a:noFill/>
          <a:ln w="9525">
            <a:noFill/>
            <a:miter lim="800000"/>
            <a:headEnd/>
            <a:tailEnd/>
          </a:ln>
          <a:effectLst/>
        </p:spPr>
        <p:txBody>
          <a:bodyPr>
            <a:spAutoFit/>
          </a:bodyPr>
          <a:lstStyle/>
          <a:p>
            <a:pPr eaLnBrk="1" hangingPunct="1">
              <a:lnSpc>
                <a:spcPct val="150000"/>
              </a:lnSpc>
              <a:spcBef>
                <a:spcPct val="35000"/>
              </a:spcBef>
              <a:spcAft>
                <a:spcPct val="0"/>
              </a:spcAft>
              <a:buClrTx/>
              <a:buSzTx/>
              <a:buFontTx/>
              <a:buNone/>
              <a:defRPr/>
            </a:pPr>
            <a:r>
              <a:rPr kumimoji="1" lang="en-US" altLang="zh-CN" sz="2400" b="1">
                <a:effectLst>
                  <a:outerShdw blurRad="38100" dist="38100" dir="2700000" algn="tl">
                    <a:srgbClr val="C0C0C0"/>
                  </a:outerShdw>
                </a:effectLst>
              </a:rPr>
              <a:t>        </a:t>
            </a:r>
            <a:r>
              <a:rPr kumimoji="1" lang="zh-CN" altLang="en-US" sz="2400" b="1">
                <a:effectLst>
                  <a:outerShdw blurRad="38100" dist="38100" dir="2700000" algn="tl">
                    <a:srgbClr val="C0C0C0"/>
                  </a:outerShdw>
                </a:effectLst>
              </a:rPr>
              <a:t>模块是程序语句的集合，它拥有独立的命名，明确的输入、输出和范围。程序设计中的函数、过程、类、库等都可作为模块。模块用矩形框表示，并用模块名称来命名。 </a:t>
            </a:r>
          </a:p>
        </p:txBody>
      </p:sp>
      <p:sp>
        <p:nvSpPr>
          <p:cNvPr id="619525" name="Rectangle 5"/>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
        <p:nvSpPr>
          <p:cNvPr id="619526" name="Text Box 6"/>
          <p:cNvSpPr txBox="1">
            <a:spLocks noChangeArrowheads="1"/>
          </p:cNvSpPr>
          <p:nvPr/>
        </p:nvSpPr>
        <p:spPr bwMode="auto">
          <a:xfrm>
            <a:off x="1042988" y="3500438"/>
            <a:ext cx="2447925" cy="639762"/>
          </a:xfrm>
          <a:prstGeom prst="rect">
            <a:avLst/>
          </a:prstGeom>
          <a:noFill/>
          <a:ln w="9525">
            <a:noFill/>
            <a:miter lim="800000"/>
            <a:headEnd/>
            <a:tailEnd/>
          </a:ln>
          <a:effectLst/>
        </p:spPr>
        <p:txBody>
          <a:bodyPr>
            <a:spAutoFit/>
          </a:bodyPr>
          <a:lstStyle/>
          <a:p>
            <a:pPr eaLnBrk="1" hangingPunct="1">
              <a:lnSpc>
                <a:spcPct val="150000"/>
              </a:lnSpc>
              <a:spcBef>
                <a:spcPct val="35000"/>
              </a:spcBef>
              <a:spcAft>
                <a:spcPct val="0"/>
              </a:spcAft>
              <a:buClrTx/>
              <a:buSzTx/>
              <a:buFontTx/>
              <a:buNone/>
              <a:defRPr/>
            </a:pPr>
            <a:r>
              <a:rPr kumimoji="1" lang="zh-CN" altLang="en-US" sz="2400" b="1">
                <a:solidFill>
                  <a:schemeClr val="bg2"/>
                </a:solidFill>
                <a:effectLst>
                  <a:outerShdw blurRad="38100" dist="38100" dir="2700000" algn="tl">
                    <a:srgbClr val="C0C0C0"/>
                  </a:outerShdw>
                </a:effectLst>
              </a:rPr>
              <a:t>模块设计准则： </a:t>
            </a:r>
          </a:p>
        </p:txBody>
      </p:sp>
      <p:sp>
        <p:nvSpPr>
          <p:cNvPr id="619527" name="Text Box 7"/>
          <p:cNvSpPr txBox="1">
            <a:spLocks noChangeArrowheads="1"/>
          </p:cNvSpPr>
          <p:nvPr/>
        </p:nvSpPr>
        <p:spPr bwMode="auto">
          <a:xfrm>
            <a:off x="2700338" y="4437063"/>
            <a:ext cx="3273425" cy="1862137"/>
          </a:xfrm>
          <a:prstGeom prst="rect">
            <a:avLst/>
          </a:prstGeom>
          <a:noFill/>
          <a:ln w="9525">
            <a:noFill/>
            <a:miter lim="800000"/>
            <a:headEnd type="none" w="sm" len="sm"/>
            <a:tailEnd type="none" w="sm" len="sm"/>
          </a:ln>
          <a:effectLst/>
        </p:spPr>
        <p:txBody>
          <a:bodyPr wrap="none" lIns="0" tIns="0" rIns="0" bIns="0">
            <a:spAutoFit/>
          </a:bodyPr>
          <a:lstStyle/>
          <a:p>
            <a:pPr marL="822325" indent="-419100" defTabSz="350838">
              <a:tabLst>
                <a:tab pos="1277938" algn="l"/>
              </a:tabLst>
              <a:defRPr/>
            </a:pPr>
            <a:r>
              <a:rPr lang="zh-CN" altLang="en-US" sz="2400" b="1">
                <a:effectLst>
                  <a:outerShdw blurRad="38100" dist="38100" dir="2700000" algn="tl">
                    <a:srgbClr val="C0C0C0"/>
                  </a:outerShdw>
                </a:effectLst>
              </a:rPr>
              <a:t>软件模块化与分解</a:t>
            </a:r>
          </a:p>
          <a:p>
            <a:pPr marL="822325" indent="-419100" defTabSz="350838">
              <a:tabLst>
                <a:tab pos="1277938" algn="l"/>
              </a:tabLst>
              <a:defRPr/>
            </a:pPr>
            <a:r>
              <a:rPr lang="zh-CN" altLang="en-US" sz="2400" b="1">
                <a:effectLst>
                  <a:outerShdw blurRad="38100" dist="38100" dir="2700000" algn="tl">
                    <a:srgbClr val="C0C0C0"/>
                  </a:outerShdw>
                </a:effectLst>
              </a:rPr>
              <a:t>信息隐藏</a:t>
            </a:r>
          </a:p>
          <a:p>
            <a:pPr marL="822325" indent="-419100" defTabSz="350838">
              <a:tabLst>
                <a:tab pos="1277938" algn="l"/>
              </a:tabLst>
              <a:defRPr/>
            </a:pPr>
            <a:r>
              <a:rPr lang="zh-CN" altLang="en-US" sz="2400" b="1">
                <a:effectLst>
                  <a:outerShdw blurRad="38100" dist="38100" dir="2700000" algn="tl">
                    <a:srgbClr val="C0C0C0"/>
                  </a:outerShdw>
                </a:effectLst>
              </a:rPr>
              <a:t>模块独立性</a:t>
            </a:r>
          </a:p>
          <a:p>
            <a:pPr marL="822325" indent="-419100" defTabSz="350838">
              <a:tabLst>
                <a:tab pos="1277938" algn="l"/>
              </a:tabLst>
              <a:defRPr/>
            </a:pPr>
            <a:r>
              <a:rPr lang="zh-CN" altLang="en-US" sz="2400" b="1">
                <a:effectLst>
                  <a:outerShdw blurRad="38100" dist="38100" dir="2700000" algn="tl">
                    <a:srgbClr val="C0C0C0"/>
                  </a:outerShdw>
                </a:effectLst>
              </a:rPr>
              <a:t>启发式规则</a:t>
            </a:r>
          </a:p>
        </p:txBody>
      </p:sp>
    </p:spTree>
  </p:cSld>
  <p:clrMapOvr>
    <a:masterClrMapping/>
  </p:clrMapOvr>
  <p:transition>
    <p:randomBa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descr="90%"/>
          <p:cNvSpPr>
            <a:spLocks noChangeArrowheads="1"/>
          </p:cNvSpPr>
          <p:nvPr/>
        </p:nvSpPr>
        <p:spPr bwMode="auto">
          <a:xfrm>
            <a:off x="3619500" y="2895600"/>
            <a:ext cx="1143000" cy="3200400"/>
          </a:xfrm>
          <a:prstGeom prst="rect">
            <a:avLst/>
          </a:prstGeom>
          <a:pattFill prst="pct90">
            <a:fgClr>
              <a:schemeClr val="hlink"/>
            </a:fgClr>
            <a:bgClr>
              <a:srgbClr val="C0C0C0"/>
            </a:bgClr>
          </a:pattFill>
          <a:ln w="19050">
            <a:solidFill>
              <a:schemeClr val="tx1"/>
            </a:solidFill>
            <a:prstDash val="sysDot"/>
            <a:miter lim="800000"/>
            <a:headEnd/>
            <a:tailEnd/>
          </a:ln>
          <a:effectLst/>
        </p:spPr>
        <p:txBody>
          <a:bodyPr wrap="none" anchor="ctr"/>
          <a:lstStyle/>
          <a:p>
            <a:pPr>
              <a:defRPr/>
            </a:pPr>
            <a:endParaRPr lang="zh-CN" altLang="en-US"/>
          </a:p>
        </p:txBody>
      </p:sp>
      <p:sp>
        <p:nvSpPr>
          <p:cNvPr id="634883" name="Line 3"/>
          <p:cNvSpPr>
            <a:spLocks noChangeShapeType="1"/>
          </p:cNvSpPr>
          <p:nvPr/>
        </p:nvSpPr>
        <p:spPr bwMode="auto">
          <a:xfrm>
            <a:off x="1504950" y="6096000"/>
            <a:ext cx="5257800" cy="0"/>
          </a:xfrm>
          <a:prstGeom prst="line">
            <a:avLst/>
          </a:prstGeom>
          <a:noFill/>
          <a:ln w="38100">
            <a:solidFill>
              <a:schemeClr val="tx1"/>
            </a:solidFill>
            <a:miter lim="800000"/>
            <a:headEnd/>
            <a:tailEnd type="triangle" w="med" len="med"/>
          </a:ln>
          <a:effectLst/>
        </p:spPr>
        <p:txBody>
          <a:bodyPr wrap="none" anchor="ctr"/>
          <a:lstStyle/>
          <a:p>
            <a:pPr>
              <a:defRPr/>
            </a:pPr>
            <a:endParaRPr lang="zh-CN" altLang="en-US"/>
          </a:p>
        </p:txBody>
      </p:sp>
      <p:sp>
        <p:nvSpPr>
          <p:cNvPr id="634884" name="Line 4"/>
          <p:cNvSpPr>
            <a:spLocks noChangeShapeType="1"/>
          </p:cNvSpPr>
          <p:nvPr/>
        </p:nvSpPr>
        <p:spPr bwMode="auto">
          <a:xfrm flipV="1">
            <a:off x="1504950" y="2286000"/>
            <a:ext cx="0" cy="3810000"/>
          </a:xfrm>
          <a:prstGeom prst="line">
            <a:avLst/>
          </a:prstGeom>
          <a:noFill/>
          <a:ln w="38100">
            <a:solidFill>
              <a:schemeClr val="tx1"/>
            </a:solidFill>
            <a:miter lim="800000"/>
            <a:headEnd/>
            <a:tailEnd type="triangle" w="med" len="med"/>
          </a:ln>
          <a:effectLst/>
        </p:spPr>
        <p:txBody>
          <a:bodyPr wrap="none" anchor="ctr"/>
          <a:lstStyle/>
          <a:p>
            <a:pPr>
              <a:defRPr/>
            </a:pPr>
            <a:endParaRPr lang="zh-CN" altLang="en-US"/>
          </a:p>
        </p:txBody>
      </p:sp>
      <p:sp>
        <p:nvSpPr>
          <p:cNvPr id="634885" name="Arc 5"/>
          <p:cNvSpPr>
            <a:spLocks/>
          </p:cNvSpPr>
          <p:nvPr/>
        </p:nvSpPr>
        <p:spPr bwMode="auto">
          <a:xfrm flipV="1">
            <a:off x="1885950" y="3048000"/>
            <a:ext cx="4038600" cy="2667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FF00"/>
            </a:solidFill>
            <a:miter lim="800000"/>
            <a:headEnd/>
            <a:tailEnd/>
          </a:ln>
          <a:effectLst/>
        </p:spPr>
        <p:txBody>
          <a:bodyPr wrap="none" anchor="ctr"/>
          <a:lstStyle/>
          <a:p>
            <a:pPr>
              <a:defRPr/>
            </a:pPr>
            <a:endParaRPr lang="zh-CN" altLang="en-US"/>
          </a:p>
        </p:txBody>
      </p:sp>
      <p:sp>
        <p:nvSpPr>
          <p:cNvPr id="634886" name="Arc 6"/>
          <p:cNvSpPr>
            <a:spLocks/>
          </p:cNvSpPr>
          <p:nvPr/>
        </p:nvSpPr>
        <p:spPr bwMode="auto">
          <a:xfrm flipH="1" flipV="1">
            <a:off x="2419350" y="3048000"/>
            <a:ext cx="3886200" cy="2590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66FFFF"/>
            </a:solidFill>
            <a:miter lim="800000"/>
            <a:headEnd/>
            <a:tailEnd/>
          </a:ln>
          <a:effectLst/>
        </p:spPr>
        <p:txBody>
          <a:bodyPr wrap="none" anchor="ctr"/>
          <a:lstStyle/>
          <a:p>
            <a:pPr>
              <a:defRPr/>
            </a:pPr>
            <a:endParaRPr lang="zh-CN" altLang="en-US"/>
          </a:p>
        </p:txBody>
      </p:sp>
      <p:sp>
        <p:nvSpPr>
          <p:cNvPr id="634887" name="Arc 7"/>
          <p:cNvSpPr>
            <a:spLocks/>
          </p:cNvSpPr>
          <p:nvPr/>
        </p:nvSpPr>
        <p:spPr bwMode="auto">
          <a:xfrm flipH="1" flipV="1">
            <a:off x="2724150" y="2743200"/>
            <a:ext cx="1371600" cy="17526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accent1"/>
            </a:solidFill>
            <a:prstDash val="sysDot"/>
            <a:miter lim="800000"/>
            <a:headEnd/>
            <a:tailEnd/>
          </a:ln>
          <a:effectLst/>
        </p:spPr>
        <p:txBody>
          <a:bodyPr wrap="none" anchor="ctr"/>
          <a:lstStyle/>
          <a:p>
            <a:pPr>
              <a:defRPr/>
            </a:pPr>
            <a:endParaRPr lang="zh-CN" altLang="en-US"/>
          </a:p>
        </p:txBody>
      </p:sp>
      <p:sp>
        <p:nvSpPr>
          <p:cNvPr id="634888" name="Arc 8"/>
          <p:cNvSpPr>
            <a:spLocks/>
          </p:cNvSpPr>
          <p:nvPr/>
        </p:nvSpPr>
        <p:spPr bwMode="auto">
          <a:xfrm flipV="1">
            <a:off x="4229100" y="2533650"/>
            <a:ext cx="1371600" cy="19812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accent1"/>
            </a:solidFill>
            <a:prstDash val="sysDot"/>
            <a:miter lim="800000"/>
            <a:headEnd/>
            <a:tailEnd/>
          </a:ln>
          <a:effectLst/>
        </p:spPr>
        <p:txBody>
          <a:bodyPr wrap="none" anchor="ctr"/>
          <a:lstStyle/>
          <a:p>
            <a:pPr>
              <a:defRPr/>
            </a:pPr>
            <a:endParaRPr lang="zh-CN" altLang="en-US"/>
          </a:p>
        </p:txBody>
      </p:sp>
      <p:sp>
        <p:nvSpPr>
          <p:cNvPr id="21513" name="Text Box 9"/>
          <p:cNvSpPr txBox="1">
            <a:spLocks noChangeArrowheads="1"/>
          </p:cNvSpPr>
          <p:nvPr/>
        </p:nvSpPr>
        <p:spPr bwMode="auto">
          <a:xfrm>
            <a:off x="590550" y="2209800"/>
            <a:ext cx="838200" cy="457200"/>
          </a:xfrm>
          <a:prstGeom prst="rect">
            <a:avLst/>
          </a:prstGeom>
          <a:noFill/>
          <a:ln w="9525">
            <a:noFill/>
            <a:miter lim="800000"/>
            <a:headEnd/>
            <a:tailEnd/>
          </a:ln>
        </p:spPr>
        <p:txBody>
          <a:bodyPr>
            <a:spAutoFit/>
          </a:bodyPr>
          <a:lstStyle/>
          <a:p>
            <a:pPr eaLnBrk="1" hangingPunct="1">
              <a:lnSpc>
                <a:spcPct val="100000"/>
              </a:lnSpc>
              <a:spcBef>
                <a:spcPct val="50000"/>
              </a:spcBef>
              <a:spcAft>
                <a:spcPct val="0"/>
              </a:spcAft>
              <a:buClrTx/>
              <a:buSzTx/>
              <a:buFontTx/>
              <a:buNone/>
            </a:pPr>
            <a:r>
              <a:rPr kumimoji="1" lang="zh-CN" altLang="en-US" sz="2400" b="1">
                <a:solidFill>
                  <a:schemeClr val="tx1"/>
                </a:solidFill>
                <a:effectLst/>
                <a:latin typeface="Tahoma" pitchFamily="34" charset="0"/>
              </a:rPr>
              <a:t>成本</a:t>
            </a:r>
            <a:endParaRPr kumimoji="1" lang="zh-CN" altLang="en-US" sz="2400">
              <a:solidFill>
                <a:schemeClr val="tx1"/>
              </a:solidFill>
              <a:effectLst/>
              <a:latin typeface="Tahoma" pitchFamily="34" charset="0"/>
            </a:endParaRPr>
          </a:p>
        </p:txBody>
      </p:sp>
      <p:sp>
        <p:nvSpPr>
          <p:cNvPr id="21514" name="Text Box 10"/>
          <p:cNvSpPr txBox="1">
            <a:spLocks noChangeArrowheads="1"/>
          </p:cNvSpPr>
          <p:nvPr/>
        </p:nvSpPr>
        <p:spPr bwMode="auto">
          <a:xfrm>
            <a:off x="6762750" y="5867400"/>
            <a:ext cx="1924050" cy="457200"/>
          </a:xfrm>
          <a:prstGeom prst="rect">
            <a:avLst/>
          </a:prstGeom>
          <a:noFill/>
          <a:ln w="9525">
            <a:noFill/>
            <a:miter lim="800000"/>
            <a:headEnd/>
            <a:tailEnd/>
          </a:ln>
        </p:spPr>
        <p:txBody>
          <a:bodyPr>
            <a:spAutoFit/>
          </a:bodyPr>
          <a:lstStyle/>
          <a:p>
            <a:pPr eaLnBrk="1" hangingPunct="1">
              <a:lnSpc>
                <a:spcPct val="100000"/>
              </a:lnSpc>
              <a:spcBef>
                <a:spcPct val="50000"/>
              </a:spcBef>
              <a:spcAft>
                <a:spcPct val="0"/>
              </a:spcAft>
              <a:buClrTx/>
              <a:buSzTx/>
              <a:buFontTx/>
              <a:buNone/>
            </a:pPr>
            <a:r>
              <a:rPr kumimoji="1" lang="zh-CN" altLang="en-US" sz="2400" b="1">
                <a:solidFill>
                  <a:schemeClr val="tx1"/>
                </a:solidFill>
                <a:effectLst/>
                <a:latin typeface="Tahoma" pitchFamily="34" charset="0"/>
              </a:rPr>
              <a:t>模块数</a:t>
            </a:r>
            <a:r>
              <a:rPr kumimoji="1" lang="en-US" altLang="zh-CN" sz="2400" b="1">
                <a:solidFill>
                  <a:schemeClr val="tx1"/>
                </a:solidFill>
                <a:effectLst/>
                <a:latin typeface="Tahoma" pitchFamily="34" charset="0"/>
              </a:rPr>
              <a:t>/</a:t>
            </a:r>
            <a:r>
              <a:rPr kumimoji="1" lang="zh-CN" altLang="en-US" sz="2400" b="1">
                <a:solidFill>
                  <a:schemeClr val="tx1"/>
                </a:solidFill>
                <a:effectLst/>
                <a:latin typeface="Tahoma" pitchFamily="34" charset="0"/>
              </a:rPr>
              <a:t>大小</a:t>
            </a:r>
            <a:endParaRPr kumimoji="1" lang="zh-CN" altLang="en-US" sz="2400">
              <a:solidFill>
                <a:schemeClr val="tx1"/>
              </a:solidFill>
              <a:effectLst/>
              <a:latin typeface="Tahoma" pitchFamily="34" charset="0"/>
            </a:endParaRPr>
          </a:p>
        </p:txBody>
      </p:sp>
      <p:sp>
        <p:nvSpPr>
          <p:cNvPr id="21515" name="Text Box 11"/>
          <p:cNvSpPr txBox="1">
            <a:spLocks noChangeArrowheads="1"/>
          </p:cNvSpPr>
          <p:nvPr/>
        </p:nvSpPr>
        <p:spPr bwMode="auto">
          <a:xfrm>
            <a:off x="6381750" y="5394325"/>
            <a:ext cx="2057400" cy="457200"/>
          </a:xfrm>
          <a:prstGeom prst="rect">
            <a:avLst/>
          </a:prstGeom>
          <a:noFill/>
          <a:ln w="9525">
            <a:noFill/>
            <a:miter lim="800000"/>
            <a:headEnd/>
            <a:tailEnd/>
          </a:ln>
        </p:spPr>
        <p:txBody>
          <a:bodyPr>
            <a:spAutoFit/>
          </a:bodyPr>
          <a:lstStyle/>
          <a:p>
            <a:pPr eaLnBrk="1" hangingPunct="1">
              <a:lnSpc>
                <a:spcPct val="100000"/>
              </a:lnSpc>
              <a:spcBef>
                <a:spcPct val="50000"/>
              </a:spcBef>
              <a:spcAft>
                <a:spcPct val="0"/>
              </a:spcAft>
              <a:buClrTx/>
              <a:buSzTx/>
              <a:buFontTx/>
              <a:buNone/>
            </a:pPr>
            <a:r>
              <a:rPr kumimoji="1" lang="zh-CN" altLang="en-US" sz="2400" b="1">
                <a:solidFill>
                  <a:schemeClr val="tx1"/>
                </a:solidFill>
                <a:effectLst/>
                <a:latin typeface="Tahoma" pitchFamily="34" charset="0"/>
              </a:rPr>
              <a:t>每个模块成本</a:t>
            </a:r>
            <a:endParaRPr kumimoji="1" lang="zh-CN" altLang="en-US" sz="2000">
              <a:solidFill>
                <a:schemeClr val="tx1"/>
              </a:solidFill>
              <a:effectLst/>
              <a:latin typeface="Tahoma" pitchFamily="34" charset="0"/>
            </a:endParaRPr>
          </a:p>
        </p:txBody>
      </p:sp>
      <p:sp>
        <p:nvSpPr>
          <p:cNvPr id="21516" name="Text Box 12"/>
          <p:cNvSpPr txBox="1">
            <a:spLocks noChangeArrowheads="1"/>
          </p:cNvSpPr>
          <p:nvPr/>
        </p:nvSpPr>
        <p:spPr bwMode="auto">
          <a:xfrm>
            <a:off x="6000750" y="2819400"/>
            <a:ext cx="1752600" cy="457200"/>
          </a:xfrm>
          <a:prstGeom prst="rect">
            <a:avLst/>
          </a:prstGeom>
          <a:noFill/>
          <a:ln w="9525">
            <a:noFill/>
            <a:miter lim="800000"/>
            <a:headEnd/>
            <a:tailEnd/>
          </a:ln>
        </p:spPr>
        <p:txBody>
          <a:bodyPr>
            <a:spAutoFit/>
          </a:bodyPr>
          <a:lstStyle/>
          <a:p>
            <a:pPr eaLnBrk="1" hangingPunct="1">
              <a:lnSpc>
                <a:spcPct val="100000"/>
              </a:lnSpc>
              <a:spcBef>
                <a:spcPct val="50000"/>
              </a:spcBef>
              <a:spcAft>
                <a:spcPct val="0"/>
              </a:spcAft>
              <a:buClrTx/>
              <a:buSzTx/>
              <a:buFontTx/>
              <a:buNone/>
            </a:pPr>
            <a:r>
              <a:rPr kumimoji="1" lang="zh-CN" altLang="en-US" sz="2400" b="1">
                <a:solidFill>
                  <a:schemeClr val="tx1"/>
                </a:solidFill>
                <a:effectLst/>
                <a:latin typeface="Tahoma" pitchFamily="34" charset="0"/>
              </a:rPr>
              <a:t>接口成本</a:t>
            </a:r>
            <a:endParaRPr kumimoji="1" lang="zh-CN" altLang="en-US" sz="2400">
              <a:solidFill>
                <a:schemeClr val="tx1"/>
              </a:solidFill>
              <a:effectLst/>
              <a:latin typeface="Tahoma" pitchFamily="34" charset="0"/>
            </a:endParaRPr>
          </a:p>
        </p:txBody>
      </p:sp>
      <p:sp>
        <p:nvSpPr>
          <p:cNvPr id="21517" name="Text Box 13"/>
          <p:cNvSpPr txBox="1">
            <a:spLocks noChangeArrowheads="1"/>
          </p:cNvSpPr>
          <p:nvPr/>
        </p:nvSpPr>
        <p:spPr bwMode="auto">
          <a:xfrm>
            <a:off x="3905250" y="2419350"/>
            <a:ext cx="609600" cy="519113"/>
          </a:xfrm>
          <a:prstGeom prst="rect">
            <a:avLst/>
          </a:prstGeom>
          <a:noFill/>
          <a:ln w="9525">
            <a:noFill/>
            <a:miter lim="800000"/>
            <a:headEnd/>
            <a:tailEnd/>
          </a:ln>
        </p:spPr>
        <p:txBody>
          <a:bodyPr>
            <a:spAutoFit/>
          </a:bodyPr>
          <a:lstStyle/>
          <a:p>
            <a:pPr eaLnBrk="1" hangingPunct="1">
              <a:lnSpc>
                <a:spcPct val="100000"/>
              </a:lnSpc>
              <a:spcBef>
                <a:spcPct val="50000"/>
              </a:spcBef>
              <a:spcAft>
                <a:spcPct val="0"/>
              </a:spcAft>
              <a:buClrTx/>
              <a:buSzTx/>
              <a:buFontTx/>
              <a:buNone/>
            </a:pPr>
            <a:r>
              <a:rPr kumimoji="1" lang="zh-CN" altLang="zh-CN" sz="2800">
                <a:solidFill>
                  <a:schemeClr val="tx1"/>
                </a:solidFill>
                <a:effectLst/>
                <a:latin typeface="Tahoma" pitchFamily="34" charset="0"/>
              </a:rPr>
              <a:t>M</a:t>
            </a:r>
            <a:endParaRPr kumimoji="1" lang="en-US" altLang="zh-CN" sz="2800">
              <a:solidFill>
                <a:schemeClr val="tx1"/>
              </a:solidFill>
              <a:effectLst/>
              <a:latin typeface="Tahoma" pitchFamily="34" charset="0"/>
            </a:endParaRPr>
          </a:p>
        </p:txBody>
      </p:sp>
      <p:sp>
        <p:nvSpPr>
          <p:cNvPr id="21518" name="Text Box 14"/>
          <p:cNvSpPr txBox="1">
            <a:spLocks noChangeArrowheads="1"/>
          </p:cNvSpPr>
          <p:nvPr/>
        </p:nvSpPr>
        <p:spPr bwMode="auto">
          <a:xfrm>
            <a:off x="3257550" y="2057400"/>
            <a:ext cx="1752600" cy="457200"/>
          </a:xfrm>
          <a:prstGeom prst="rect">
            <a:avLst/>
          </a:prstGeom>
          <a:noFill/>
          <a:ln w="9525">
            <a:noFill/>
            <a:miter lim="800000"/>
            <a:headEnd/>
            <a:tailEnd/>
          </a:ln>
        </p:spPr>
        <p:txBody>
          <a:bodyPr>
            <a:spAutoFit/>
          </a:bodyPr>
          <a:lstStyle/>
          <a:p>
            <a:pPr eaLnBrk="1" hangingPunct="1">
              <a:lnSpc>
                <a:spcPct val="100000"/>
              </a:lnSpc>
              <a:spcBef>
                <a:spcPct val="50000"/>
              </a:spcBef>
              <a:spcAft>
                <a:spcPct val="0"/>
              </a:spcAft>
              <a:buClrTx/>
              <a:buSzTx/>
              <a:buFontTx/>
              <a:buNone/>
            </a:pPr>
            <a:r>
              <a:rPr kumimoji="1" lang="zh-CN" altLang="en-US" sz="2400" b="1">
                <a:solidFill>
                  <a:schemeClr val="tx1"/>
                </a:solidFill>
                <a:effectLst/>
                <a:latin typeface="Tahoma" pitchFamily="34" charset="0"/>
              </a:rPr>
              <a:t>最小成本区</a:t>
            </a:r>
            <a:endParaRPr kumimoji="1" lang="zh-CN" altLang="en-US" sz="2400">
              <a:solidFill>
                <a:schemeClr val="tx1"/>
              </a:solidFill>
              <a:effectLst/>
              <a:latin typeface="Tahoma" pitchFamily="34" charset="0"/>
            </a:endParaRPr>
          </a:p>
        </p:txBody>
      </p:sp>
      <p:sp>
        <p:nvSpPr>
          <p:cNvPr id="21519" name="Text Box 15"/>
          <p:cNvSpPr txBox="1">
            <a:spLocks noChangeArrowheads="1"/>
          </p:cNvSpPr>
          <p:nvPr/>
        </p:nvSpPr>
        <p:spPr bwMode="auto">
          <a:xfrm>
            <a:off x="5695950" y="2209800"/>
            <a:ext cx="1905000" cy="457200"/>
          </a:xfrm>
          <a:prstGeom prst="rect">
            <a:avLst/>
          </a:prstGeom>
          <a:noFill/>
          <a:ln w="9525">
            <a:noFill/>
            <a:miter lim="800000"/>
            <a:headEnd/>
            <a:tailEnd/>
          </a:ln>
        </p:spPr>
        <p:txBody>
          <a:bodyPr>
            <a:spAutoFit/>
          </a:bodyPr>
          <a:lstStyle/>
          <a:p>
            <a:pPr eaLnBrk="1" hangingPunct="1">
              <a:lnSpc>
                <a:spcPct val="100000"/>
              </a:lnSpc>
              <a:spcBef>
                <a:spcPct val="50000"/>
              </a:spcBef>
              <a:spcAft>
                <a:spcPct val="0"/>
              </a:spcAft>
              <a:buClrTx/>
              <a:buSzTx/>
              <a:buFontTx/>
              <a:buNone/>
            </a:pPr>
            <a:r>
              <a:rPr kumimoji="1" lang="zh-CN" altLang="en-US" sz="2400" b="1">
                <a:solidFill>
                  <a:schemeClr val="tx1"/>
                </a:solidFill>
                <a:effectLst/>
                <a:latin typeface="Tahoma" pitchFamily="34" charset="0"/>
              </a:rPr>
              <a:t>软件总成本</a:t>
            </a:r>
          </a:p>
        </p:txBody>
      </p:sp>
      <p:sp>
        <p:nvSpPr>
          <p:cNvPr id="21520" name="Text Box 16"/>
          <p:cNvSpPr txBox="1">
            <a:spLocks noChangeArrowheads="1"/>
          </p:cNvSpPr>
          <p:nvPr/>
        </p:nvSpPr>
        <p:spPr bwMode="auto">
          <a:xfrm>
            <a:off x="3571868" y="1214422"/>
            <a:ext cx="5072098" cy="461665"/>
          </a:xfrm>
          <a:prstGeom prst="rect">
            <a:avLst/>
          </a:prstGeom>
          <a:noFill/>
          <a:ln w="9525">
            <a:noFill/>
            <a:miter lim="800000"/>
            <a:headEnd/>
            <a:tailEnd/>
          </a:ln>
        </p:spPr>
        <p:txBody>
          <a:bodyPr wrap="square">
            <a:spAutoFit/>
          </a:bodyPr>
          <a:lstStyle/>
          <a:p>
            <a:pPr>
              <a:lnSpc>
                <a:spcPct val="100000"/>
              </a:lnSpc>
              <a:spcBef>
                <a:spcPct val="50000"/>
              </a:spcBef>
              <a:spcAft>
                <a:spcPct val="0"/>
              </a:spcAft>
              <a:buClr>
                <a:srgbClr val="66FFFF"/>
              </a:buClr>
              <a:buSzPct val="130000"/>
              <a:buFont typeface="Wingdings" pitchFamily="2" charset="2"/>
              <a:buNone/>
            </a:pPr>
            <a:r>
              <a:rPr kumimoji="1" lang="zh-CN" altLang="en-US" sz="2400" b="1" dirty="0">
                <a:solidFill>
                  <a:schemeClr val="tx1"/>
                </a:solidFill>
                <a:effectLst/>
                <a:latin typeface="Times New Roman" pitchFamily="18" charset="0"/>
              </a:rPr>
              <a:t>模块数目、大小与软件成本关系</a:t>
            </a:r>
          </a:p>
        </p:txBody>
      </p:sp>
      <p:sp>
        <p:nvSpPr>
          <p:cNvPr id="634897" name="Rectangle 17"/>
          <p:cNvSpPr>
            <a:spLocks noChangeArrowheads="1"/>
          </p:cNvSpPr>
          <p:nvPr/>
        </p:nvSpPr>
        <p:spPr bwMode="auto">
          <a:xfrm>
            <a:off x="2971800" y="533400"/>
            <a:ext cx="3544888"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
        <p:nvSpPr>
          <p:cNvPr id="18" name="Rectangle 8"/>
          <p:cNvSpPr>
            <a:spLocks noGrp="1" noChangeArrowheads="1"/>
          </p:cNvSpPr>
          <p:nvPr>
            <p:ph type="title"/>
          </p:nvPr>
        </p:nvSpPr>
        <p:spPr>
          <a:xfrm>
            <a:off x="152400" y="1219200"/>
            <a:ext cx="3340100" cy="450850"/>
          </a:xfrm>
        </p:spPr>
        <p:txBody>
          <a:bodyPr lIns="90488" tIns="44450" rIns="90488" bIns="44450" anchor="ctr"/>
          <a:lstStyle/>
          <a:p>
            <a:pPr algn="l">
              <a:defRPr/>
            </a:pPr>
            <a:r>
              <a:rPr lang="en-US" altLang="zh-CN" sz="2400" dirty="0" smtClean="0">
                <a:solidFill>
                  <a:schemeClr val="tx1"/>
                </a:solidFill>
                <a:effectLst>
                  <a:outerShdw blurRad="38100" dist="38100" dir="2700000" algn="tl">
                    <a:srgbClr val="C0C0C0"/>
                  </a:outerShdw>
                </a:effectLst>
                <a:latin typeface="宋体" pitchFamily="2" charset="-122"/>
                <a:ea typeface="宋体" pitchFamily="2" charset="-122"/>
              </a:rPr>
              <a:t>1. </a:t>
            </a:r>
            <a:r>
              <a:rPr lang="zh-CN" altLang="en-US" sz="2400" dirty="0" smtClean="0">
                <a:solidFill>
                  <a:schemeClr val="tx1"/>
                </a:solidFill>
                <a:effectLst>
                  <a:outerShdw blurRad="38100" dist="38100" dir="2700000" algn="tl">
                    <a:srgbClr val="C0C0C0"/>
                  </a:outerShdw>
                </a:effectLst>
                <a:latin typeface="宋体" pitchFamily="2" charset="-122"/>
                <a:ea typeface="宋体" pitchFamily="2" charset="-122"/>
              </a:rPr>
              <a:t>软件模块化与分解</a:t>
            </a: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634882"/>
                                        </p:tgtEl>
                                        <p:attrNameLst>
                                          <p:attrName>style.visibility</p:attrName>
                                        </p:attrNameLst>
                                      </p:cBhvr>
                                      <p:to>
                                        <p:strVal val="visible"/>
                                      </p:to>
                                    </p:set>
                                    <p:animEffect transition="in" filter="checkerboard(across)">
                                      <p:cBhvr>
                                        <p:cTn id="7" dur="500"/>
                                        <p:tgtEl>
                                          <p:spTgt spid="6348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88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Text Box 2"/>
          <p:cNvSpPr txBox="1">
            <a:spLocks noChangeArrowheads="1"/>
          </p:cNvSpPr>
          <p:nvPr/>
        </p:nvSpPr>
        <p:spPr bwMode="auto">
          <a:xfrm>
            <a:off x="112713" y="1252538"/>
            <a:ext cx="8802687" cy="1079500"/>
          </a:xfrm>
          <a:prstGeom prst="rect">
            <a:avLst/>
          </a:prstGeom>
          <a:noFill/>
          <a:ln w="9525">
            <a:noFill/>
            <a:miter lim="800000"/>
            <a:headEnd/>
            <a:tailEnd/>
          </a:ln>
          <a:effectLst/>
        </p:spPr>
        <p:txBody>
          <a:bodyPr>
            <a:spAutoFit/>
          </a:bodyPr>
          <a:lstStyle/>
          <a:p>
            <a:pPr marL="381000" lvl="2">
              <a:lnSpc>
                <a:spcPct val="135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楷体_GB2312" pitchFamily="49" charset="-122"/>
                <a:ea typeface="楷体_GB2312" pitchFamily="49" charset="-122"/>
              </a:rPr>
              <a:t>    </a:t>
            </a:r>
            <a:r>
              <a:rPr kumimoji="1" lang="zh-CN" altLang="en-US" sz="2400" b="1">
                <a:solidFill>
                  <a:schemeClr val="tx1"/>
                </a:solidFill>
                <a:effectLst>
                  <a:outerShdw blurRad="38100" dist="38100" dir="2700000" algn="tl">
                    <a:srgbClr val="C0C0C0"/>
                  </a:outerShdw>
                </a:effectLst>
                <a:latin typeface="楷体_GB2312" pitchFamily="49" charset="-122"/>
                <a:ea typeface="楷体_GB2312" pitchFamily="49" charset="-122"/>
              </a:rPr>
              <a:t>软件设计是软件开发的关键步骤，直接影响软件质量</a:t>
            </a:r>
            <a:r>
              <a:rPr kumimoji="1" lang="zh-CN" altLang="en-US" sz="2400" b="1">
                <a:solidFill>
                  <a:schemeClr val="tx1"/>
                </a:solidFill>
                <a:effectLst>
                  <a:outerShdw blurRad="38100" dist="38100" dir="2700000" algn="tl">
                    <a:srgbClr val="C0C0C0"/>
                  </a:outerShdw>
                </a:effectLst>
                <a:latin typeface="宋体" pitchFamily="2" charset="-122"/>
              </a:rPr>
              <a:t>。</a:t>
            </a:r>
            <a:r>
              <a:rPr kumimoji="1" lang="zh-CN" altLang="en-US" sz="2400" b="1">
                <a:solidFill>
                  <a:schemeClr val="tx1"/>
                </a:solidFill>
                <a:effectLst>
                  <a:outerShdw blurRad="38100" dist="38100" dir="2700000" algn="tl">
                    <a:srgbClr val="C0C0C0"/>
                  </a:outerShdw>
                </a:effectLst>
                <a:latin typeface="楷体_GB2312" pitchFamily="49" charset="-122"/>
                <a:ea typeface="楷体_GB2312" pitchFamily="49" charset="-122"/>
              </a:rPr>
              <a:t>软件设计阶段要解决“如何做”的问题。</a:t>
            </a:r>
          </a:p>
        </p:txBody>
      </p:sp>
      <p:sp>
        <p:nvSpPr>
          <p:cNvPr id="505869" name="Rectangle 13"/>
          <p:cNvSpPr>
            <a:spLocks noChangeArrowheads="1"/>
          </p:cNvSpPr>
          <p:nvPr/>
        </p:nvSpPr>
        <p:spPr bwMode="auto">
          <a:xfrm>
            <a:off x="2895600" y="609600"/>
            <a:ext cx="3962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软件设计概述</a:t>
            </a:r>
          </a:p>
        </p:txBody>
      </p:sp>
      <p:grpSp>
        <p:nvGrpSpPr>
          <p:cNvPr id="5124" name="Group 147"/>
          <p:cNvGrpSpPr>
            <a:grpSpLocks/>
          </p:cNvGrpSpPr>
          <p:nvPr/>
        </p:nvGrpSpPr>
        <p:grpSpPr bwMode="auto">
          <a:xfrm>
            <a:off x="179388" y="2565400"/>
            <a:ext cx="8297862" cy="3736975"/>
            <a:chOff x="113" y="1616"/>
            <a:chExt cx="5227" cy="2354"/>
          </a:xfrm>
        </p:grpSpPr>
        <p:sp>
          <p:nvSpPr>
            <p:cNvPr id="505955" name="Oval 99"/>
            <p:cNvSpPr>
              <a:spLocks noChangeArrowheads="1"/>
            </p:cNvSpPr>
            <p:nvPr/>
          </p:nvSpPr>
          <p:spPr bwMode="auto">
            <a:xfrm>
              <a:off x="963" y="2160"/>
              <a:ext cx="594" cy="578"/>
            </a:xfrm>
            <a:prstGeom prst="ellipse">
              <a:avLst/>
            </a:prstGeom>
            <a:solidFill>
              <a:srgbClr val="FFFFFF"/>
            </a:solidFill>
            <a:ln w="9525">
              <a:solidFill>
                <a:srgbClr val="000000"/>
              </a:solidFill>
              <a:round/>
              <a:headEnd/>
              <a:tailEnd/>
            </a:ln>
          </p:spPr>
          <p:txBody>
            <a:bodyPr tIns="0"/>
            <a:lstStyle/>
            <a:p>
              <a:pPr marL="822325" indent="-419100" defTabSz="350838">
                <a:buFont typeface="Wingdings" pitchFamily="2" charset="2"/>
                <a:buNone/>
                <a:tabLst>
                  <a:tab pos="1277938" algn="l"/>
                </a:tabLst>
                <a:defRPr/>
              </a:pPr>
              <a:endParaRPr lang="zh-CN" altLang="zh-CN">
                <a:effectLst>
                  <a:outerShdw blurRad="38100" dist="38100" dir="2700000" algn="tl">
                    <a:srgbClr val="C0C0C0"/>
                  </a:outerShdw>
                </a:effectLst>
              </a:endParaRPr>
            </a:p>
          </p:txBody>
        </p:sp>
        <p:sp>
          <p:nvSpPr>
            <p:cNvPr id="505956" name="Oval 100"/>
            <p:cNvSpPr>
              <a:spLocks noChangeArrowheads="1"/>
            </p:cNvSpPr>
            <p:nvPr/>
          </p:nvSpPr>
          <p:spPr bwMode="auto">
            <a:xfrm>
              <a:off x="527" y="1929"/>
              <a:ext cx="1435" cy="1056"/>
            </a:xfrm>
            <a:prstGeom prst="ellipse">
              <a:avLst/>
            </a:prstGeom>
            <a:noFill/>
            <a:ln w="9525">
              <a:solidFill>
                <a:srgbClr val="000000"/>
              </a:solidFill>
              <a:round/>
              <a:headEnd/>
              <a:tailEnd/>
            </a:ln>
          </p:spPr>
          <p:txBody>
            <a:bodyPr/>
            <a:lstStyle/>
            <a:p>
              <a:pPr>
                <a:defRPr/>
              </a:pPr>
              <a:endParaRPr lang="zh-CN" altLang="en-US"/>
            </a:p>
          </p:txBody>
        </p:sp>
        <p:sp>
          <p:nvSpPr>
            <p:cNvPr id="505957" name="Oval 101"/>
            <p:cNvSpPr>
              <a:spLocks noChangeArrowheads="1"/>
            </p:cNvSpPr>
            <p:nvPr/>
          </p:nvSpPr>
          <p:spPr bwMode="auto">
            <a:xfrm>
              <a:off x="276" y="1692"/>
              <a:ext cx="1982" cy="1563"/>
            </a:xfrm>
            <a:prstGeom prst="ellipse">
              <a:avLst/>
            </a:prstGeom>
            <a:noFill/>
            <a:ln w="9525">
              <a:solidFill>
                <a:srgbClr val="000000"/>
              </a:solidFill>
              <a:round/>
              <a:headEnd/>
              <a:tailEnd/>
            </a:ln>
          </p:spPr>
          <p:txBody>
            <a:bodyPr/>
            <a:lstStyle/>
            <a:p>
              <a:pPr>
                <a:defRPr/>
              </a:pPr>
              <a:endParaRPr lang="zh-CN" altLang="en-US"/>
            </a:p>
          </p:txBody>
        </p:sp>
        <p:sp>
          <p:nvSpPr>
            <p:cNvPr id="505958" name="Line 102"/>
            <p:cNvSpPr>
              <a:spLocks noChangeShapeType="1"/>
            </p:cNvSpPr>
            <p:nvPr/>
          </p:nvSpPr>
          <p:spPr bwMode="auto">
            <a:xfrm>
              <a:off x="1265" y="1711"/>
              <a:ext cx="0" cy="437"/>
            </a:xfrm>
            <a:prstGeom prst="line">
              <a:avLst/>
            </a:prstGeom>
            <a:noFill/>
            <a:ln w="28575">
              <a:solidFill>
                <a:srgbClr val="000000"/>
              </a:solidFill>
              <a:round/>
              <a:headEnd/>
              <a:tailEnd/>
            </a:ln>
          </p:spPr>
          <p:txBody>
            <a:bodyPr/>
            <a:lstStyle/>
            <a:p>
              <a:pPr>
                <a:defRPr/>
              </a:pPr>
              <a:endParaRPr lang="zh-CN" altLang="en-US"/>
            </a:p>
          </p:txBody>
        </p:sp>
        <p:sp>
          <p:nvSpPr>
            <p:cNvPr id="505959" name="Line 103"/>
            <p:cNvSpPr>
              <a:spLocks noChangeShapeType="1"/>
            </p:cNvSpPr>
            <p:nvPr/>
          </p:nvSpPr>
          <p:spPr bwMode="auto">
            <a:xfrm flipH="1">
              <a:off x="396" y="2561"/>
              <a:ext cx="605" cy="303"/>
            </a:xfrm>
            <a:prstGeom prst="line">
              <a:avLst/>
            </a:prstGeom>
            <a:noFill/>
            <a:ln w="28575">
              <a:solidFill>
                <a:srgbClr val="000000"/>
              </a:solidFill>
              <a:round/>
              <a:headEnd/>
              <a:tailEnd/>
            </a:ln>
          </p:spPr>
          <p:txBody>
            <a:bodyPr/>
            <a:lstStyle/>
            <a:p>
              <a:pPr>
                <a:defRPr/>
              </a:pPr>
              <a:endParaRPr lang="zh-CN" altLang="en-US"/>
            </a:p>
          </p:txBody>
        </p:sp>
        <p:sp>
          <p:nvSpPr>
            <p:cNvPr id="505960" name="Line 104"/>
            <p:cNvSpPr>
              <a:spLocks noChangeShapeType="1"/>
            </p:cNvSpPr>
            <p:nvPr/>
          </p:nvSpPr>
          <p:spPr bwMode="auto">
            <a:xfrm>
              <a:off x="1553" y="2523"/>
              <a:ext cx="640" cy="262"/>
            </a:xfrm>
            <a:prstGeom prst="line">
              <a:avLst/>
            </a:prstGeom>
            <a:noFill/>
            <a:ln w="28575">
              <a:solidFill>
                <a:srgbClr val="000000"/>
              </a:solidFill>
              <a:round/>
              <a:headEnd/>
              <a:tailEnd/>
            </a:ln>
          </p:spPr>
          <p:txBody>
            <a:bodyPr/>
            <a:lstStyle/>
            <a:p>
              <a:pPr>
                <a:defRPr/>
              </a:pPr>
              <a:endParaRPr lang="zh-CN" altLang="en-US"/>
            </a:p>
          </p:txBody>
        </p:sp>
        <p:sp>
          <p:nvSpPr>
            <p:cNvPr id="505961" name="Text Box 105"/>
            <p:cNvSpPr txBox="1">
              <a:spLocks noChangeArrowheads="1"/>
            </p:cNvSpPr>
            <p:nvPr/>
          </p:nvSpPr>
          <p:spPr bwMode="auto">
            <a:xfrm>
              <a:off x="113" y="2069"/>
              <a:ext cx="1043" cy="181"/>
            </a:xfrm>
            <a:prstGeom prst="rect">
              <a:avLst/>
            </a:prstGeom>
            <a:noFill/>
            <a:ln w="9525">
              <a:noFill/>
              <a:miter lim="800000"/>
              <a:headEnd/>
              <a:tailEnd/>
            </a:ln>
          </p:spPr>
          <p:txBody>
            <a:bodyPr/>
            <a:lstStyle/>
            <a:p>
              <a:pPr marL="822325" indent="-419100" defTabSz="350838">
                <a:buFont typeface="Wingdings" pitchFamily="2" charset="2"/>
                <a:buNone/>
                <a:tabLst>
                  <a:tab pos="1277938" algn="l"/>
                </a:tabLst>
                <a:defRPr/>
              </a:pPr>
              <a:r>
                <a:rPr lang="zh-CN" altLang="en-US" b="1">
                  <a:effectLst>
                    <a:outerShdw blurRad="38100" dist="38100" dir="2700000" algn="tl">
                      <a:srgbClr val="C0C0C0"/>
                    </a:outerShdw>
                  </a:effectLst>
                  <a:latin typeface="Times New Roman" pitchFamily="18" charset="0"/>
                </a:rPr>
                <a:t>实体关系模型</a:t>
              </a:r>
              <a:endParaRPr lang="zh-CN" altLang="en-US" b="1">
                <a:effectLst>
                  <a:outerShdw blurRad="38100" dist="38100" dir="2700000" algn="tl">
                    <a:srgbClr val="C0C0C0"/>
                  </a:outerShdw>
                </a:effectLst>
              </a:endParaRPr>
            </a:p>
          </p:txBody>
        </p:sp>
        <p:sp>
          <p:nvSpPr>
            <p:cNvPr id="505962" name="Text Box 106"/>
            <p:cNvSpPr txBox="1">
              <a:spLocks noChangeArrowheads="1"/>
            </p:cNvSpPr>
            <p:nvPr/>
          </p:nvSpPr>
          <p:spPr bwMode="auto">
            <a:xfrm>
              <a:off x="1247" y="1979"/>
              <a:ext cx="662" cy="518"/>
            </a:xfrm>
            <a:prstGeom prst="rect">
              <a:avLst/>
            </a:prstGeom>
            <a:noFill/>
            <a:ln w="9525">
              <a:noFill/>
              <a:miter lim="800000"/>
              <a:headEnd/>
              <a:tailEnd/>
            </a:ln>
          </p:spPr>
          <p:txBody>
            <a:bodyPr/>
            <a:lstStyle/>
            <a:p>
              <a:pPr marL="822325" indent="-419100" defTabSz="350838">
                <a:buFont typeface="Wingdings" pitchFamily="2" charset="2"/>
                <a:buNone/>
                <a:tabLst>
                  <a:tab pos="1277938" algn="l"/>
                </a:tabLst>
                <a:defRPr/>
              </a:pPr>
              <a:r>
                <a:rPr lang="zh-CN" altLang="en-US" b="1">
                  <a:effectLst>
                    <a:outerShdw blurRad="38100" dist="38100" dir="2700000" algn="tl">
                      <a:srgbClr val="C0C0C0"/>
                    </a:outerShdw>
                  </a:effectLst>
                  <a:latin typeface="Times New Roman" pitchFamily="18" charset="0"/>
                </a:rPr>
                <a:t>数据</a:t>
              </a:r>
            </a:p>
            <a:p>
              <a:pPr marL="822325" indent="-419100" defTabSz="350838">
                <a:buFont typeface="Wingdings" pitchFamily="2" charset="2"/>
                <a:buNone/>
                <a:tabLst>
                  <a:tab pos="1277938" algn="l"/>
                </a:tabLst>
                <a:defRPr/>
              </a:pPr>
              <a:r>
                <a:rPr lang="zh-CN" altLang="en-US" b="1">
                  <a:effectLst>
                    <a:outerShdw blurRad="38100" dist="38100" dir="2700000" algn="tl">
                      <a:srgbClr val="C0C0C0"/>
                    </a:outerShdw>
                  </a:effectLst>
                  <a:latin typeface="Times New Roman" pitchFamily="18" charset="0"/>
                </a:rPr>
                <a:t>流图</a:t>
              </a:r>
              <a:endParaRPr lang="zh-CN" altLang="en-US" b="1">
                <a:effectLst>
                  <a:outerShdw blurRad="38100" dist="38100" dir="2700000" algn="tl">
                    <a:srgbClr val="C0C0C0"/>
                  </a:outerShdw>
                </a:effectLst>
              </a:endParaRPr>
            </a:p>
          </p:txBody>
        </p:sp>
        <p:sp>
          <p:nvSpPr>
            <p:cNvPr id="505963" name="Text Box 107"/>
            <p:cNvSpPr txBox="1">
              <a:spLocks noChangeArrowheads="1"/>
            </p:cNvSpPr>
            <p:nvPr/>
          </p:nvSpPr>
          <p:spPr bwMode="auto">
            <a:xfrm>
              <a:off x="521" y="2750"/>
              <a:ext cx="1164" cy="262"/>
            </a:xfrm>
            <a:prstGeom prst="rect">
              <a:avLst/>
            </a:prstGeom>
            <a:noFill/>
            <a:ln w="9525">
              <a:noFill/>
              <a:miter lim="800000"/>
              <a:headEnd/>
              <a:tailEnd/>
            </a:ln>
          </p:spPr>
          <p:txBody>
            <a:bodyPr/>
            <a:lstStyle/>
            <a:p>
              <a:pPr marL="822325" indent="-419100" algn="ctr" defTabSz="350838">
                <a:buFont typeface="Wingdings" pitchFamily="2" charset="2"/>
                <a:buNone/>
                <a:tabLst>
                  <a:tab pos="1277938" algn="l"/>
                </a:tabLst>
                <a:defRPr/>
              </a:pPr>
              <a:r>
                <a:rPr lang="zh-CN" altLang="en-US" b="1">
                  <a:effectLst>
                    <a:outerShdw blurRad="38100" dist="38100" dir="2700000" algn="tl">
                      <a:srgbClr val="C0C0C0"/>
                    </a:outerShdw>
                  </a:effectLst>
                  <a:latin typeface="Times New Roman" pitchFamily="18" charset="0"/>
                </a:rPr>
                <a:t>状态转换图</a:t>
              </a:r>
              <a:endParaRPr lang="zh-CN" altLang="en-US" b="1">
                <a:effectLst>
                  <a:outerShdw blurRad="38100" dist="38100" dir="2700000" algn="tl">
                    <a:srgbClr val="C0C0C0"/>
                  </a:outerShdw>
                </a:effectLst>
              </a:endParaRPr>
            </a:p>
          </p:txBody>
        </p:sp>
        <p:sp>
          <p:nvSpPr>
            <p:cNvPr id="505964" name="Text Box 108"/>
            <p:cNvSpPr txBox="1">
              <a:spLocks noChangeArrowheads="1"/>
            </p:cNvSpPr>
            <p:nvPr/>
          </p:nvSpPr>
          <p:spPr bwMode="auto">
            <a:xfrm>
              <a:off x="703" y="3022"/>
              <a:ext cx="1392" cy="182"/>
            </a:xfrm>
            <a:prstGeom prst="rect">
              <a:avLst/>
            </a:prstGeom>
            <a:noFill/>
            <a:ln w="9525">
              <a:noFill/>
              <a:miter lim="800000"/>
              <a:headEnd/>
              <a:tailEnd/>
            </a:ln>
          </p:spPr>
          <p:txBody>
            <a:bodyPr/>
            <a:lstStyle/>
            <a:p>
              <a:pPr marL="822325" indent="-419100" defTabSz="350838">
                <a:buFont typeface="Wingdings" pitchFamily="2" charset="2"/>
                <a:buNone/>
                <a:tabLst>
                  <a:tab pos="1277938" algn="l"/>
                </a:tabLst>
                <a:defRPr/>
              </a:pPr>
              <a:r>
                <a:rPr lang="zh-CN" altLang="en-US" b="1">
                  <a:effectLst>
                    <a:outerShdw blurRad="38100" dist="38100" dir="2700000" algn="tl">
                      <a:srgbClr val="C0C0C0"/>
                    </a:outerShdw>
                  </a:effectLst>
                  <a:latin typeface="Times New Roman" pitchFamily="18" charset="0"/>
                </a:rPr>
                <a:t>控制规格说明</a:t>
              </a:r>
              <a:endParaRPr lang="zh-CN" altLang="en-US" b="1">
                <a:effectLst>
                  <a:outerShdw blurRad="38100" dist="38100" dir="2700000" algn="tl">
                    <a:srgbClr val="C0C0C0"/>
                  </a:outerShdw>
                </a:effectLst>
              </a:endParaRPr>
            </a:p>
          </p:txBody>
        </p:sp>
        <p:sp>
          <p:nvSpPr>
            <p:cNvPr id="505965" name="Text Box 109"/>
            <p:cNvSpPr txBox="1">
              <a:spLocks noChangeArrowheads="1"/>
            </p:cNvSpPr>
            <p:nvPr/>
          </p:nvSpPr>
          <p:spPr bwMode="auto">
            <a:xfrm>
              <a:off x="1660" y="1763"/>
              <a:ext cx="808" cy="207"/>
            </a:xfrm>
            <a:prstGeom prst="rect">
              <a:avLst/>
            </a:prstGeom>
            <a:noFill/>
            <a:ln w="9525">
              <a:noFill/>
              <a:miter lim="800000"/>
              <a:headEnd/>
              <a:tailEnd/>
            </a:ln>
          </p:spPr>
          <p:txBody>
            <a:bodyPr/>
            <a:lstStyle/>
            <a:p>
              <a:pPr marL="822325" indent="-822325" defTabSz="350838">
                <a:buFont typeface="Wingdings" pitchFamily="2" charset="2"/>
                <a:buNone/>
                <a:tabLst>
                  <a:tab pos="1277938" algn="l"/>
                </a:tabLst>
                <a:defRPr/>
              </a:pPr>
              <a:r>
                <a:rPr lang="zh-CN" altLang="en-US" b="1" dirty="0">
                  <a:effectLst>
                    <a:outerShdw blurRad="38100" dist="38100" dir="2700000" algn="tl">
                      <a:srgbClr val="C0C0C0"/>
                    </a:outerShdw>
                  </a:effectLst>
                  <a:latin typeface="Times New Roman" pitchFamily="18" charset="0"/>
                </a:rPr>
                <a:t>加工规格说明</a:t>
              </a:r>
              <a:endParaRPr lang="zh-CN" altLang="en-US" b="1" dirty="0">
                <a:effectLst>
                  <a:outerShdw blurRad="38100" dist="38100" dir="2700000" algn="tl">
                    <a:srgbClr val="C0C0C0"/>
                  </a:outerShdw>
                </a:effectLst>
              </a:endParaRPr>
            </a:p>
          </p:txBody>
        </p:sp>
        <p:sp>
          <p:nvSpPr>
            <p:cNvPr id="505966" name="Text Box 110"/>
            <p:cNvSpPr txBox="1">
              <a:spLocks noChangeArrowheads="1"/>
            </p:cNvSpPr>
            <p:nvPr/>
          </p:nvSpPr>
          <p:spPr bwMode="auto">
            <a:xfrm>
              <a:off x="139" y="1763"/>
              <a:ext cx="1153" cy="218"/>
            </a:xfrm>
            <a:prstGeom prst="rect">
              <a:avLst/>
            </a:prstGeom>
            <a:noFill/>
            <a:ln w="9525">
              <a:noFill/>
              <a:miter lim="800000"/>
              <a:headEnd/>
              <a:tailEnd/>
            </a:ln>
          </p:spPr>
          <p:txBody>
            <a:bodyPr/>
            <a:lstStyle/>
            <a:p>
              <a:pPr marL="822325" indent="-419100" defTabSz="350838">
                <a:buFont typeface="Wingdings" pitchFamily="2" charset="2"/>
                <a:buNone/>
                <a:tabLst>
                  <a:tab pos="1277938" algn="l"/>
                </a:tabLst>
                <a:defRPr/>
              </a:pPr>
              <a:r>
                <a:rPr lang="zh-CN" altLang="en-US" b="1">
                  <a:effectLst>
                    <a:outerShdw blurRad="38100" dist="38100" dir="2700000" algn="tl">
                      <a:srgbClr val="C0C0C0"/>
                    </a:outerShdw>
                  </a:effectLst>
                  <a:latin typeface="Times New Roman" pitchFamily="18" charset="0"/>
                </a:rPr>
                <a:t>数据对象说明</a:t>
              </a:r>
              <a:endParaRPr lang="zh-CN" altLang="en-US" b="1">
                <a:effectLst>
                  <a:outerShdw blurRad="38100" dist="38100" dir="2700000" algn="tl">
                    <a:srgbClr val="C0C0C0"/>
                  </a:outerShdw>
                </a:effectLst>
              </a:endParaRPr>
            </a:p>
          </p:txBody>
        </p:sp>
        <p:sp>
          <p:nvSpPr>
            <p:cNvPr id="505967" name="AutoShape 111"/>
            <p:cNvSpPr>
              <a:spLocks noChangeArrowheads="1"/>
            </p:cNvSpPr>
            <p:nvPr/>
          </p:nvSpPr>
          <p:spPr bwMode="auto">
            <a:xfrm rot="10800000">
              <a:off x="2563" y="2979"/>
              <a:ext cx="2639" cy="230"/>
            </a:xfrm>
            <a:custGeom>
              <a:avLst/>
              <a:gdLst>
                <a:gd name="G0" fmla="+- 2211 0 0"/>
                <a:gd name="G1" fmla="+- 21600 0 2211"/>
                <a:gd name="G2" fmla="*/ 2211 1 2"/>
                <a:gd name="G3" fmla="+- 21600 0 G2"/>
                <a:gd name="G4" fmla="+/ 2211 21600 2"/>
                <a:gd name="G5" fmla="+/ G1 0 2"/>
                <a:gd name="G6" fmla="*/ 21600 21600 2211"/>
                <a:gd name="G7" fmla="*/ G6 1 2"/>
                <a:gd name="G8" fmla="+- 21600 0 G7"/>
                <a:gd name="G9" fmla="*/ 21600 1 2"/>
                <a:gd name="G10" fmla="+- 2211 0 G9"/>
                <a:gd name="G11" fmla="?: G10 G8 0"/>
                <a:gd name="G12" fmla="?: G10 G7 21600"/>
                <a:gd name="T0" fmla="*/ 20494 w 21600"/>
                <a:gd name="T1" fmla="*/ 10800 h 21600"/>
                <a:gd name="T2" fmla="*/ 10800 w 21600"/>
                <a:gd name="T3" fmla="*/ 21600 h 21600"/>
                <a:gd name="T4" fmla="*/ 1106 w 21600"/>
                <a:gd name="T5" fmla="*/ 10800 h 21600"/>
                <a:gd name="T6" fmla="*/ 10800 w 21600"/>
                <a:gd name="T7" fmla="*/ 0 h 21600"/>
                <a:gd name="T8" fmla="*/ 2906 w 21600"/>
                <a:gd name="T9" fmla="*/ 2906 h 21600"/>
                <a:gd name="T10" fmla="*/ 18694 w 21600"/>
                <a:gd name="T11" fmla="*/ 18694 h 21600"/>
              </a:gdLst>
              <a:ahLst/>
              <a:cxnLst>
                <a:cxn ang="0">
                  <a:pos x="T0" y="T1"/>
                </a:cxn>
                <a:cxn ang="0">
                  <a:pos x="T2" y="T3"/>
                </a:cxn>
                <a:cxn ang="0">
                  <a:pos x="T4" y="T5"/>
                </a:cxn>
                <a:cxn ang="0">
                  <a:pos x="T6" y="T7"/>
                </a:cxn>
              </a:cxnLst>
              <a:rect l="T8" t="T9" r="T10" b="T11"/>
              <a:pathLst>
                <a:path w="21600" h="21600">
                  <a:moveTo>
                    <a:pt x="0" y="0"/>
                  </a:moveTo>
                  <a:lnTo>
                    <a:pt x="2211" y="21600"/>
                  </a:lnTo>
                  <a:lnTo>
                    <a:pt x="19389" y="21600"/>
                  </a:lnTo>
                  <a:lnTo>
                    <a:pt x="21600" y="0"/>
                  </a:lnTo>
                  <a:close/>
                </a:path>
              </a:pathLst>
            </a:custGeom>
            <a:noFill/>
            <a:ln w="9525">
              <a:solidFill>
                <a:srgbClr val="000000"/>
              </a:solidFill>
              <a:miter lim="800000"/>
              <a:headEnd/>
              <a:tailEnd/>
            </a:ln>
            <a:effectLst/>
          </p:spPr>
          <p:txBody>
            <a:bodyPr rot="10800000" lIns="90000" tIns="46800" rIns="90000" bIns="46800" anchor="ctr">
              <a:spAutoFit/>
            </a:bodyPr>
            <a:lstStyle/>
            <a:p>
              <a:pPr marL="822325" indent="-419100" algn="ctr" defTabSz="350838">
                <a:buFont typeface="Wingdings" pitchFamily="2" charset="2"/>
                <a:buNone/>
                <a:tabLst>
                  <a:tab pos="1277938" algn="l"/>
                </a:tabLst>
                <a:defRPr/>
              </a:pPr>
              <a:endParaRPr lang="zh-CN" altLang="zh-CN">
                <a:effectLst>
                  <a:outerShdw blurRad="38100" dist="38100" dir="2700000" algn="tl">
                    <a:srgbClr val="C0C0C0"/>
                  </a:outerShdw>
                </a:effectLst>
              </a:endParaRPr>
            </a:p>
          </p:txBody>
        </p:sp>
        <p:sp>
          <p:nvSpPr>
            <p:cNvPr id="505968" name="AutoShape 112"/>
            <p:cNvSpPr>
              <a:spLocks noChangeArrowheads="1"/>
            </p:cNvSpPr>
            <p:nvPr/>
          </p:nvSpPr>
          <p:spPr bwMode="auto">
            <a:xfrm rot="10800000">
              <a:off x="2867" y="2476"/>
              <a:ext cx="2035" cy="342"/>
            </a:xfrm>
            <a:custGeom>
              <a:avLst/>
              <a:gdLst>
                <a:gd name="G0" fmla="+- 2966 0 0"/>
                <a:gd name="G1" fmla="+- 21600 0 2966"/>
                <a:gd name="G2" fmla="*/ 2966 1 2"/>
                <a:gd name="G3" fmla="+- 21600 0 G2"/>
                <a:gd name="G4" fmla="+/ 2966 21600 2"/>
                <a:gd name="G5" fmla="+/ G1 0 2"/>
                <a:gd name="G6" fmla="*/ 21600 21600 2966"/>
                <a:gd name="G7" fmla="*/ G6 1 2"/>
                <a:gd name="G8" fmla="+- 21600 0 G7"/>
                <a:gd name="G9" fmla="*/ 21600 1 2"/>
                <a:gd name="G10" fmla="+- 2966 0 G9"/>
                <a:gd name="G11" fmla="?: G10 G8 0"/>
                <a:gd name="G12" fmla="?: G10 G7 21600"/>
                <a:gd name="T0" fmla="*/ 20117 w 21600"/>
                <a:gd name="T1" fmla="*/ 10800 h 21600"/>
                <a:gd name="T2" fmla="*/ 10800 w 21600"/>
                <a:gd name="T3" fmla="*/ 21600 h 21600"/>
                <a:gd name="T4" fmla="*/ 1483 w 21600"/>
                <a:gd name="T5" fmla="*/ 10800 h 21600"/>
                <a:gd name="T6" fmla="*/ 10800 w 21600"/>
                <a:gd name="T7" fmla="*/ 0 h 21600"/>
                <a:gd name="T8" fmla="*/ 3283 w 21600"/>
                <a:gd name="T9" fmla="*/ 3283 h 21600"/>
                <a:gd name="T10" fmla="*/ 18317 w 21600"/>
                <a:gd name="T11" fmla="*/ 18317 h 21600"/>
              </a:gdLst>
              <a:ahLst/>
              <a:cxnLst>
                <a:cxn ang="0">
                  <a:pos x="T0" y="T1"/>
                </a:cxn>
                <a:cxn ang="0">
                  <a:pos x="T2" y="T3"/>
                </a:cxn>
                <a:cxn ang="0">
                  <a:pos x="T4" y="T5"/>
                </a:cxn>
                <a:cxn ang="0">
                  <a:pos x="T6" y="T7"/>
                </a:cxn>
              </a:cxnLst>
              <a:rect l="T8" t="T9" r="T10" b="T11"/>
              <a:pathLst>
                <a:path w="21600" h="21600">
                  <a:moveTo>
                    <a:pt x="0" y="0"/>
                  </a:moveTo>
                  <a:lnTo>
                    <a:pt x="2966" y="21600"/>
                  </a:lnTo>
                  <a:lnTo>
                    <a:pt x="18634" y="21600"/>
                  </a:lnTo>
                  <a:lnTo>
                    <a:pt x="21600" y="0"/>
                  </a:lnTo>
                  <a:close/>
                </a:path>
              </a:pathLst>
            </a:custGeom>
            <a:noFill/>
            <a:ln w="9525">
              <a:solidFill>
                <a:srgbClr val="000000"/>
              </a:solidFill>
              <a:miter lim="800000"/>
              <a:headEnd/>
              <a:tailEnd/>
            </a:ln>
            <a:effectLst/>
          </p:spPr>
          <p:txBody>
            <a:bodyPr rot="10800000" lIns="90000" tIns="46800" rIns="90000" bIns="46800" anchor="ctr"/>
            <a:lstStyle/>
            <a:p>
              <a:pPr marL="822325" indent="-419100" algn="ctr" defTabSz="350838">
                <a:buFont typeface="Wingdings" pitchFamily="2" charset="2"/>
                <a:buNone/>
                <a:tabLst>
                  <a:tab pos="1277938" algn="l"/>
                </a:tabLst>
                <a:defRPr/>
              </a:pPr>
              <a:endParaRPr lang="zh-CN" altLang="zh-CN">
                <a:effectLst>
                  <a:outerShdw blurRad="38100" dist="38100" dir="2700000" algn="tl">
                    <a:srgbClr val="C0C0C0"/>
                  </a:outerShdw>
                </a:effectLst>
              </a:endParaRPr>
            </a:p>
          </p:txBody>
        </p:sp>
        <p:sp>
          <p:nvSpPr>
            <p:cNvPr id="505969" name="AutoShape 113"/>
            <p:cNvSpPr>
              <a:spLocks noChangeArrowheads="1"/>
            </p:cNvSpPr>
            <p:nvPr/>
          </p:nvSpPr>
          <p:spPr bwMode="auto">
            <a:xfrm rot="10800000">
              <a:off x="3169" y="2056"/>
              <a:ext cx="1431" cy="365"/>
            </a:xfrm>
            <a:custGeom>
              <a:avLst/>
              <a:gdLst>
                <a:gd name="G0" fmla="+- 4007 0 0"/>
                <a:gd name="G1" fmla="+- 21600 0 4007"/>
                <a:gd name="G2" fmla="*/ 4007 1 2"/>
                <a:gd name="G3" fmla="+- 21600 0 G2"/>
                <a:gd name="G4" fmla="+/ 4007 21600 2"/>
                <a:gd name="G5" fmla="+/ G1 0 2"/>
                <a:gd name="G6" fmla="*/ 21600 21600 4007"/>
                <a:gd name="G7" fmla="*/ G6 1 2"/>
                <a:gd name="G8" fmla="+- 21600 0 G7"/>
                <a:gd name="G9" fmla="*/ 21600 1 2"/>
                <a:gd name="G10" fmla="+- 4007 0 G9"/>
                <a:gd name="G11" fmla="?: G10 G8 0"/>
                <a:gd name="G12" fmla="?: G10 G7 21600"/>
                <a:gd name="T0" fmla="*/ 19596 w 21600"/>
                <a:gd name="T1" fmla="*/ 10800 h 21600"/>
                <a:gd name="T2" fmla="*/ 10800 w 21600"/>
                <a:gd name="T3" fmla="*/ 21600 h 21600"/>
                <a:gd name="T4" fmla="*/ 2004 w 21600"/>
                <a:gd name="T5" fmla="*/ 10800 h 21600"/>
                <a:gd name="T6" fmla="*/ 10800 w 21600"/>
                <a:gd name="T7" fmla="*/ 0 h 21600"/>
                <a:gd name="T8" fmla="*/ 3804 w 21600"/>
                <a:gd name="T9" fmla="*/ 3804 h 21600"/>
                <a:gd name="T10" fmla="*/ 17796 w 21600"/>
                <a:gd name="T11" fmla="*/ 17796 h 21600"/>
              </a:gdLst>
              <a:ahLst/>
              <a:cxnLst>
                <a:cxn ang="0">
                  <a:pos x="T0" y="T1"/>
                </a:cxn>
                <a:cxn ang="0">
                  <a:pos x="T2" y="T3"/>
                </a:cxn>
                <a:cxn ang="0">
                  <a:pos x="T4" y="T5"/>
                </a:cxn>
                <a:cxn ang="0">
                  <a:pos x="T6" y="T7"/>
                </a:cxn>
              </a:cxnLst>
              <a:rect l="T8" t="T9" r="T10" b="T11"/>
              <a:pathLst>
                <a:path w="21600" h="21600">
                  <a:moveTo>
                    <a:pt x="0" y="0"/>
                  </a:moveTo>
                  <a:lnTo>
                    <a:pt x="4007" y="21600"/>
                  </a:lnTo>
                  <a:lnTo>
                    <a:pt x="17593" y="21600"/>
                  </a:lnTo>
                  <a:lnTo>
                    <a:pt x="21600" y="0"/>
                  </a:lnTo>
                  <a:close/>
                </a:path>
              </a:pathLst>
            </a:custGeom>
            <a:noFill/>
            <a:ln w="9525">
              <a:solidFill>
                <a:srgbClr val="000000"/>
              </a:solidFill>
              <a:miter lim="800000"/>
              <a:headEnd/>
              <a:tailEnd/>
            </a:ln>
            <a:effectLst/>
          </p:spPr>
          <p:txBody>
            <a:bodyPr rot="10800000" lIns="90000" tIns="46800" rIns="90000" bIns="46800" anchor="ctr"/>
            <a:lstStyle/>
            <a:p>
              <a:pPr marL="822325" indent="-419100" algn="ctr" defTabSz="350838" fontAlgn="ctr">
                <a:buFont typeface="Wingdings" pitchFamily="2" charset="2"/>
                <a:buNone/>
                <a:tabLst>
                  <a:tab pos="1277938" algn="l"/>
                </a:tabLst>
                <a:defRPr/>
              </a:pPr>
              <a:endParaRPr lang="zh-CN" altLang="zh-CN">
                <a:effectLst>
                  <a:outerShdw blurRad="38100" dist="38100" dir="2700000" algn="tl">
                    <a:srgbClr val="C0C0C0"/>
                  </a:outerShdw>
                </a:effectLst>
              </a:endParaRPr>
            </a:p>
          </p:txBody>
        </p:sp>
        <p:grpSp>
          <p:nvGrpSpPr>
            <p:cNvPr id="5140" name="Group 114"/>
            <p:cNvGrpSpPr>
              <a:grpSpLocks/>
            </p:cNvGrpSpPr>
            <p:nvPr/>
          </p:nvGrpSpPr>
          <p:grpSpPr bwMode="auto">
            <a:xfrm>
              <a:off x="3499" y="1616"/>
              <a:ext cx="866" cy="389"/>
              <a:chOff x="7350" y="10686"/>
              <a:chExt cx="1380" cy="582"/>
            </a:xfrm>
          </p:grpSpPr>
          <p:sp>
            <p:nvSpPr>
              <p:cNvPr id="505971" name="AutoShape 115"/>
              <p:cNvSpPr>
                <a:spLocks noChangeArrowheads="1"/>
              </p:cNvSpPr>
              <p:nvPr/>
            </p:nvSpPr>
            <p:spPr bwMode="auto">
              <a:xfrm rot="10800000">
                <a:off x="7350" y="10686"/>
                <a:ext cx="1366" cy="582"/>
              </a:xfrm>
              <a:custGeom>
                <a:avLst/>
                <a:gdLst>
                  <a:gd name="G0" fmla="+- 5220 0 0"/>
                  <a:gd name="G1" fmla="+- 21600 0 5220"/>
                  <a:gd name="G2" fmla="*/ 5220 1 2"/>
                  <a:gd name="G3" fmla="+- 21600 0 G2"/>
                  <a:gd name="G4" fmla="+/ 5220 21600 2"/>
                  <a:gd name="G5" fmla="+/ G1 0 2"/>
                  <a:gd name="G6" fmla="*/ 21600 21600 5220"/>
                  <a:gd name="G7" fmla="*/ G6 1 2"/>
                  <a:gd name="G8" fmla="+- 21600 0 G7"/>
                  <a:gd name="G9" fmla="*/ 21600 1 2"/>
                  <a:gd name="G10" fmla="+- 5220 0 G9"/>
                  <a:gd name="G11" fmla="?: G10 G8 0"/>
                  <a:gd name="G12" fmla="?: G10 G7 21600"/>
                  <a:gd name="T0" fmla="*/ 18990 w 21600"/>
                  <a:gd name="T1" fmla="*/ 10800 h 21600"/>
                  <a:gd name="T2" fmla="*/ 10800 w 21600"/>
                  <a:gd name="T3" fmla="*/ 21600 h 21600"/>
                  <a:gd name="T4" fmla="*/ 2610 w 21600"/>
                  <a:gd name="T5" fmla="*/ 10800 h 21600"/>
                  <a:gd name="T6" fmla="*/ 10800 w 21600"/>
                  <a:gd name="T7" fmla="*/ 0 h 21600"/>
                  <a:gd name="T8" fmla="*/ 4410 w 21600"/>
                  <a:gd name="T9" fmla="*/ 4410 h 21600"/>
                  <a:gd name="T10" fmla="*/ 17190 w 21600"/>
                  <a:gd name="T11" fmla="*/ 17190 h 21600"/>
                </a:gdLst>
                <a:ahLst/>
                <a:cxnLst>
                  <a:cxn ang="0">
                    <a:pos x="T0" y="T1"/>
                  </a:cxn>
                  <a:cxn ang="0">
                    <a:pos x="T2" y="T3"/>
                  </a:cxn>
                  <a:cxn ang="0">
                    <a:pos x="T4" y="T5"/>
                  </a:cxn>
                  <a:cxn ang="0">
                    <a:pos x="T6" y="T7"/>
                  </a:cxn>
                </a:cxnLst>
                <a:rect l="T8" t="T9" r="T10" b="T11"/>
                <a:pathLst>
                  <a:path w="21600" h="21600">
                    <a:moveTo>
                      <a:pt x="0" y="0"/>
                    </a:moveTo>
                    <a:lnTo>
                      <a:pt x="5220" y="21600"/>
                    </a:lnTo>
                    <a:lnTo>
                      <a:pt x="16380" y="21600"/>
                    </a:lnTo>
                    <a:lnTo>
                      <a:pt x="21600" y="0"/>
                    </a:lnTo>
                    <a:close/>
                  </a:path>
                </a:pathLst>
              </a:custGeom>
              <a:noFill/>
              <a:ln w="9525">
                <a:solidFill>
                  <a:srgbClr val="000000"/>
                </a:solidFill>
                <a:miter lim="800000"/>
                <a:headEnd/>
                <a:tailEnd/>
              </a:ln>
              <a:effectLst/>
            </p:spPr>
            <p:txBody>
              <a:bodyPr rot="10800000" lIns="0" tIns="46800" rIns="0" bIns="46800" anchor="ctr"/>
              <a:lstStyle/>
              <a:p>
                <a:pPr marL="822325" indent="-419100" algn="ctr" defTabSz="350838">
                  <a:tabLst>
                    <a:tab pos="1277938" algn="l"/>
                  </a:tabLst>
                  <a:defRPr/>
                </a:pPr>
                <a:endParaRPr lang="zh-CN" altLang="zh-CN" b="1">
                  <a:effectLst>
                    <a:outerShdw blurRad="38100" dist="38100" dir="2700000" algn="tl">
                      <a:srgbClr val="C0C0C0"/>
                    </a:outerShdw>
                  </a:effectLst>
                </a:endParaRPr>
              </a:p>
            </p:txBody>
          </p:sp>
          <p:sp>
            <p:nvSpPr>
              <p:cNvPr id="505972" name="Text Box 116"/>
              <p:cNvSpPr txBox="1">
                <a:spLocks noChangeArrowheads="1"/>
              </p:cNvSpPr>
              <p:nvPr/>
            </p:nvSpPr>
            <p:spPr bwMode="auto">
              <a:xfrm>
                <a:off x="7470" y="10770"/>
                <a:ext cx="1260" cy="468"/>
              </a:xfrm>
              <a:prstGeom prst="rect">
                <a:avLst/>
              </a:prstGeom>
              <a:noFill/>
              <a:ln w="9525">
                <a:noFill/>
                <a:miter lim="800000"/>
                <a:headEnd/>
                <a:tailEnd/>
              </a:ln>
            </p:spPr>
            <p:txBody>
              <a:bodyPr/>
              <a:lstStyle/>
              <a:p>
                <a:pPr marL="822325" indent="-419100" defTabSz="350838">
                  <a:buFont typeface="Wingdings" pitchFamily="2" charset="2"/>
                  <a:buNone/>
                  <a:tabLst>
                    <a:tab pos="1277938" algn="l"/>
                  </a:tabLst>
                  <a:defRPr/>
                </a:pPr>
                <a:endParaRPr lang="zh-CN" altLang="zh-CN" b="1">
                  <a:effectLst>
                    <a:outerShdw blurRad="38100" dist="38100" dir="2700000" algn="tl">
                      <a:srgbClr val="C0C0C0"/>
                    </a:outerShdw>
                  </a:effectLst>
                </a:endParaRPr>
              </a:p>
            </p:txBody>
          </p:sp>
        </p:grpSp>
        <p:sp>
          <p:nvSpPr>
            <p:cNvPr id="505973" name="Line 117"/>
            <p:cNvSpPr>
              <a:spLocks noChangeShapeType="1"/>
            </p:cNvSpPr>
            <p:nvPr/>
          </p:nvSpPr>
          <p:spPr bwMode="auto">
            <a:xfrm flipV="1">
              <a:off x="2113" y="1796"/>
              <a:ext cx="1470" cy="417"/>
            </a:xfrm>
            <a:prstGeom prst="line">
              <a:avLst/>
            </a:prstGeom>
            <a:noFill/>
            <a:ln w="9525">
              <a:solidFill>
                <a:srgbClr val="000000"/>
              </a:solidFill>
              <a:prstDash val="dash"/>
              <a:round/>
              <a:headEnd/>
              <a:tailEnd type="triangle" w="med" len="med"/>
            </a:ln>
          </p:spPr>
          <p:txBody>
            <a:bodyPr/>
            <a:lstStyle/>
            <a:p>
              <a:pPr>
                <a:defRPr/>
              </a:pPr>
              <a:endParaRPr lang="zh-CN" altLang="en-US"/>
            </a:p>
          </p:txBody>
        </p:sp>
        <p:sp>
          <p:nvSpPr>
            <p:cNvPr id="505974" name="Oval 118"/>
            <p:cNvSpPr>
              <a:spLocks noChangeArrowheads="1"/>
            </p:cNvSpPr>
            <p:nvPr/>
          </p:nvSpPr>
          <p:spPr bwMode="auto">
            <a:xfrm>
              <a:off x="2052" y="2172"/>
              <a:ext cx="90" cy="95"/>
            </a:xfrm>
            <a:prstGeom prst="ellipse">
              <a:avLst/>
            </a:prstGeom>
            <a:solidFill>
              <a:srgbClr val="000000"/>
            </a:solidFill>
            <a:ln w="9525">
              <a:solidFill>
                <a:srgbClr val="000000"/>
              </a:solidFill>
              <a:round/>
              <a:headEnd/>
              <a:tailEnd/>
            </a:ln>
          </p:spPr>
          <p:txBody>
            <a:bodyPr/>
            <a:lstStyle/>
            <a:p>
              <a:pPr>
                <a:defRPr/>
              </a:pPr>
              <a:endParaRPr lang="zh-CN" altLang="en-US"/>
            </a:p>
          </p:txBody>
        </p:sp>
        <p:sp>
          <p:nvSpPr>
            <p:cNvPr id="505975" name="Line 119"/>
            <p:cNvSpPr>
              <a:spLocks noChangeShapeType="1"/>
            </p:cNvSpPr>
            <p:nvPr/>
          </p:nvSpPr>
          <p:spPr bwMode="auto">
            <a:xfrm flipV="1">
              <a:off x="1887" y="2317"/>
              <a:ext cx="1357" cy="104"/>
            </a:xfrm>
            <a:prstGeom prst="line">
              <a:avLst/>
            </a:prstGeom>
            <a:noFill/>
            <a:ln w="9525">
              <a:solidFill>
                <a:srgbClr val="000000"/>
              </a:solidFill>
              <a:prstDash val="dash"/>
              <a:round/>
              <a:headEnd/>
              <a:tailEnd type="triangle" w="med" len="med"/>
            </a:ln>
          </p:spPr>
          <p:txBody>
            <a:bodyPr/>
            <a:lstStyle/>
            <a:p>
              <a:pPr>
                <a:defRPr/>
              </a:pPr>
              <a:endParaRPr lang="zh-CN" altLang="en-US"/>
            </a:p>
          </p:txBody>
        </p:sp>
        <p:sp>
          <p:nvSpPr>
            <p:cNvPr id="505976" name="Line 120"/>
            <p:cNvSpPr>
              <a:spLocks noChangeShapeType="1"/>
            </p:cNvSpPr>
            <p:nvPr/>
          </p:nvSpPr>
          <p:spPr bwMode="auto">
            <a:xfrm>
              <a:off x="1774" y="2526"/>
              <a:ext cx="1243" cy="104"/>
            </a:xfrm>
            <a:prstGeom prst="line">
              <a:avLst/>
            </a:prstGeom>
            <a:noFill/>
            <a:ln w="9525">
              <a:solidFill>
                <a:srgbClr val="000000"/>
              </a:solidFill>
              <a:prstDash val="dash"/>
              <a:round/>
              <a:headEnd/>
              <a:tailEnd type="triangle" w="med" len="med"/>
            </a:ln>
          </p:spPr>
          <p:txBody>
            <a:bodyPr/>
            <a:lstStyle/>
            <a:p>
              <a:pPr>
                <a:defRPr/>
              </a:pPr>
              <a:endParaRPr lang="zh-CN" altLang="en-US"/>
            </a:p>
          </p:txBody>
        </p:sp>
        <p:sp>
          <p:nvSpPr>
            <p:cNvPr id="505977" name="Oval 121"/>
            <p:cNvSpPr>
              <a:spLocks noChangeArrowheads="1"/>
            </p:cNvSpPr>
            <p:nvPr/>
          </p:nvSpPr>
          <p:spPr bwMode="auto">
            <a:xfrm>
              <a:off x="1831" y="2363"/>
              <a:ext cx="89" cy="94"/>
            </a:xfrm>
            <a:prstGeom prst="ellipse">
              <a:avLst/>
            </a:prstGeom>
            <a:solidFill>
              <a:srgbClr val="000000"/>
            </a:solidFill>
            <a:ln w="9525">
              <a:solidFill>
                <a:srgbClr val="000000"/>
              </a:solidFill>
              <a:round/>
              <a:headEnd/>
              <a:tailEnd/>
            </a:ln>
          </p:spPr>
          <p:txBody>
            <a:bodyPr/>
            <a:lstStyle/>
            <a:p>
              <a:pPr>
                <a:defRPr/>
              </a:pPr>
              <a:endParaRPr lang="zh-CN" altLang="en-US"/>
            </a:p>
          </p:txBody>
        </p:sp>
        <p:sp>
          <p:nvSpPr>
            <p:cNvPr id="505978" name="Oval 122"/>
            <p:cNvSpPr>
              <a:spLocks noChangeArrowheads="1"/>
            </p:cNvSpPr>
            <p:nvPr/>
          </p:nvSpPr>
          <p:spPr bwMode="auto">
            <a:xfrm>
              <a:off x="1718" y="2471"/>
              <a:ext cx="89" cy="95"/>
            </a:xfrm>
            <a:prstGeom prst="ellipse">
              <a:avLst/>
            </a:prstGeom>
            <a:solidFill>
              <a:srgbClr val="000000"/>
            </a:solidFill>
            <a:ln w="9525">
              <a:solidFill>
                <a:srgbClr val="000000"/>
              </a:solidFill>
              <a:round/>
              <a:headEnd/>
              <a:tailEnd/>
            </a:ln>
          </p:spPr>
          <p:txBody>
            <a:bodyPr/>
            <a:lstStyle/>
            <a:p>
              <a:pPr>
                <a:defRPr/>
              </a:pPr>
              <a:endParaRPr lang="zh-CN" altLang="en-US"/>
            </a:p>
          </p:txBody>
        </p:sp>
        <p:sp>
          <p:nvSpPr>
            <p:cNvPr id="505979" name="Oval 123"/>
            <p:cNvSpPr>
              <a:spLocks noChangeArrowheads="1"/>
            </p:cNvSpPr>
            <p:nvPr/>
          </p:nvSpPr>
          <p:spPr bwMode="auto">
            <a:xfrm>
              <a:off x="1384" y="2575"/>
              <a:ext cx="89" cy="95"/>
            </a:xfrm>
            <a:prstGeom prst="ellipse">
              <a:avLst/>
            </a:prstGeom>
            <a:solidFill>
              <a:srgbClr val="000000"/>
            </a:solidFill>
            <a:ln w="9525">
              <a:solidFill>
                <a:srgbClr val="000000"/>
              </a:solidFill>
              <a:round/>
              <a:headEnd/>
              <a:tailEnd/>
            </a:ln>
          </p:spPr>
          <p:txBody>
            <a:bodyPr/>
            <a:lstStyle/>
            <a:p>
              <a:pPr>
                <a:defRPr/>
              </a:pPr>
              <a:endParaRPr lang="zh-CN" altLang="en-US"/>
            </a:p>
          </p:txBody>
        </p:sp>
        <p:sp>
          <p:nvSpPr>
            <p:cNvPr id="505980" name="Line 124"/>
            <p:cNvSpPr>
              <a:spLocks noChangeShapeType="1"/>
            </p:cNvSpPr>
            <p:nvPr/>
          </p:nvSpPr>
          <p:spPr bwMode="auto">
            <a:xfrm>
              <a:off x="1417" y="2614"/>
              <a:ext cx="1243" cy="416"/>
            </a:xfrm>
            <a:prstGeom prst="line">
              <a:avLst/>
            </a:prstGeom>
            <a:noFill/>
            <a:ln w="9525">
              <a:solidFill>
                <a:srgbClr val="000000"/>
              </a:solidFill>
              <a:prstDash val="dash"/>
              <a:round/>
              <a:headEnd/>
              <a:tailEnd type="triangle" w="med" len="med"/>
            </a:ln>
          </p:spPr>
          <p:txBody>
            <a:bodyPr/>
            <a:lstStyle/>
            <a:p>
              <a:pPr>
                <a:defRPr/>
              </a:pPr>
              <a:endParaRPr lang="zh-CN" altLang="en-US"/>
            </a:p>
          </p:txBody>
        </p:sp>
        <p:sp>
          <p:nvSpPr>
            <p:cNvPr id="505981" name="Oval 125"/>
            <p:cNvSpPr>
              <a:spLocks noChangeArrowheads="1"/>
            </p:cNvSpPr>
            <p:nvPr/>
          </p:nvSpPr>
          <p:spPr bwMode="auto">
            <a:xfrm>
              <a:off x="418" y="2630"/>
              <a:ext cx="89" cy="95"/>
            </a:xfrm>
            <a:prstGeom prst="ellipse">
              <a:avLst/>
            </a:prstGeom>
            <a:solidFill>
              <a:srgbClr val="000000"/>
            </a:solidFill>
            <a:ln w="9525">
              <a:solidFill>
                <a:srgbClr val="000000"/>
              </a:solidFill>
              <a:round/>
              <a:headEnd/>
              <a:tailEnd/>
            </a:ln>
          </p:spPr>
          <p:txBody>
            <a:bodyPr/>
            <a:lstStyle/>
            <a:p>
              <a:pPr>
                <a:defRPr/>
              </a:pPr>
              <a:endParaRPr lang="zh-CN" altLang="en-US"/>
            </a:p>
          </p:txBody>
        </p:sp>
        <p:sp>
          <p:nvSpPr>
            <p:cNvPr id="505982" name="Oval 126"/>
            <p:cNvSpPr>
              <a:spLocks noChangeArrowheads="1"/>
            </p:cNvSpPr>
            <p:nvPr/>
          </p:nvSpPr>
          <p:spPr bwMode="auto">
            <a:xfrm>
              <a:off x="663" y="2902"/>
              <a:ext cx="89" cy="95"/>
            </a:xfrm>
            <a:prstGeom prst="ellipse">
              <a:avLst/>
            </a:prstGeom>
            <a:solidFill>
              <a:srgbClr val="000000"/>
            </a:solidFill>
            <a:ln w="9525">
              <a:solidFill>
                <a:srgbClr val="000000"/>
              </a:solidFill>
              <a:round/>
              <a:headEnd/>
              <a:tailEnd/>
            </a:ln>
          </p:spPr>
          <p:txBody>
            <a:bodyPr/>
            <a:lstStyle/>
            <a:p>
              <a:pPr>
                <a:defRPr/>
              </a:pPr>
              <a:endParaRPr lang="zh-CN" altLang="en-US"/>
            </a:p>
          </p:txBody>
        </p:sp>
        <p:sp>
          <p:nvSpPr>
            <p:cNvPr id="505983" name="Line 127"/>
            <p:cNvSpPr>
              <a:spLocks noChangeShapeType="1"/>
            </p:cNvSpPr>
            <p:nvPr/>
          </p:nvSpPr>
          <p:spPr bwMode="auto">
            <a:xfrm>
              <a:off x="701" y="2982"/>
              <a:ext cx="0" cy="521"/>
            </a:xfrm>
            <a:prstGeom prst="line">
              <a:avLst/>
            </a:prstGeom>
            <a:noFill/>
            <a:ln w="9525">
              <a:solidFill>
                <a:srgbClr val="000000"/>
              </a:solidFill>
              <a:prstDash val="dash"/>
              <a:round/>
              <a:headEnd/>
              <a:tailEnd type="triangle" w="med" len="med"/>
            </a:ln>
          </p:spPr>
          <p:txBody>
            <a:bodyPr/>
            <a:lstStyle/>
            <a:p>
              <a:pPr>
                <a:defRPr/>
              </a:pPr>
              <a:endParaRPr lang="zh-CN" altLang="en-US"/>
            </a:p>
          </p:txBody>
        </p:sp>
        <p:sp>
          <p:nvSpPr>
            <p:cNvPr id="505984" name="Line 128"/>
            <p:cNvSpPr>
              <a:spLocks noChangeShapeType="1"/>
            </p:cNvSpPr>
            <p:nvPr/>
          </p:nvSpPr>
          <p:spPr bwMode="auto">
            <a:xfrm>
              <a:off x="463" y="3513"/>
              <a:ext cx="4877" cy="0"/>
            </a:xfrm>
            <a:prstGeom prst="line">
              <a:avLst/>
            </a:prstGeom>
            <a:noFill/>
            <a:ln w="9525">
              <a:solidFill>
                <a:srgbClr val="000000"/>
              </a:solidFill>
              <a:prstDash val="dash"/>
              <a:round/>
              <a:headEnd/>
              <a:tailEnd type="triangle" w="med" len="med"/>
            </a:ln>
          </p:spPr>
          <p:txBody>
            <a:bodyPr/>
            <a:lstStyle/>
            <a:p>
              <a:pPr>
                <a:defRPr/>
              </a:pPr>
              <a:endParaRPr lang="zh-CN" altLang="en-US"/>
            </a:p>
          </p:txBody>
        </p:sp>
        <p:sp>
          <p:nvSpPr>
            <p:cNvPr id="505985" name="Line 129"/>
            <p:cNvSpPr>
              <a:spLocks noChangeShapeType="1"/>
            </p:cNvSpPr>
            <p:nvPr/>
          </p:nvSpPr>
          <p:spPr bwMode="auto">
            <a:xfrm>
              <a:off x="456" y="2674"/>
              <a:ext cx="0" cy="833"/>
            </a:xfrm>
            <a:prstGeom prst="line">
              <a:avLst/>
            </a:prstGeom>
            <a:noFill/>
            <a:ln w="9525">
              <a:solidFill>
                <a:srgbClr val="000000"/>
              </a:solidFill>
              <a:prstDash val="dash"/>
              <a:round/>
              <a:headEnd/>
              <a:tailEnd type="triangle" w="med" len="med"/>
            </a:ln>
          </p:spPr>
          <p:txBody>
            <a:bodyPr/>
            <a:lstStyle/>
            <a:p>
              <a:pPr>
                <a:defRPr/>
              </a:pPr>
              <a:endParaRPr lang="zh-CN" altLang="en-US"/>
            </a:p>
          </p:txBody>
        </p:sp>
        <p:sp>
          <p:nvSpPr>
            <p:cNvPr id="505986" name="Line 130"/>
            <p:cNvSpPr>
              <a:spLocks noChangeShapeType="1"/>
            </p:cNvSpPr>
            <p:nvPr/>
          </p:nvSpPr>
          <p:spPr bwMode="auto">
            <a:xfrm flipV="1">
              <a:off x="5334" y="1742"/>
              <a:ext cx="0" cy="1771"/>
            </a:xfrm>
            <a:prstGeom prst="line">
              <a:avLst/>
            </a:prstGeom>
            <a:noFill/>
            <a:ln w="9525">
              <a:solidFill>
                <a:srgbClr val="000000"/>
              </a:solidFill>
              <a:prstDash val="dash"/>
              <a:round/>
              <a:headEnd/>
              <a:tailEnd/>
            </a:ln>
          </p:spPr>
          <p:txBody>
            <a:bodyPr/>
            <a:lstStyle/>
            <a:p>
              <a:pPr>
                <a:defRPr/>
              </a:pPr>
              <a:endParaRPr lang="zh-CN" altLang="en-US"/>
            </a:p>
          </p:txBody>
        </p:sp>
        <p:sp>
          <p:nvSpPr>
            <p:cNvPr id="505987" name="Line 131"/>
            <p:cNvSpPr>
              <a:spLocks noChangeShapeType="1"/>
            </p:cNvSpPr>
            <p:nvPr/>
          </p:nvSpPr>
          <p:spPr bwMode="auto">
            <a:xfrm flipH="1">
              <a:off x="4195" y="1746"/>
              <a:ext cx="1139" cy="0"/>
            </a:xfrm>
            <a:prstGeom prst="line">
              <a:avLst/>
            </a:prstGeom>
            <a:noFill/>
            <a:ln w="9525">
              <a:solidFill>
                <a:srgbClr val="000000"/>
              </a:solidFill>
              <a:prstDash val="dash"/>
              <a:round/>
              <a:headEnd/>
              <a:tailEnd type="triangle" w="med" len="med"/>
            </a:ln>
          </p:spPr>
          <p:txBody>
            <a:bodyPr/>
            <a:lstStyle/>
            <a:p>
              <a:pPr>
                <a:defRPr/>
              </a:pPr>
              <a:endParaRPr lang="zh-CN" altLang="en-US"/>
            </a:p>
          </p:txBody>
        </p:sp>
        <p:sp>
          <p:nvSpPr>
            <p:cNvPr id="505988" name="Line 132"/>
            <p:cNvSpPr>
              <a:spLocks noChangeShapeType="1"/>
            </p:cNvSpPr>
            <p:nvPr/>
          </p:nvSpPr>
          <p:spPr bwMode="auto">
            <a:xfrm flipH="1">
              <a:off x="4449" y="2213"/>
              <a:ext cx="890" cy="0"/>
            </a:xfrm>
            <a:prstGeom prst="line">
              <a:avLst/>
            </a:prstGeom>
            <a:noFill/>
            <a:ln w="9525">
              <a:solidFill>
                <a:srgbClr val="000000"/>
              </a:solidFill>
              <a:prstDash val="dash"/>
              <a:round/>
              <a:headEnd/>
              <a:tailEnd type="triangle" w="med" len="med"/>
            </a:ln>
          </p:spPr>
          <p:txBody>
            <a:bodyPr/>
            <a:lstStyle/>
            <a:p>
              <a:pPr>
                <a:defRPr/>
              </a:pPr>
              <a:endParaRPr lang="zh-CN" altLang="en-US"/>
            </a:p>
          </p:txBody>
        </p:sp>
        <p:sp>
          <p:nvSpPr>
            <p:cNvPr id="505989" name="Line 133"/>
            <p:cNvSpPr>
              <a:spLocks noChangeShapeType="1"/>
            </p:cNvSpPr>
            <p:nvPr/>
          </p:nvSpPr>
          <p:spPr bwMode="auto">
            <a:xfrm>
              <a:off x="657" y="2614"/>
              <a:ext cx="1959" cy="561"/>
            </a:xfrm>
            <a:prstGeom prst="line">
              <a:avLst/>
            </a:prstGeom>
            <a:noFill/>
            <a:ln w="9525">
              <a:solidFill>
                <a:srgbClr val="000000"/>
              </a:solidFill>
              <a:prstDash val="dash"/>
              <a:round/>
              <a:headEnd/>
              <a:tailEnd type="triangle" w="med" len="med"/>
            </a:ln>
            <a:effectLst/>
          </p:spPr>
          <p:txBody>
            <a:bodyPr/>
            <a:lstStyle/>
            <a:p>
              <a:pPr>
                <a:defRPr/>
              </a:pPr>
              <a:endParaRPr lang="zh-CN" altLang="en-US"/>
            </a:p>
          </p:txBody>
        </p:sp>
        <p:sp>
          <p:nvSpPr>
            <p:cNvPr id="505990" name="Oval 134"/>
            <p:cNvSpPr>
              <a:spLocks noChangeArrowheads="1"/>
            </p:cNvSpPr>
            <p:nvPr/>
          </p:nvSpPr>
          <p:spPr bwMode="auto">
            <a:xfrm>
              <a:off x="616" y="2572"/>
              <a:ext cx="89" cy="94"/>
            </a:xfrm>
            <a:prstGeom prst="ellipse">
              <a:avLst/>
            </a:prstGeom>
            <a:solidFill>
              <a:srgbClr val="000000"/>
            </a:solidFill>
            <a:ln w="9525">
              <a:solidFill>
                <a:srgbClr val="000000"/>
              </a:solidFill>
              <a:round/>
              <a:headEnd/>
              <a:tailEnd/>
            </a:ln>
          </p:spPr>
          <p:txBody>
            <a:bodyPr/>
            <a:lstStyle/>
            <a:p>
              <a:pPr>
                <a:defRPr/>
              </a:pPr>
              <a:endParaRPr lang="zh-CN" altLang="en-US"/>
            </a:p>
          </p:txBody>
        </p:sp>
        <p:sp>
          <p:nvSpPr>
            <p:cNvPr id="505991" name="Text Box 135"/>
            <p:cNvSpPr txBox="1">
              <a:spLocks noChangeArrowheads="1"/>
            </p:cNvSpPr>
            <p:nvPr/>
          </p:nvSpPr>
          <p:spPr bwMode="auto">
            <a:xfrm>
              <a:off x="3614" y="3657"/>
              <a:ext cx="932" cy="313"/>
            </a:xfrm>
            <a:prstGeom prst="rect">
              <a:avLst/>
            </a:prstGeom>
            <a:noFill/>
            <a:ln w="9525" algn="ctr">
              <a:noFill/>
              <a:miter lim="800000"/>
              <a:headEnd/>
              <a:tailEnd/>
            </a:ln>
            <a:effectLst/>
          </p:spPr>
          <p:txBody>
            <a:bodyPr/>
            <a:lstStyle/>
            <a:p>
              <a:pPr marL="822325" indent="-419100" defTabSz="350838">
                <a:buFont typeface="Wingdings" pitchFamily="2" charset="2"/>
                <a:buNone/>
                <a:tabLst>
                  <a:tab pos="1277938" algn="l"/>
                </a:tabLst>
                <a:defRPr/>
              </a:pPr>
              <a:r>
                <a:rPr lang="zh-CN" altLang="en-US" b="1">
                  <a:effectLst>
                    <a:outerShdw blurRad="38100" dist="38100" dir="2700000" algn="tl">
                      <a:srgbClr val="C0C0C0"/>
                    </a:outerShdw>
                  </a:effectLst>
                  <a:latin typeface="Times New Roman" pitchFamily="18" charset="0"/>
                </a:rPr>
                <a:t>系统设计</a:t>
              </a:r>
              <a:endParaRPr lang="zh-CN" altLang="en-US" b="1">
                <a:effectLst>
                  <a:outerShdw blurRad="38100" dist="38100" dir="2700000" algn="tl">
                    <a:srgbClr val="C0C0C0"/>
                  </a:outerShdw>
                </a:effectLst>
              </a:endParaRPr>
            </a:p>
          </p:txBody>
        </p:sp>
        <p:sp>
          <p:nvSpPr>
            <p:cNvPr id="505992" name="Text Box 136"/>
            <p:cNvSpPr txBox="1">
              <a:spLocks noChangeArrowheads="1"/>
            </p:cNvSpPr>
            <p:nvPr/>
          </p:nvSpPr>
          <p:spPr bwMode="auto">
            <a:xfrm>
              <a:off x="918" y="3657"/>
              <a:ext cx="907" cy="313"/>
            </a:xfrm>
            <a:prstGeom prst="rect">
              <a:avLst/>
            </a:prstGeom>
            <a:noFill/>
            <a:ln w="9525" algn="ctr">
              <a:noFill/>
              <a:miter lim="800000"/>
              <a:headEnd/>
              <a:tailEnd/>
            </a:ln>
            <a:effectLst/>
          </p:spPr>
          <p:txBody>
            <a:bodyPr/>
            <a:lstStyle/>
            <a:p>
              <a:pPr marL="822325" indent="-419100" defTabSz="350838">
                <a:buFont typeface="Wingdings" pitchFamily="2" charset="2"/>
                <a:buNone/>
                <a:tabLst>
                  <a:tab pos="1277938" algn="l"/>
                </a:tabLst>
                <a:defRPr/>
              </a:pPr>
              <a:r>
                <a:rPr lang="zh-CN" altLang="en-US" b="1">
                  <a:effectLst>
                    <a:outerShdw blurRad="38100" dist="38100" dir="2700000" algn="tl">
                      <a:srgbClr val="C0C0C0"/>
                    </a:outerShdw>
                  </a:effectLst>
                  <a:latin typeface="Times New Roman" pitchFamily="18" charset="0"/>
                </a:rPr>
                <a:t>系统需求</a:t>
              </a:r>
              <a:endParaRPr lang="zh-CN" altLang="en-US" b="1">
                <a:effectLst>
                  <a:outerShdw blurRad="38100" dist="38100" dir="2700000" algn="tl">
                    <a:srgbClr val="C0C0C0"/>
                  </a:outerShdw>
                </a:effectLst>
              </a:endParaRPr>
            </a:p>
          </p:txBody>
        </p:sp>
        <p:sp>
          <p:nvSpPr>
            <p:cNvPr id="505993" name="AutoShape 137"/>
            <p:cNvSpPr>
              <a:spLocks noChangeArrowheads="1"/>
            </p:cNvSpPr>
            <p:nvPr/>
          </p:nvSpPr>
          <p:spPr bwMode="auto">
            <a:xfrm>
              <a:off x="2226" y="3726"/>
              <a:ext cx="791" cy="104"/>
            </a:xfrm>
            <a:prstGeom prst="rightArrow">
              <a:avLst>
                <a:gd name="adj1" fmla="val 50000"/>
                <a:gd name="adj2" fmla="val 190144"/>
              </a:avLst>
            </a:prstGeom>
            <a:solidFill>
              <a:srgbClr val="FFFFFF"/>
            </a:solidFill>
            <a:ln w="9525" algn="ctr">
              <a:solidFill>
                <a:srgbClr val="000000"/>
              </a:solidFill>
              <a:miter lim="800000"/>
              <a:headEnd/>
              <a:tailEnd/>
            </a:ln>
            <a:effectLst/>
          </p:spPr>
          <p:txBody>
            <a:bodyPr/>
            <a:lstStyle/>
            <a:p>
              <a:pPr>
                <a:defRPr/>
              </a:pPr>
              <a:endParaRPr lang="zh-CN" altLang="en-US"/>
            </a:p>
          </p:txBody>
        </p:sp>
        <p:sp>
          <p:nvSpPr>
            <p:cNvPr id="505994" name="Oval 138"/>
            <p:cNvSpPr>
              <a:spLocks noChangeArrowheads="1"/>
            </p:cNvSpPr>
            <p:nvPr/>
          </p:nvSpPr>
          <p:spPr bwMode="auto">
            <a:xfrm>
              <a:off x="1616" y="2760"/>
              <a:ext cx="89" cy="95"/>
            </a:xfrm>
            <a:prstGeom prst="ellipse">
              <a:avLst/>
            </a:prstGeom>
            <a:solidFill>
              <a:srgbClr val="000000"/>
            </a:solidFill>
            <a:ln w="9525">
              <a:solidFill>
                <a:srgbClr val="000000"/>
              </a:solidFill>
              <a:round/>
              <a:headEnd/>
              <a:tailEnd/>
            </a:ln>
          </p:spPr>
          <p:txBody>
            <a:bodyPr/>
            <a:lstStyle/>
            <a:p>
              <a:pPr>
                <a:defRPr/>
              </a:pPr>
              <a:endParaRPr lang="zh-CN" altLang="en-US"/>
            </a:p>
          </p:txBody>
        </p:sp>
        <p:sp>
          <p:nvSpPr>
            <p:cNvPr id="505995" name="Line 139"/>
            <p:cNvSpPr>
              <a:spLocks noChangeShapeType="1"/>
            </p:cNvSpPr>
            <p:nvPr/>
          </p:nvSpPr>
          <p:spPr bwMode="auto">
            <a:xfrm flipV="1">
              <a:off x="1689" y="1890"/>
              <a:ext cx="1809" cy="938"/>
            </a:xfrm>
            <a:prstGeom prst="line">
              <a:avLst/>
            </a:prstGeom>
            <a:noFill/>
            <a:ln w="9525">
              <a:solidFill>
                <a:schemeClr val="tx1"/>
              </a:solidFill>
              <a:prstDash val="dash"/>
              <a:round/>
              <a:headEnd/>
              <a:tailEnd type="triangle" w="med" len="med"/>
            </a:ln>
            <a:effectLst/>
          </p:spPr>
          <p:txBody>
            <a:bodyPr/>
            <a:lstStyle/>
            <a:p>
              <a:pPr>
                <a:defRPr/>
              </a:pPr>
              <a:endParaRPr lang="zh-CN" altLang="en-US"/>
            </a:p>
          </p:txBody>
        </p:sp>
        <p:sp>
          <p:nvSpPr>
            <p:cNvPr id="505997" name="Text Box 141"/>
            <p:cNvSpPr txBox="1">
              <a:spLocks noChangeArrowheads="1"/>
            </p:cNvSpPr>
            <p:nvPr/>
          </p:nvSpPr>
          <p:spPr bwMode="auto">
            <a:xfrm>
              <a:off x="3458" y="2205"/>
              <a:ext cx="702" cy="121"/>
            </a:xfrm>
            <a:prstGeom prst="rect">
              <a:avLst/>
            </a:prstGeom>
            <a:noFill/>
            <a:ln w="9525">
              <a:noFill/>
              <a:miter lim="800000"/>
              <a:headEnd type="none" w="sm" len="sm"/>
              <a:tailEnd type="none" w="sm" len="sm"/>
            </a:ln>
            <a:effectLst/>
          </p:spPr>
          <p:txBody>
            <a:bodyPr wrap="none" lIns="0" tIns="0" rIns="0" bIns="0">
              <a:spAutoFit/>
            </a:bodyPr>
            <a:lstStyle/>
            <a:p>
              <a:pPr marL="822325" indent="-419100" defTabSz="350838">
                <a:buFont typeface="Wingdings" pitchFamily="2" charset="2"/>
                <a:buNone/>
                <a:tabLst>
                  <a:tab pos="1277938" algn="l"/>
                </a:tabLst>
                <a:defRPr/>
              </a:pPr>
              <a:r>
                <a:rPr lang="zh-CN" altLang="en-US" b="1">
                  <a:effectLst>
                    <a:outerShdw blurRad="38100" dist="38100" dir="2700000" algn="tl">
                      <a:srgbClr val="C0C0C0"/>
                    </a:outerShdw>
                  </a:effectLst>
                </a:rPr>
                <a:t>界面设计</a:t>
              </a:r>
            </a:p>
          </p:txBody>
        </p:sp>
        <p:sp>
          <p:nvSpPr>
            <p:cNvPr id="505998" name="Text Box 142"/>
            <p:cNvSpPr txBox="1">
              <a:spLocks noChangeArrowheads="1"/>
            </p:cNvSpPr>
            <p:nvPr/>
          </p:nvSpPr>
          <p:spPr bwMode="auto">
            <a:xfrm>
              <a:off x="3276" y="2614"/>
              <a:ext cx="1134" cy="121"/>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defRPr/>
              </a:pPr>
              <a:r>
                <a:rPr lang="zh-CN" altLang="en-US" b="1">
                  <a:effectLst>
                    <a:outerShdw blurRad="38100" dist="38100" dir="2700000" algn="tl">
                      <a:srgbClr val="C0C0C0"/>
                    </a:outerShdw>
                  </a:effectLst>
                </a:rPr>
                <a:t>体系结构设计</a:t>
              </a:r>
            </a:p>
          </p:txBody>
        </p:sp>
        <p:sp>
          <p:nvSpPr>
            <p:cNvPr id="505999" name="Text Box 143"/>
            <p:cNvSpPr txBox="1">
              <a:spLocks noChangeArrowheads="1"/>
            </p:cNvSpPr>
            <p:nvPr/>
          </p:nvSpPr>
          <p:spPr bwMode="auto">
            <a:xfrm>
              <a:off x="3458" y="3022"/>
              <a:ext cx="702" cy="121"/>
            </a:xfrm>
            <a:prstGeom prst="rect">
              <a:avLst/>
            </a:prstGeom>
            <a:noFill/>
            <a:ln w="9525">
              <a:noFill/>
              <a:miter lim="800000"/>
              <a:headEnd type="none" w="sm" len="sm"/>
              <a:tailEnd type="none" w="sm" len="sm"/>
            </a:ln>
            <a:effectLst/>
          </p:spPr>
          <p:txBody>
            <a:bodyPr wrap="none" lIns="0" tIns="0" rIns="0" bIns="0">
              <a:spAutoFit/>
            </a:bodyPr>
            <a:lstStyle/>
            <a:p>
              <a:pPr marL="822325" indent="-419100" defTabSz="350838">
                <a:buFont typeface="Wingdings" pitchFamily="2" charset="2"/>
                <a:buNone/>
                <a:tabLst>
                  <a:tab pos="1277938" algn="l"/>
                </a:tabLst>
                <a:defRPr/>
              </a:pPr>
              <a:r>
                <a:rPr lang="zh-CN" altLang="en-US" b="1">
                  <a:effectLst>
                    <a:outerShdw blurRad="38100" dist="38100" dir="2700000" algn="tl">
                      <a:srgbClr val="C0C0C0"/>
                    </a:outerShdw>
                  </a:effectLst>
                </a:rPr>
                <a:t>数据设计</a:t>
              </a:r>
            </a:p>
          </p:txBody>
        </p:sp>
        <p:sp>
          <p:nvSpPr>
            <p:cNvPr id="506000" name="Text Box 144"/>
            <p:cNvSpPr txBox="1">
              <a:spLocks noChangeArrowheads="1"/>
            </p:cNvSpPr>
            <p:nvPr/>
          </p:nvSpPr>
          <p:spPr bwMode="auto">
            <a:xfrm>
              <a:off x="781" y="2387"/>
              <a:ext cx="702" cy="121"/>
            </a:xfrm>
            <a:prstGeom prst="rect">
              <a:avLst/>
            </a:prstGeom>
            <a:noFill/>
            <a:ln w="9525">
              <a:noFill/>
              <a:miter lim="800000"/>
              <a:headEnd type="none" w="sm" len="sm"/>
              <a:tailEnd type="none" w="sm" len="sm"/>
            </a:ln>
            <a:effectLst/>
          </p:spPr>
          <p:txBody>
            <a:bodyPr wrap="none" lIns="0" tIns="0" rIns="0" bIns="0">
              <a:spAutoFit/>
            </a:bodyPr>
            <a:lstStyle/>
            <a:p>
              <a:pPr marL="822325" indent="-419100" defTabSz="350838">
                <a:buFont typeface="Wingdings" pitchFamily="2" charset="2"/>
                <a:buNone/>
                <a:tabLst>
                  <a:tab pos="1277938" algn="l"/>
                </a:tabLst>
                <a:defRPr/>
              </a:pPr>
              <a:r>
                <a:rPr lang="zh-CN" altLang="en-US">
                  <a:effectLst>
                    <a:outerShdw blurRad="38100" dist="38100" dir="2700000" algn="tl">
                      <a:srgbClr val="C0C0C0"/>
                    </a:outerShdw>
                  </a:effectLst>
                </a:rPr>
                <a:t>数据字典</a:t>
              </a:r>
            </a:p>
          </p:txBody>
        </p:sp>
        <p:sp>
          <p:nvSpPr>
            <p:cNvPr id="506001" name="Text Box 145"/>
            <p:cNvSpPr txBox="1">
              <a:spLocks noChangeArrowheads="1"/>
            </p:cNvSpPr>
            <p:nvPr/>
          </p:nvSpPr>
          <p:spPr bwMode="auto">
            <a:xfrm>
              <a:off x="3412" y="1752"/>
              <a:ext cx="702" cy="121"/>
            </a:xfrm>
            <a:prstGeom prst="rect">
              <a:avLst/>
            </a:prstGeom>
            <a:noFill/>
            <a:ln w="9525">
              <a:noFill/>
              <a:miter lim="800000"/>
              <a:headEnd type="none" w="sm" len="sm"/>
              <a:tailEnd type="none" w="sm" len="sm"/>
            </a:ln>
            <a:effectLst/>
          </p:spPr>
          <p:txBody>
            <a:bodyPr wrap="none" lIns="0" tIns="0" rIns="0" bIns="0">
              <a:spAutoFit/>
            </a:bodyPr>
            <a:lstStyle/>
            <a:p>
              <a:pPr marL="822325" indent="-419100" defTabSz="350838">
                <a:buFont typeface="Wingdings" pitchFamily="2" charset="2"/>
                <a:buNone/>
                <a:tabLst>
                  <a:tab pos="1277938" algn="l"/>
                </a:tabLst>
                <a:defRPr/>
              </a:pPr>
              <a:r>
                <a:rPr lang="zh-CN" altLang="en-US" b="1">
                  <a:effectLst>
                    <a:outerShdw blurRad="38100" dist="38100" dir="2700000" algn="tl">
                      <a:srgbClr val="C0C0C0"/>
                    </a:outerShdw>
                  </a:effectLst>
                </a:rPr>
                <a:t>过程设计</a:t>
              </a:r>
            </a:p>
          </p:txBody>
        </p:sp>
      </p:grpSp>
    </p:spTree>
  </p:cSld>
  <p:clrMapOvr>
    <a:masterClrMapping/>
  </p:clrMapOvr>
  <p:transition>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76" name="Rectangle 12"/>
          <p:cNvSpPr>
            <a:spLocks noGrp="1" noChangeArrowheads="1"/>
          </p:cNvSpPr>
          <p:nvPr>
            <p:ph type="title"/>
          </p:nvPr>
        </p:nvSpPr>
        <p:spPr>
          <a:xfrm>
            <a:off x="395288" y="1412875"/>
            <a:ext cx="8569325" cy="1439863"/>
          </a:xfrm>
        </p:spPr>
        <p:txBody>
          <a:bodyPr lIns="90488" tIns="44450" rIns="90488" bIns="44450" anchor="ctr"/>
          <a:lstStyle/>
          <a:p>
            <a:pPr algn="l">
              <a:lnSpc>
                <a:spcPct val="125000"/>
              </a:lnSpc>
              <a:defRPr/>
            </a:pPr>
            <a:r>
              <a:rPr lang="en-US" altLang="zh-CN" sz="2400" smtClean="0">
                <a:solidFill>
                  <a:schemeClr val="tx1"/>
                </a:solidFill>
                <a:effectLst>
                  <a:outerShdw blurRad="38100" dist="38100" dir="2700000" algn="tl">
                    <a:srgbClr val="C0C0C0"/>
                  </a:outerShdw>
                </a:effectLst>
                <a:latin typeface="宋体" pitchFamily="2" charset="-122"/>
                <a:ea typeface="宋体" pitchFamily="2" charset="-122"/>
              </a:rPr>
              <a:t>2. </a:t>
            </a:r>
            <a:r>
              <a:rPr lang="zh-CN" altLang="en-US" sz="2400" smtClean="0">
                <a:solidFill>
                  <a:schemeClr val="tx1"/>
                </a:solidFill>
                <a:effectLst>
                  <a:outerShdw blurRad="38100" dist="38100" dir="2700000" algn="tl">
                    <a:srgbClr val="C0C0C0"/>
                  </a:outerShdw>
                </a:effectLst>
                <a:latin typeface="宋体" pitchFamily="2" charset="-122"/>
                <a:ea typeface="宋体" pitchFamily="2" charset="-122"/>
              </a:rPr>
              <a:t>抽象</a:t>
            </a:r>
            <a:r>
              <a:rPr lang="en-US" altLang="zh-CN" sz="2400" smtClean="0">
                <a:solidFill>
                  <a:schemeClr val="tx1"/>
                </a:solidFill>
                <a:effectLst>
                  <a:outerShdw blurRad="38100" dist="38100" dir="2700000" algn="tl">
                    <a:srgbClr val="C0C0C0"/>
                  </a:outerShdw>
                </a:effectLst>
                <a:latin typeface="宋体" pitchFamily="2" charset="-122"/>
                <a:ea typeface="宋体" pitchFamily="2" charset="-122"/>
              </a:rPr>
              <a:t>——</a:t>
            </a:r>
            <a:r>
              <a:rPr lang="zh-CN" altLang="en-US" sz="2400" smtClean="0">
                <a:solidFill>
                  <a:schemeClr val="tx1"/>
                </a:solidFill>
                <a:effectLst>
                  <a:outerShdw blurRad="38100" dist="38100" dir="2700000" algn="tl">
                    <a:srgbClr val="C0C0C0"/>
                  </a:outerShdw>
                </a:effectLst>
                <a:latin typeface="宋体" pitchFamily="2" charset="-122"/>
                <a:ea typeface="宋体" pitchFamily="2" charset="-122"/>
              </a:rPr>
              <a:t>抽象是指对软件设计不同层次的理解，它与分解是解决问题的两个方面。分解是对问题细节的表述，抽象则忽略问题的细节，抓住问题的本质。</a:t>
            </a:r>
            <a:r>
              <a:rPr lang="zh-CN" altLang="en-US" sz="2400" smtClean="0">
                <a:solidFill>
                  <a:schemeClr val="tx1"/>
                </a:solidFill>
                <a:latin typeface="宋体" pitchFamily="2" charset="-122"/>
                <a:ea typeface="宋体" pitchFamily="2" charset="-122"/>
              </a:rPr>
              <a:t> </a:t>
            </a:r>
          </a:p>
        </p:txBody>
      </p:sp>
      <p:sp>
        <p:nvSpPr>
          <p:cNvPr id="574477" name="Rectangle 13"/>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
        <p:nvSpPr>
          <p:cNvPr id="574479" name="Text Box 15"/>
          <p:cNvSpPr txBox="1">
            <a:spLocks noChangeArrowheads="1"/>
          </p:cNvSpPr>
          <p:nvPr/>
        </p:nvSpPr>
        <p:spPr bwMode="auto">
          <a:xfrm>
            <a:off x="2916238" y="3644900"/>
            <a:ext cx="3311525" cy="1350963"/>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tabLst>
                <a:tab pos="1277938" algn="l"/>
              </a:tabLst>
              <a:defRPr/>
            </a:pPr>
            <a:r>
              <a:rPr lang="zh-CN" altLang="en-US" sz="2400" b="1">
                <a:effectLst>
                  <a:outerShdw blurRad="38100" dist="38100" dir="2700000" algn="tl">
                    <a:srgbClr val="C0C0C0"/>
                  </a:outerShdw>
                </a:effectLst>
              </a:rPr>
              <a:t>实体抽象</a:t>
            </a:r>
          </a:p>
          <a:p>
            <a:pPr marL="822325" indent="-419100" defTabSz="350838">
              <a:tabLst>
                <a:tab pos="1277938" algn="l"/>
              </a:tabLst>
              <a:defRPr/>
            </a:pPr>
            <a:r>
              <a:rPr lang="zh-CN" altLang="en-US" sz="2400" b="1">
                <a:effectLst>
                  <a:outerShdw blurRad="38100" dist="38100" dir="2700000" algn="tl">
                    <a:srgbClr val="C0C0C0"/>
                  </a:outerShdw>
                </a:effectLst>
              </a:rPr>
              <a:t>接口抽象</a:t>
            </a:r>
          </a:p>
          <a:p>
            <a:pPr marL="822325" indent="-419100" defTabSz="350838">
              <a:tabLst>
                <a:tab pos="1277938" algn="l"/>
              </a:tabLst>
              <a:defRPr/>
            </a:pPr>
            <a:r>
              <a:rPr lang="zh-CN" altLang="en-US" sz="2400" b="1">
                <a:effectLst>
                  <a:outerShdw blurRad="38100" dist="38100" dir="2700000" algn="tl">
                    <a:srgbClr val="C0C0C0"/>
                  </a:outerShdw>
                </a:effectLst>
              </a:rPr>
              <a:t>设计模式抽象</a:t>
            </a:r>
          </a:p>
        </p:txBody>
      </p:sp>
    </p:spTree>
  </p:cSld>
  <p:clrMapOvr>
    <a:masterClrMapping/>
  </p:clrMapOvr>
  <p:transition>
    <p:randomBar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5" name="Rectangle 7"/>
          <p:cNvSpPr>
            <a:spLocks noGrp="1" noChangeArrowheads="1"/>
          </p:cNvSpPr>
          <p:nvPr>
            <p:ph type="title"/>
          </p:nvPr>
        </p:nvSpPr>
        <p:spPr>
          <a:xfrm>
            <a:off x="252413" y="1341438"/>
            <a:ext cx="8712200" cy="1655762"/>
          </a:xfrm>
        </p:spPr>
        <p:txBody>
          <a:bodyPr lIns="90488" tIns="44450" rIns="90488" bIns="44450" anchor="ctr"/>
          <a:lstStyle/>
          <a:p>
            <a:pPr algn="l">
              <a:lnSpc>
                <a:spcPct val="155000"/>
              </a:lnSpc>
              <a:defRPr/>
            </a:pPr>
            <a:r>
              <a:rPr lang="en-US" altLang="zh-CN" sz="2400" smtClean="0">
                <a:solidFill>
                  <a:schemeClr val="tx1"/>
                </a:solidFill>
                <a:effectLst>
                  <a:outerShdw blurRad="38100" dist="38100" dir="2700000" algn="tl">
                    <a:srgbClr val="C0C0C0"/>
                  </a:outerShdw>
                </a:effectLst>
                <a:latin typeface="宋体" pitchFamily="2" charset="-122"/>
                <a:ea typeface="宋体" pitchFamily="2" charset="-122"/>
              </a:rPr>
              <a:t>3. </a:t>
            </a:r>
            <a:r>
              <a:rPr lang="zh-CN" altLang="en-US" sz="2400" smtClean="0">
                <a:solidFill>
                  <a:schemeClr val="tx1"/>
                </a:solidFill>
                <a:effectLst>
                  <a:outerShdw blurRad="38100" dist="38100" dir="2700000" algn="tl">
                    <a:srgbClr val="C0C0C0"/>
                  </a:outerShdw>
                </a:effectLst>
                <a:latin typeface="宋体" pitchFamily="2" charset="-122"/>
                <a:ea typeface="宋体" pitchFamily="2" charset="-122"/>
              </a:rPr>
              <a:t>信息隐藏</a:t>
            </a:r>
            <a:r>
              <a:rPr lang="en-US" altLang="zh-CN" sz="2400" smtClean="0">
                <a:solidFill>
                  <a:schemeClr val="tx1"/>
                </a:solidFill>
                <a:effectLst>
                  <a:outerShdw blurRad="38100" dist="38100" dir="2700000" algn="tl">
                    <a:srgbClr val="C0C0C0"/>
                  </a:outerShdw>
                </a:effectLst>
                <a:latin typeface="宋体" pitchFamily="2" charset="-122"/>
                <a:ea typeface="宋体" pitchFamily="2" charset="-122"/>
              </a:rPr>
              <a:t>——</a:t>
            </a:r>
            <a:r>
              <a:rPr lang="zh-CN" altLang="en-US" sz="2400" smtClean="0">
                <a:solidFill>
                  <a:schemeClr val="tx1"/>
                </a:solidFill>
                <a:effectLst>
                  <a:outerShdw blurRad="38100" dist="38100" dir="2700000" algn="tl">
                    <a:srgbClr val="C0C0C0"/>
                  </a:outerShdw>
                </a:effectLst>
                <a:latin typeface="宋体" pitchFamily="2" charset="-122"/>
                <a:ea typeface="宋体" pitchFamily="2" charset="-122"/>
              </a:rPr>
              <a:t>信息隐藏是把数据结构与实现过程放在一起，使得相关内容彼此靠近，对外提供相对完整、独立的功能，对隐藏信息的访问只能通过接口进行操作。</a:t>
            </a:r>
            <a:r>
              <a:rPr lang="zh-CN" altLang="en-US" sz="2400" smtClean="0">
                <a:latin typeface="宋体" pitchFamily="2" charset="-122"/>
                <a:ea typeface="宋体" pitchFamily="2" charset="-122"/>
              </a:rPr>
              <a:t> </a:t>
            </a:r>
          </a:p>
        </p:txBody>
      </p:sp>
      <p:sp>
        <p:nvSpPr>
          <p:cNvPr id="575496" name="Rectangle 8"/>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
        <p:nvSpPr>
          <p:cNvPr id="575498" name="Rectangle 10"/>
          <p:cNvSpPr>
            <a:spLocks noChangeArrowheads="1"/>
          </p:cNvSpPr>
          <p:nvPr/>
        </p:nvSpPr>
        <p:spPr bwMode="auto">
          <a:xfrm>
            <a:off x="1258888" y="3357563"/>
            <a:ext cx="6224587" cy="3130550"/>
          </a:xfrm>
          <a:prstGeom prst="rect">
            <a:avLst/>
          </a:prstGeom>
          <a:noFill/>
          <a:ln w="28575">
            <a:solidFill>
              <a:srgbClr val="CCFF99"/>
            </a:solidFill>
            <a:miter lim="800000"/>
            <a:headEnd/>
            <a:tailEnd/>
          </a:ln>
          <a:effectLst/>
        </p:spPr>
        <p:txBody>
          <a:bodyPr lIns="90488" tIns="44450" rIns="90488" bIns="44450"/>
          <a:lstStyle/>
          <a:p>
            <a:pPr marL="342900" indent="-342900">
              <a:lnSpc>
                <a:spcPct val="100000"/>
              </a:lnSpc>
              <a:spcBef>
                <a:spcPct val="20000"/>
              </a:spcBef>
              <a:spcAft>
                <a:spcPct val="0"/>
              </a:spcAft>
              <a:buClr>
                <a:schemeClr val="tx1"/>
              </a:buClr>
              <a:buFont typeface="Monotype Sorts" pitchFamily="2" charset="2"/>
              <a:buNone/>
              <a:defRPr/>
            </a:pPr>
            <a:r>
              <a:rPr kumimoji="1" lang="zh-CN" altLang="en-US" sz="2400" b="1">
                <a:solidFill>
                  <a:schemeClr val="tx2"/>
                </a:solidFill>
                <a:effectLst>
                  <a:outerShdw blurRad="38100" dist="38100" dir="2700000" algn="tl">
                    <a:srgbClr val="C0C0C0"/>
                  </a:outerShdw>
                </a:effectLst>
                <a:latin typeface="宋体" pitchFamily="2" charset="-122"/>
              </a:rPr>
              <a:t>模块化</a:t>
            </a:r>
            <a:r>
              <a:rPr kumimoji="1" lang="en-US" altLang="zh-CN" sz="2400" b="1">
                <a:solidFill>
                  <a:schemeClr val="tx2"/>
                </a:solidFill>
                <a:effectLst>
                  <a:outerShdw blurRad="38100" dist="38100" dir="2700000" algn="tl">
                    <a:srgbClr val="C0C0C0"/>
                  </a:outerShdw>
                </a:effectLst>
                <a:latin typeface="宋体" pitchFamily="2" charset="-122"/>
              </a:rPr>
              <a:t>(Modularity)</a:t>
            </a:r>
            <a:r>
              <a:rPr kumimoji="1" lang="zh-CN" altLang="en-US" sz="2400" b="1">
                <a:solidFill>
                  <a:schemeClr val="tx2"/>
                </a:solidFill>
                <a:effectLst>
                  <a:outerShdw blurRad="38100" dist="38100" dir="2700000" algn="tl">
                    <a:srgbClr val="C0C0C0"/>
                  </a:outerShdw>
                </a:effectLst>
                <a:latin typeface="宋体" pitchFamily="2" charset="-122"/>
              </a:rPr>
              <a:t>：</a:t>
            </a:r>
            <a:r>
              <a:rPr kumimoji="1" lang="zh-CN" altLang="en-US" sz="2400" b="1">
                <a:solidFill>
                  <a:schemeClr val="tx1"/>
                </a:solidFill>
                <a:effectLst>
                  <a:outerShdw blurRad="38100" dist="38100" dir="2700000" algn="tl">
                    <a:srgbClr val="C0C0C0"/>
                  </a:outerShdw>
                </a:effectLst>
                <a:latin typeface="宋体" pitchFamily="2" charset="-122"/>
              </a:rPr>
              <a:t>好的软件设计的一个基本准则。</a:t>
            </a:r>
          </a:p>
          <a:p>
            <a:pPr marL="342900" indent="-342900">
              <a:lnSpc>
                <a:spcPct val="100000"/>
              </a:lnSpc>
              <a:spcBef>
                <a:spcPct val="20000"/>
              </a:spcBef>
              <a:spcAft>
                <a:spcPct val="0"/>
              </a:spcAft>
              <a:buClr>
                <a:schemeClr val="tx1"/>
              </a:buClr>
              <a:buFont typeface="Monotype Sorts" pitchFamily="2" charset="2"/>
              <a:buNone/>
              <a:defRPr/>
            </a:pPr>
            <a:r>
              <a:rPr kumimoji="1" lang="zh-CN" altLang="en-US" sz="2400" b="1">
                <a:solidFill>
                  <a:schemeClr val="tx1"/>
                </a:solidFill>
                <a:effectLst>
                  <a:outerShdw blurRad="38100" dist="38100" dir="2700000" algn="tl">
                    <a:srgbClr val="C0C0C0"/>
                  </a:outerShdw>
                </a:effectLst>
                <a:latin typeface="宋体" pitchFamily="2" charset="-122"/>
              </a:rPr>
              <a:t>  高层模块在整体上把握问题</a:t>
            </a:r>
            <a:r>
              <a:rPr kumimoji="1" lang="en-US" altLang="zh-CN" sz="2400" b="1">
                <a:solidFill>
                  <a:schemeClr val="tx1"/>
                </a:solidFill>
                <a:effectLst>
                  <a:outerShdw blurRad="38100" dist="38100" dir="2700000" algn="tl">
                    <a:srgbClr val="C0C0C0"/>
                  </a:outerShdw>
                </a:effectLst>
                <a:latin typeface="宋体" pitchFamily="2" charset="-122"/>
              </a:rPr>
              <a:t>,</a:t>
            </a:r>
            <a:r>
              <a:rPr kumimoji="1" lang="zh-CN" altLang="en-US" sz="2400" b="1">
                <a:solidFill>
                  <a:schemeClr val="tx1"/>
                </a:solidFill>
                <a:effectLst>
                  <a:outerShdw blurRad="38100" dist="38100" dir="2700000" algn="tl">
                    <a:srgbClr val="C0C0C0"/>
                  </a:outerShdw>
                </a:effectLst>
                <a:latin typeface="宋体" pitchFamily="2" charset="-122"/>
              </a:rPr>
              <a:t>隐藏细节</a:t>
            </a:r>
          </a:p>
          <a:p>
            <a:pPr marL="342900" indent="-342900">
              <a:lnSpc>
                <a:spcPct val="100000"/>
              </a:lnSpc>
              <a:spcBef>
                <a:spcPct val="20000"/>
              </a:spcBef>
              <a:spcAft>
                <a:spcPct val="0"/>
              </a:spcAft>
              <a:buClr>
                <a:schemeClr val="tx1"/>
              </a:buClr>
              <a:buFont typeface="Monotype Sorts" pitchFamily="2" charset="2"/>
              <a:buNone/>
              <a:defRPr/>
            </a:pPr>
            <a:endParaRPr kumimoji="1" lang="zh-CN" altLang="en-US" sz="2400" b="1">
              <a:solidFill>
                <a:schemeClr val="tx1"/>
              </a:solidFill>
              <a:effectLst>
                <a:outerShdw blurRad="38100" dist="38100" dir="2700000" algn="tl">
                  <a:srgbClr val="C0C0C0"/>
                </a:outerShdw>
              </a:effectLst>
              <a:latin typeface="宋体" pitchFamily="2" charset="-122"/>
            </a:endParaRPr>
          </a:p>
          <a:p>
            <a:pPr marL="342900" indent="-342900">
              <a:lnSpc>
                <a:spcPct val="100000"/>
              </a:lnSpc>
              <a:spcBef>
                <a:spcPct val="20000"/>
              </a:spcBef>
              <a:spcAft>
                <a:spcPct val="0"/>
              </a:spcAft>
              <a:buClr>
                <a:schemeClr val="tx1"/>
              </a:buClr>
              <a:buFont typeface="Monotype Sorts" pitchFamily="2" charset="2"/>
              <a:buNone/>
              <a:defRPr/>
            </a:pPr>
            <a:r>
              <a:rPr kumimoji="1" lang="zh-CN" altLang="en-US" sz="2400" b="1">
                <a:solidFill>
                  <a:schemeClr val="tx1"/>
                </a:solidFill>
                <a:effectLst>
                  <a:outerShdw blurRad="38100" dist="38100" dir="2700000" algn="tl">
                    <a:srgbClr val="C0C0C0"/>
                  </a:outerShdw>
                </a:effectLst>
                <a:latin typeface="宋体" pitchFamily="2" charset="-122"/>
              </a:rPr>
              <a:t>  复杂问题        较小问题</a:t>
            </a:r>
          </a:p>
          <a:p>
            <a:pPr marL="342900" indent="-342900">
              <a:lnSpc>
                <a:spcPct val="100000"/>
              </a:lnSpc>
              <a:spcBef>
                <a:spcPct val="20000"/>
              </a:spcBef>
              <a:spcAft>
                <a:spcPct val="0"/>
              </a:spcAft>
              <a:buClr>
                <a:schemeClr val="tx1"/>
              </a:buClr>
              <a:buFont typeface="Monotype Sorts" pitchFamily="2" charset="2"/>
              <a:buNone/>
              <a:defRPr/>
            </a:pPr>
            <a:r>
              <a:rPr kumimoji="1" lang="zh-CN" altLang="en-US" sz="2400" b="1">
                <a:solidFill>
                  <a:schemeClr val="tx1"/>
                </a:solidFill>
                <a:effectLst>
                  <a:outerShdw blurRad="38100" dist="38100" dir="2700000" algn="tl">
                    <a:srgbClr val="C0C0C0"/>
                  </a:outerShdw>
                </a:effectLst>
                <a:latin typeface="宋体" pitchFamily="2" charset="-122"/>
              </a:rPr>
              <a:t>           </a:t>
            </a:r>
            <a:endParaRPr kumimoji="1" lang="zh-CN" altLang="en-US" sz="2400" b="1">
              <a:solidFill>
                <a:srgbClr val="FC0128"/>
              </a:solidFill>
              <a:effectLst>
                <a:outerShdw blurRad="38100" dist="38100" dir="2700000" algn="tl">
                  <a:srgbClr val="C0C0C0"/>
                </a:outerShdw>
              </a:effectLst>
              <a:latin typeface="宋体" pitchFamily="2" charset="-122"/>
            </a:endParaRPr>
          </a:p>
          <a:p>
            <a:pPr marL="342900" indent="-342900">
              <a:lnSpc>
                <a:spcPct val="100000"/>
              </a:lnSpc>
              <a:spcBef>
                <a:spcPct val="20000"/>
              </a:spcBef>
              <a:spcAft>
                <a:spcPct val="0"/>
              </a:spcAft>
              <a:buClr>
                <a:schemeClr val="tx1"/>
              </a:buClr>
              <a:buFont typeface="Monotype Sorts" pitchFamily="2" charset="2"/>
              <a:buNone/>
              <a:defRPr/>
            </a:pPr>
            <a:r>
              <a:rPr kumimoji="1" lang="zh-CN" altLang="en-US" sz="2400" b="1">
                <a:solidFill>
                  <a:schemeClr val="tx1"/>
                </a:solidFill>
                <a:effectLst>
                  <a:outerShdw blurRad="38100" dist="38100" dir="2700000" algn="tl">
                    <a:srgbClr val="C0C0C0"/>
                  </a:outerShdw>
                </a:effectLst>
                <a:latin typeface="宋体" pitchFamily="2" charset="-122"/>
              </a:rPr>
              <a:t>  可减小解题所需的总的工作</a:t>
            </a:r>
          </a:p>
        </p:txBody>
      </p:sp>
      <p:sp>
        <p:nvSpPr>
          <p:cNvPr id="575499" name="AutoShape 11"/>
          <p:cNvSpPr>
            <a:spLocks noChangeArrowheads="1"/>
          </p:cNvSpPr>
          <p:nvPr/>
        </p:nvSpPr>
        <p:spPr bwMode="auto">
          <a:xfrm rot="16200000" flipH="1">
            <a:off x="4555332" y="4645819"/>
            <a:ext cx="520700" cy="407987"/>
          </a:xfrm>
          <a:prstGeom prst="rightArrow">
            <a:avLst>
              <a:gd name="adj1" fmla="val 50000"/>
              <a:gd name="adj2" fmla="val 63819"/>
            </a:avLst>
          </a:prstGeom>
          <a:solidFill>
            <a:srgbClr val="FF99FF"/>
          </a:solidFill>
          <a:ln w="12700">
            <a:noFill/>
            <a:miter lim="800000"/>
            <a:headEnd/>
            <a:tailEnd/>
          </a:ln>
          <a:effectLst/>
        </p:spPr>
        <p:txBody>
          <a:bodyPr wrap="none" anchor="ctr"/>
          <a:lstStyle/>
          <a:p>
            <a:pPr>
              <a:defRPr/>
            </a:pPr>
            <a:endParaRPr lang="zh-CN" altLang="en-US"/>
          </a:p>
        </p:txBody>
      </p:sp>
      <p:sp>
        <p:nvSpPr>
          <p:cNvPr id="575500" name="Rectangle 12"/>
          <p:cNvSpPr>
            <a:spLocks noChangeArrowheads="1"/>
          </p:cNvSpPr>
          <p:nvPr/>
        </p:nvSpPr>
        <p:spPr bwMode="auto">
          <a:xfrm>
            <a:off x="3240088" y="5414963"/>
            <a:ext cx="692150" cy="393700"/>
          </a:xfrm>
          <a:prstGeom prst="rect">
            <a:avLst/>
          </a:prstGeom>
          <a:noFill/>
          <a:ln w="12700">
            <a:noFill/>
            <a:miter lim="800000"/>
            <a:headEnd/>
            <a:tailEnd/>
          </a:ln>
          <a:effectLst/>
        </p:spPr>
        <p:txBody>
          <a:bodyPr wrap="none" lIns="90488" tIns="44450" rIns="90488" bIns="44450">
            <a:spAutoFit/>
          </a:bodyPr>
          <a:lstStyle/>
          <a:p>
            <a:pPr>
              <a:lnSpc>
                <a:spcPct val="100000"/>
              </a:lnSpc>
              <a:spcBef>
                <a:spcPct val="20000"/>
              </a:spcBef>
              <a:spcAft>
                <a:spcPct val="0"/>
              </a:spcAft>
              <a:buClrTx/>
              <a:buSzTx/>
              <a:buFontTx/>
              <a:buNone/>
              <a:defRPr/>
            </a:pPr>
            <a:r>
              <a:rPr kumimoji="1" lang="zh-CN" altLang="en-US" sz="2000" b="1">
                <a:solidFill>
                  <a:schemeClr val="tx2"/>
                </a:solidFill>
                <a:effectLst>
                  <a:outerShdw blurRad="38100" dist="38100" dir="2700000" algn="tl">
                    <a:srgbClr val="C0C0C0"/>
                  </a:outerShdw>
                </a:effectLst>
                <a:latin typeface="宋体" pitchFamily="2" charset="-122"/>
              </a:rPr>
              <a:t>分解</a:t>
            </a:r>
          </a:p>
        </p:txBody>
      </p:sp>
      <p:sp>
        <p:nvSpPr>
          <p:cNvPr id="575501" name="AutoShape 13"/>
          <p:cNvSpPr>
            <a:spLocks noChangeArrowheads="1"/>
          </p:cNvSpPr>
          <p:nvPr/>
        </p:nvSpPr>
        <p:spPr bwMode="auto">
          <a:xfrm>
            <a:off x="3011488" y="5110163"/>
            <a:ext cx="1092200" cy="320675"/>
          </a:xfrm>
          <a:prstGeom prst="rightArrow">
            <a:avLst>
              <a:gd name="adj1" fmla="val 50000"/>
              <a:gd name="adj2" fmla="val 170313"/>
            </a:avLst>
          </a:prstGeom>
          <a:solidFill>
            <a:srgbClr val="FF99FF"/>
          </a:solidFill>
          <a:ln w="12700">
            <a:noFill/>
            <a:miter lim="800000"/>
            <a:headEnd/>
            <a:tailEnd/>
          </a:ln>
          <a:effectLst/>
        </p:spPr>
        <p:txBody>
          <a:bodyPr wrap="none" anchor="ctr"/>
          <a:lstStyle/>
          <a:p>
            <a:pPr>
              <a:defRPr/>
            </a:pPr>
            <a:endParaRPr lang="zh-CN" altLang="en-US"/>
          </a:p>
        </p:txBody>
      </p:sp>
      <p:sp>
        <p:nvSpPr>
          <p:cNvPr id="575502" name="Text Box 14"/>
          <p:cNvSpPr txBox="1">
            <a:spLocks noChangeArrowheads="1"/>
          </p:cNvSpPr>
          <p:nvPr/>
        </p:nvSpPr>
        <p:spPr bwMode="auto">
          <a:xfrm>
            <a:off x="5130800" y="4589463"/>
            <a:ext cx="776288" cy="396875"/>
          </a:xfrm>
          <a:prstGeom prst="rect">
            <a:avLst/>
          </a:prstGeom>
          <a:noFill/>
          <a:ln w="12700">
            <a:noFill/>
            <a:miter lim="800000"/>
            <a:headEnd/>
            <a:tailEnd/>
          </a:ln>
          <a:effectLst/>
        </p:spPr>
        <p:txBody>
          <a:bodyPr>
            <a:spAutoFit/>
          </a:bodyPr>
          <a:lstStyle/>
          <a:p>
            <a:pPr>
              <a:lnSpc>
                <a:spcPct val="100000"/>
              </a:lnSpc>
              <a:spcBef>
                <a:spcPct val="50000"/>
              </a:spcBef>
              <a:spcAft>
                <a:spcPct val="0"/>
              </a:spcAft>
              <a:buClrTx/>
              <a:buSzTx/>
              <a:buFontTx/>
              <a:buNone/>
              <a:defRPr/>
            </a:pPr>
            <a:r>
              <a:rPr kumimoji="1" lang="zh-CN" altLang="en-US" sz="2000" b="1">
                <a:solidFill>
                  <a:schemeClr val="tx2"/>
                </a:solidFill>
                <a:effectLst>
                  <a:outerShdw blurRad="38100" dist="38100" dir="2700000" algn="tl">
                    <a:srgbClr val="C0C0C0"/>
                  </a:outerShdw>
                </a:effectLst>
                <a:latin typeface="宋体" pitchFamily="2" charset="-122"/>
              </a:rPr>
              <a:t>分解</a:t>
            </a:r>
          </a:p>
        </p:txBody>
      </p:sp>
    </p:spTree>
  </p:cSld>
  <p:clrMapOvr>
    <a:masterClrMapping/>
  </p:clrMapOvr>
  <p:transition>
    <p:randomBar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9" name="Rectangle 3"/>
          <p:cNvSpPr>
            <a:spLocks noChangeArrowheads="1"/>
          </p:cNvSpPr>
          <p:nvPr/>
        </p:nvSpPr>
        <p:spPr bwMode="auto">
          <a:xfrm>
            <a:off x="107950" y="1341438"/>
            <a:ext cx="8856663" cy="4751387"/>
          </a:xfrm>
          <a:prstGeom prst="rect">
            <a:avLst/>
          </a:prstGeom>
          <a:noFill/>
          <a:ln w="12700">
            <a:noFill/>
            <a:miter lim="800000"/>
            <a:headEnd/>
            <a:tailEnd/>
          </a:ln>
          <a:effectLst/>
        </p:spPr>
        <p:txBody>
          <a:bodyPr lIns="90488" tIns="44450" rIns="90488" bIns="44450"/>
          <a:lstStyle/>
          <a:p>
            <a:pPr marL="342900" indent="-342900">
              <a:lnSpc>
                <a:spcPct val="170000"/>
              </a:lnSpc>
              <a:spcBef>
                <a:spcPct val="30000"/>
              </a:spcBef>
              <a:spcAft>
                <a:spcPct val="0"/>
              </a:spcAft>
              <a:buClr>
                <a:schemeClr val="tx1"/>
              </a:buClr>
              <a:buFont typeface="Monotype Sorts" pitchFamily="2" charset="2"/>
              <a:buNone/>
              <a:defRPr/>
            </a:pPr>
            <a:r>
              <a:rPr kumimoji="1" lang="en-US" altLang="zh-CN" sz="2400" b="1" dirty="0">
                <a:solidFill>
                  <a:schemeClr val="tx1"/>
                </a:solidFill>
                <a:effectLst>
                  <a:outerShdw blurRad="38100" dist="38100" dir="2700000" algn="tl">
                    <a:srgbClr val="C0C0C0"/>
                  </a:outerShdw>
                </a:effectLst>
                <a:latin typeface="宋体" pitchFamily="2" charset="-122"/>
              </a:rPr>
              <a:t>  4. </a:t>
            </a:r>
            <a:r>
              <a:rPr kumimoji="1" lang="zh-CN" altLang="en-US" sz="2400" b="1" dirty="0">
                <a:solidFill>
                  <a:schemeClr val="tx1"/>
                </a:solidFill>
                <a:effectLst>
                  <a:outerShdw blurRad="38100" dist="38100" dir="2700000" algn="tl">
                    <a:srgbClr val="C0C0C0"/>
                  </a:outerShdw>
                </a:effectLst>
                <a:latin typeface="宋体" pitchFamily="2" charset="-122"/>
              </a:rPr>
              <a:t>模块独立性是指软件系统中划分的模块完成一个相对独立的功能，而与其它模块的关联尽量只发生在接口上。因此，</a:t>
            </a:r>
            <a:r>
              <a:rPr kumimoji="1" lang="zh-CN" altLang="en-US" sz="2400" b="1" dirty="0">
                <a:solidFill>
                  <a:srgbClr val="FF0000"/>
                </a:solidFill>
                <a:effectLst>
                  <a:outerShdw blurRad="38100" dist="38100" dir="2700000" algn="tl">
                    <a:srgbClr val="C0C0C0"/>
                  </a:outerShdw>
                </a:effectLst>
                <a:latin typeface="宋体" pitchFamily="2" charset="-122"/>
              </a:rPr>
              <a:t>独立性是良好设计的关键，是衡量软件质量的重要指标之一。</a:t>
            </a:r>
            <a:r>
              <a:rPr kumimoji="1" lang="zh-CN" altLang="en-US" sz="2400" dirty="0">
                <a:solidFill>
                  <a:schemeClr val="tx1"/>
                </a:solidFill>
                <a:effectLst>
                  <a:outerShdw blurRad="38100" dist="38100" dir="2700000" algn="tl">
                    <a:srgbClr val="C0C0C0"/>
                  </a:outerShdw>
                </a:effectLst>
              </a:rPr>
              <a:t> </a:t>
            </a:r>
            <a:endParaRPr kumimoji="1" lang="zh-CN" altLang="en-US" sz="2400" b="1" dirty="0">
              <a:solidFill>
                <a:schemeClr val="tx1"/>
              </a:solidFill>
              <a:effectLst>
                <a:outerShdw blurRad="38100" dist="38100" dir="2700000" algn="tl">
                  <a:srgbClr val="C0C0C0"/>
                </a:outerShdw>
              </a:effectLst>
              <a:latin typeface="宋体" pitchFamily="2" charset="-122"/>
            </a:endParaRPr>
          </a:p>
          <a:p>
            <a:pPr marL="342900" indent="-342900">
              <a:lnSpc>
                <a:spcPct val="120000"/>
              </a:lnSpc>
              <a:spcBef>
                <a:spcPct val="30000"/>
              </a:spcBef>
              <a:spcAft>
                <a:spcPct val="0"/>
              </a:spcAft>
              <a:buClr>
                <a:schemeClr val="tx1"/>
              </a:buClr>
              <a:buFont typeface="Monotype Sorts" pitchFamily="2" charset="2"/>
              <a:buNone/>
              <a:defRPr/>
            </a:pPr>
            <a:endParaRPr kumimoji="1" lang="zh-CN" altLang="en-US" sz="2400" b="1" dirty="0">
              <a:solidFill>
                <a:schemeClr val="tx1"/>
              </a:solidFill>
              <a:effectLst>
                <a:outerShdw blurRad="38100" dist="38100" dir="2700000" algn="tl">
                  <a:srgbClr val="C0C0C0"/>
                </a:outerShdw>
              </a:effectLst>
              <a:latin typeface="黑体" pitchFamily="49" charset="-122"/>
              <a:ea typeface="黑体" pitchFamily="49" charset="-122"/>
            </a:endParaRPr>
          </a:p>
          <a:p>
            <a:pPr marL="342900" indent="-342900">
              <a:lnSpc>
                <a:spcPct val="120000"/>
              </a:lnSpc>
              <a:spcBef>
                <a:spcPct val="30000"/>
              </a:spcBef>
              <a:spcAft>
                <a:spcPct val="0"/>
              </a:spcAft>
              <a:buClr>
                <a:schemeClr val="tx1"/>
              </a:buClr>
              <a:buFont typeface="Monotype Sorts" pitchFamily="2" charset="2"/>
              <a:buNone/>
              <a:defRPr/>
            </a:pPr>
            <a:endParaRPr kumimoji="1" lang="zh-CN" altLang="en-US" sz="2400" b="1" dirty="0">
              <a:solidFill>
                <a:schemeClr val="tx1"/>
              </a:solidFill>
              <a:effectLst>
                <a:outerShdw blurRad="38100" dist="38100" dir="2700000" algn="tl">
                  <a:srgbClr val="C0C0C0"/>
                </a:outerShdw>
              </a:effectLst>
              <a:latin typeface="黑体" pitchFamily="49" charset="-122"/>
              <a:ea typeface="黑体" pitchFamily="49" charset="-122"/>
            </a:endParaRPr>
          </a:p>
          <a:p>
            <a:pPr marL="342900" indent="-342900">
              <a:lnSpc>
                <a:spcPct val="120000"/>
              </a:lnSpc>
              <a:spcBef>
                <a:spcPct val="30000"/>
              </a:spcBef>
              <a:spcAft>
                <a:spcPct val="0"/>
              </a:spcAft>
              <a:buClr>
                <a:schemeClr val="tx1"/>
              </a:buClr>
              <a:buFont typeface="Monotype Sorts" pitchFamily="2" charset="2"/>
              <a:buNone/>
              <a:defRPr/>
            </a:pPr>
            <a:r>
              <a:rPr kumimoji="1" lang="zh-CN" altLang="en-US" sz="2400" b="1" i="1" dirty="0">
                <a:solidFill>
                  <a:schemeClr val="tx1"/>
                </a:solidFill>
                <a:effectLst>
                  <a:outerShdw blurRad="38100" dist="38100" dir="2700000" algn="tl">
                    <a:srgbClr val="C0C0C0"/>
                  </a:outerShdw>
                </a:effectLst>
                <a:latin typeface="Times New Roman" pitchFamily="18" charset="0"/>
              </a:rPr>
              <a:t>     </a:t>
            </a:r>
            <a:r>
              <a:rPr kumimoji="1" lang="en-US" altLang="zh-CN" sz="2400" b="1" i="1" dirty="0">
                <a:solidFill>
                  <a:schemeClr val="tx1"/>
                </a:solidFill>
                <a:effectLst>
                  <a:outerShdw blurRad="38100" dist="38100" dir="2700000" algn="tl">
                    <a:srgbClr val="C0C0C0"/>
                  </a:outerShdw>
                </a:effectLst>
                <a:latin typeface="Times New Roman" pitchFamily="18" charset="0"/>
              </a:rPr>
              <a:t>SD</a:t>
            </a:r>
            <a:r>
              <a:rPr kumimoji="1" lang="zh-CN" altLang="en-US" sz="2400" b="1" i="1" dirty="0">
                <a:solidFill>
                  <a:schemeClr val="tx1"/>
                </a:solidFill>
                <a:effectLst>
                  <a:outerShdw blurRad="38100" dist="38100" dir="2700000" algn="tl">
                    <a:srgbClr val="C0C0C0"/>
                  </a:outerShdw>
                </a:effectLst>
                <a:latin typeface="黑体" pitchFamily="49" charset="-122"/>
                <a:ea typeface="黑体" pitchFamily="49" charset="-122"/>
              </a:rPr>
              <a:t>方法提出的定性的度量标准：</a:t>
            </a:r>
            <a:endParaRPr kumimoji="1" lang="zh-CN" altLang="en-US" sz="2400" b="1" dirty="0">
              <a:solidFill>
                <a:schemeClr val="tx1"/>
              </a:solidFill>
              <a:effectLst>
                <a:outerShdw blurRad="38100" dist="38100" dir="2700000" algn="tl">
                  <a:srgbClr val="C0C0C0"/>
                </a:outerShdw>
              </a:effectLst>
              <a:latin typeface="黑体" pitchFamily="49" charset="-122"/>
              <a:ea typeface="黑体" pitchFamily="49" charset="-122"/>
            </a:endParaRPr>
          </a:p>
          <a:p>
            <a:pPr marL="342900" indent="-342900">
              <a:lnSpc>
                <a:spcPct val="120000"/>
              </a:lnSpc>
              <a:spcBef>
                <a:spcPct val="30000"/>
              </a:spcBef>
              <a:spcAft>
                <a:spcPct val="0"/>
              </a:spcAft>
              <a:buClr>
                <a:srgbClr val="FC0128"/>
              </a:buClr>
              <a:buSzPct val="100000"/>
              <a:buFont typeface="Monotype Sorts" pitchFamily="2" charset="2"/>
              <a:buChar char="F"/>
              <a:defRPr/>
            </a:pPr>
            <a:r>
              <a:rPr kumimoji="1" lang="zh-CN" altLang="en-US" sz="2400" b="1" dirty="0">
                <a:solidFill>
                  <a:srgbClr val="FFFFFF"/>
                </a:solidFill>
                <a:effectLst>
                  <a:outerShdw blurRad="38100" dist="38100" dir="2700000" algn="tl">
                    <a:srgbClr val="C0C0C0"/>
                  </a:outerShdw>
                </a:effectLst>
                <a:latin typeface="黑体" pitchFamily="49" charset="-122"/>
                <a:ea typeface="黑体" pitchFamily="49" charset="-122"/>
              </a:rPr>
              <a:t> </a:t>
            </a:r>
            <a:r>
              <a:rPr kumimoji="1" lang="zh-CN" altLang="en-US" sz="2400" b="1" dirty="0">
                <a:solidFill>
                  <a:schemeClr val="tx1"/>
                </a:solidFill>
                <a:effectLst>
                  <a:outerShdw blurRad="38100" dist="38100" dir="2700000" algn="tl">
                    <a:srgbClr val="C0C0C0"/>
                  </a:outerShdw>
                </a:effectLst>
                <a:latin typeface="宋体" pitchFamily="2" charset="-122"/>
              </a:rPr>
              <a:t>模块之间的</a:t>
            </a:r>
            <a:r>
              <a:rPr kumimoji="1" lang="zh-CN" altLang="en-US" sz="2400" b="1" i="1" dirty="0">
                <a:solidFill>
                  <a:schemeClr val="hlink"/>
                </a:solidFill>
                <a:effectLst>
                  <a:outerShdw blurRad="38100" dist="38100" dir="2700000" algn="tl">
                    <a:srgbClr val="C0C0C0"/>
                  </a:outerShdw>
                </a:effectLst>
                <a:latin typeface="宋体" pitchFamily="2" charset="-122"/>
              </a:rPr>
              <a:t>耦合性</a:t>
            </a:r>
            <a:endParaRPr kumimoji="1" lang="zh-CN" altLang="en-US" sz="2400" b="1" dirty="0">
              <a:solidFill>
                <a:schemeClr val="hlink"/>
              </a:solidFill>
              <a:effectLst>
                <a:outerShdw blurRad="38100" dist="38100" dir="2700000" algn="tl">
                  <a:srgbClr val="C0C0C0"/>
                </a:outerShdw>
              </a:effectLst>
              <a:latin typeface="宋体" pitchFamily="2" charset="-122"/>
            </a:endParaRPr>
          </a:p>
          <a:p>
            <a:pPr marL="342900" indent="-342900">
              <a:lnSpc>
                <a:spcPct val="120000"/>
              </a:lnSpc>
              <a:spcBef>
                <a:spcPct val="30000"/>
              </a:spcBef>
              <a:spcAft>
                <a:spcPct val="0"/>
              </a:spcAft>
              <a:buClr>
                <a:srgbClr val="FC0128"/>
              </a:buClr>
              <a:buSzPct val="100000"/>
              <a:buFont typeface="Monotype Sorts" pitchFamily="2" charset="2"/>
              <a:buChar char="F"/>
              <a:defRPr/>
            </a:pPr>
            <a:r>
              <a:rPr kumimoji="1" lang="zh-CN" altLang="en-US" sz="2400" b="1" dirty="0">
                <a:solidFill>
                  <a:srgbClr val="FFFFFF"/>
                </a:solidFill>
                <a:effectLst>
                  <a:outerShdw blurRad="38100" dist="38100" dir="2700000" algn="tl">
                    <a:srgbClr val="C0C0C0"/>
                  </a:outerShdw>
                </a:effectLst>
                <a:latin typeface="宋体" pitchFamily="2" charset="-122"/>
              </a:rPr>
              <a:t> </a:t>
            </a:r>
            <a:r>
              <a:rPr kumimoji="1" lang="zh-CN" altLang="en-US" sz="2400" b="1" dirty="0">
                <a:solidFill>
                  <a:schemeClr val="tx1"/>
                </a:solidFill>
                <a:effectLst>
                  <a:outerShdw blurRad="38100" dist="38100" dir="2700000" algn="tl">
                    <a:srgbClr val="C0C0C0"/>
                  </a:outerShdw>
                </a:effectLst>
                <a:latin typeface="宋体" pitchFamily="2" charset="-122"/>
              </a:rPr>
              <a:t>模块自身的</a:t>
            </a:r>
            <a:r>
              <a:rPr kumimoji="1" lang="zh-CN" altLang="en-US" sz="2400" b="1" i="1" dirty="0">
                <a:solidFill>
                  <a:schemeClr val="hlink"/>
                </a:solidFill>
                <a:effectLst>
                  <a:outerShdw blurRad="38100" dist="38100" dir="2700000" algn="tl">
                    <a:srgbClr val="C0C0C0"/>
                  </a:outerShdw>
                </a:effectLst>
                <a:latin typeface="宋体" pitchFamily="2" charset="-122"/>
              </a:rPr>
              <a:t>内聚性</a:t>
            </a:r>
          </a:p>
        </p:txBody>
      </p:sp>
      <p:sp>
        <p:nvSpPr>
          <p:cNvPr id="577543" name="Rectangle 7"/>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Tree>
  </p:cSld>
  <p:clrMapOvr>
    <a:masterClrMapping/>
  </p:clrMapOvr>
  <p:transition>
    <p:randomBar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9" name="Rectangle 3"/>
          <p:cNvSpPr>
            <a:spLocks noChangeArrowheads="1"/>
          </p:cNvSpPr>
          <p:nvPr/>
        </p:nvSpPr>
        <p:spPr bwMode="auto">
          <a:xfrm>
            <a:off x="323850" y="1557338"/>
            <a:ext cx="5334000" cy="704850"/>
          </a:xfrm>
          <a:prstGeom prst="rect">
            <a:avLst/>
          </a:prstGeom>
          <a:noFill/>
          <a:ln w="12700">
            <a:noFill/>
            <a:miter lim="800000"/>
            <a:headEnd/>
            <a:tailEnd/>
          </a:ln>
          <a:effectLst/>
        </p:spPr>
        <p:txBody>
          <a:bodyPr lIns="90488" tIns="44450" rIns="90488" bIns="44450" anchor="ctr"/>
          <a:lstStyle/>
          <a:p>
            <a:pPr algn="ctr" eaLnBrk="1"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模块独立性的度量</a:t>
            </a:r>
            <a:r>
              <a:rPr kumimoji="1" lang="en-US" altLang="zh-CN" sz="2400" b="1">
                <a:solidFill>
                  <a:schemeClr val="tx1"/>
                </a:solidFill>
                <a:effectLst>
                  <a:outerShdw blurRad="38100" dist="38100" dir="2700000" algn="tl">
                    <a:srgbClr val="C0C0C0"/>
                  </a:outerShdw>
                </a:effectLst>
                <a:latin typeface="宋体" pitchFamily="2" charset="-122"/>
              </a:rPr>
              <a:t>--</a:t>
            </a:r>
            <a:r>
              <a:rPr kumimoji="1" lang="zh-CN" altLang="en-US" sz="2400" b="1">
                <a:solidFill>
                  <a:schemeClr val="tx1"/>
                </a:solidFill>
                <a:effectLst>
                  <a:outerShdw blurRad="38100" dist="38100" dir="2700000" algn="tl">
                    <a:srgbClr val="C0C0C0"/>
                  </a:outerShdw>
                </a:effectLst>
                <a:latin typeface="宋体" pitchFamily="2" charset="-122"/>
              </a:rPr>
              <a:t>内聚性</a:t>
            </a:r>
          </a:p>
        </p:txBody>
      </p:sp>
      <p:sp>
        <p:nvSpPr>
          <p:cNvPr id="587780" name="Rectangle 4"/>
          <p:cNvSpPr>
            <a:spLocks noChangeArrowheads="1"/>
          </p:cNvSpPr>
          <p:nvPr/>
        </p:nvSpPr>
        <p:spPr bwMode="auto">
          <a:xfrm>
            <a:off x="1008063" y="4664075"/>
            <a:ext cx="3106737" cy="455613"/>
          </a:xfrm>
          <a:prstGeom prst="rect">
            <a:avLst/>
          </a:prstGeom>
          <a:noFill/>
          <a:ln w="12700">
            <a:noFill/>
            <a:miter lim="800000"/>
            <a:headEnd/>
            <a:tailEnd/>
          </a:ln>
          <a:effectLst/>
        </p:spPr>
        <p:txBody>
          <a:bodyPr lIns="90488" tIns="44450" rIns="90488" bIns="44450"/>
          <a:lstStyle/>
          <a:p>
            <a:pPr marL="342900" indent="-342900" eaLnBrk="1" hangingPunct="1">
              <a:lnSpc>
                <a:spcPct val="80000"/>
              </a:lnSpc>
              <a:spcBef>
                <a:spcPct val="20000"/>
              </a:spcBef>
              <a:spcAft>
                <a:spcPct val="0"/>
              </a:spcAft>
              <a:buClr>
                <a:srgbClr val="FFFF00"/>
              </a:buClr>
              <a:buSzPct val="70000"/>
              <a:buFont typeface="Wingdings" pitchFamily="2" charset="2"/>
              <a:buNone/>
              <a:defRPr/>
            </a:pPr>
            <a:r>
              <a:rPr kumimoji="1" lang="zh-CN" altLang="en-US" sz="2400" b="1">
                <a:solidFill>
                  <a:schemeClr val="tx1"/>
                </a:solidFill>
                <a:effectLst>
                  <a:outerShdw blurRad="38100" dist="38100" dir="2700000" algn="tl">
                    <a:srgbClr val="C0C0C0"/>
                  </a:outerShdw>
                </a:effectLst>
                <a:latin typeface="宋体" pitchFamily="2" charset="-122"/>
              </a:rPr>
              <a:t>设计目标：高内聚</a:t>
            </a:r>
          </a:p>
        </p:txBody>
      </p:sp>
      <p:sp>
        <p:nvSpPr>
          <p:cNvPr id="587781" name="Rectangle 5"/>
          <p:cNvSpPr>
            <a:spLocks noChangeArrowheads="1"/>
          </p:cNvSpPr>
          <p:nvPr/>
        </p:nvSpPr>
        <p:spPr bwMode="auto">
          <a:xfrm>
            <a:off x="984250" y="3224213"/>
            <a:ext cx="6772275" cy="457200"/>
          </a:xfrm>
          <a:prstGeom prst="rect">
            <a:avLst/>
          </a:prstGeom>
          <a:noFill/>
          <a:ln w="12700">
            <a:noFill/>
            <a:miter lim="800000"/>
            <a:headEnd/>
            <a:tailEnd/>
          </a:ln>
          <a:effectLst/>
        </p:spPr>
        <p:txBody>
          <a:bodyPr wrap="none">
            <a:spAutoFit/>
          </a:bodyPr>
          <a:lstStyle/>
          <a:p>
            <a:pPr>
              <a:lnSpc>
                <a:spcPct val="100000"/>
              </a:lnSpc>
              <a:spcBef>
                <a:spcPct val="20000"/>
              </a:spcBef>
              <a:spcAft>
                <a:spcPct val="0"/>
              </a:spcAft>
              <a:buClr>
                <a:schemeClr val="tx1"/>
              </a:buClr>
              <a:buFont typeface="Monotype Sorts" pitchFamily="2" charset="2"/>
              <a:buNone/>
              <a:defRPr/>
            </a:pPr>
            <a:r>
              <a:rPr kumimoji="1" lang="zh-CN" altLang="en-US" sz="2400" b="1">
                <a:solidFill>
                  <a:schemeClr val="tx1"/>
                </a:solidFill>
                <a:effectLst>
                  <a:outerShdw blurRad="38100" dist="38100" dir="2700000" algn="tl">
                    <a:srgbClr val="C0C0C0"/>
                  </a:outerShdw>
                </a:effectLst>
                <a:latin typeface="宋体" pitchFamily="2" charset="-122"/>
              </a:rPr>
              <a:t>内聚性</a:t>
            </a:r>
            <a:r>
              <a:rPr kumimoji="1" lang="en-US" altLang="zh-CN" sz="2400" b="1">
                <a:solidFill>
                  <a:schemeClr val="tx1"/>
                </a:solidFill>
                <a:effectLst>
                  <a:outerShdw blurRad="38100" dist="38100" dir="2700000" algn="tl">
                    <a:srgbClr val="C0C0C0"/>
                  </a:outerShdw>
                </a:effectLst>
                <a:latin typeface="宋体" pitchFamily="2" charset="-122"/>
              </a:rPr>
              <a:t>:</a:t>
            </a:r>
            <a:r>
              <a:rPr kumimoji="1" lang="zh-CN" altLang="en-US" sz="2400" b="1">
                <a:solidFill>
                  <a:schemeClr val="tx1"/>
                </a:solidFill>
                <a:effectLst>
                  <a:outerShdw blurRad="38100" dist="38100" dir="2700000" algn="tl">
                    <a:srgbClr val="C0C0C0"/>
                  </a:outerShdw>
                </a:effectLst>
                <a:latin typeface="宋体" pitchFamily="2" charset="-122"/>
              </a:rPr>
              <a:t>一个模块内部各成分之间相互关联的强度</a:t>
            </a:r>
          </a:p>
        </p:txBody>
      </p:sp>
      <p:sp>
        <p:nvSpPr>
          <p:cNvPr id="587784" name="Rectangle 8"/>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Tree>
  </p:cSld>
  <p:clrMapOvr>
    <a:masterClrMapping/>
  </p:clrMapOvr>
  <p:transition>
    <p:randomBar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10" name="Text Box 10"/>
          <p:cNvSpPr txBox="1">
            <a:spLocks noChangeArrowheads="1"/>
          </p:cNvSpPr>
          <p:nvPr/>
        </p:nvSpPr>
        <p:spPr bwMode="auto">
          <a:xfrm>
            <a:off x="152400" y="1143000"/>
            <a:ext cx="2743200" cy="519113"/>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None/>
              <a:defRPr/>
            </a:pPr>
            <a:r>
              <a:rPr kumimoji="1" lang="zh-CN" altLang="en-US" sz="2800" b="1">
                <a:solidFill>
                  <a:schemeClr val="hlink"/>
                </a:solidFill>
                <a:effectLst>
                  <a:outerShdw blurRad="38100" dist="38100" dir="2700000" algn="tl">
                    <a:srgbClr val="C0C0C0"/>
                  </a:outerShdw>
                </a:effectLst>
                <a:latin typeface="Tahoma" pitchFamily="34" charset="0"/>
              </a:rPr>
              <a:t>内聚类型与关系</a:t>
            </a:r>
          </a:p>
        </p:txBody>
      </p:sp>
      <p:sp>
        <p:nvSpPr>
          <p:cNvPr id="588818" name="Text Box 18"/>
          <p:cNvSpPr txBox="1">
            <a:spLocks noChangeArrowheads="1"/>
          </p:cNvSpPr>
          <p:nvPr/>
        </p:nvSpPr>
        <p:spPr bwMode="auto">
          <a:xfrm>
            <a:off x="3403600" y="5557838"/>
            <a:ext cx="2362200" cy="519112"/>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None/>
              <a:defRPr/>
            </a:pPr>
            <a:r>
              <a:rPr kumimoji="1" lang="en-US" altLang="zh-CN" sz="2800" b="1">
                <a:solidFill>
                  <a:schemeClr val="tx1"/>
                </a:solidFill>
                <a:effectLst>
                  <a:outerShdw blurRad="38100" dist="38100" dir="2700000" algn="tl">
                    <a:srgbClr val="C0C0C0"/>
                  </a:outerShdw>
                </a:effectLst>
                <a:latin typeface="Tahoma" pitchFamily="34" charset="0"/>
              </a:rPr>
              <a:t> </a:t>
            </a:r>
            <a:r>
              <a:rPr kumimoji="1" lang="zh-CN" altLang="en-US" sz="2800" b="1">
                <a:solidFill>
                  <a:schemeClr val="tx1"/>
                </a:solidFill>
                <a:effectLst>
                  <a:outerShdw blurRad="38100" dist="38100" dir="2700000" algn="tl">
                    <a:srgbClr val="C0C0C0"/>
                  </a:outerShdw>
                </a:effectLst>
                <a:latin typeface="Tahoma" pitchFamily="34" charset="0"/>
              </a:rPr>
              <a:t>模块独立性</a:t>
            </a:r>
          </a:p>
        </p:txBody>
      </p:sp>
      <p:sp>
        <p:nvSpPr>
          <p:cNvPr id="588819" name="Line 19"/>
          <p:cNvSpPr>
            <a:spLocks noChangeShapeType="1"/>
          </p:cNvSpPr>
          <p:nvPr/>
        </p:nvSpPr>
        <p:spPr bwMode="auto">
          <a:xfrm>
            <a:off x="5651500" y="5848350"/>
            <a:ext cx="1447800" cy="0"/>
          </a:xfrm>
          <a:prstGeom prst="line">
            <a:avLst/>
          </a:prstGeom>
          <a:noFill/>
          <a:ln w="38100">
            <a:solidFill>
              <a:schemeClr val="tx1"/>
            </a:solidFill>
            <a:miter lim="800000"/>
            <a:headEnd/>
            <a:tailEnd/>
          </a:ln>
          <a:effectLst/>
        </p:spPr>
        <p:txBody>
          <a:bodyPr wrap="none" anchor="ctr"/>
          <a:lstStyle/>
          <a:p>
            <a:pPr>
              <a:defRPr/>
            </a:pPr>
            <a:endParaRPr lang="zh-CN" altLang="en-US"/>
          </a:p>
        </p:txBody>
      </p:sp>
      <p:sp>
        <p:nvSpPr>
          <p:cNvPr id="588820" name="Line 20"/>
          <p:cNvSpPr>
            <a:spLocks noChangeShapeType="1"/>
          </p:cNvSpPr>
          <p:nvPr/>
        </p:nvSpPr>
        <p:spPr bwMode="auto">
          <a:xfrm flipH="1">
            <a:off x="2108200" y="5848350"/>
            <a:ext cx="1219200" cy="0"/>
          </a:xfrm>
          <a:prstGeom prst="line">
            <a:avLst/>
          </a:prstGeom>
          <a:noFill/>
          <a:ln w="38100">
            <a:solidFill>
              <a:schemeClr val="tx1"/>
            </a:solidFill>
            <a:miter lim="800000"/>
            <a:headEnd/>
            <a:tailEnd type="triangle" w="med" len="med"/>
          </a:ln>
          <a:effectLst/>
        </p:spPr>
        <p:txBody>
          <a:bodyPr wrap="none" anchor="ctr"/>
          <a:lstStyle/>
          <a:p>
            <a:pPr>
              <a:defRPr/>
            </a:pPr>
            <a:endParaRPr lang="zh-CN" altLang="en-US"/>
          </a:p>
        </p:txBody>
      </p:sp>
      <p:sp>
        <p:nvSpPr>
          <p:cNvPr id="588821" name="Text Box 21"/>
          <p:cNvSpPr txBox="1">
            <a:spLocks noChangeArrowheads="1"/>
          </p:cNvSpPr>
          <p:nvPr/>
        </p:nvSpPr>
        <p:spPr bwMode="auto">
          <a:xfrm>
            <a:off x="7289800" y="5581650"/>
            <a:ext cx="609600" cy="457200"/>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ahoma" pitchFamily="34" charset="0"/>
              </a:rPr>
              <a:t>弱</a:t>
            </a:r>
            <a:endParaRPr kumimoji="1" lang="zh-CN" altLang="en-US" sz="2800" b="1">
              <a:solidFill>
                <a:schemeClr val="tx1"/>
              </a:solidFill>
              <a:effectLst>
                <a:outerShdw blurRad="38100" dist="38100" dir="2700000" algn="tl">
                  <a:srgbClr val="C0C0C0"/>
                </a:outerShdw>
              </a:effectLst>
              <a:latin typeface="Tahoma" pitchFamily="34" charset="0"/>
            </a:endParaRPr>
          </a:p>
        </p:txBody>
      </p:sp>
      <p:sp>
        <p:nvSpPr>
          <p:cNvPr id="588822" name="Text Box 22"/>
          <p:cNvSpPr txBox="1">
            <a:spLocks noChangeArrowheads="1"/>
          </p:cNvSpPr>
          <p:nvPr/>
        </p:nvSpPr>
        <p:spPr bwMode="auto">
          <a:xfrm>
            <a:off x="1574800" y="5600700"/>
            <a:ext cx="609600" cy="457200"/>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ahoma" pitchFamily="34" charset="0"/>
              </a:rPr>
              <a:t>强</a:t>
            </a:r>
            <a:endParaRPr kumimoji="1" lang="zh-CN" altLang="en-US" sz="2800" b="1">
              <a:solidFill>
                <a:schemeClr val="tx1"/>
              </a:solidFill>
              <a:effectLst>
                <a:outerShdw blurRad="38100" dist="38100" dir="2700000" algn="tl">
                  <a:srgbClr val="C0C0C0"/>
                </a:outerShdw>
              </a:effectLst>
              <a:latin typeface="Tahoma" pitchFamily="34" charset="0"/>
            </a:endParaRPr>
          </a:p>
        </p:txBody>
      </p:sp>
      <p:sp>
        <p:nvSpPr>
          <p:cNvPr id="588823" name="Text Box 23"/>
          <p:cNvSpPr txBox="1">
            <a:spLocks noChangeArrowheads="1"/>
          </p:cNvSpPr>
          <p:nvPr/>
        </p:nvSpPr>
        <p:spPr bwMode="auto">
          <a:xfrm>
            <a:off x="3098800" y="1724025"/>
            <a:ext cx="2362200" cy="519113"/>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None/>
              <a:defRPr/>
            </a:pPr>
            <a:r>
              <a:rPr kumimoji="1" lang="en-US" altLang="zh-CN" sz="2800" b="1">
                <a:solidFill>
                  <a:schemeClr val="tx1"/>
                </a:solidFill>
                <a:effectLst>
                  <a:outerShdw blurRad="38100" dist="38100" dir="2700000" algn="tl">
                    <a:srgbClr val="C0C0C0"/>
                  </a:outerShdw>
                </a:effectLst>
                <a:latin typeface="Tahoma" pitchFamily="34" charset="0"/>
              </a:rPr>
              <a:t>     </a:t>
            </a:r>
            <a:r>
              <a:rPr kumimoji="1" lang="zh-CN" altLang="en-US" sz="2800" b="1">
                <a:solidFill>
                  <a:schemeClr val="tx1"/>
                </a:solidFill>
                <a:effectLst>
                  <a:outerShdw blurRad="38100" dist="38100" dir="2700000" algn="tl">
                    <a:srgbClr val="C0C0C0"/>
                  </a:outerShdw>
                </a:effectLst>
                <a:latin typeface="Tahoma" pitchFamily="34" charset="0"/>
              </a:rPr>
              <a:t>内聚性</a:t>
            </a:r>
          </a:p>
        </p:txBody>
      </p:sp>
      <p:sp>
        <p:nvSpPr>
          <p:cNvPr id="588824" name="Line 24"/>
          <p:cNvSpPr>
            <a:spLocks noChangeShapeType="1"/>
          </p:cNvSpPr>
          <p:nvPr/>
        </p:nvSpPr>
        <p:spPr bwMode="auto">
          <a:xfrm>
            <a:off x="5003800" y="2014538"/>
            <a:ext cx="1447800" cy="0"/>
          </a:xfrm>
          <a:prstGeom prst="line">
            <a:avLst/>
          </a:prstGeom>
          <a:noFill/>
          <a:ln w="38100">
            <a:solidFill>
              <a:schemeClr val="tx1"/>
            </a:solidFill>
            <a:miter lim="800000"/>
            <a:headEnd/>
            <a:tailEnd/>
          </a:ln>
          <a:effectLst/>
        </p:spPr>
        <p:txBody>
          <a:bodyPr wrap="none" anchor="ctr"/>
          <a:lstStyle/>
          <a:p>
            <a:pPr>
              <a:defRPr/>
            </a:pPr>
            <a:endParaRPr lang="zh-CN" altLang="en-US"/>
          </a:p>
        </p:txBody>
      </p:sp>
      <p:sp>
        <p:nvSpPr>
          <p:cNvPr id="588825" name="Line 25"/>
          <p:cNvSpPr>
            <a:spLocks noChangeShapeType="1"/>
          </p:cNvSpPr>
          <p:nvPr/>
        </p:nvSpPr>
        <p:spPr bwMode="auto">
          <a:xfrm flipH="1">
            <a:off x="2184400" y="2014538"/>
            <a:ext cx="1219200" cy="0"/>
          </a:xfrm>
          <a:prstGeom prst="line">
            <a:avLst/>
          </a:prstGeom>
          <a:noFill/>
          <a:ln w="38100">
            <a:solidFill>
              <a:schemeClr val="tx1"/>
            </a:solidFill>
            <a:miter lim="800000"/>
            <a:headEnd/>
            <a:tailEnd type="triangle" w="med" len="med"/>
          </a:ln>
          <a:effectLst/>
        </p:spPr>
        <p:txBody>
          <a:bodyPr wrap="none" anchor="ctr"/>
          <a:lstStyle/>
          <a:p>
            <a:pPr>
              <a:defRPr/>
            </a:pPr>
            <a:endParaRPr lang="zh-CN" altLang="en-US"/>
          </a:p>
        </p:txBody>
      </p:sp>
      <p:sp>
        <p:nvSpPr>
          <p:cNvPr id="588826" name="Text Box 26"/>
          <p:cNvSpPr txBox="1">
            <a:spLocks noChangeArrowheads="1"/>
          </p:cNvSpPr>
          <p:nvPr/>
        </p:nvSpPr>
        <p:spPr bwMode="auto">
          <a:xfrm>
            <a:off x="6642100" y="1747838"/>
            <a:ext cx="609600" cy="519112"/>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None/>
              <a:defRPr/>
            </a:pPr>
            <a:r>
              <a:rPr kumimoji="1" lang="zh-CN" altLang="en-US" sz="2800" b="1">
                <a:solidFill>
                  <a:schemeClr val="tx1"/>
                </a:solidFill>
                <a:effectLst>
                  <a:outerShdw blurRad="38100" dist="38100" dir="2700000" algn="tl">
                    <a:srgbClr val="C0C0C0"/>
                  </a:outerShdw>
                </a:effectLst>
                <a:latin typeface="Tahoma" pitchFamily="34" charset="0"/>
              </a:rPr>
              <a:t>低</a:t>
            </a:r>
          </a:p>
        </p:txBody>
      </p:sp>
      <p:sp>
        <p:nvSpPr>
          <p:cNvPr id="588827" name="Text Box 27"/>
          <p:cNvSpPr txBox="1">
            <a:spLocks noChangeArrowheads="1"/>
          </p:cNvSpPr>
          <p:nvPr/>
        </p:nvSpPr>
        <p:spPr bwMode="auto">
          <a:xfrm>
            <a:off x="1651000" y="1766888"/>
            <a:ext cx="609600" cy="519112"/>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None/>
              <a:defRPr/>
            </a:pPr>
            <a:r>
              <a:rPr kumimoji="1" lang="zh-CN" altLang="en-US" sz="2800" b="1">
                <a:solidFill>
                  <a:schemeClr val="tx1"/>
                </a:solidFill>
                <a:effectLst>
                  <a:outerShdw blurRad="38100" dist="38100" dir="2700000" algn="tl">
                    <a:srgbClr val="C0C0C0"/>
                  </a:outerShdw>
                </a:effectLst>
                <a:latin typeface="Tahoma" pitchFamily="34" charset="0"/>
              </a:rPr>
              <a:t>高</a:t>
            </a:r>
          </a:p>
        </p:txBody>
      </p:sp>
      <p:grpSp>
        <p:nvGrpSpPr>
          <p:cNvPr id="26637" name="Group 42"/>
          <p:cNvGrpSpPr>
            <a:grpSpLocks/>
          </p:cNvGrpSpPr>
          <p:nvPr/>
        </p:nvGrpSpPr>
        <p:grpSpPr bwMode="auto">
          <a:xfrm>
            <a:off x="611188" y="2708275"/>
            <a:ext cx="7777162" cy="1787525"/>
            <a:chOff x="385" y="1706"/>
            <a:chExt cx="4899" cy="1126"/>
          </a:xfrm>
        </p:grpSpPr>
        <p:sp>
          <p:nvSpPr>
            <p:cNvPr id="588803" name="Rectangle 3"/>
            <p:cNvSpPr>
              <a:spLocks noChangeArrowheads="1"/>
            </p:cNvSpPr>
            <p:nvPr/>
          </p:nvSpPr>
          <p:spPr bwMode="auto">
            <a:xfrm>
              <a:off x="385" y="1706"/>
              <a:ext cx="4899" cy="1104"/>
            </a:xfrm>
            <a:prstGeom prst="rect">
              <a:avLst/>
            </a:prstGeom>
            <a:solidFill>
              <a:schemeClr val="accent1"/>
            </a:solidFill>
            <a:ln w="38100">
              <a:solidFill>
                <a:schemeClr val="tx1"/>
              </a:solidFill>
              <a:miter lim="800000"/>
              <a:headEnd/>
              <a:tailEnd/>
            </a:ln>
            <a:effectLst/>
          </p:spPr>
          <p:txBody>
            <a:bodyPr wrap="none" anchor="ctr"/>
            <a:lstStyle/>
            <a:p>
              <a:pPr>
                <a:defRPr/>
              </a:pPr>
              <a:endParaRPr lang="zh-CN" altLang="en-US"/>
            </a:p>
          </p:txBody>
        </p:sp>
        <p:sp>
          <p:nvSpPr>
            <p:cNvPr id="588805" name="Line 5"/>
            <p:cNvSpPr>
              <a:spLocks noChangeShapeType="1"/>
            </p:cNvSpPr>
            <p:nvPr/>
          </p:nvSpPr>
          <p:spPr bwMode="auto">
            <a:xfrm>
              <a:off x="4553" y="1728"/>
              <a:ext cx="0" cy="1104"/>
            </a:xfrm>
            <a:prstGeom prst="line">
              <a:avLst/>
            </a:prstGeom>
            <a:noFill/>
            <a:ln w="28575">
              <a:solidFill>
                <a:schemeClr val="tx1"/>
              </a:solidFill>
              <a:miter lim="800000"/>
              <a:headEnd/>
              <a:tailEnd/>
            </a:ln>
            <a:effectLst/>
          </p:spPr>
          <p:txBody>
            <a:bodyPr wrap="none" anchor="ctr"/>
            <a:lstStyle/>
            <a:p>
              <a:pPr>
                <a:defRPr/>
              </a:pPr>
              <a:endParaRPr lang="zh-CN" altLang="en-US"/>
            </a:p>
          </p:txBody>
        </p:sp>
        <p:sp>
          <p:nvSpPr>
            <p:cNvPr id="588806" name="Line 6"/>
            <p:cNvSpPr>
              <a:spLocks noChangeShapeType="1"/>
            </p:cNvSpPr>
            <p:nvPr/>
          </p:nvSpPr>
          <p:spPr bwMode="auto">
            <a:xfrm>
              <a:off x="3785" y="1728"/>
              <a:ext cx="0" cy="1104"/>
            </a:xfrm>
            <a:prstGeom prst="line">
              <a:avLst/>
            </a:prstGeom>
            <a:noFill/>
            <a:ln w="28575">
              <a:solidFill>
                <a:schemeClr val="tx1"/>
              </a:solidFill>
              <a:miter lim="800000"/>
              <a:headEnd/>
              <a:tailEnd/>
            </a:ln>
            <a:effectLst/>
          </p:spPr>
          <p:txBody>
            <a:bodyPr wrap="none" anchor="ctr"/>
            <a:lstStyle/>
            <a:p>
              <a:pPr>
                <a:defRPr/>
              </a:pPr>
              <a:endParaRPr lang="zh-CN" altLang="en-US"/>
            </a:p>
          </p:txBody>
        </p:sp>
        <p:sp>
          <p:nvSpPr>
            <p:cNvPr id="588807" name="Line 7"/>
            <p:cNvSpPr>
              <a:spLocks noChangeShapeType="1"/>
            </p:cNvSpPr>
            <p:nvPr/>
          </p:nvSpPr>
          <p:spPr bwMode="auto">
            <a:xfrm>
              <a:off x="2291" y="1706"/>
              <a:ext cx="0" cy="1104"/>
            </a:xfrm>
            <a:prstGeom prst="line">
              <a:avLst/>
            </a:prstGeom>
            <a:noFill/>
            <a:ln w="28575">
              <a:solidFill>
                <a:schemeClr val="tx1"/>
              </a:solidFill>
              <a:miter lim="800000"/>
              <a:headEnd/>
              <a:tailEnd/>
            </a:ln>
            <a:effectLst/>
          </p:spPr>
          <p:txBody>
            <a:bodyPr wrap="none" anchor="ctr"/>
            <a:lstStyle/>
            <a:p>
              <a:pPr>
                <a:defRPr/>
              </a:pPr>
              <a:endParaRPr lang="zh-CN" altLang="en-US"/>
            </a:p>
          </p:txBody>
        </p:sp>
        <p:sp>
          <p:nvSpPr>
            <p:cNvPr id="588808" name="Line 8"/>
            <p:cNvSpPr>
              <a:spLocks noChangeShapeType="1"/>
            </p:cNvSpPr>
            <p:nvPr/>
          </p:nvSpPr>
          <p:spPr bwMode="auto">
            <a:xfrm>
              <a:off x="1610" y="1716"/>
              <a:ext cx="0" cy="1104"/>
            </a:xfrm>
            <a:prstGeom prst="line">
              <a:avLst/>
            </a:prstGeom>
            <a:noFill/>
            <a:ln w="28575">
              <a:solidFill>
                <a:schemeClr val="tx1"/>
              </a:solidFill>
              <a:miter lim="800000"/>
              <a:headEnd/>
              <a:tailEnd/>
            </a:ln>
            <a:effectLst/>
          </p:spPr>
          <p:txBody>
            <a:bodyPr wrap="none" anchor="ctr"/>
            <a:lstStyle/>
            <a:p>
              <a:pPr>
                <a:defRPr/>
              </a:pPr>
              <a:endParaRPr lang="zh-CN" altLang="en-US"/>
            </a:p>
          </p:txBody>
        </p:sp>
        <p:sp>
          <p:nvSpPr>
            <p:cNvPr id="588809" name="Line 9"/>
            <p:cNvSpPr>
              <a:spLocks noChangeShapeType="1"/>
            </p:cNvSpPr>
            <p:nvPr/>
          </p:nvSpPr>
          <p:spPr bwMode="auto">
            <a:xfrm>
              <a:off x="1014" y="1728"/>
              <a:ext cx="0" cy="1104"/>
            </a:xfrm>
            <a:prstGeom prst="line">
              <a:avLst/>
            </a:prstGeom>
            <a:noFill/>
            <a:ln w="28575">
              <a:solidFill>
                <a:schemeClr val="tx1"/>
              </a:solidFill>
              <a:miter lim="800000"/>
              <a:headEnd/>
              <a:tailEnd/>
            </a:ln>
            <a:effectLst/>
          </p:spPr>
          <p:txBody>
            <a:bodyPr wrap="none" anchor="ctr"/>
            <a:lstStyle/>
            <a:p>
              <a:pPr>
                <a:defRPr/>
              </a:pPr>
              <a:endParaRPr lang="zh-CN" altLang="en-US"/>
            </a:p>
          </p:txBody>
        </p:sp>
        <p:sp>
          <p:nvSpPr>
            <p:cNvPr id="588811" name="Text Box 11"/>
            <p:cNvSpPr txBox="1">
              <a:spLocks noChangeArrowheads="1"/>
            </p:cNvSpPr>
            <p:nvPr/>
          </p:nvSpPr>
          <p:spPr bwMode="auto">
            <a:xfrm>
              <a:off x="1127" y="1776"/>
              <a:ext cx="346" cy="1008"/>
            </a:xfrm>
            <a:prstGeom prst="rect">
              <a:avLst/>
            </a:prstGeom>
            <a:solidFill>
              <a:schemeClr val="accent1"/>
            </a:solidFill>
            <a:ln w="9525">
              <a:noFill/>
              <a:miter lim="800000"/>
              <a:headEnd/>
              <a:tailEnd/>
            </a:ln>
            <a:effectLst/>
          </p:spPr>
          <p:txBody>
            <a:bodyPr vert="eaVert">
              <a:spAutoFit/>
            </a:bodyPr>
            <a:lstStyle/>
            <a:p>
              <a:pPr eaLnBrk="1" hangingPunct="1">
                <a:lnSpc>
                  <a:spcPct val="100000"/>
                </a:lnSpc>
                <a:spcBef>
                  <a:spcPct val="50000"/>
                </a:spcBef>
                <a:spcAft>
                  <a:spcPct val="0"/>
                </a:spcAft>
                <a:buClrTx/>
                <a:buSzTx/>
                <a:buFontTx/>
                <a:buNone/>
                <a:defRPr/>
              </a:pPr>
              <a:r>
                <a:rPr kumimoji="1" lang="en-US" altLang="zh-CN" sz="2400" b="1">
                  <a:solidFill>
                    <a:schemeClr val="tx1"/>
                  </a:solidFill>
                  <a:effectLst>
                    <a:outerShdw blurRad="38100" dist="38100" dir="2700000" algn="tl">
                      <a:srgbClr val="FFFFFF"/>
                    </a:outerShdw>
                  </a:effectLst>
                  <a:latin typeface="宋体" pitchFamily="2" charset="-122"/>
                </a:rPr>
                <a:t> </a:t>
              </a:r>
              <a:r>
                <a:rPr kumimoji="1" lang="zh-CN" altLang="en-US" sz="2400" b="1">
                  <a:solidFill>
                    <a:schemeClr val="tx1"/>
                  </a:solidFill>
                  <a:effectLst>
                    <a:outerShdw blurRad="38100" dist="38100" dir="2700000" algn="tl">
                      <a:srgbClr val="FFFFFF"/>
                    </a:outerShdw>
                  </a:effectLst>
                  <a:latin typeface="宋体" pitchFamily="2" charset="-122"/>
                </a:rPr>
                <a:t>顺序内聚</a:t>
              </a:r>
            </a:p>
          </p:txBody>
        </p:sp>
        <p:sp>
          <p:nvSpPr>
            <p:cNvPr id="588812" name="Text Box 12"/>
            <p:cNvSpPr txBox="1">
              <a:spLocks noChangeArrowheads="1"/>
            </p:cNvSpPr>
            <p:nvPr/>
          </p:nvSpPr>
          <p:spPr bwMode="auto">
            <a:xfrm>
              <a:off x="1780" y="1872"/>
              <a:ext cx="346" cy="912"/>
            </a:xfrm>
            <a:prstGeom prst="rect">
              <a:avLst/>
            </a:prstGeom>
            <a:solidFill>
              <a:schemeClr val="accent1"/>
            </a:solidFill>
            <a:ln w="9525">
              <a:noFill/>
              <a:miter lim="800000"/>
              <a:headEnd/>
              <a:tailEnd/>
            </a:ln>
            <a:effectLst/>
          </p:spPr>
          <p:txBody>
            <a:bodyPr vert="eaVert">
              <a:spAutoFit/>
            </a:bodyPr>
            <a:lstStyle/>
            <a:p>
              <a:pPr eaLnBrk="1" hangingPunct="1">
                <a:lnSpc>
                  <a:spcPct val="100000"/>
                </a:lnSpc>
                <a:spcBef>
                  <a:spcPct val="50000"/>
                </a:spcBef>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通信内聚</a:t>
              </a:r>
            </a:p>
          </p:txBody>
        </p:sp>
        <p:sp>
          <p:nvSpPr>
            <p:cNvPr id="588814" name="Text Box 14"/>
            <p:cNvSpPr txBox="1">
              <a:spLocks noChangeArrowheads="1"/>
            </p:cNvSpPr>
            <p:nvPr/>
          </p:nvSpPr>
          <p:spPr bwMode="auto">
            <a:xfrm>
              <a:off x="3246" y="1872"/>
              <a:ext cx="346" cy="912"/>
            </a:xfrm>
            <a:prstGeom prst="rect">
              <a:avLst/>
            </a:prstGeom>
            <a:solidFill>
              <a:schemeClr val="accent1"/>
            </a:solidFill>
            <a:ln w="9525">
              <a:noFill/>
              <a:miter lim="800000"/>
              <a:headEnd/>
              <a:tailEnd/>
            </a:ln>
            <a:effectLst/>
          </p:spPr>
          <p:txBody>
            <a:bodyPr vert="eaVert">
              <a:spAutoFit/>
            </a:bodyPr>
            <a:lstStyle/>
            <a:p>
              <a:pPr eaLnBrk="1" hangingPunct="1">
                <a:lnSpc>
                  <a:spcPct val="100000"/>
                </a:lnSpc>
                <a:spcBef>
                  <a:spcPct val="50000"/>
                </a:spcBef>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时间内聚</a:t>
              </a:r>
            </a:p>
          </p:txBody>
        </p:sp>
        <p:sp>
          <p:nvSpPr>
            <p:cNvPr id="588815" name="Text Box 15"/>
            <p:cNvSpPr txBox="1">
              <a:spLocks noChangeArrowheads="1"/>
            </p:cNvSpPr>
            <p:nvPr/>
          </p:nvSpPr>
          <p:spPr bwMode="auto">
            <a:xfrm>
              <a:off x="3959" y="1872"/>
              <a:ext cx="346" cy="912"/>
            </a:xfrm>
            <a:prstGeom prst="rect">
              <a:avLst/>
            </a:prstGeom>
            <a:solidFill>
              <a:schemeClr val="accent1"/>
            </a:solidFill>
            <a:ln w="9525">
              <a:noFill/>
              <a:miter lim="800000"/>
              <a:headEnd/>
              <a:tailEnd/>
            </a:ln>
            <a:effectLst/>
          </p:spPr>
          <p:txBody>
            <a:bodyPr vert="eaVert">
              <a:spAutoFit/>
            </a:bodyPr>
            <a:lstStyle/>
            <a:p>
              <a:pPr eaLnBrk="1" hangingPunct="1">
                <a:lnSpc>
                  <a:spcPct val="100000"/>
                </a:lnSpc>
                <a:spcBef>
                  <a:spcPct val="50000"/>
                </a:spcBef>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逻辑内聚</a:t>
              </a:r>
            </a:p>
          </p:txBody>
        </p:sp>
        <p:sp>
          <p:nvSpPr>
            <p:cNvPr id="588816" name="Text Box 16"/>
            <p:cNvSpPr txBox="1">
              <a:spLocks noChangeArrowheads="1"/>
            </p:cNvSpPr>
            <p:nvPr/>
          </p:nvSpPr>
          <p:spPr bwMode="auto">
            <a:xfrm>
              <a:off x="4691" y="1872"/>
              <a:ext cx="346" cy="912"/>
            </a:xfrm>
            <a:prstGeom prst="rect">
              <a:avLst/>
            </a:prstGeom>
            <a:solidFill>
              <a:schemeClr val="accent1"/>
            </a:solidFill>
            <a:ln w="9525">
              <a:noFill/>
              <a:miter lim="800000"/>
              <a:headEnd/>
              <a:tailEnd/>
            </a:ln>
            <a:effectLst/>
          </p:spPr>
          <p:txBody>
            <a:bodyPr vert="eaVert">
              <a:spAutoFit/>
            </a:bodyPr>
            <a:lstStyle/>
            <a:p>
              <a:pPr eaLnBrk="1" hangingPunct="1">
                <a:lnSpc>
                  <a:spcPct val="100000"/>
                </a:lnSpc>
                <a:spcBef>
                  <a:spcPct val="50000"/>
                </a:spcBef>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偶然内聚</a:t>
              </a:r>
            </a:p>
          </p:txBody>
        </p:sp>
        <p:sp>
          <p:nvSpPr>
            <p:cNvPr id="588817" name="Text Box 17"/>
            <p:cNvSpPr txBox="1">
              <a:spLocks noChangeArrowheads="1"/>
            </p:cNvSpPr>
            <p:nvPr/>
          </p:nvSpPr>
          <p:spPr bwMode="auto">
            <a:xfrm>
              <a:off x="522" y="1868"/>
              <a:ext cx="346" cy="848"/>
            </a:xfrm>
            <a:prstGeom prst="rect">
              <a:avLst/>
            </a:prstGeom>
            <a:solidFill>
              <a:schemeClr val="accent1"/>
            </a:solidFill>
            <a:ln w="9525">
              <a:noFill/>
              <a:miter lim="800000"/>
              <a:headEnd/>
              <a:tailEnd/>
            </a:ln>
            <a:effectLst/>
          </p:spPr>
          <p:txBody>
            <a:bodyPr vert="eaVert">
              <a:spAutoFit/>
            </a:bodyPr>
            <a:lstStyle/>
            <a:p>
              <a:pPr eaLnBrk="1" hangingPunct="1">
                <a:lnSpc>
                  <a:spcPct val="100000"/>
                </a:lnSpc>
                <a:spcBef>
                  <a:spcPct val="50000"/>
                </a:spcBef>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功能内聚</a:t>
              </a:r>
            </a:p>
          </p:txBody>
        </p:sp>
        <p:sp>
          <p:nvSpPr>
            <p:cNvPr id="588837" name="Line 37"/>
            <p:cNvSpPr>
              <a:spLocks noChangeShapeType="1"/>
            </p:cNvSpPr>
            <p:nvPr/>
          </p:nvSpPr>
          <p:spPr bwMode="auto">
            <a:xfrm>
              <a:off x="3021" y="1706"/>
              <a:ext cx="0" cy="1104"/>
            </a:xfrm>
            <a:prstGeom prst="line">
              <a:avLst/>
            </a:prstGeom>
            <a:noFill/>
            <a:ln w="28575">
              <a:solidFill>
                <a:schemeClr val="tx1"/>
              </a:solidFill>
              <a:miter lim="800000"/>
              <a:headEnd/>
              <a:tailEnd/>
            </a:ln>
            <a:effectLst/>
          </p:spPr>
          <p:txBody>
            <a:bodyPr wrap="none" anchor="ctr"/>
            <a:lstStyle/>
            <a:p>
              <a:pPr>
                <a:defRPr/>
              </a:pPr>
              <a:endParaRPr lang="zh-CN" altLang="en-US"/>
            </a:p>
          </p:txBody>
        </p:sp>
        <p:sp>
          <p:nvSpPr>
            <p:cNvPr id="588838" name="Text Box 38"/>
            <p:cNvSpPr txBox="1">
              <a:spLocks noChangeArrowheads="1"/>
            </p:cNvSpPr>
            <p:nvPr/>
          </p:nvSpPr>
          <p:spPr bwMode="auto">
            <a:xfrm>
              <a:off x="2488" y="1866"/>
              <a:ext cx="346" cy="912"/>
            </a:xfrm>
            <a:prstGeom prst="rect">
              <a:avLst/>
            </a:prstGeom>
            <a:solidFill>
              <a:schemeClr val="accent1"/>
            </a:solidFill>
            <a:ln w="9525">
              <a:noFill/>
              <a:miter lim="800000"/>
              <a:headEnd/>
              <a:tailEnd/>
            </a:ln>
            <a:effectLst/>
          </p:spPr>
          <p:txBody>
            <a:bodyPr vert="eaVert">
              <a:spAutoFit/>
            </a:bodyPr>
            <a:lstStyle/>
            <a:p>
              <a:pPr eaLnBrk="1" hangingPunct="1">
                <a:lnSpc>
                  <a:spcPct val="100000"/>
                </a:lnSpc>
                <a:spcBef>
                  <a:spcPct val="50000"/>
                </a:spcBef>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过程内聚</a:t>
              </a:r>
            </a:p>
          </p:txBody>
        </p:sp>
      </p:grpSp>
      <p:sp>
        <p:nvSpPr>
          <p:cNvPr id="588845" name="Rectangle 45"/>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Tree>
  </p:cSld>
  <p:clrMapOvr>
    <a:masterClrMapping/>
  </p:clrMapOvr>
  <p:transition>
    <p:randomBar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p:cNvSpPr>
            <a:spLocks noChangeArrowheads="1"/>
          </p:cNvSpPr>
          <p:nvPr/>
        </p:nvSpPr>
        <p:spPr bwMode="auto">
          <a:xfrm>
            <a:off x="304800" y="1295400"/>
            <a:ext cx="8458200" cy="1066800"/>
          </a:xfrm>
          <a:prstGeom prst="rect">
            <a:avLst/>
          </a:prstGeom>
          <a:noFill/>
          <a:ln w="12700">
            <a:noFill/>
            <a:miter lim="800000"/>
            <a:headEnd/>
            <a:tailEnd/>
          </a:ln>
          <a:effectLst/>
        </p:spPr>
        <p:txBody>
          <a:bodyPr lIns="92075" tIns="46038" rIns="92075" bIns="46038" anchor="ctr"/>
          <a:lstStyle/>
          <a:p>
            <a:pPr eaLnBrk="1" hangingPunct="1">
              <a:lnSpc>
                <a:spcPct val="110000"/>
              </a:lnSpc>
              <a:spcAft>
                <a:spcPct val="0"/>
              </a:spcAft>
              <a:buClrTx/>
              <a:buSzTx/>
              <a:buFontTx/>
              <a:buNone/>
              <a:defRPr/>
            </a:pPr>
            <a:r>
              <a:rPr kumimoji="1" lang="en-US" altLang="zh-CN" sz="2400" b="1">
                <a:solidFill>
                  <a:schemeClr val="tx2"/>
                </a:solidFill>
                <a:effectLst>
                  <a:outerShdw blurRad="38100" dist="38100" dir="2700000" algn="tl">
                    <a:srgbClr val="C0C0C0"/>
                  </a:outerShdw>
                </a:effectLst>
                <a:latin typeface="宋体" pitchFamily="2" charset="-122"/>
              </a:rPr>
              <a:t>(1) </a:t>
            </a:r>
            <a:r>
              <a:rPr kumimoji="1" lang="zh-CN" altLang="en-US" sz="2400" b="1">
                <a:solidFill>
                  <a:schemeClr val="tx2"/>
                </a:solidFill>
                <a:effectLst>
                  <a:outerShdw blurRad="38100" dist="38100" dir="2700000" algn="tl">
                    <a:srgbClr val="C0C0C0"/>
                  </a:outerShdw>
                </a:effectLst>
                <a:latin typeface="宋体" pitchFamily="2" charset="-122"/>
              </a:rPr>
              <a:t>偶然内聚：</a:t>
            </a:r>
            <a:r>
              <a:rPr kumimoji="1" lang="zh-CN" altLang="en-US" sz="2400" b="1">
                <a:solidFill>
                  <a:schemeClr val="tx1"/>
                </a:solidFill>
                <a:effectLst>
                  <a:outerShdw blurRad="38100" dist="38100" dir="2700000" algn="tl">
                    <a:srgbClr val="C0C0C0"/>
                  </a:outerShdw>
                </a:effectLst>
                <a:latin typeface="宋体" pitchFamily="2" charset="-122"/>
              </a:rPr>
              <a:t>模块内各部分间由于节约空间等偶然因素组合在一起。</a:t>
            </a:r>
          </a:p>
        </p:txBody>
      </p:sp>
      <p:sp>
        <p:nvSpPr>
          <p:cNvPr id="636931" name="Rectangle 3"/>
          <p:cNvSpPr>
            <a:spLocks noChangeArrowheads="1"/>
          </p:cNvSpPr>
          <p:nvPr/>
        </p:nvSpPr>
        <p:spPr bwMode="auto">
          <a:xfrm>
            <a:off x="457200" y="2667000"/>
            <a:ext cx="8369300" cy="603250"/>
          </a:xfrm>
          <a:prstGeom prst="rect">
            <a:avLst/>
          </a:prstGeom>
          <a:noFill/>
          <a:ln w="9525">
            <a:noFill/>
            <a:miter lim="800000"/>
            <a:headEnd/>
            <a:tailEnd/>
          </a:ln>
          <a:effectLst/>
        </p:spPr>
        <p:txBody>
          <a:bodyPr lIns="92075" tIns="46038" rIns="92075" bIns="46038">
            <a:spAutoFit/>
          </a:bodyPr>
          <a:lstStyle/>
          <a:p>
            <a:pPr>
              <a:lnSpc>
                <a:spcPct val="14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缺点：可理解性差， 可修改性差。这说明模块功能性不强。</a:t>
            </a:r>
          </a:p>
        </p:txBody>
      </p:sp>
      <p:sp>
        <p:nvSpPr>
          <p:cNvPr id="636932" name="Rectangle 4"/>
          <p:cNvSpPr>
            <a:spLocks noChangeArrowheads="1"/>
          </p:cNvSpPr>
          <p:nvPr/>
        </p:nvSpPr>
        <p:spPr bwMode="auto">
          <a:xfrm>
            <a:off x="304800" y="4191000"/>
            <a:ext cx="8534400" cy="1295400"/>
          </a:xfrm>
          <a:prstGeom prst="rect">
            <a:avLst/>
          </a:prstGeom>
          <a:noFill/>
          <a:ln w="12700">
            <a:noFill/>
            <a:miter lim="800000"/>
            <a:headEnd/>
            <a:tailEnd/>
          </a:ln>
          <a:effectLst/>
        </p:spPr>
        <p:txBody>
          <a:bodyPr lIns="92075" tIns="46038" rIns="92075" bIns="46038"/>
          <a:lstStyle/>
          <a:p>
            <a:pPr marL="342900" indent="-342900">
              <a:lnSpc>
                <a:spcPct val="160000"/>
              </a:lnSpc>
              <a:spcAft>
                <a:spcPct val="0"/>
              </a:spcAft>
              <a:buClrTx/>
              <a:buSzTx/>
              <a:buFontTx/>
              <a:buNone/>
              <a:defRPr/>
            </a:pPr>
            <a:r>
              <a:rPr kumimoji="1" lang="en-US" altLang="zh-CN" sz="2400" b="1">
                <a:solidFill>
                  <a:schemeClr val="tx2"/>
                </a:solidFill>
                <a:effectLst>
                  <a:outerShdw blurRad="38100" dist="38100" dir="2700000" algn="tl">
                    <a:srgbClr val="C0C0C0"/>
                  </a:outerShdw>
                </a:effectLst>
                <a:latin typeface="宋体" pitchFamily="2" charset="-122"/>
              </a:rPr>
              <a:t>(2) </a:t>
            </a:r>
            <a:r>
              <a:rPr kumimoji="1" lang="zh-CN" altLang="en-US" sz="2400" b="1">
                <a:solidFill>
                  <a:schemeClr val="tx2"/>
                </a:solidFill>
                <a:effectLst>
                  <a:outerShdw blurRad="38100" dist="38100" dir="2700000" algn="tl">
                    <a:srgbClr val="C0C0C0"/>
                  </a:outerShdw>
                </a:effectLst>
                <a:latin typeface="宋体" pitchFamily="2" charset="-122"/>
              </a:rPr>
              <a:t>逻辑内聚：</a:t>
            </a:r>
            <a:r>
              <a:rPr kumimoji="1" lang="zh-CN" altLang="en-US" sz="2400" b="1">
                <a:solidFill>
                  <a:schemeClr val="tx1"/>
                </a:solidFill>
                <a:effectLst>
                  <a:outerShdw blurRad="38100" dist="38100" dir="2700000" algn="tl">
                    <a:srgbClr val="C0C0C0"/>
                  </a:outerShdw>
                </a:effectLst>
                <a:latin typeface="宋体" pitchFamily="2" charset="-122"/>
              </a:rPr>
              <a:t>将几个逻辑上相似的功能放在一个模块中，调用时由调用模块所传递的参数确定执行的功能。</a:t>
            </a:r>
          </a:p>
        </p:txBody>
      </p:sp>
      <p:sp>
        <p:nvSpPr>
          <p:cNvPr id="636935" name="Rectangle 7"/>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Tree>
  </p:cSld>
  <p:clrMapOvr>
    <a:masterClrMapping/>
  </p:clrMapOvr>
  <p:transition>
    <p:randomBar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37954" name="Rectangle 2"/>
          <p:cNvSpPr>
            <a:spLocks noChangeArrowheads="1"/>
          </p:cNvSpPr>
          <p:nvPr/>
        </p:nvSpPr>
        <p:spPr bwMode="auto">
          <a:xfrm>
            <a:off x="101600" y="1965325"/>
            <a:ext cx="901700" cy="603250"/>
          </a:xfrm>
          <a:prstGeom prst="rect">
            <a:avLst/>
          </a:prstGeom>
          <a:ln w="12700">
            <a:solidFill>
              <a:schemeClr val="tx1"/>
            </a:solidFill>
            <a:miter lim="800000"/>
            <a:headEnd/>
            <a:tailEnd/>
          </a:ln>
          <a:effectLst/>
        </p:spPr>
        <p:txBody>
          <a:bodyPr wrap="none" anchor="ctr"/>
          <a:lstStyle/>
          <a:p>
            <a:pPr algn="ctr">
              <a:lnSpc>
                <a:spcPct val="100000"/>
              </a:lnSpc>
              <a:spcBef>
                <a:spcPct val="20000"/>
              </a:spcBef>
              <a:spcAft>
                <a:spcPct val="0"/>
              </a:spcAft>
              <a:buClr>
                <a:srgbClr val="CC99FF"/>
              </a:buClr>
              <a:buSzTx/>
              <a:buFont typeface="Monotype Sorts" pitchFamily="2" charset="2"/>
              <a:buNone/>
              <a:defRPr/>
            </a:pPr>
            <a:r>
              <a:rPr kumimoji="1" lang="en-US" altLang="zh-CN" sz="2000" b="1">
                <a:solidFill>
                  <a:schemeClr val="tx1"/>
                </a:solidFill>
                <a:effectLst>
                  <a:outerShdw blurRad="38100" dist="38100" dir="2700000" algn="tl">
                    <a:srgbClr val="C0C0C0"/>
                  </a:outerShdw>
                </a:effectLst>
                <a:latin typeface="Times New Roman" pitchFamily="18" charset="0"/>
              </a:rPr>
              <a:t>A</a:t>
            </a:r>
          </a:p>
        </p:txBody>
      </p:sp>
      <p:sp>
        <p:nvSpPr>
          <p:cNvPr id="637955" name="Line 3"/>
          <p:cNvSpPr>
            <a:spLocks noChangeShapeType="1"/>
          </p:cNvSpPr>
          <p:nvPr/>
        </p:nvSpPr>
        <p:spPr bwMode="auto">
          <a:xfrm>
            <a:off x="1924050" y="1577975"/>
            <a:ext cx="0" cy="38100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p>
        </p:txBody>
      </p:sp>
      <p:sp>
        <p:nvSpPr>
          <p:cNvPr id="637956" name="Line 4"/>
          <p:cNvSpPr>
            <a:spLocks noChangeShapeType="1"/>
          </p:cNvSpPr>
          <p:nvPr/>
        </p:nvSpPr>
        <p:spPr bwMode="auto">
          <a:xfrm flipH="1">
            <a:off x="704850" y="1577975"/>
            <a:ext cx="914400" cy="38100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p>
        </p:txBody>
      </p:sp>
      <p:sp>
        <p:nvSpPr>
          <p:cNvPr id="637957" name="Line 5"/>
          <p:cNvSpPr>
            <a:spLocks noChangeShapeType="1"/>
          </p:cNvSpPr>
          <p:nvPr/>
        </p:nvSpPr>
        <p:spPr bwMode="auto">
          <a:xfrm>
            <a:off x="2305050" y="1577975"/>
            <a:ext cx="762000" cy="38100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p>
        </p:txBody>
      </p:sp>
      <p:sp useBgFill="1">
        <p:nvSpPr>
          <p:cNvPr id="637958" name="Rectangle 6"/>
          <p:cNvSpPr>
            <a:spLocks noChangeArrowheads="1"/>
          </p:cNvSpPr>
          <p:nvPr/>
        </p:nvSpPr>
        <p:spPr bwMode="auto">
          <a:xfrm>
            <a:off x="1498600" y="1184275"/>
            <a:ext cx="901700" cy="374650"/>
          </a:xfrm>
          <a:prstGeom prst="rect">
            <a:avLst/>
          </a:prstGeom>
          <a:ln w="12700">
            <a:solidFill>
              <a:schemeClr val="tx1"/>
            </a:solidFill>
            <a:miter lim="800000"/>
            <a:headEnd/>
            <a:tailEnd/>
          </a:ln>
          <a:effectLst/>
        </p:spPr>
        <p:txBody>
          <a:bodyPr wrap="none" anchor="ctr"/>
          <a:lstStyle/>
          <a:p>
            <a:pPr algn="ctr">
              <a:defRPr/>
            </a:pPr>
            <a:endParaRPr lang="zh-CN" altLang="zh-CN">
              <a:effectLst>
                <a:outerShdw blurRad="38100" dist="38100" dir="2700000" algn="tl">
                  <a:srgbClr val="C0C0C0"/>
                </a:outerShdw>
              </a:effectLst>
            </a:endParaRPr>
          </a:p>
        </p:txBody>
      </p:sp>
      <p:sp useBgFill="1">
        <p:nvSpPr>
          <p:cNvPr id="637959" name="Rectangle 7"/>
          <p:cNvSpPr>
            <a:spLocks noChangeArrowheads="1"/>
          </p:cNvSpPr>
          <p:nvPr/>
        </p:nvSpPr>
        <p:spPr bwMode="auto">
          <a:xfrm>
            <a:off x="1473200" y="1965325"/>
            <a:ext cx="901700" cy="603250"/>
          </a:xfrm>
          <a:prstGeom prst="rect">
            <a:avLst/>
          </a:prstGeom>
          <a:ln w="12700">
            <a:solidFill>
              <a:schemeClr val="tx1"/>
            </a:solidFill>
            <a:miter lim="800000"/>
            <a:headEnd/>
            <a:tailEnd/>
          </a:ln>
          <a:effectLst/>
        </p:spPr>
        <p:txBody>
          <a:bodyPr wrap="none" anchor="ctr"/>
          <a:lstStyle/>
          <a:p>
            <a:pPr algn="ctr">
              <a:lnSpc>
                <a:spcPct val="100000"/>
              </a:lnSpc>
              <a:spcBef>
                <a:spcPct val="20000"/>
              </a:spcBef>
              <a:spcAft>
                <a:spcPct val="0"/>
              </a:spcAft>
              <a:buClr>
                <a:srgbClr val="CC99FF"/>
              </a:buClr>
              <a:buSzTx/>
              <a:buFont typeface="Monotype Sorts" pitchFamily="2" charset="2"/>
              <a:buNone/>
              <a:defRPr/>
            </a:pPr>
            <a:r>
              <a:rPr kumimoji="1" lang="en-US" altLang="zh-CN" sz="2000" b="1">
                <a:solidFill>
                  <a:schemeClr val="tx1"/>
                </a:solidFill>
                <a:effectLst>
                  <a:outerShdw blurRad="38100" dist="38100" dir="2700000" algn="tl">
                    <a:srgbClr val="C0C0C0"/>
                  </a:outerShdw>
                </a:effectLst>
                <a:latin typeface="Times New Roman" pitchFamily="18" charset="0"/>
              </a:rPr>
              <a:t>B</a:t>
            </a:r>
          </a:p>
        </p:txBody>
      </p:sp>
      <p:sp useBgFill="1">
        <p:nvSpPr>
          <p:cNvPr id="637960" name="Rectangle 8"/>
          <p:cNvSpPr>
            <a:spLocks noChangeArrowheads="1"/>
          </p:cNvSpPr>
          <p:nvPr/>
        </p:nvSpPr>
        <p:spPr bwMode="auto">
          <a:xfrm>
            <a:off x="2768600" y="1965325"/>
            <a:ext cx="901700" cy="603250"/>
          </a:xfrm>
          <a:prstGeom prst="rect">
            <a:avLst/>
          </a:prstGeom>
          <a:ln w="12700">
            <a:solidFill>
              <a:schemeClr val="tx1"/>
            </a:solidFill>
            <a:miter lim="800000"/>
            <a:headEnd/>
            <a:tailEnd/>
          </a:ln>
          <a:effectLst/>
        </p:spPr>
        <p:txBody>
          <a:bodyPr wrap="none" anchor="ctr"/>
          <a:lstStyle/>
          <a:p>
            <a:pPr algn="ctr">
              <a:lnSpc>
                <a:spcPct val="100000"/>
              </a:lnSpc>
              <a:spcBef>
                <a:spcPct val="20000"/>
              </a:spcBef>
              <a:spcAft>
                <a:spcPct val="0"/>
              </a:spcAft>
              <a:buClr>
                <a:srgbClr val="CC99FF"/>
              </a:buClr>
              <a:buSzTx/>
              <a:buFont typeface="Monotype Sorts" pitchFamily="2" charset="2"/>
              <a:buNone/>
              <a:defRPr/>
            </a:pPr>
            <a:r>
              <a:rPr kumimoji="1" lang="en-US" altLang="zh-CN" sz="2000" b="1">
                <a:solidFill>
                  <a:schemeClr val="tx1"/>
                </a:solidFill>
                <a:effectLst>
                  <a:outerShdw blurRad="38100" dist="38100" dir="2700000" algn="tl">
                    <a:srgbClr val="C0C0C0"/>
                  </a:outerShdw>
                </a:effectLst>
                <a:latin typeface="Times New Roman" pitchFamily="18" charset="0"/>
              </a:rPr>
              <a:t>C</a:t>
            </a:r>
          </a:p>
        </p:txBody>
      </p:sp>
      <p:sp useBgFill="1">
        <p:nvSpPr>
          <p:cNvPr id="637961" name="Rectangle 9"/>
          <p:cNvSpPr>
            <a:spLocks noChangeArrowheads="1"/>
          </p:cNvSpPr>
          <p:nvPr/>
        </p:nvSpPr>
        <p:spPr bwMode="auto">
          <a:xfrm>
            <a:off x="120650" y="2768600"/>
            <a:ext cx="863600" cy="508000"/>
          </a:xfrm>
          <a:prstGeom prst="rect">
            <a:avLst/>
          </a:prstGeom>
          <a:ln w="28575">
            <a:solidFill>
              <a:schemeClr val="tx2"/>
            </a:solidFill>
            <a:miter lim="800000"/>
            <a:headEnd/>
            <a:tailEnd/>
          </a:ln>
          <a:effectLst/>
        </p:spPr>
        <p:txBody>
          <a:bodyPr wrap="none" anchor="ctr"/>
          <a:lstStyle/>
          <a:p>
            <a:pPr algn="ctr">
              <a:lnSpc>
                <a:spcPct val="100000"/>
              </a:lnSpc>
              <a:spcBef>
                <a:spcPct val="20000"/>
              </a:spcBef>
              <a:spcAft>
                <a:spcPct val="0"/>
              </a:spcAft>
              <a:buClr>
                <a:srgbClr val="CC99FF"/>
              </a:buClr>
              <a:buSzTx/>
              <a:buFont typeface="Monotype Sorts" pitchFamily="2" charset="2"/>
              <a:buNone/>
              <a:defRPr/>
            </a:pPr>
            <a:r>
              <a:rPr kumimoji="1" lang="en-US" altLang="zh-CN" sz="2000" b="1">
                <a:solidFill>
                  <a:schemeClr val="tx1"/>
                </a:solidFill>
                <a:effectLst>
                  <a:outerShdw blurRad="38100" dist="38100" dir="2700000" algn="tl">
                    <a:srgbClr val="C0C0C0"/>
                  </a:outerShdw>
                </a:effectLst>
                <a:latin typeface="Times New Roman" pitchFamily="18" charset="0"/>
              </a:rPr>
              <a:t>E</a:t>
            </a:r>
          </a:p>
        </p:txBody>
      </p:sp>
      <p:sp useBgFill="1">
        <p:nvSpPr>
          <p:cNvPr id="637962" name="Rectangle 10"/>
          <p:cNvSpPr>
            <a:spLocks noChangeArrowheads="1"/>
          </p:cNvSpPr>
          <p:nvPr/>
        </p:nvSpPr>
        <p:spPr bwMode="auto">
          <a:xfrm>
            <a:off x="1492250" y="2768600"/>
            <a:ext cx="863600" cy="508000"/>
          </a:xfrm>
          <a:prstGeom prst="rect">
            <a:avLst/>
          </a:prstGeom>
          <a:ln w="28575">
            <a:solidFill>
              <a:schemeClr val="tx2"/>
            </a:solidFill>
            <a:miter lim="800000"/>
            <a:headEnd/>
            <a:tailEnd/>
          </a:ln>
          <a:effectLst/>
        </p:spPr>
        <p:txBody>
          <a:bodyPr wrap="none" anchor="ctr"/>
          <a:lstStyle/>
          <a:p>
            <a:pPr algn="ctr">
              <a:lnSpc>
                <a:spcPct val="100000"/>
              </a:lnSpc>
              <a:spcBef>
                <a:spcPct val="20000"/>
              </a:spcBef>
              <a:spcAft>
                <a:spcPct val="0"/>
              </a:spcAft>
              <a:buClr>
                <a:srgbClr val="CC99FF"/>
              </a:buClr>
              <a:buSzTx/>
              <a:buFont typeface="Monotype Sorts" pitchFamily="2" charset="2"/>
              <a:buNone/>
              <a:defRPr/>
            </a:pPr>
            <a:r>
              <a:rPr kumimoji="1" lang="en-US" altLang="zh-CN" sz="2000" b="1">
                <a:solidFill>
                  <a:schemeClr val="tx1"/>
                </a:solidFill>
                <a:effectLst>
                  <a:outerShdw blurRad="38100" dist="38100" dir="2700000" algn="tl">
                    <a:srgbClr val="C0C0C0"/>
                  </a:outerShdw>
                </a:effectLst>
                <a:latin typeface="Times New Roman" pitchFamily="18" charset="0"/>
              </a:rPr>
              <a:t>F</a:t>
            </a:r>
          </a:p>
        </p:txBody>
      </p:sp>
      <p:sp useBgFill="1">
        <p:nvSpPr>
          <p:cNvPr id="637963" name="Rectangle 11"/>
          <p:cNvSpPr>
            <a:spLocks noChangeArrowheads="1"/>
          </p:cNvSpPr>
          <p:nvPr/>
        </p:nvSpPr>
        <p:spPr bwMode="auto">
          <a:xfrm>
            <a:off x="2787650" y="2768600"/>
            <a:ext cx="863600" cy="508000"/>
          </a:xfrm>
          <a:prstGeom prst="rect">
            <a:avLst/>
          </a:prstGeom>
          <a:ln w="28575">
            <a:solidFill>
              <a:schemeClr val="tx2"/>
            </a:solidFill>
            <a:miter lim="800000"/>
            <a:headEnd/>
            <a:tailEnd/>
          </a:ln>
          <a:effectLst/>
        </p:spPr>
        <p:txBody>
          <a:bodyPr wrap="none" anchor="ctr"/>
          <a:lstStyle/>
          <a:p>
            <a:pPr algn="ctr">
              <a:lnSpc>
                <a:spcPct val="100000"/>
              </a:lnSpc>
              <a:spcBef>
                <a:spcPct val="20000"/>
              </a:spcBef>
              <a:spcAft>
                <a:spcPct val="0"/>
              </a:spcAft>
              <a:buClr>
                <a:srgbClr val="CC99FF"/>
              </a:buClr>
              <a:buSzTx/>
              <a:buFont typeface="Monotype Sorts" pitchFamily="2" charset="2"/>
              <a:buNone/>
              <a:defRPr/>
            </a:pPr>
            <a:r>
              <a:rPr kumimoji="1" lang="en-US" altLang="zh-CN" sz="2000" b="1">
                <a:solidFill>
                  <a:schemeClr val="tx1"/>
                </a:solidFill>
                <a:effectLst>
                  <a:outerShdw blurRad="38100" dist="38100" dir="2700000" algn="tl">
                    <a:srgbClr val="C0C0C0"/>
                  </a:outerShdw>
                </a:effectLst>
                <a:latin typeface="Times New Roman" pitchFamily="18" charset="0"/>
              </a:rPr>
              <a:t>G</a:t>
            </a:r>
          </a:p>
        </p:txBody>
      </p:sp>
      <p:sp useBgFill="1">
        <p:nvSpPr>
          <p:cNvPr id="637964" name="Rectangle 12"/>
          <p:cNvSpPr>
            <a:spLocks noChangeArrowheads="1"/>
          </p:cNvSpPr>
          <p:nvPr/>
        </p:nvSpPr>
        <p:spPr bwMode="auto">
          <a:xfrm>
            <a:off x="101600" y="4737100"/>
            <a:ext cx="901700" cy="533400"/>
          </a:xfrm>
          <a:prstGeom prst="rect">
            <a:avLst/>
          </a:prstGeom>
          <a:ln w="12700">
            <a:solidFill>
              <a:schemeClr val="tx1"/>
            </a:solidFill>
            <a:miter lim="800000"/>
            <a:headEnd/>
            <a:tailEnd/>
          </a:ln>
          <a:effectLst/>
        </p:spPr>
        <p:txBody>
          <a:bodyPr wrap="none" anchor="ctr"/>
          <a:lstStyle/>
          <a:p>
            <a:pPr algn="ctr">
              <a:lnSpc>
                <a:spcPct val="100000"/>
              </a:lnSpc>
              <a:spcBef>
                <a:spcPct val="20000"/>
              </a:spcBef>
              <a:spcAft>
                <a:spcPct val="0"/>
              </a:spcAft>
              <a:buClr>
                <a:srgbClr val="CC99FF"/>
              </a:buClr>
              <a:buSzTx/>
              <a:buFont typeface="Monotype Sorts" pitchFamily="2" charset="2"/>
              <a:buNone/>
              <a:defRPr/>
            </a:pPr>
            <a:r>
              <a:rPr kumimoji="1" lang="en-US" altLang="zh-CN" sz="2000" b="1">
                <a:solidFill>
                  <a:schemeClr val="tx1"/>
                </a:solidFill>
                <a:effectLst>
                  <a:outerShdw blurRad="38100" dist="38100" dir="2700000" algn="tl">
                    <a:srgbClr val="C0C0C0"/>
                  </a:outerShdw>
                </a:effectLst>
                <a:latin typeface="Times New Roman" pitchFamily="18" charset="0"/>
              </a:rPr>
              <a:t>A</a:t>
            </a:r>
          </a:p>
        </p:txBody>
      </p:sp>
      <p:sp useBgFill="1">
        <p:nvSpPr>
          <p:cNvPr id="637965" name="Rectangle 13"/>
          <p:cNvSpPr>
            <a:spLocks noChangeArrowheads="1"/>
          </p:cNvSpPr>
          <p:nvPr/>
        </p:nvSpPr>
        <p:spPr bwMode="auto">
          <a:xfrm>
            <a:off x="1473200" y="3822700"/>
            <a:ext cx="901700" cy="520700"/>
          </a:xfrm>
          <a:prstGeom prst="rect">
            <a:avLst/>
          </a:prstGeom>
          <a:ln w="12700">
            <a:solidFill>
              <a:schemeClr val="tx1"/>
            </a:solidFill>
            <a:miter lim="800000"/>
            <a:headEnd/>
            <a:tailEnd/>
          </a:ln>
          <a:effectLst/>
        </p:spPr>
        <p:txBody>
          <a:bodyPr wrap="none" anchor="ctr"/>
          <a:lstStyle/>
          <a:p>
            <a:pPr>
              <a:defRPr/>
            </a:pPr>
            <a:endParaRPr lang="zh-CN" altLang="en-US"/>
          </a:p>
        </p:txBody>
      </p:sp>
      <p:sp useBgFill="1">
        <p:nvSpPr>
          <p:cNvPr id="637966" name="Rectangle 14"/>
          <p:cNvSpPr>
            <a:spLocks noChangeArrowheads="1"/>
          </p:cNvSpPr>
          <p:nvPr/>
        </p:nvSpPr>
        <p:spPr bwMode="auto">
          <a:xfrm>
            <a:off x="1473200" y="4737100"/>
            <a:ext cx="901700" cy="533400"/>
          </a:xfrm>
          <a:prstGeom prst="rect">
            <a:avLst/>
          </a:prstGeom>
          <a:ln w="12700">
            <a:solidFill>
              <a:schemeClr val="tx1"/>
            </a:solidFill>
            <a:miter lim="800000"/>
            <a:headEnd/>
            <a:tailEnd/>
          </a:ln>
          <a:effectLst/>
        </p:spPr>
        <p:txBody>
          <a:bodyPr wrap="none" anchor="ctr"/>
          <a:lstStyle/>
          <a:p>
            <a:pPr algn="ctr">
              <a:lnSpc>
                <a:spcPct val="100000"/>
              </a:lnSpc>
              <a:spcBef>
                <a:spcPct val="20000"/>
              </a:spcBef>
              <a:spcAft>
                <a:spcPct val="0"/>
              </a:spcAft>
              <a:buClr>
                <a:srgbClr val="CC99FF"/>
              </a:buClr>
              <a:buSzTx/>
              <a:buFont typeface="Monotype Sorts" pitchFamily="2" charset="2"/>
              <a:buNone/>
              <a:defRPr/>
            </a:pPr>
            <a:r>
              <a:rPr kumimoji="1" lang="en-US" altLang="zh-CN" sz="2000" b="1">
                <a:solidFill>
                  <a:schemeClr val="tx1"/>
                </a:solidFill>
                <a:effectLst>
                  <a:outerShdw blurRad="38100" dist="38100" dir="2700000" algn="tl">
                    <a:srgbClr val="C0C0C0"/>
                  </a:outerShdw>
                </a:effectLst>
                <a:latin typeface="Times New Roman" pitchFamily="18" charset="0"/>
              </a:rPr>
              <a:t>B</a:t>
            </a:r>
          </a:p>
        </p:txBody>
      </p:sp>
      <p:sp useBgFill="1">
        <p:nvSpPr>
          <p:cNvPr id="637967" name="Rectangle 15"/>
          <p:cNvSpPr>
            <a:spLocks noChangeArrowheads="1"/>
          </p:cNvSpPr>
          <p:nvPr/>
        </p:nvSpPr>
        <p:spPr bwMode="auto">
          <a:xfrm>
            <a:off x="2768600" y="4737100"/>
            <a:ext cx="901700" cy="533400"/>
          </a:xfrm>
          <a:prstGeom prst="rect">
            <a:avLst/>
          </a:prstGeom>
          <a:ln w="12700">
            <a:solidFill>
              <a:schemeClr val="tx1"/>
            </a:solidFill>
            <a:miter lim="800000"/>
            <a:headEnd/>
            <a:tailEnd/>
          </a:ln>
          <a:effectLst/>
        </p:spPr>
        <p:txBody>
          <a:bodyPr wrap="none" anchor="ctr"/>
          <a:lstStyle/>
          <a:p>
            <a:pPr algn="ctr">
              <a:lnSpc>
                <a:spcPct val="100000"/>
              </a:lnSpc>
              <a:spcBef>
                <a:spcPct val="20000"/>
              </a:spcBef>
              <a:spcAft>
                <a:spcPct val="0"/>
              </a:spcAft>
              <a:buClr>
                <a:srgbClr val="CC99FF"/>
              </a:buClr>
              <a:buSzTx/>
              <a:buFont typeface="Monotype Sorts" pitchFamily="2" charset="2"/>
              <a:buNone/>
              <a:defRPr/>
            </a:pPr>
            <a:r>
              <a:rPr kumimoji="1" lang="en-US" altLang="zh-CN" sz="2000" b="1">
                <a:solidFill>
                  <a:schemeClr val="tx1"/>
                </a:solidFill>
                <a:effectLst>
                  <a:outerShdw blurRad="38100" dist="38100" dir="2700000" algn="tl">
                    <a:srgbClr val="C0C0C0"/>
                  </a:outerShdw>
                </a:effectLst>
                <a:latin typeface="Times New Roman" pitchFamily="18" charset="0"/>
              </a:rPr>
              <a:t>C</a:t>
            </a:r>
          </a:p>
        </p:txBody>
      </p:sp>
      <p:sp useBgFill="1">
        <p:nvSpPr>
          <p:cNvPr id="637968" name="Rectangle 16"/>
          <p:cNvSpPr>
            <a:spLocks noChangeArrowheads="1"/>
          </p:cNvSpPr>
          <p:nvPr/>
        </p:nvSpPr>
        <p:spPr bwMode="auto">
          <a:xfrm>
            <a:off x="1390650" y="5600700"/>
            <a:ext cx="1047750" cy="495300"/>
          </a:xfrm>
          <a:prstGeom prst="rect">
            <a:avLst/>
          </a:prstGeom>
          <a:ln w="28575">
            <a:solidFill>
              <a:schemeClr val="tx2"/>
            </a:solidFill>
            <a:miter lim="800000"/>
            <a:headEnd/>
            <a:tailEnd/>
          </a:ln>
          <a:effectLst/>
        </p:spPr>
        <p:txBody>
          <a:bodyPr wrap="none" anchor="ctr"/>
          <a:lstStyle/>
          <a:p>
            <a:pPr algn="ctr">
              <a:lnSpc>
                <a:spcPct val="100000"/>
              </a:lnSpc>
              <a:spcBef>
                <a:spcPct val="20000"/>
              </a:spcBef>
              <a:spcAft>
                <a:spcPct val="0"/>
              </a:spcAft>
              <a:buClr>
                <a:srgbClr val="CC99FF"/>
              </a:buClr>
              <a:buSzTx/>
              <a:buFont typeface="Monotype Sorts" pitchFamily="2" charset="2"/>
              <a:buNone/>
              <a:defRPr/>
            </a:pPr>
            <a:r>
              <a:rPr kumimoji="1" lang="en-US" altLang="zh-CN" sz="2000" b="1">
                <a:solidFill>
                  <a:schemeClr val="tx1"/>
                </a:solidFill>
                <a:effectLst>
                  <a:outerShdw blurRad="38100" dist="38100" dir="2700000" algn="tl">
                    <a:srgbClr val="C0C0C0"/>
                  </a:outerShdw>
                </a:effectLst>
                <a:latin typeface="Times New Roman" pitchFamily="18" charset="0"/>
              </a:rPr>
              <a:t>EFG</a:t>
            </a:r>
          </a:p>
        </p:txBody>
      </p:sp>
      <p:sp>
        <p:nvSpPr>
          <p:cNvPr id="637969" name="Line 17"/>
          <p:cNvSpPr>
            <a:spLocks noChangeShapeType="1"/>
          </p:cNvSpPr>
          <p:nvPr/>
        </p:nvSpPr>
        <p:spPr bwMode="auto">
          <a:xfrm>
            <a:off x="1924050" y="2568575"/>
            <a:ext cx="0" cy="174625"/>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p>
        </p:txBody>
      </p:sp>
      <p:sp>
        <p:nvSpPr>
          <p:cNvPr id="637970" name="Line 18"/>
          <p:cNvSpPr>
            <a:spLocks noChangeShapeType="1"/>
          </p:cNvSpPr>
          <p:nvPr/>
        </p:nvSpPr>
        <p:spPr bwMode="auto">
          <a:xfrm>
            <a:off x="3219450" y="2568575"/>
            <a:ext cx="0" cy="174625"/>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p>
        </p:txBody>
      </p:sp>
      <p:sp>
        <p:nvSpPr>
          <p:cNvPr id="637971" name="Line 19"/>
          <p:cNvSpPr>
            <a:spLocks noChangeShapeType="1"/>
          </p:cNvSpPr>
          <p:nvPr/>
        </p:nvSpPr>
        <p:spPr bwMode="auto">
          <a:xfrm>
            <a:off x="552450" y="2568575"/>
            <a:ext cx="0" cy="174625"/>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p>
        </p:txBody>
      </p:sp>
      <p:sp>
        <p:nvSpPr>
          <p:cNvPr id="637972" name="Line 20"/>
          <p:cNvSpPr>
            <a:spLocks noChangeShapeType="1"/>
          </p:cNvSpPr>
          <p:nvPr/>
        </p:nvSpPr>
        <p:spPr bwMode="auto">
          <a:xfrm>
            <a:off x="1924050" y="4349750"/>
            <a:ext cx="0" cy="38100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p>
        </p:txBody>
      </p:sp>
      <p:sp>
        <p:nvSpPr>
          <p:cNvPr id="637973" name="Line 21"/>
          <p:cNvSpPr>
            <a:spLocks noChangeShapeType="1"/>
          </p:cNvSpPr>
          <p:nvPr/>
        </p:nvSpPr>
        <p:spPr bwMode="auto">
          <a:xfrm flipH="1">
            <a:off x="704850" y="4349750"/>
            <a:ext cx="914400" cy="38100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p>
        </p:txBody>
      </p:sp>
      <p:sp>
        <p:nvSpPr>
          <p:cNvPr id="637974" name="Line 22"/>
          <p:cNvSpPr>
            <a:spLocks noChangeShapeType="1"/>
          </p:cNvSpPr>
          <p:nvPr/>
        </p:nvSpPr>
        <p:spPr bwMode="auto">
          <a:xfrm>
            <a:off x="2305050" y="4349750"/>
            <a:ext cx="762000" cy="38100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p>
        </p:txBody>
      </p:sp>
      <p:sp>
        <p:nvSpPr>
          <p:cNvPr id="637975" name="Line 23"/>
          <p:cNvSpPr>
            <a:spLocks noChangeShapeType="1"/>
          </p:cNvSpPr>
          <p:nvPr/>
        </p:nvSpPr>
        <p:spPr bwMode="auto">
          <a:xfrm flipV="1">
            <a:off x="1924050" y="5270500"/>
            <a:ext cx="0" cy="30480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p>
        </p:txBody>
      </p:sp>
      <p:sp>
        <p:nvSpPr>
          <p:cNvPr id="637976" name="Line 24"/>
          <p:cNvSpPr>
            <a:spLocks noChangeShapeType="1"/>
          </p:cNvSpPr>
          <p:nvPr/>
        </p:nvSpPr>
        <p:spPr bwMode="auto">
          <a:xfrm flipH="1" flipV="1">
            <a:off x="628650" y="5270500"/>
            <a:ext cx="762000" cy="30480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p>
        </p:txBody>
      </p:sp>
      <p:sp>
        <p:nvSpPr>
          <p:cNvPr id="637977" name="Line 25"/>
          <p:cNvSpPr>
            <a:spLocks noChangeShapeType="1"/>
          </p:cNvSpPr>
          <p:nvPr/>
        </p:nvSpPr>
        <p:spPr bwMode="auto">
          <a:xfrm flipV="1">
            <a:off x="2381250" y="5270500"/>
            <a:ext cx="685800" cy="30480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p>
        </p:txBody>
      </p:sp>
      <p:sp>
        <p:nvSpPr>
          <p:cNvPr id="637978" name="AutoShape 26"/>
          <p:cNvSpPr>
            <a:spLocks noChangeArrowheads="1"/>
          </p:cNvSpPr>
          <p:nvPr/>
        </p:nvSpPr>
        <p:spPr bwMode="auto">
          <a:xfrm>
            <a:off x="1771650" y="3352800"/>
            <a:ext cx="298450" cy="457200"/>
          </a:xfrm>
          <a:prstGeom prst="downArrow">
            <a:avLst>
              <a:gd name="adj1" fmla="val 50000"/>
              <a:gd name="adj2" fmla="val 76603"/>
            </a:avLst>
          </a:prstGeom>
          <a:solidFill>
            <a:schemeClr val="tx2"/>
          </a:solidFill>
          <a:ln w="12700">
            <a:solidFill>
              <a:schemeClr val="tx1"/>
            </a:solidFill>
            <a:miter lim="800000"/>
            <a:headEnd/>
            <a:tailEnd/>
          </a:ln>
          <a:effectLst/>
        </p:spPr>
        <p:txBody>
          <a:bodyPr vert="eaVert" wrap="none" anchor="ctr"/>
          <a:lstStyle/>
          <a:p>
            <a:pPr>
              <a:defRPr/>
            </a:pPr>
            <a:endParaRPr lang="zh-CN" altLang="en-US"/>
          </a:p>
        </p:txBody>
      </p:sp>
      <p:sp>
        <p:nvSpPr>
          <p:cNvPr id="637979" name="AutoShape 27"/>
          <p:cNvSpPr>
            <a:spLocks noChangeArrowheads="1"/>
          </p:cNvSpPr>
          <p:nvPr/>
        </p:nvSpPr>
        <p:spPr bwMode="auto">
          <a:xfrm rot="19860000">
            <a:off x="2798763" y="5024438"/>
            <a:ext cx="2776537" cy="369887"/>
          </a:xfrm>
          <a:prstGeom prst="rightArrow">
            <a:avLst>
              <a:gd name="adj1" fmla="val 50000"/>
              <a:gd name="adj2" fmla="val 375357"/>
            </a:avLst>
          </a:prstGeom>
          <a:solidFill>
            <a:srgbClr val="FC0128"/>
          </a:solidFill>
          <a:ln w="12700">
            <a:solidFill>
              <a:schemeClr val="tx1"/>
            </a:solidFill>
            <a:miter lim="800000"/>
            <a:headEnd/>
            <a:tailEnd/>
          </a:ln>
          <a:effectLst/>
        </p:spPr>
        <p:txBody>
          <a:bodyPr wrap="none" anchor="ctr"/>
          <a:lstStyle/>
          <a:p>
            <a:pPr>
              <a:defRPr/>
            </a:pPr>
            <a:endParaRPr lang="zh-CN" altLang="en-US"/>
          </a:p>
        </p:txBody>
      </p:sp>
      <p:sp>
        <p:nvSpPr>
          <p:cNvPr id="637980" name="Rectangle 28"/>
          <p:cNvSpPr>
            <a:spLocks noChangeArrowheads="1"/>
          </p:cNvSpPr>
          <p:nvPr/>
        </p:nvSpPr>
        <p:spPr bwMode="auto">
          <a:xfrm>
            <a:off x="3048000" y="3200400"/>
            <a:ext cx="1828800" cy="1006475"/>
          </a:xfrm>
          <a:prstGeom prst="rect">
            <a:avLst/>
          </a:prstGeom>
          <a:noFill/>
          <a:ln w="9525">
            <a:noFill/>
            <a:miter lim="800000"/>
            <a:headEnd/>
            <a:tailEnd/>
          </a:ln>
          <a:effectLst/>
        </p:spPr>
        <p:txBody>
          <a:bodyPr lIns="92075" tIns="46038" rIns="92075" bIns="46038">
            <a:spAutoFit/>
          </a:bodyPr>
          <a:lstStyle/>
          <a:p>
            <a:pPr>
              <a:lnSpc>
                <a:spcPct val="100000"/>
              </a:lnSpc>
              <a:spcAft>
                <a:spcPct val="0"/>
              </a:spcAft>
              <a:buClrTx/>
              <a:buSzTx/>
              <a:buFontTx/>
              <a:buNone/>
              <a:defRPr/>
            </a:pPr>
            <a:r>
              <a:rPr kumimoji="1" lang="en-US" altLang="zh-CN" sz="2000" b="1">
                <a:solidFill>
                  <a:schemeClr val="tx1"/>
                </a:solidFill>
                <a:effectLst>
                  <a:outerShdw blurRad="38100" dist="38100" dir="2700000" algn="tl">
                    <a:srgbClr val="C0C0C0"/>
                  </a:outerShdw>
                </a:effectLst>
                <a:latin typeface="宋体" pitchFamily="2" charset="-122"/>
              </a:rPr>
              <a:t>E</a:t>
            </a:r>
            <a:r>
              <a:rPr kumimoji="1" lang="zh-CN" altLang="en-US" sz="2000" b="1">
                <a:solidFill>
                  <a:schemeClr val="tx1"/>
                </a:solidFill>
                <a:effectLst>
                  <a:outerShdw blurRad="38100" dist="38100" dir="2700000" algn="tl">
                    <a:srgbClr val="C0C0C0"/>
                  </a:outerShdw>
                </a:effectLst>
                <a:latin typeface="宋体" pitchFamily="2" charset="-122"/>
              </a:rPr>
              <a:t>、</a:t>
            </a:r>
            <a:r>
              <a:rPr kumimoji="1" lang="en-US" altLang="zh-CN" sz="2000" b="1">
                <a:solidFill>
                  <a:schemeClr val="tx1"/>
                </a:solidFill>
                <a:effectLst>
                  <a:outerShdw blurRad="38100" dist="38100" dir="2700000" algn="tl">
                    <a:srgbClr val="C0C0C0"/>
                  </a:outerShdw>
                </a:effectLst>
                <a:latin typeface="宋体" pitchFamily="2" charset="-122"/>
              </a:rPr>
              <a:t>F</a:t>
            </a:r>
            <a:r>
              <a:rPr kumimoji="1" lang="zh-CN" altLang="en-US" sz="2000" b="1">
                <a:solidFill>
                  <a:schemeClr val="tx1"/>
                </a:solidFill>
                <a:effectLst>
                  <a:outerShdw blurRad="38100" dist="38100" dir="2700000" algn="tl">
                    <a:srgbClr val="C0C0C0"/>
                  </a:outerShdw>
                </a:effectLst>
                <a:latin typeface="宋体" pitchFamily="2" charset="-122"/>
              </a:rPr>
              <a:t>、</a:t>
            </a:r>
            <a:r>
              <a:rPr kumimoji="1" lang="en-US" altLang="zh-CN" sz="2000" b="1">
                <a:solidFill>
                  <a:schemeClr val="tx1"/>
                </a:solidFill>
                <a:effectLst>
                  <a:outerShdw blurRad="38100" dist="38100" dir="2700000" algn="tl">
                    <a:srgbClr val="C0C0C0"/>
                  </a:outerShdw>
                </a:effectLst>
                <a:latin typeface="宋体" pitchFamily="2" charset="-122"/>
              </a:rPr>
              <a:t>G</a:t>
            </a:r>
            <a:r>
              <a:rPr kumimoji="1" lang="zh-CN" altLang="en-US" sz="2000" b="1">
                <a:solidFill>
                  <a:schemeClr val="tx1"/>
                </a:solidFill>
                <a:effectLst>
                  <a:outerShdw blurRad="38100" dist="38100" dir="2700000" algn="tl">
                    <a:srgbClr val="C0C0C0"/>
                  </a:outerShdw>
                </a:effectLst>
                <a:latin typeface="宋体" pitchFamily="2" charset="-122"/>
              </a:rPr>
              <a:t>逻辑功能相似，组成新模块</a:t>
            </a:r>
            <a:r>
              <a:rPr kumimoji="1" lang="en-US" altLang="zh-CN" sz="2000" b="1">
                <a:solidFill>
                  <a:schemeClr val="tx1"/>
                </a:solidFill>
                <a:effectLst>
                  <a:outerShdw blurRad="38100" dist="38100" dir="2700000" algn="tl">
                    <a:srgbClr val="C0C0C0"/>
                  </a:outerShdw>
                </a:effectLst>
                <a:latin typeface="宋体" pitchFamily="2" charset="-122"/>
              </a:rPr>
              <a:t>EFG</a:t>
            </a:r>
          </a:p>
        </p:txBody>
      </p:sp>
      <p:sp>
        <p:nvSpPr>
          <p:cNvPr id="637981" name="Text Box 29"/>
          <p:cNvSpPr txBox="1">
            <a:spLocks noChangeArrowheads="1"/>
          </p:cNvSpPr>
          <p:nvPr/>
        </p:nvSpPr>
        <p:spPr bwMode="auto">
          <a:xfrm>
            <a:off x="450850" y="6172200"/>
            <a:ext cx="6178550" cy="396875"/>
          </a:xfrm>
          <a:prstGeom prst="rect">
            <a:avLst/>
          </a:prstGeom>
          <a:noFill/>
          <a:ln w="12700">
            <a:noFill/>
            <a:miter lim="800000"/>
            <a:headEnd/>
            <a:tailEnd/>
          </a:ln>
          <a:effectLst/>
        </p:spPr>
        <p:txBody>
          <a:bodyPr>
            <a:spAutoFit/>
          </a:bodyPr>
          <a:lstStyle/>
          <a:p>
            <a:pPr>
              <a:lnSpc>
                <a:spcPct val="100000"/>
              </a:lnSpc>
              <a:spcAft>
                <a:spcPct val="0"/>
              </a:spcAft>
              <a:buClrTx/>
              <a:buSzTx/>
              <a:buFontTx/>
              <a:buNone/>
              <a:defRPr/>
            </a:pPr>
            <a:r>
              <a:rPr kumimoji="1" lang="zh-CN" altLang="en-US" sz="2000" b="1">
                <a:solidFill>
                  <a:schemeClr val="hlink"/>
                </a:solidFill>
                <a:effectLst>
                  <a:outerShdw blurRad="38100" dist="38100" dir="2700000" algn="tl">
                    <a:srgbClr val="C0C0C0"/>
                  </a:outerShdw>
                </a:effectLst>
                <a:latin typeface="宋体" pitchFamily="2" charset="-122"/>
              </a:rPr>
              <a:t>缺点</a:t>
            </a:r>
            <a:r>
              <a:rPr kumimoji="1" lang="zh-CN" altLang="en-US" sz="2000" b="1">
                <a:solidFill>
                  <a:schemeClr val="tx1"/>
                </a:solidFill>
                <a:effectLst>
                  <a:outerShdw blurRad="38100" dist="38100" dir="2700000" algn="tl">
                    <a:srgbClr val="C0C0C0"/>
                  </a:outerShdw>
                </a:effectLst>
                <a:latin typeface="宋体" pitchFamily="2" charset="-122"/>
              </a:rPr>
              <a:t>：增强了耦合程度</a:t>
            </a:r>
            <a:r>
              <a:rPr kumimoji="1" lang="en-US" altLang="zh-CN" sz="2000" b="1">
                <a:solidFill>
                  <a:schemeClr val="tx1"/>
                </a:solidFill>
                <a:effectLst>
                  <a:outerShdw blurRad="38100" dist="38100" dir="2700000" algn="tl">
                    <a:srgbClr val="C0C0C0"/>
                  </a:outerShdw>
                </a:effectLst>
                <a:latin typeface="宋体" pitchFamily="2" charset="-122"/>
              </a:rPr>
              <a:t>(</a:t>
            </a:r>
            <a:r>
              <a:rPr kumimoji="1" lang="zh-CN" altLang="en-US" sz="2000" b="1">
                <a:solidFill>
                  <a:schemeClr val="tx1"/>
                </a:solidFill>
                <a:effectLst>
                  <a:outerShdw blurRad="38100" dist="38100" dir="2700000" algn="tl">
                    <a:srgbClr val="C0C0C0"/>
                  </a:outerShdw>
                </a:effectLst>
                <a:latin typeface="宋体" pitchFamily="2" charset="-122"/>
              </a:rPr>
              <a:t>控制耦合</a:t>
            </a:r>
            <a:r>
              <a:rPr kumimoji="1" lang="en-US" altLang="zh-CN" sz="2000" b="1">
                <a:solidFill>
                  <a:schemeClr val="tx1"/>
                </a:solidFill>
                <a:effectLst>
                  <a:outerShdw blurRad="38100" dist="38100" dir="2700000" algn="tl">
                    <a:srgbClr val="C0C0C0"/>
                  </a:outerShdw>
                </a:effectLst>
                <a:latin typeface="宋体" pitchFamily="2" charset="-122"/>
              </a:rPr>
              <a:t>)</a:t>
            </a:r>
            <a:r>
              <a:rPr kumimoji="1" lang="zh-CN" altLang="en-US" sz="2000" b="1">
                <a:solidFill>
                  <a:schemeClr val="tx1"/>
                </a:solidFill>
                <a:effectLst>
                  <a:outerShdw blurRad="38100" dist="38100" dir="2700000" algn="tl">
                    <a:srgbClr val="C0C0C0"/>
                  </a:outerShdw>
                </a:effectLst>
                <a:latin typeface="宋体" pitchFamily="2" charset="-122"/>
              </a:rPr>
              <a:t>不易修改，效率低</a:t>
            </a:r>
          </a:p>
        </p:txBody>
      </p:sp>
      <p:grpSp>
        <p:nvGrpSpPr>
          <p:cNvPr id="2" name="Group 30"/>
          <p:cNvGrpSpPr>
            <a:grpSpLocks/>
          </p:cNvGrpSpPr>
          <p:nvPr/>
        </p:nvGrpSpPr>
        <p:grpSpPr bwMode="auto">
          <a:xfrm>
            <a:off x="5334000" y="1295400"/>
            <a:ext cx="3638550" cy="4724400"/>
            <a:chOff x="3360" y="816"/>
            <a:chExt cx="2292" cy="2976"/>
          </a:xfrm>
        </p:grpSpPr>
        <p:sp>
          <p:nvSpPr>
            <p:cNvPr id="637983" name="Rectangle 31"/>
            <p:cNvSpPr>
              <a:spLocks noChangeArrowheads="1"/>
            </p:cNvSpPr>
            <p:nvPr/>
          </p:nvSpPr>
          <p:spPr bwMode="auto">
            <a:xfrm>
              <a:off x="3360" y="816"/>
              <a:ext cx="2208" cy="252"/>
            </a:xfrm>
            <a:prstGeom prst="rect">
              <a:avLst/>
            </a:prstGeom>
            <a:noFill/>
            <a:ln w="12700">
              <a:noFill/>
              <a:miter lim="800000"/>
              <a:headEnd/>
              <a:tailEnd/>
            </a:ln>
            <a:effectLst/>
          </p:spPr>
          <p:txBody>
            <a:bodyPr lIns="92075" tIns="46038" rIns="92075" bIns="46038" anchor="ctr"/>
            <a:lstStyle/>
            <a:p>
              <a:pPr algn="ctr" eaLnBrk="1"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黑体" pitchFamily="49" charset="-122"/>
                  <a:ea typeface="黑体" pitchFamily="49" charset="-122"/>
                </a:rPr>
                <a:t>逻辑内聚模块</a:t>
              </a:r>
            </a:p>
          </p:txBody>
        </p:sp>
        <p:sp useBgFill="1">
          <p:nvSpPr>
            <p:cNvPr id="637984" name="Rectangle 32"/>
            <p:cNvSpPr>
              <a:spLocks noChangeArrowheads="1"/>
            </p:cNvSpPr>
            <p:nvPr/>
          </p:nvSpPr>
          <p:spPr bwMode="auto">
            <a:xfrm>
              <a:off x="3504" y="2164"/>
              <a:ext cx="568" cy="380"/>
            </a:xfrm>
            <a:prstGeom prst="rect">
              <a:avLst/>
            </a:prstGeom>
            <a:ln w="12700">
              <a:solidFill>
                <a:schemeClr val="tx1"/>
              </a:solidFill>
              <a:miter lim="800000"/>
              <a:headEnd/>
              <a:tailEnd/>
            </a:ln>
            <a:effectLst/>
          </p:spPr>
          <p:txBody>
            <a:bodyPr wrap="none" anchor="ctr"/>
            <a:lstStyle/>
            <a:p>
              <a:pPr algn="ctr">
                <a:lnSpc>
                  <a:spcPct val="100000"/>
                </a:lnSpc>
                <a:spcBef>
                  <a:spcPct val="20000"/>
                </a:spcBef>
                <a:spcAft>
                  <a:spcPct val="0"/>
                </a:spcAft>
                <a:buClr>
                  <a:srgbClr val="CC99FF"/>
                </a:buClr>
                <a:buSzTx/>
                <a:buFont typeface="Monotype Sorts" pitchFamily="2" charset="2"/>
                <a:buNone/>
                <a:defRPr/>
              </a:pPr>
              <a:r>
                <a:rPr kumimoji="1" lang="en-US" altLang="zh-CN" sz="2000" b="1">
                  <a:solidFill>
                    <a:schemeClr val="tx1"/>
                  </a:solidFill>
                  <a:effectLst>
                    <a:outerShdw blurRad="38100" dist="38100" dir="2700000" algn="tl">
                      <a:srgbClr val="C0C0C0"/>
                    </a:outerShdw>
                  </a:effectLst>
                  <a:latin typeface="Times New Roman" pitchFamily="18" charset="0"/>
                </a:rPr>
                <a:t>A1</a:t>
              </a:r>
            </a:p>
          </p:txBody>
        </p:sp>
        <p:sp>
          <p:nvSpPr>
            <p:cNvPr id="637985" name="Line 33"/>
            <p:cNvSpPr>
              <a:spLocks noChangeShapeType="1"/>
            </p:cNvSpPr>
            <p:nvPr/>
          </p:nvSpPr>
          <p:spPr bwMode="auto">
            <a:xfrm>
              <a:off x="4460" y="1872"/>
              <a:ext cx="0" cy="288"/>
            </a:xfrm>
            <a:prstGeom prst="line">
              <a:avLst/>
            </a:prstGeom>
            <a:noFill/>
            <a:ln w="12700">
              <a:solidFill>
                <a:schemeClr val="tx1"/>
              </a:solidFill>
              <a:round/>
              <a:headEnd type="none" w="sm" len="sm"/>
              <a:tailEnd type="stealth" w="med" len="lg"/>
            </a:ln>
            <a:effectLst/>
          </p:spPr>
          <p:txBody>
            <a:bodyPr wrap="none" anchor="ctr"/>
            <a:lstStyle/>
            <a:p>
              <a:pPr>
                <a:defRPr/>
              </a:pPr>
              <a:endParaRPr lang="zh-CN" altLang="en-US"/>
            </a:p>
          </p:txBody>
        </p:sp>
        <p:sp>
          <p:nvSpPr>
            <p:cNvPr id="637986" name="Line 34"/>
            <p:cNvSpPr>
              <a:spLocks noChangeShapeType="1"/>
            </p:cNvSpPr>
            <p:nvPr/>
          </p:nvSpPr>
          <p:spPr bwMode="auto">
            <a:xfrm>
              <a:off x="3836" y="1728"/>
              <a:ext cx="0" cy="432"/>
            </a:xfrm>
            <a:prstGeom prst="line">
              <a:avLst/>
            </a:prstGeom>
            <a:noFill/>
            <a:ln w="12700">
              <a:solidFill>
                <a:schemeClr val="tx1"/>
              </a:solidFill>
              <a:round/>
              <a:headEnd type="none" w="sm" len="sm"/>
              <a:tailEnd type="stealth" w="med" len="lg"/>
            </a:ln>
            <a:effectLst/>
          </p:spPr>
          <p:txBody>
            <a:bodyPr wrap="none" anchor="ctr"/>
            <a:lstStyle/>
            <a:p>
              <a:pPr>
                <a:defRPr/>
              </a:pPr>
              <a:endParaRPr lang="zh-CN" altLang="en-US"/>
            </a:p>
          </p:txBody>
        </p:sp>
        <p:sp>
          <p:nvSpPr>
            <p:cNvPr id="637987" name="Line 35"/>
            <p:cNvSpPr>
              <a:spLocks noChangeShapeType="1"/>
            </p:cNvSpPr>
            <p:nvPr/>
          </p:nvSpPr>
          <p:spPr bwMode="auto">
            <a:xfrm>
              <a:off x="5132" y="1728"/>
              <a:ext cx="0" cy="432"/>
            </a:xfrm>
            <a:prstGeom prst="line">
              <a:avLst/>
            </a:prstGeom>
            <a:noFill/>
            <a:ln w="12700">
              <a:solidFill>
                <a:schemeClr val="tx1"/>
              </a:solidFill>
              <a:round/>
              <a:headEnd type="none" w="sm" len="sm"/>
              <a:tailEnd type="stealth" w="med" len="lg"/>
            </a:ln>
            <a:effectLst/>
          </p:spPr>
          <p:txBody>
            <a:bodyPr wrap="none" anchor="ctr"/>
            <a:lstStyle/>
            <a:p>
              <a:pPr>
                <a:defRPr/>
              </a:pPr>
              <a:endParaRPr lang="zh-CN" altLang="en-US"/>
            </a:p>
          </p:txBody>
        </p:sp>
        <p:sp useBgFill="1">
          <p:nvSpPr>
            <p:cNvPr id="637988" name="Rectangle 36"/>
            <p:cNvSpPr>
              <a:spLocks noChangeArrowheads="1"/>
            </p:cNvSpPr>
            <p:nvPr/>
          </p:nvSpPr>
          <p:spPr bwMode="auto">
            <a:xfrm>
              <a:off x="4224" y="2164"/>
              <a:ext cx="568" cy="380"/>
            </a:xfrm>
            <a:prstGeom prst="rect">
              <a:avLst/>
            </a:prstGeom>
            <a:ln w="12700">
              <a:solidFill>
                <a:schemeClr val="tx1"/>
              </a:solidFill>
              <a:miter lim="800000"/>
              <a:headEnd/>
              <a:tailEnd/>
            </a:ln>
            <a:effectLst/>
          </p:spPr>
          <p:txBody>
            <a:bodyPr wrap="none" anchor="ctr"/>
            <a:lstStyle/>
            <a:p>
              <a:pPr algn="ctr">
                <a:lnSpc>
                  <a:spcPct val="100000"/>
                </a:lnSpc>
                <a:spcBef>
                  <a:spcPct val="20000"/>
                </a:spcBef>
                <a:spcAft>
                  <a:spcPct val="0"/>
                </a:spcAft>
                <a:buClr>
                  <a:srgbClr val="CC99FF"/>
                </a:buClr>
                <a:buSzTx/>
                <a:buFont typeface="Monotype Sorts" pitchFamily="2" charset="2"/>
                <a:buNone/>
                <a:defRPr/>
              </a:pPr>
              <a:r>
                <a:rPr kumimoji="1" lang="en-US" altLang="zh-CN" sz="2000" b="1">
                  <a:solidFill>
                    <a:schemeClr val="tx1"/>
                  </a:solidFill>
                  <a:effectLst>
                    <a:outerShdw blurRad="38100" dist="38100" dir="2700000" algn="tl">
                      <a:srgbClr val="C0C0C0"/>
                    </a:outerShdw>
                  </a:effectLst>
                  <a:latin typeface="Times New Roman" pitchFamily="18" charset="0"/>
                </a:rPr>
                <a:t>B1</a:t>
              </a:r>
            </a:p>
          </p:txBody>
        </p:sp>
        <p:sp useBgFill="1">
          <p:nvSpPr>
            <p:cNvPr id="637989" name="Rectangle 37"/>
            <p:cNvSpPr>
              <a:spLocks noChangeArrowheads="1"/>
            </p:cNvSpPr>
            <p:nvPr/>
          </p:nvSpPr>
          <p:spPr bwMode="auto">
            <a:xfrm>
              <a:off x="4944" y="2164"/>
              <a:ext cx="568" cy="380"/>
            </a:xfrm>
            <a:prstGeom prst="rect">
              <a:avLst/>
            </a:prstGeom>
            <a:ln w="12700">
              <a:solidFill>
                <a:schemeClr val="tx1"/>
              </a:solidFill>
              <a:miter lim="800000"/>
              <a:headEnd/>
              <a:tailEnd/>
            </a:ln>
            <a:effectLst/>
          </p:spPr>
          <p:txBody>
            <a:bodyPr wrap="none" anchor="ctr"/>
            <a:lstStyle/>
            <a:p>
              <a:pPr algn="ctr">
                <a:lnSpc>
                  <a:spcPct val="100000"/>
                </a:lnSpc>
                <a:spcBef>
                  <a:spcPct val="20000"/>
                </a:spcBef>
                <a:spcAft>
                  <a:spcPct val="0"/>
                </a:spcAft>
                <a:buClr>
                  <a:srgbClr val="CC99FF"/>
                </a:buClr>
                <a:buSzTx/>
                <a:buFont typeface="Monotype Sorts" pitchFamily="2" charset="2"/>
                <a:buNone/>
                <a:defRPr/>
              </a:pPr>
              <a:r>
                <a:rPr kumimoji="1" lang="en-US" altLang="zh-CN" sz="2000" b="1">
                  <a:solidFill>
                    <a:schemeClr val="tx1"/>
                  </a:solidFill>
                  <a:effectLst>
                    <a:outerShdw blurRad="38100" dist="38100" dir="2700000" algn="tl">
                      <a:srgbClr val="C0C0C0"/>
                    </a:outerShdw>
                  </a:effectLst>
                  <a:latin typeface="Times New Roman" pitchFamily="18" charset="0"/>
                </a:rPr>
                <a:t>C1</a:t>
              </a:r>
            </a:p>
          </p:txBody>
        </p:sp>
        <p:sp>
          <p:nvSpPr>
            <p:cNvPr id="637990" name="Line 38"/>
            <p:cNvSpPr>
              <a:spLocks noChangeShapeType="1"/>
            </p:cNvSpPr>
            <p:nvPr/>
          </p:nvSpPr>
          <p:spPr bwMode="auto">
            <a:xfrm>
              <a:off x="4508" y="2544"/>
              <a:ext cx="0" cy="384"/>
            </a:xfrm>
            <a:prstGeom prst="line">
              <a:avLst/>
            </a:prstGeom>
            <a:noFill/>
            <a:ln w="12700">
              <a:solidFill>
                <a:schemeClr val="tx1"/>
              </a:solidFill>
              <a:round/>
              <a:headEnd type="none" w="sm" len="sm"/>
              <a:tailEnd type="stealth" w="med" len="lg"/>
            </a:ln>
            <a:effectLst/>
          </p:spPr>
          <p:txBody>
            <a:bodyPr wrap="none" anchor="ctr"/>
            <a:lstStyle/>
            <a:p>
              <a:pPr>
                <a:defRPr/>
              </a:pPr>
              <a:endParaRPr lang="zh-CN" altLang="en-US"/>
            </a:p>
          </p:txBody>
        </p:sp>
        <p:sp useBgFill="1">
          <p:nvSpPr>
            <p:cNvPr id="637991" name="AutoShape 39"/>
            <p:cNvSpPr>
              <a:spLocks noChangeArrowheads="1"/>
            </p:cNvSpPr>
            <p:nvPr/>
          </p:nvSpPr>
          <p:spPr bwMode="auto">
            <a:xfrm>
              <a:off x="4224" y="1588"/>
              <a:ext cx="472" cy="280"/>
            </a:xfrm>
            <a:prstGeom prst="diamond">
              <a:avLst/>
            </a:prstGeom>
            <a:ln w="12700">
              <a:solidFill>
                <a:schemeClr val="tx1"/>
              </a:solidFill>
              <a:miter lim="800000"/>
              <a:headEnd/>
              <a:tailEnd/>
            </a:ln>
            <a:effectLst/>
          </p:spPr>
          <p:txBody>
            <a:bodyPr wrap="none" anchor="ctr"/>
            <a:lstStyle/>
            <a:p>
              <a:pPr>
                <a:defRPr/>
              </a:pPr>
              <a:endParaRPr lang="zh-CN" altLang="en-US"/>
            </a:p>
          </p:txBody>
        </p:sp>
        <p:sp>
          <p:nvSpPr>
            <p:cNvPr id="637992" name="Line 40"/>
            <p:cNvSpPr>
              <a:spLocks noChangeShapeType="1"/>
            </p:cNvSpPr>
            <p:nvPr/>
          </p:nvSpPr>
          <p:spPr bwMode="auto">
            <a:xfrm flipH="1">
              <a:off x="4652" y="1728"/>
              <a:ext cx="48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p>
          </p:txBody>
        </p:sp>
        <p:sp>
          <p:nvSpPr>
            <p:cNvPr id="637993" name="Line 41"/>
            <p:cNvSpPr>
              <a:spLocks noChangeShapeType="1"/>
            </p:cNvSpPr>
            <p:nvPr/>
          </p:nvSpPr>
          <p:spPr bwMode="auto">
            <a:xfrm flipH="1">
              <a:off x="3836" y="1728"/>
              <a:ext cx="384"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p>
          </p:txBody>
        </p:sp>
        <p:sp>
          <p:nvSpPr>
            <p:cNvPr id="637994" name="Line 42"/>
            <p:cNvSpPr>
              <a:spLocks noChangeShapeType="1"/>
            </p:cNvSpPr>
            <p:nvPr/>
          </p:nvSpPr>
          <p:spPr bwMode="auto">
            <a:xfrm>
              <a:off x="4452" y="1248"/>
              <a:ext cx="0" cy="356"/>
            </a:xfrm>
            <a:prstGeom prst="line">
              <a:avLst/>
            </a:prstGeom>
            <a:noFill/>
            <a:ln w="12700">
              <a:solidFill>
                <a:schemeClr val="tx1"/>
              </a:solidFill>
              <a:round/>
              <a:headEnd type="none" w="sm" len="sm"/>
              <a:tailEnd type="stealth" w="med" len="lg"/>
            </a:ln>
            <a:effectLst/>
          </p:spPr>
          <p:txBody>
            <a:bodyPr wrap="none" anchor="ctr"/>
            <a:lstStyle/>
            <a:p>
              <a:pPr>
                <a:defRPr/>
              </a:pPr>
              <a:endParaRPr lang="zh-CN" altLang="en-US"/>
            </a:p>
          </p:txBody>
        </p:sp>
        <p:sp>
          <p:nvSpPr>
            <p:cNvPr id="637995" name="Line 43"/>
            <p:cNvSpPr>
              <a:spLocks noChangeShapeType="1"/>
            </p:cNvSpPr>
            <p:nvPr/>
          </p:nvSpPr>
          <p:spPr bwMode="auto">
            <a:xfrm flipH="1">
              <a:off x="3884" y="2784"/>
              <a:ext cx="1248"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p>
          </p:txBody>
        </p:sp>
        <p:sp>
          <p:nvSpPr>
            <p:cNvPr id="637996" name="Line 44"/>
            <p:cNvSpPr>
              <a:spLocks noChangeShapeType="1"/>
            </p:cNvSpPr>
            <p:nvPr/>
          </p:nvSpPr>
          <p:spPr bwMode="auto">
            <a:xfrm>
              <a:off x="3884" y="2544"/>
              <a:ext cx="0" cy="24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p>
          </p:txBody>
        </p:sp>
        <p:sp>
          <p:nvSpPr>
            <p:cNvPr id="637997" name="Line 45"/>
            <p:cNvSpPr>
              <a:spLocks noChangeShapeType="1"/>
            </p:cNvSpPr>
            <p:nvPr/>
          </p:nvSpPr>
          <p:spPr bwMode="auto">
            <a:xfrm>
              <a:off x="5132" y="2544"/>
              <a:ext cx="0" cy="24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p>
          </p:txBody>
        </p:sp>
        <p:sp>
          <p:nvSpPr>
            <p:cNvPr id="637998" name="Rectangle 46"/>
            <p:cNvSpPr>
              <a:spLocks noChangeArrowheads="1"/>
            </p:cNvSpPr>
            <p:nvPr/>
          </p:nvSpPr>
          <p:spPr bwMode="auto">
            <a:xfrm>
              <a:off x="3778" y="3504"/>
              <a:ext cx="1588" cy="288"/>
            </a:xfrm>
            <a:prstGeom prst="rect">
              <a:avLst/>
            </a:prstGeom>
            <a:noFill/>
            <a:ln w="9525">
              <a:noFill/>
              <a:miter lim="800000"/>
              <a:headEnd/>
              <a:tailEnd/>
            </a:ln>
            <a:effectLst/>
          </p:spPr>
          <p:txBody>
            <a:bodyPr lIns="92075" tIns="46038" rIns="92075" bIns="46038">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EFG</a:t>
              </a:r>
              <a:r>
                <a:rPr kumimoji="1" lang="zh-CN" altLang="en-US" sz="2400" b="1">
                  <a:solidFill>
                    <a:schemeClr val="tx1"/>
                  </a:solidFill>
                  <a:effectLst>
                    <a:outerShdw blurRad="38100" dist="38100" dir="2700000" algn="tl">
                      <a:srgbClr val="C0C0C0"/>
                    </a:outerShdw>
                  </a:effectLst>
                  <a:latin typeface="宋体" pitchFamily="2" charset="-122"/>
                </a:rPr>
                <a:t>模块内部逻辑</a:t>
              </a:r>
            </a:p>
          </p:txBody>
        </p:sp>
        <p:sp>
          <p:nvSpPr>
            <p:cNvPr id="637999" name="Rectangle 47"/>
            <p:cNvSpPr>
              <a:spLocks noChangeArrowheads="1"/>
            </p:cNvSpPr>
            <p:nvPr/>
          </p:nvSpPr>
          <p:spPr bwMode="auto">
            <a:xfrm>
              <a:off x="3360" y="1104"/>
              <a:ext cx="2292" cy="2688"/>
            </a:xfrm>
            <a:prstGeom prst="rect">
              <a:avLst/>
            </a:prstGeom>
            <a:noFill/>
            <a:ln w="12700">
              <a:solidFill>
                <a:schemeClr val="tx2"/>
              </a:solidFill>
              <a:prstDash val="dash"/>
              <a:miter lim="800000"/>
              <a:headEnd/>
              <a:tailEnd/>
            </a:ln>
            <a:effectLst>
              <a:outerShdw dist="107763" dir="2700000" algn="ctr" rotWithShape="0">
                <a:schemeClr val="bg2"/>
              </a:outerShdw>
            </a:effectLst>
          </p:spPr>
          <p:txBody>
            <a:bodyPr wrap="none" anchor="ctr"/>
            <a:lstStyle/>
            <a:p>
              <a:pPr>
                <a:defRPr/>
              </a:pPr>
              <a:endParaRPr lang="zh-CN" altLang="en-US"/>
            </a:p>
          </p:txBody>
        </p:sp>
        <p:sp useBgFill="1">
          <p:nvSpPr>
            <p:cNvPr id="638000" name="Rectangle 48"/>
            <p:cNvSpPr>
              <a:spLocks noChangeArrowheads="1"/>
            </p:cNvSpPr>
            <p:nvPr/>
          </p:nvSpPr>
          <p:spPr bwMode="auto">
            <a:xfrm>
              <a:off x="3788" y="2928"/>
              <a:ext cx="1488" cy="384"/>
            </a:xfrm>
            <a:prstGeom prst="rect">
              <a:avLst/>
            </a:prstGeom>
            <a:ln w="25400">
              <a:solidFill>
                <a:schemeClr val="tx1"/>
              </a:solidFill>
              <a:miter lim="800000"/>
              <a:headEnd/>
              <a:tailEnd/>
            </a:ln>
            <a:effectLst/>
          </p:spPr>
          <p:txBody>
            <a:bodyPr wrap="none" anchor="ctr"/>
            <a:lstStyle/>
            <a:p>
              <a:pPr algn="ctr">
                <a:lnSpc>
                  <a:spcPct val="100000"/>
                </a:lnSpc>
                <a:spcBef>
                  <a:spcPct val="20000"/>
                </a:spcBef>
                <a:spcAft>
                  <a:spcPct val="0"/>
                </a:spcAft>
                <a:buClr>
                  <a:srgbClr val="CC99FF"/>
                </a:buClr>
                <a:buSzTx/>
                <a:buFont typeface="Monotype Sorts" pitchFamily="2" charset="2"/>
                <a:buNone/>
                <a:defRPr/>
              </a:pPr>
              <a:r>
                <a:rPr kumimoji="1" lang="zh-CN" altLang="en-US" sz="2400" b="1">
                  <a:solidFill>
                    <a:schemeClr val="tx1"/>
                  </a:solidFill>
                  <a:effectLst>
                    <a:outerShdw blurRad="38100" dist="38100" dir="2700000" algn="tl">
                      <a:srgbClr val="C0C0C0"/>
                    </a:outerShdw>
                  </a:effectLst>
                  <a:latin typeface="宋体" pitchFamily="2" charset="-122"/>
                </a:rPr>
                <a:t>共用代码段</a:t>
              </a:r>
            </a:p>
          </p:txBody>
        </p:sp>
      </p:grpSp>
      <p:sp>
        <p:nvSpPr>
          <p:cNvPr id="638003" name="Rectangle 51"/>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37979"/>
                                        </p:tgtEl>
                                        <p:attrNameLst>
                                          <p:attrName>style.visibility</p:attrName>
                                        </p:attrNameLst>
                                      </p:cBhvr>
                                      <p:to>
                                        <p:strVal val="visible"/>
                                      </p:to>
                                    </p:set>
                                    <p:animEffect transition="in" filter="randombar(horizontal)">
                                      <p:cBhvr>
                                        <p:cTn id="7" dur="500"/>
                                        <p:tgtEl>
                                          <p:spTgt spid="637979"/>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horizont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797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p:cNvSpPr>
            <a:spLocks noChangeArrowheads="1"/>
          </p:cNvSpPr>
          <p:nvPr/>
        </p:nvSpPr>
        <p:spPr bwMode="auto">
          <a:xfrm>
            <a:off x="179388" y="1341438"/>
            <a:ext cx="8785225" cy="3086100"/>
          </a:xfrm>
          <a:prstGeom prst="rect">
            <a:avLst/>
          </a:prstGeom>
          <a:noFill/>
          <a:ln w="12700">
            <a:noFill/>
            <a:miter lim="800000"/>
            <a:headEnd/>
            <a:tailEnd/>
          </a:ln>
          <a:effectLst/>
        </p:spPr>
        <p:txBody>
          <a:bodyPr lIns="92075" tIns="46038" rIns="92075" bIns="46038"/>
          <a:lstStyle/>
          <a:p>
            <a:pPr marL="342900" indent="-342900" eaLnBrk="1" hangingPunct="1">
              <a:lnSpc>
                <a:spcPct val="110000"/>
              </a:lnSpc>
              <a:spcBef>
                <a:spcPct val="20000"/>
              </a:spcBef>
              <a:spcAft>
                <a:spcPct val="0"/>
              </a:spcAft>
              <a:buClr>
                <a:srgbClr val="FFFF00"/>
              </a:buClr>
              <a:buSzPct val="70000"/>
              <a:buFont typeface="Wingdings" pitchFamily="2" charset="2"/>
              <a:buNone/>
              <a:defRPr/>
            </a:pPr>
            <a:r>
              <a:rPr kumimoji="1" lang="en-US" altLang="zh-CN" sz="2400" b="1">
                <a:solidFill>
                  <a:schemeClr val="tx2"/>
                </a:solidFill>
                <a:effectLst>
                  <a:outerShdw blurRad="38100" dist="38100" dir="2700000" algn="tl">
                    <a:srgbClr val="C0C0C0"/>
                  </a:outerShdw>
                </a:effectLst>
                <a:latin typeface="宋体" pitchFamily="2" charset="-122"/>
              </a:rPr>
              <a:t>(3) </a:t>
            </a:r>
            <a:r>
              <a:rPr kumimoji="1" lang="zh-CN" altLang="en-US" sz="2400" b="1">
                <a:solidFill>
                  <a:schemeClr val="tx2"/>
                </a:solidFill>
                <a:effectLst>
                  <a:outerShdw blurRad="38100" dist="38100" dir="2700000" algn="tl">
                    <a:srgbClr val="C0C0C0"/>
                  </a:outerShdw>
                </a:effectLst>
                <a:latin typeface="宋体" pitchFamily="2" charset="-122"/>
              </a:rPr>
              <a:t>时间内聚：</a:t>
            </a:r>
            <a:r>
              <a:rPr kumimoji="1" lang="zh-CN" altLang="en-US" sz="2400" b="1">
                <a:solidFill>
                  <a:schemeClr val="tx1"/>
                </a:solidFill>
                <a:effectLst>
                  <a:outerShdw blurRad="38100" dist="38100" dir="2700000" algn="tl">
                    <a:srgbClr val="C0C0C0"/>
                  </a:outerShdw>
                </a:effectLst>
                <a:latin typeface="宋体" pitchFamily="2" charset="-122"/>
              </a:rPr>
              <a:t>将需要同时执行的成分放在一个模块中，因为模块中的各功能与时间有关。</a:t>
            </a:r>
          </a:p>
          <a:p>
            <a:pPr marL="342900" indent="-342900" eaLnBrk="1" hangingPunct="1">
              <a:lnSpc>
                <a:spcPct val="110000"/>
              </a:lnSpc>
              <a:spcBef>
                <a:spcPct val="20000"/>
              </a:spcBef>
              <a:spcAft>
                <a:spcPct val="0"/>
              </a:spcAft>
              <a:buClr>
                <a:srgbClr val="FFFF00"/>
              </a:buClr>
              <a:buSzPct val="70000"/>
              <a:buFont typeface="Wingdings" pitchFamily="2" charset="2"/>
              <a:buNone/>
              <a:defRPr/>
            </a:pPr>
            <a:endParaRPr kumimoji="1" lang="zh-CN" altLang="en-US" sz="2400" b="1">
              <a:solidFill>
                <a:schemeClr val="tx1"/>
              </a:solidFill>
              <a:effectLst>
                <a:outerShdw blurRad="38100" dist="38100" dir="2700000" algn="tl">
                  <a:srgbClr val="C0C0C0"/>
                </a:outerShdw>
              </a:effectLst>
              <a:latin typeface="宋体" pitchFamily="2" charset="-122"/>
            </a:endParaRPr>
          </a:p>
          <a:p>
            <a:pPr marL="342900" indent="-342900" eaLnBrk="1" hangingPunct="1">
              <a:lnSpc>
                <a:spcPct val="110000"/>
              </a:lnSpc>
              <a:spcBef>
                <a:spcPct val="20000"/>
              </a:spcBef>
              <a:spcAft>
                <a:spcPct val="0"/>
              </a:spcAft>
              <a:buClr>
                <a:srgbClr val="FFFF00"/>
              </a:buClr>
              <a:buSzPct val="70000"/>
              <a:buFont typeface="Wingdings" pitchFamily="2" charset="2"/>
              <a:buNone/>
              <a:defRPr/>
            </a:pPr>
            <a:r>
              <a:rPr kumimoji="1" lang="zh-CN" altLang="en-US" sz="2400" b="1">
                <a:solidFill>
                  <a:schemeClr val="tx1"/>
                </a:solidFill>
                <a:effectLst>
                  <a:outerShdw blurRad="38100" dist="38100" dir="2700000" algn="tl">
                    <a:srgbClr val="C0C0C0"/>
                  </a:outerShdw>
                </a:effectLst>
                <a:latin typeface="宋体" pitchFamily="2" charset="-122"/>
              </a:rPr>
              <a:t> 例如</a:t>
            </a:r>
            <a:r>
              <a:rPr kumimoji="1" lang="en-US" altLang="zh-CN" sz="2400" b="1">
                <a:solidFill>
                  <a:schemeClr val="tx1"/>
                </a:solidFill>
                <a:effectLst>
                  <a:outerShdw blurRad="38100" dist="38100" dir="2700000" algn="tl">
                    <a:srgbClr val="C0C0C0"/>
                  </a:outerShdw>
                </a:effectLst>
                <a:latin typeface="宋体" pitchFamily="2" charset="-122"/>
              </a:rPr>
              <a:t>:</a:t>
            </a:r>
            <a:r>
              <a:rPr kumimoji="1" lang="zh-CN" altLang="en-US" sz="2400" b="1">
                <a:solidFill>
                  <a:schemeClr val="tx1"/>
                </a:solidFill>
                <a:effectLst>
                  <a:outerShdw blurRad="38100" dist="38100" dir="2700000" algn="tl">
                    <a:srgbClr val="C0C0C0"/>
                  </a:outerShdw>
                </a:effectLst>
                <a:latin typeface="宋体" pitchFamily="2" charset="-122"/>
              </a:rPr>
              <a:t>初始化系统模块、</a:t>
            </a:r>
          </a:p>
          <a:p>
            <a:pPr marL="342900" indent="-342900" eaLnBrk="1" hangingPunct="1">
              <a:lnSpc>
                <a:spcPct val="110000"/>
              </a:lnSpc>
              <a:spcBef>
                <a:spcPct val="20000"/>
              </a:spcBef>
              <a:spcAft>
                <a:spcPct val="0"/>
              </a:spcAft>
              <a:buClr>
                <a:srgbClr val="FFFF00"/>
              </a:buClr>
              <a:buSzPct val="70000"/>
              <a:buFont typeface="Wingdings" pitchFamily="2" charset="2"/>
              <a:buNone/>
              <a:defRPr/>
            </a:pPr>
            <a:r>
              <a:rPr kumimoji="1" lang="zh-CN" altLang="en-US" sz="2400" b="1">
                <a:solidFill>
                  <a:schemeClr val="tx1"/>
                </a:solidFill>
                <a:effectLst>
                  <a:outerShdw blurRad="38100" dist="38100" dir="2700000" algn="tl">
                    <a:srgbClr val="C0C0C0"/>
                  </a:outerShdw>
                </a:effectLst>
                <a:latin typeface="宋体" pitchFamily="2" charset="-122"/>
              </a:rPr>
              <a:t>      系统结束模块、</a:t>
            </a:r>
          </a:p>
          <a:p>
            <a:pPr marL="342900" indent="-342900" eaLnBrk="1" hangingPunct="1">
              <a:lnSpc>
                <a:spcPct val="110000"/>
              </a:lnSpc>
              <a:spcBef>
                <a:spcPct val="20000"/>
              </a:spcBef>
              <a:spcAft>
                <a:spcPct val="0"/>
              </a:spcAft>
              <a:buClr>
                <a:srgbClr val="FFFF00"/>
              </a:buClr>
              <a:buSzPct val="70000"/>
              <a:buFont typeface="Wingdings" pitchFamily="2" charset="2"/>
              <a:buNone/>
              <a:defRPr/>
            </a:pPr>
            <a:r>
              <a:rPr kumimoji="1" lang="zh-CN" altLang="en-US" sz="2400" b="1">
                <a:solidFill>
                  <a:schemeClr val="tx1"/>
                </a:solidFill>
                <a:effectLst>
                  <a:outerShdw blurRad="38100" dist="38100" dir="2700000" algn="tl">
                    <a:srgbClr val="C0C0C0"/>
                  </a:outerShdw>
                </a:effectLst>
                <a:latin typeface="宋体" pitchFamily="2" charset="-122"/>
              </a:rPr>
              <a:t>      紧急故障处理模块等均是时间性聚合模块</a:t>
            </a:r>
            <a:r>
              <a:rPr kumimoji="1" lang="en-US" altLang="zh-CN" sz="2400" b="1">
                <a:solidFill>
                  <a:schemeClr val="tx1"/>
                </a:solidFill>
                <a:effectLst>
                  <a:outerShdw blurRad="38100" dist="38100" dir="2700000" algn="tl">
                    <a:srgbClr val="C0C0C0"/>
                  </a:outerShdw>
                </a:effectLst>
                <a:latin typeface="宋体" pitchFamily="2" charset="-122"/>
              </a:rPr>
              <a:t>.</a:t>
            </a:r>
          </a:p>
        </p:txBody>
      </p:sp>
      <p:sp>
        <p:nvSpPr>
          <p:cNvPr id="638984" name="Rectangle 8"/>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Tree>
  </p:cSld>
  <p:clrMapOvr>
    <a:masterClrMapping/>
  </p:clrMapOvr>
  <p:transition>
    <p:randomBar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100" name="Rectangle 4"/>
          <p:cNvSpPr>
            <a:spLocks noChangeArrowheads="1"/>
          </p:cNvSpPr>
          <p:nvPr/>
        </p:nvSpPr>
        <p:spPr bwMode="auto">
          <a:xfrm>
            <a:off x="250825" y="2708275"/>
            <a:ext cx="8534400" cy="2667000"/>
          </a:xfrm>
          <a:prstGeom prst="rect">
            <a:avLst/>
          </a:prstGeom>
          <a:noFill/>
          <a:ln w="12700">
            <a:noFill/>
            <a:miter lim="800000"/>
            <a:headEnd/>
            <a:tailEnd/>
          </a:ln>
          <a:effectLst/>
        </p:spPr>
        <p:txBody>
          <a:bodyPr lIns="90488" tIns="44450" rIns="90488" bIns="44450"/>
          <a:lstStyle/>
          <a:p>
            <a:pPr marL="342900" indent="-342900" eaLnBrk="1" hangingPunct="1">
              <a:lnSpc>
                <a:spcPct val="170000"/>
              </a:lnSpc>
              <a:spcBef>
                <a:spcPct val="20000"/>
              </a:spcBef>
              <a:spcAft>
                <a:spcPct val="0"/>
              </a:spcAft>
              <a:buClr>
                <a:srgbClr val="FFFF00"/>
              </a:buClr>
              <a:buSzPct val="70000"/>
              <a:buFont typeface="Wingdings" pitchFamily="2" charset="2"/>
              <a:buNone/>
              <a:defRPr/>
            </a:pPr>
            <a:r>
              <a:rPr kumimoji="1" lang="en-US" altLang="zh-CN" sz="2400" b="1">
                <a:solidFill>
                  <a:schemeClr val="tx1"/>
                </a:solidFill>
                <a:effectLst>
                  <a:outerShdw blurRad="38100" dist="38100" dir="2700000" algn="tl">
                    <a:srgbClr val="C0C0C0"/>
                  </a:outerShdw>
                </a:effectLst>
                <a:latin typeface="宋体" pitchFamily="2" charset="-122"/>
              </a:rPr>
              <a:t>      </a:t>
            </a:r>
            <a:r>
              <a:rPr kumimoji="1" lang="zh-CN" altLang="en-US" sz="2400" b="1">
                <a:solidFill>
                  <a:schemeClr val="tx1"/>
                </a:solidFill>
                <a:effectLst>
                  <a:outerShdw blurRad="38100" dist="38100" dir="2700000" algn="tl">
                    <a:srgbClr val="C0C0C0"/>
                  </a:outerShdw>
                </a:effectLst>
                <a:latin typeface="宋体" pitchFamily="2" charset="-122"/>
              </a:rPr>
              <a:t>假设一文件操作包括四个步骤：打开文件、读文件、保存、关闭文件。如果这些操作是由两个子程序完成的，</a:t>
            </a:r>
            <a:r>
              <a:rPr kumimoji="1" lang="en-US" altLang="zh-CN" sz="2400" b="1">
                <a:solidFill>
                  <a:schemeClr val="tx1"/>
                </a:solidFill>
                <a:effectLst>
                  <a:outerShdw blurRad="38100" dist="38100" dir="2700000" algn="tl">
                    <a:srgbClr val="C0C0C0"/>
                  </a:outerShdw>
                </a:effectLst>
                <a:latin typeface="宋体" pitchFamily="2" charset="-122"/>
              </a:rPr>
              <a:t>Setp1</a:t>
            </a:r>
            <a:r>
              <a:rPr kumimoji="1" lang="zh-CN" altLang="en-US" sz="2400" b="1">
                <a:solidFill>
                  <a:schemeClr val="tx1"/>
                </a:solidFill>
                <a:effectLst>
                  <a:outerShdw blurRad="38100" dist="38100" dir="2700000" algn="tl">
                    <a:srgbClr val="C0C0C0"/>
                  </a:outerShdw>
                </a:effectLst>
                <a:latin typeface="宋体" pitchFamily="2" charset="-122"/>
              </a:rPr>
              <a:t>打开文件和读文件操作，</a:t>
            </a:r>
            <a:r>
              <a:rPr kumimoji="1" lang="en-US" altLang="zh-CN" sz="2400" b="1">
                <a:solidFill>
                  <a:schemeClr val="tx1"/>
                </a:solidFill>
                <a:effectLst>
                  <a:outerShdw blurRad="38100" dist="38100" dir="2700000" algn="tl">
                    <a:srgbClr val="C0C0C0"/>
                  </a:outerShdw>
                </a:effectLst>
                <a:latin typeface="宋体" pitchFamily="2" charset="-122"/>
              </a:rPr>
              <a:t>Step2()</a:t>
            </a:r>
            <a:r>
              <a:rPr kumimoji="1" lang="zh-CN" altLang="en-US" sz="2400" b="1">
                <a:solidFill>
                  <a:schemeClr val="tx1"/>
                </a:solidFill>
                <a:effectLst>
                  <a:outerShdw blurRad="38100" dist="38100" dir="2700000" algn="tl">
                    <a:srgbClr val="C0C0C0"/>
                  </a:outerShdw>
                </a:effectLst>
                <a:latin typeface="宋体" pitchFamily="2" charset="-122"/>
              </a:rPr>
              <a:t>进行保存和关闭文件操作。这两个子程序都具有顺序内聚性。</a:t>
            </a:r>
          </a:p>
        </p:txBody>
      </p:sp>
      <p:sp>
        <p:nvSpPr>
          <p:cNvPr id="644101" name="Rectangle 5"/>
          <p:cNvSpPr>
            <a:spLocks noChangeArrowheads="1"/>
          </p:cNvSpPr>
          <p:nvPr/>
        </p:nvSpPr>
        <p:spPr bwMode="auto">
          <a:xfrm>
            <a:off x="179388" y="1341438"/>
            <a:ext cx="8785225" cy="1008062"/>
          </a:xfrm>
          <a:prstGeom prst="rect">
            <a:avLst/>
          </a:prstGeom>
          <a:noFill/>
          <a:ln w="12700">
            <a:noFill/>
            <a:miter lim="800000"/>
            <a:headEnd/>
            <a:tailEnd/>
          </a:ln>
          <a:effectLst/>
        </p:spPr>
        <p:txBody>
          <a:bodyPr lIns="92075" tIns="46038" rIns="92075" bIns="46038"/>
          <a:lstStyle/>
          <a:p>
            <a:pPr marL="342900" indent="-342900" eaLnBrk="1" hangingPunct="1">
              <a:lnSpc>
                <a:spcPct val="110000"/>
              </a:lnSpc>
              <a:spcBef>
                <a:spcPct val="20000"/>
              </a:spcBef>
              <a:spcAft>
                <a:spcPct val="0"/>
              </a:spcAft>
              <a:buClr>
                <a:srgbClr val="FFFF00"/>
              </a:buClr>
              <a:buSzPct val="70000"/>
              <a:buFont typeface="Wingdings" pitchFamily="2" charset="2"/>
              <a:buNone/>
              <a:defRPr/>
            </a:pPr>
            <a:r>
              <a:rPr kumimoji="1" lang="en-US" altLang="zh-CN" sz="2400" b="1">
                <a:solidFill>
                  <a:schemeClr val="tx2"/>
                </a:solidFill>
                <a:effectLst>
                  <a:outerShdw blurRad="38100" dist="38100" dir="2700000" algn="tl">
                    <a:srgbClr val="C0C0C0"/>
                  </a:outerShdw>
                </a:effectLst>
                <a:latin typeface="宋体" pitchFamily="2" charset="-122"/>
              </a:rPr>
              <a:t>(4) </a:t>
            </a:r>
            <a:r>
              <a:rPr kumimoji="1" lang="zh-CN" altLang="en-US" sz="2400" b="1">
                <a:solidFill>
                  <a:schemeClr val="tx2"/>
                </a:solidFill>
                <a:effectLst>
                  <a:outerShdw blurRad="38100" dist="38100" dir="2700000" algn="tl">
                    <a:srgbClr val="C0C0C0"/>
                  </a:outerShdw>
                </a:effectLst>
                <a:latin typeface="宋体" pitchFamily="2" charset="-122"/>
              </a:rPr>
              <a:t>过程内聚：</a:t>
            </a:r>
            <a:r>
              <a:rPr kumimoji="1" lang="zh-CN" altLang="en-US" sz="2400" b="1">
                <a:solidFill>
                  <a:schemeClr val="tx1"/>
                </a:solidFill>
                <a:effectLst>
                  <a:outerShdw blurRad="38100" dist="38100" dir="2700000" algn="tl">
                    <a:srgbClr val="C0C0C0"/>
                  </a:outerShdw>
                </a:effectLst>
                <a:latin typeface="宋体" pitchFamily="2" charset="-122"/>
              </a:rPr>
              <a:t>模块内部必须按照过程描述，在同一模块内自上而下地组织各任务。</a:t>
            </a:r>
          </a:p>
        </p:txBody>
      </p:sp>
      <p:sp>
        <p:nvSpPr>
          <p:cNvPr id="644104" name="Rectangle 8"/>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Tree>
  </p:cSld>
  <p:clrMapOvr>
    <a:masterClrMapping/>
  </p:clrMapOvr>
  <p:transition>
    <p:randomBar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4714876" y="2928934"/>
            <a:ext cx="1785950" cy="3571900"/>
          </a:xfrm>
          <a:prstGeom prst="rect">
            <a:avLst/>
          </a:prstGeom>
          <a:noFill/>
          <a:ln w="28575">
            <a:solidFill>
              <a:srgbClr val="FF99FF"/>
            </a:solidFill>
            <a:miter lim="800000"/>
            <a:headEnd/>
            <a:tailEnd/>
          </a:ln>
        </p:spPr>
        <p:txBody>
          <a:bodyPr wrap="none" anchor="ctr"/>
          <a:lstStyle/>
          <a:p>
            <a:pPr algn="ctr">
              <a:lnSpc>
                <a:spcPct val="100000"/>
              </a:lnSpc>
              <a:spcBef>
                <a:spcPct val="20000"/>
              </a:spcBef>
              <a:spcAft>
                <a:spcPct val="0"/>
              </a:spcAft>
              <a:buClr>
                <a:srgbClr val="CC99FF"/>
              </a:buClr>
              <a:buSzTx/>
              <a:buFont typeface="Monotype Sorts" pitchFamily="2" charset="2"/>
              <a:buNone/>
            </a:pPr>
            <a:endParaRPr kumimoji="1" lang="zh-CN" altLang="zh-CN" sz="2000">
              <a:solidFill>
                <a:srgbClr val="FF99FF"/>
              </a:solidFill>
              <a:effectLst/>
              <a:latin typeface="Times New Roman" pitchFamily="18" charset="0"/>
            </a:endParaRPr>
          </a:p>
        </p:txBody>
      </p:sp>
      <p:sp useBgFill="1">
        <p:nvSpPr>
          <p:cNvPr id="640003" name="Oval 3"/>
          <p:cNvSpPr>
            <a:spLocks noChangeArrowheads="1"/>
          </p:cNvSpPr>
          <p:nvPr/>
        </p:nvSpPr>
        <p:spPr bwMode="auto">
          <a:xfrm>
            <a:off x="4935538" y="3130550"/>
            <a:ext cx="1457325" cy="1277938"/>
          </a:xfrm>
          <a:prstGeom prst="ellipse">
            <a:avLst/>
          </a:prstGeom>
          <a:ln w="12700">
            <a:solidFill>
              <a:schemeClr val="tx1"/>
            </a:solidFill>
            <a:round/>
            <a:headEnd/>
            <a:tailEnd/>
          </a:ln>
          <a:effectLst/>
        </p:spPr>
        <p:txBody>
          <a:bodyPr wrap="none" anchor="ctr"/>
          <a:lstStyle/>
          <a:p>
            <a:pPr>
              <a:defRPr/>
            </a:pPr>
            <a:endParaRPr lang="zh-CN" altLang="en-US"/>
          </a:p>
        </p:txBody>
      </p:sp>
      <p:sp useBgFill="1">
        <p:nvSpPr>
          <p:cNvPr id="640004" name="Oval 4"/>
          <p:cNvSpPr>
            <a:spLocks noChangeArrowheads="1"/>
          </p:cNvSpPr>
          <p:nvPr/>
        </p:nvSpPr>
        <p:spPr bwMode="auto">
          <a:xfrm>
            <a:off x="4935538" y="5035550"/>
            <a:ext cx="1379537" cy="1400175"/>
          </a:xfrm>
          <a:prstGeom prst="ellipse">
            <a:avLst/>
          </a:prstGeom>
          <a:ln w="12700">
            <a:solidFill>
              <a:schemeClr val="tx1"/>
            </a:solidFill>
            <a:round/>
            <a:headEnd/>
            <a:tailEnd/>
          </a:ln>
          <a:effectLst/>
        </p:spPr>
        <p:txBody>
          <a:bodyPr wrap="none" anchor="ctr"/>
          <a:lstStyle/>
          <a:p>
            <a:pPr>
              <a:defRPr/>
            </a:pPr>
            <a:endParaRPr lang="zh-CN" altLang="en-US"/>
          </a:p>
        </p:txBody>
      </p:sp>
      <p:sp>
        <p:nvSpPr>
          <p:cNvPr id="640005" name="Line 5"/>
          <p:cNvSpPr>
            <a:spLocks noChangeShapeType="1"/>
          </p:cNvSpPr>
          <p:nvPr/>
        </p:nvSpPr>
        <p:spPr bwMode="auto">
          <a:xfrm flipH="1">
            <a:off x="4243388" y="3733800"/>
            <a:ext cx="698500" cy="1588"/>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p>
        </p:txBody>
      </p:sp>
      <p:sp>
        <p:nvSpPr>
          <p:cNvPr id="640006" name="Line 6"/>
          <p:cNvSpPr>
            <a:spLocks noChangeShapeType="1"/>
          </p:cNvSpPr>
          <p:nvPr/>
        </p:nvSpPr>
        <p:spPr bwMode="auto">
          <a:xfrm flipH="1" flipV="1">
            <a:off x="4243388" y="5638800"/>
            <a:ext cx="698500" cy="1588"/>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p>
        </p:txBody>
      </p:sp>
      <p:sp>
        <p:nvSpPr>
          <p:cNvPr id="640007" name="Line 7"/>
          <p:cNvSpPr>
            <a:spLocks noChangeShapeType="1"/>
          </p:cNvSpPr>
          <p:nvPr/>
        </p:nvSpPr>
        <p:spPr bwMode="auto">
          <a:xfrm flipH="1">
            <a:off x="3176588" y="4572000"/>
            <a:ext cx="1046162" cy="1588"/>
          </a:xfrm>
          <a:prstGeom prst="line">
            <a:avLst/>
          </a:prstGeom>
          <a:noFill/>
          <a:ln w="12700">
            <a:solidFill>
              <a:schemeClr val="tx1"/>
            </a:solidFill>
            <a:round/>
            <a:headEnd type="triangle" w="med" len="med"/>
            <a:tailEnd type="none" w="sm" len="sm"/>
          </a:ln>
          <a:effectLst/>
        </p:spPr>
        <p:txBody>
          <a:bodyPr wrap="none" anchor="ctr"/>
          <a:lstStyle/>
          <a:p>
            <a:pPr>
              <a:defRPr/>
            </a:pPr>
            <a:endParaRPr lang="zh-CN" altLang="en-US"/>
          </a:p>
        </p:txBody>
      </p:sp>
      <p:sp>
        <p:nvSpPr>
          <p:cNvPr id="640008" name="Line 8"/>
          <p:cNvSpPr>
            <a:spLocks noChangeShapeType="1"/>
          </p:cNvSpPr>
          <p:nvPr/>
        </p:nvSpPr>
        <p:spPr bwMode="auto">
          <a:xfrm flipH="1">
            <a:off x="6376988" y="3735388"/>
            <a:ext cx="1524000" cy="0"/>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p>
        </p:txBody>
      </p:sp>
      <p:sp>
        <p:nvSpPr>
          <p:cNvPr id="640009" name="Rectangle 9"/>
          <p:cNvSpPr>
            <a:spLocks noChangeArrowheads="1"/>
          </p:cNvSpPr>
          <p:nvPr/>
        </p:nvSpPr>
        <p:spPr bwMode="auto">
          <a:xfrm>
            <a:off x="5141913" y="3355975"/>
            <a:ext cx="1235075" cy="822325"/>
          </a:xfrm>
          <a:prstGeom prst="rect">
            <a:avLst/>
          </a:prstGeom>
          <a:noFill/>
          <a:ln w="9525">
            <a:noFill/>
            <a:miter lim="800000"/>
            <a:headEnd/>
            <a:tailEnd/>
          </a:ln>
          <a:effectLst/>
        </p:spPr>
        <p:txBody>
          <a:bodyPr lIns="92075" tIns="46038" rIns="92075" bIns="46038">
            <a:spAutoFit/>
          </a:bodyPr>
          <a:lstStyle/>
          <a:p>
            <a:pP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产生工资报表</a:t>
            </a:r>
          </a:p>
        </p:txBody>
      </p:sp>
      <p:sp>
        <p:nvSpPr>
          <p:cNvPr id="640010" name="Rectangle 10"/>
          <p:cNvSpPr>
            <a:spLocks noChangeArrowheads="1"/>
          </p:cNvSpPr>
          <p:nvPr/>
        </p:nvSpPr>
        <p:spPr bwMode="auto">
          <a:xfrm>
            <a:off x="5106988" y="5346700"/>
            <a:ext cx="1295400" cy="822325"/>
          </a:xfrm>
          <a:prstGeom prst="rect">
            <a:avLst/>
          </a:prstGeom>
          <a:noFill/>
          <a:ln w="9525">
            <a:noFill/>
            <a:miter lim="800000"/>
            <a:headEnd/>
            <a:tailEnd/>
          </a:ln>
          <a:effectLst/>
        </p:spPr>
        <p:txBody>
          <a:bodyPr lIns="92075" tIns="46038" rIns="92075" bIns="46038">
            <a:spAutoFit/>
          </a:bodyPr>
          <a:lstStyle/>
          <a:p>
            <a:pPr eaLnBrk="1"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计算平均工资</a:t>
            </a:r>
          </a:p>
        </p:txBody>
      </p:sp>
      <p:sp>
        <p:nvSpPr>
          <p:cNvPr id="640011" name="Rectangle 11"/>
          <p:cNvSpPr>
            <a:spLocks noChangeArrowheads="1"/>
          </p:cNvSpPr>
          <p:nvPr/>
        </p:nvSpPr>
        <p:spPr bwMode="auto">
          <a:xfrm>
            <a:off x="1691680" y="4156180"/>
            <a:ext cx="1524001" cy="831639"/>
          </a:xfrm>
          <a:prstGeom prst="rect">
            <a:avLst/>
          </a:prstGeom>
          <a:noFill/>
          <a:ln w="9525">
            <a:noFill/>
            <a:miter lim="800000"/>
            <a:headEnd/>
            <a:tailEnd/>
          </a:ln>
          <a:effectLst/>
        </p:spPr>
        <p:txBody>
          <a:bodyPr wrap="square" lIns="92075" tIns="46038" rIns="92075" bIns="46038">
            <a:spAutoFit/>
          </a:bodyPr>
          <a:lstStyle/>
          <a:p>
            <a:pPr algn="just">
              <a:lnSpc>
                <a:spcPct val="100000"/>
              </a:lnSpc>
              <a:spcAft>
                <a:spcPct val="0"/>
              </a:spcAft>
              <a:buClrTx/>
              <a:buSzTx/>
              <a:buFontTx/>
              <a:buNone/>
              <a:defRPr/>
            </a:pPr>
            <a:r>
              <a:rPr kumimoji="1" lang="zh-CN" altLang="en-US" sz="2400" b="1" dirty="0">
                <a:solidFill>
                  <a:schemeClr val="tx1"/>
                </a:solidFill>
                <a:effectLst>
                  <a:outerShdw blurRad="38100" dist="38100" dir="2700000" algn="tl">
                    <a:srgbClr val="C0C0C0"/>
                  </a:outerShdw>
                </a:effectLst>
                <a:latin typeface="宋体" pitchFamily="2" charset="-122"/>
              </a:rPr>
              <a:t>职工工资</a:t>
            </a:r>
            <a:r>
              <a:rPr kumimoji="1" lang="zh-CN" altLang="en-US" sz="2400" b="1" dirty="0" smtClean="0">
                <a:solidFill>
                  <a:schemeClr val="tx1"/>
                </a:solidFill>
                <a:effectLst>
                  <a:outerShdw blurRad="38100" dist="38100" dir="2700000" algn="tl">
                    <a:srgbClr val="C0C0C0"/>
                  </a:outerShdw>
                </a:effectLst>
                <a:latin typeface="宋体" pitchFamily="2" charset="-122"/>
              </a:rPr>
              <a:t>记录集</a:t>
            </a:r>
            <a:endParaRPr kumimoji="1" lang="zh-CN" altLang="en-US" sz="2400" b="1" dirty="0">
              <a:solidFill>
                <a:schemeClr val="tx1"/>
              </a:solidFill>
              <a:effectLst>
                <a:outerShdw blurRad="38100" dist="38100" dir="2700000" algn="tl">
                  <a:srgbClr val="C0C0C0"/>
                </a:outerShdw>
              </a:effectLst>
              <a:latin typeface="宋体" pitchFamily="2" charset="-122"/>
            </a:endParaRPr>
          </a:p>
        </p:txBody>
      </p:sp>
      <p:sp>
        <p:nvSpPr>
          <p:cNvPr id="640012" name="Rectangle 12"/>
          <p:cNvSpPr>
            <a:spLocks noChangeArrowheads="1"/>
          </p:cNvSpPr>
          <p:nvPr/>
        </p:nvSpPr>
        <p:spPr bwMode="auto">
          <a:xfrm>
            <a:off x="6429375" y="2862263"/>
            <a:ext cx="1155700" cy="822325"/>
          </a:xfrm>
          <a:prstGeom prst="rect">
            <a:avLst/>
          </a:prstGeom>
          <a:noFill/>
          <a:ln w="9525">
            <a:noFill/>
            <a:miter lim="800000"/>
            <a:headEnd/>
            <a:tailEnd/>
          </a:ln>
          <a:effectLst/>
        </p:spPr>
        <p:txBody>
          <a:bodyPr lIns="92075" tIns="46038" rIns="92075" bIns="46038">
            <a:spAutoFit/>
          </a:bodyPr>
          <a:lstStyle/>
          <a:p>
            <a:pP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职工工资报表</a:t>
            </a:r>
          </a:p>
        </p:txBody>
      </p:sp>
      <p:sp>
        <p:nvSpPr>
          <p:cNvPr id="640013" name="Rectangle 13"/>
          <p:cNvSpPr>
            <a:spLocks noChangeArrowheads="1"/>
          </p:cNvSpPr>
          <p:nvPr/>
        </p:nvSpPr>
        <p:spPr bwMode="auto">
          <a:xfrm>
            <a:off x="6454775" y="4818063"/>
            <a:ext cx="847725" cy="822325"/>
          </a:xfrm>
          <a:prstGeom prst="rect">
            <a:avLst/>
          </a:prstGeom>
          <a:noFill/>
          <a:ln w="12700">
            <a:noFill/>
            <a:miter lim="800000"/>
            <a:headEnd/>
            <a:tailEnd/>
          </a:ln>
          <a:effectLst/>
        </p:spPr>
        <p:txBody>
          <a:bodyPr>
            <a:spAutoFit/>
          </a:bodyPr>
          <a:lstStyle/>
          <a:p>
            <a:pP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平均工资</a:t>
            </a:r>
          </a:p>
        </p:txBody>
      </p:sp>
      <p:sp>
        <p:nvSpPr>
          <p:cNvPr id="640014" name="Line 14"/>
          <p:cNvSpPr>
            <a:spLocks noChangeShapeType="1"/>
          </p:cNvSpPr>
          <p:nvPr/>
        </p:nvSpPr>
        <p:spPr bwMode="auto">
          <a:xfrm flipH="1">
            <a:off x="6300788" y="5791200"/>
            <a:ext cx="1600200" cy="1588"/>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p>
        </p:txBody>
      </p:sp>
      <p:sp>
        <p:nvSpPr>
          <p:cNvPr id="640015" name="Rectangle 15"/>
          <p:cNvSpPr>
            <a:spLocks noChangeArrowheads="1"/>
          </p:cNvSpPr>
          <p:nvPr/>
        </p:nvSpPr>
        <p:spPr bwMode="auto">
          <a:xfrm>
            <a:off x="228600" y="2667000"/>
            <a:ext cx="3276600" cy="822325"/>
          </a:xfrm>
          <a:prstGeom prst="rect">
            <a:avLst/>
          </a:prstGeom>
          <a:noFill/>
          <a:ln w="12700">
            <a:noFill/>
            <a:miter lim="800000"/>
            <a:headEnd/>
            <a:tailEnd/>
          </a:ln>
          <a:effectLst/>
        </p:spPr>
        <p:txBody>
          <a:bodyPr>
            <a:spAutoFit/>
          </a:bodyPr>
          <a:lstStyle/>
          <a:p>
            <a:pPr>
              <a:lnSpc>
                <a:spcPct val="100000"/>
              </a:lnSpc>
              <a:spcAft>
                <a:spcPct val="0"/>
              </a:spcAft>
              <a:buClrTx/>
              <a:buSzTx/>
              <a:buFontTx/>
              <a:buNone/>
              <a:defRPr/>
            </a:pPr>
            <a:r>
              <a:rPr kumimoji="1" lang="zh-CN" altLang="en-US" sz="2400" b="1">
                <a:solidFill>
                  <a:schemeClr val="hlink"/>
                </a:solidFill>
                <a:effectLst>
                  <a:outerShdw blurRad="38100" dist="38100" dir="2700000" algn="tl">
                    <a:srgbClr val="C0C0C0"/>
                  </a:outerShdw>
                </a:effectLst>
                <a:latin typeface="宋体" pitchFamily="2" charset="-122"/>
              </a:rPr>
              <a:t>产生职工工资报表并计算平均工资模块</a:t>
            </a:r>
          </a:p>
        </p:txBody>
      </p:sp>
      <p:sp>
        <p:nvSpPr>
          <p:cNvPr id="640016" name="Line 16"/>
          <p:cNvSpPr>
            <a:spLocks noChangeShapeType="1"/>
          </p:cNvSpPr>
          <p:nvPr/>
        </p:nvSpPr>
        <p:spPr bwMode="auto">
          <a:xfrm flipH="1">
            <a:off x="4243388" y="3733800"/>
            <a:ext cx="1587" cy="1905000"/>
          </a:xfrm>
          <a:prstGeom prst="line">
            <a:avLst/>
          </a:prstGeom>
          <a:noFill/>
          <a:ln w="12700">
            <a:solidFill>
              <a:schemeClr val="tx1"/>
            </a:solidFill>
            <a:round/>
            <a:headEnd/>
            <a:tailEnd/>
          </a:ln>
          <a:effectLst/>
        </p:spPr>
        <p:txBody>
          <a:bodyPr wrap="none" anchor="ctr"/>
          <a:lstStyle/>
          <a:p>
            <a:pPr>
              <a:defRPr/>
            </a:pPr>
            <a:endParaRPr lang="zh-CN" altLang="en-US"/>
          </a:p>
        </p:txBody>
      </p:sp>
      <p:sp>
        <p:nvSpPr>
          <p:cNvPr id="640018" name="Rectangle 18"/>
          <p:cNvSpPr>
            <a:spLocks noChangeArrowheads="1"/>
          </p:cNvSpPr>
          <p:nvPr/>
        </p:nvSpPr>
        <p:spPr bwMode="auto">
          <a:xfrm>
            <a:off x="304800" y="1295400"/>
            <a:ext cx="8458200" cy="1219200"/>
          </a:xfrm>
          <a:prstGeom prst="rect">
            <a:avLst/>
          </a:prstGeom>
          <a:noFill/>
          <a:ln w="12700">
            <a:noFill/>
            <a:miter lim="800000"/>
            <a:headEnd/>
            <a:tailEnd/>
          </a:ln>
          <a:effectLst/>
        </p:spPr>
        <p:txBody>
          <a:bodyPr lIns="90488" tIns="44450" rIns="90488" bIns="44450"/>
          <a:lstStyle/>
          <a:p>
            <a:pPr marL="342900" indent="-342900">
              <a:lnSpc>
                <a:spcPct val="140000"/>
              </a:lnSpc>
              <a:spcBef>
                <a:spcPct val="20000"/>
              </a:spcBef>
              <a:spcAft>
                <a:spcPct val="0"/>
              </a:spcAft>
              <a:buClr>
                <a:schemeClr val="tx1"/>
              </a:buClr>
              <a:buFont typeface="Monotype Sorts" pitchFamily="2" charset="2"/>
              <a:buNone/>
              <a:defRPr/>
            </a:pPr>
            <a:r>
              <a:rPr kumimoji="1" lang="en-US" altLang="zh-CN" sz="2400" b="1">
                <a:solidFill>
                  <a:schemeClr val="tx2"/>
                </a:solidFill>
                <a:effectLst>
                  <a:outerShdw blurRad="38100" dist="38100" dir="2700000" algn="tl">
                    <a:srgbClr val="C0C0C0"/>
                  </a:outerShdw>
                </a:effectLst>
                <a:latin typeface="宋体" pitchFamily="2" charset="-122"/>
              </a:rPr>
              <a:t>(5) </a:t>
            </a:r>
            <a:r>
              <a:rPr kumimoji="1" lang="zh-CN" altLang="en-US" sz="2400" b="1">
                <a:solidFill>
                  <a:schemeClr val="tx2"/>
                </a:solidFill>
                <a:effectLst>
                  <a:outerShdw blurRad="38100" dist="38100" dir="2700000" algn="tl">
                    <a:srgbClr val="C0C0C0"/>
                  </a:outerShdw>
                </a:effectLst>
                <a:latin typeface="宋体" pitchFamily="2" charset="-122"/>
              </a:rPr>
              <a:t>通信内聚：</a:t>
            </a:r>
            <a:r>
              <a:rPr kumimoji="1" lang="zh-CN" altLang="en-US" sz="2400" b="1">
                <a:solidFill>
                  <a:schemeClr val="tx1"/>
                </a:solidFill>
                <a:effectLst>
                  <a:outerShdw blurRad="38100" dist="38100" dir="2700000" algn="tl">
                    <a:srgbClr val="C0C0C0"/>
                  </a:outerShdw>
                </a:effectLst>
                <a:latin typeface="宋体" pitchFamily="2" charset="-122"/>
              </a:rPr>
              <a:t>模块中的成分引用共同的输入数据，或者产生相同的输出数据，则称为是通信内聚模块。</a:t>
            </a:r>
          </a:p>
        </p:txBody>
      </p:sp>
      <p:sp>
        <p:nvSpPr>
          <p:cNvPr id="640020" name="Rectangle 20"/>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Tree>
  </p:cSld>
  <p:clrMapOvr>
    <a:masterClrMapping/>
  </p:clrMapOvr>
  <p:transition>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6" name="Text Box 4"/>
          <p:cNvSpPr txBox="1">
            <a:spLocks noChangeArrowheads="1"/>
          </p:cNvSpPr>
          <p:nvPr/>
        </p:nvSpPr>
        <p:spPr bwMode="auto">
          <a:xfrm>
            <a:off x="112713" y="1252538"/>
            <a:ext cx="8802687" cy="1819275"/>
          </a:xfrm>
          <a:prstGeom prst="rect">
            <a:avLst/>
          </a:prstGeom>
          <a:noFill/>
          <a:ln w="9525">
            <a:noFill/>
            <a:miter lim="800000"/>
            <a:headEnd/>
            <a:tailEnd/>
          </a:ln>
          <a:effectLst/>
        </p:spPr>
        <p:txBody>
          <a:bodyPr>
            <a:spAutoFit/>
          </a:bodyPr>
          <a:lstStyle/>
          <a:p>
            <a:pPr marL="381000" lvl="2">
              <a:lnSpc>
                <a:spcPct val="105000"/>
              </a:lnSpc>
              <a:spcAft>
                <a:spcPct val="0"/>
              </a:spcAft>
              <a:buClrTx/>
              <a:buSzTx/>
              <a:buFontTx/>
              <a:buNone/>
              <a:defRPr/>
            </a:pPr>
            <a:r>
              <a:rPr kumimoji="1" lang="zh-CN" altLang="en-US" sz="2800" b="1">
                <a:solidFill>
                  <a:schemeClr val="tx1"/>
                </a:solidFill>
                <a:effectLst>
                  <a:outerShdw blurRad="38100" dist="38100" dir="2700000" algn="tl">
                    <a:srgbClr val="C0C0C0"/>
                  </a:outerShdw>
                </a:effectLst>
                <a:latin typeface="楷体_GB2312" pitchFamily="49" charset="-122"/>
                <a:ea typeface="楷体_GB2312" pitchFamily="49" charset="-122"/>
              </a:rPr>
              <a:t>软件设计的任务</a:t>
            </a:r>
            <a:endParaRPr kumimoji="1" lang="zh-CN" altLang="en-US" sz="2800" b="1">
              <a:solidFill>
                <a:schemeClr val="tx1"/>
              </a:solidFill>
              <a:effectLst>
                <a:outerShdw blurRad="38100" dist="38100" dir="2700000" algn="tl">
                  <a:srgbClr val="C0C0C0"/>
                </a:outerShdw>
              </a:effectLst>
              <a:latin typeface="宋体" pitchFamily="2" charset="-122"/>
            </a:endParaRPr>
          </a:p>
          <a:p>
            <a:pPr marL="190500" lvl="1" algn="just">
              <a:lnSpc>
                <a:spcPct val="105000"/>
              </a:lnSpc>
              <a:spcAft>
                <a:spcPct val="0"/>
              </a:spcAft>
              <a:buClrTx/>
              <a:buSzTx/>
              <a:buFontTx/>
              <a:buNone/>
              <a:defRPr/>
            </a:pPr>
            <a:r>
              <a:rPr kumimoji="1" lang="zh-CN" altLang="en-US" sz="2800">
                <a:solidFill>
                  <a:schemeClr val="tx1"/>
                </a:solidFill>
                <a:effectLst/>
                <a:latin typeface="宋体" pitchFamily="2" charset="-122"/>
              </a:rPr>
              <a:t>　</a:t>
            </a:r>
            <a:r>
              <a:rPr kumimoji="1" lang="zh-CN" altLang="en-US" sz="2800" b="1">
                <a:solidFill>
                  <a:schemeClr val="tx1"/>
                </a:solidFill>
                <a:effectLst/>
                <a:latin typeface="楷体_GB2312" pitchFamily="49" charset="-122"/>
                <a:ea typeface="楷体_GB2312" pitchFamily="49" charset="-122"/>
              </a:rPr>
              <a:t>  </a:t>
            </a:r>
          </a:p>
          <a:p>
            <a:pPr marL="190500" lvl="1" algn="just">
              <a:lnSpc>
                <a:spcPct val="105000"/>
              </a:lnSpc>
              <a:spcAft>
                <a:spcPct val="0"/>
              </a:spcAft>
              <a:buClrTx/>
              <a:buSzTx/>
              <a:buFontTx/>
              <a:buNone/>
              <a:defRPr/>
            </a:pPr>
            <a:r>
              <a:rPr kumimoji="1" lang="zh-CN" altLang="en-US" sz="2800" b="1">
                <a:solidFill>
                  <a:schemeClr val="tx1"/>
                </a:solidFill>
                <a:effectLst/>
                <a:latin typeface="楷体_GB2312" pitchFamily="49" charset="-122"/>
                <a:ea typeface="楷体_GB2312" pitchFamily="49" charset="-122"/>
              </a:rPr>
              <a:t>    </a:t>
            </a:r>
            <a:r>
              <a:rPr kumimoji="1" lang="zh-CN" altLang="en-US" sz="2400" b="1">
                <a:solidFill>
                  <a:schemeClr val="tx1"/>
                </a:solidFill>
                <a:effectLst>
                  <a:outerShdw blurRad="38100" dist="38100" dir="2700000" algn="tl">
                    <a:srgbClr val="C0C0C0"/>
                  </a:outerShdw>
                </a:effectLst>
                <a:latin typeface="仿宋_GB2312" pitchFamily="49" charset="-122"/>
                <a:ea typeface="楷体_GB2312" pitchFamily="49" charset="-122"/>
              </a:rPr>
              <a:t>设计任务</a:t>
            </a:r>
            <a:r>
              <a:rPr kumimoji="1" lang="zh-CN" altLang="en-US" sz="2400" b="1">
                <a:solidFill>
                  <a:schemeClr val="tx1"/>
                </a:solidFill>
                <a:effectLst>
                  <a:outerShdw blurRad="38100" dist="38100" dir="2700000" algn="tl">
                    <a:srgbClr val="C0C0C0"/>
                  </a:outerShdw>
                </a:effectLst>
                <a:latin typeface="楷体_GB2312" pitchFamily="49" charset="-122"/>
                <a:ea typeface="楷体_GB2312" pitchFamily="49" charset="-122"/>
              </a:rPr>
              <a:t>：</a:t>
            </a:r>
            <a:r>
              <a:rPr kumimoji="1" lang="zh-CN" altLang="en-US" sz="2400" b="1">
                <a:solidFill>
                  <a:schemeClr val="tx1"/>
                </a:solidFill>
                <a:effectLst/>
                <a:latin typeface="楷体_GB2312" pitchFamily="49" charset="-122"/>
                <a:ea typeface="楷体_GB2312" pitchFamily="49" charset="-122"/>
              </a:rPr>
              <a:t>将需求阶段获得的需求说明（模型）转换为计算机中可实现的系统。</a:t>
            </a:r>
          </a:p>
        </p:txBody>
      </p:sp>
      <p:sp>
        <p:nvSpPr>
          <p:cNvPr id="612363" name="Rectangle 11"/>
          <p:cNvSpPr>
            <a:spLocks noChangeArrowheads="1"/>
          </p:cNvSpPr>
          <p:nvPr/>
        </p:nvSpPr>
        <p:spPr bwMode="auto">
          <a:xfrm>
            <a:off x="2895600" y="609600"/>
            <a:ext cx="3962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软件设计概述</a:t>
            </a:r>
          </a:p>
        </p:txBody>
      </p:sp>
      <p:grpSp>
        <p:nvGrpSpPr>
          <p:cNvPr id="7172" name="Group 66"/>
          <p:cNvGrpSpPr>
            <a:grpSpLocks/>
          </p:cNvGrpSpPr>
          <p:nvPr/>
        </p:nvGrpSpPr>
        <p:grpSpPr bwMode="auto">
          <a:xfrm>
            <a:off x="539750" y="3284538"/>
            <a:ext cx="6819900" cy="2933700"/>
            <a:chOff x="340" y="2069"/>
            <a:chExt cx="4296" cy="1848"/>
          </a:xfrm>
        </p:grpSpPr>
        <p:sp>
          <p:nvSpPr>
            <p:cNvPr id="612403" name="AutoShape 51"/>
            <p:cNvSpPr>
              <a:spLocks noChangeArrowheads="1"/>
            </p:cNvSpPr>
            <p:nvPr/>
          </p:nvSpPr>
          <p:spPr bwMode="auto">
            <a:xfrm>
              <a:off x="1111" y="2205"/>
              <a:ext cx="3525" cy="1684"/>
            </a:xfrm>
            <a:prstGeom prst="cube">
              <a:avLst>
                <a:gd name="adj" fmla="val 31500"/>
              </a:avLst>
            </a:prstGeom>
            <a:solidFill>
              <a:srgbClr val="FFFFFF"/>
            </a:solidFill>
            <a:ln w="9525">
              <a:solidFill>
                <a:srgbClr val="000000"/>
              </a:solidFill>
              <a:miter lim="800000"/>
              <a:headEnd/>
              <a:tailEnd/>
            </a:ln>
            <a:effectLst/>
          </p:spPr>
          <p:txBody>
            <a:bodyPr/>
            <a:lstStyle/>
            <a:p>
              <a:pPr>
                <a:defRPr/>
              </a:pPr>
              <a:endParaRPr lang="zh-CN" altLang="en-US"/>
            </a:p>
          </p:txBody>
        </p:sp>
        <p:sp>
          <p:nvSpPr>
            <p:cNvPr id="612404" name="Line 52"/>
            <p:cNvSpPr>
              <a:spLocks noChangeShapeType="1"/>
            </p:cNvSpPr>
            <p:nvPr/>
          </p:nvSpPr>
          <p:spPr bwMode="auto">
            <a:xfrm flipH="1">
              <a:off x="2527" y="2212"/>
              <a:ext cx="511" cy="543"/>
            </a:xfrm>
            <a:prstGeom prst="line">
              <a:avLst/>
            </a:prstGeom>
            <a:noFill/>
            <a:ln w="9525">
              <a:solidFill>
                <a:srgbClr val="000000"/>
              </a:solidFill>
              <a:round/>
              <a:headEnd/>
              <a:tailEnd/>
            </a:ln>
            <a:effectLst/>
          </p:spPr>
          <p:txBody>
            <a:bodyPr/>
            <a:lstStyle/>
            <a:p>
              <a:pPr>
                <a:defRPr/>
              </a:pPr>
              <a:endParaRPr lang="zh-CN" altLang="en-US"/>
            </a:p>
          </p:txBody>
        </p:sp>
        <p:sp>
          <p:nvSpPr>
            <p:cNvPr id="612405" name="Line 53"/>
            <p:cNvSpPr>
              <a:spLocks noChangeShapeType="1"/>
            </p:cNvSpPr>
            <p:nvPr/>
          </p:nvSpPr>
          <p:spPr bwMode="auto">
            <a:xfrm>
              <a:off x="2527" y="2750"/>
              <a:ext cx="0" cy="1161"/>
            </a:xfrm>
            <a:prstGeom prst="line">
              <a:avLst/>
            </a:prstGeom>
            <a:noFill/>
            <a:ln w="9525">
              <a:solidFill>
                <a:srgbClr val="000000"/>
              </a:solidFill>
              <a:round/>
              <a:headEnd/>
              <a:tailEnd/>
            </a:ln>
            <a:effectLst/>
          </p:spPr>
          <p:txBody>
            <a:bodyPr/>
            <a:lstStyle/>
            <a:p>
              <a:pPr>
                <a:defRPr/>
              </a:pPr>
              <a:endParaRPr lang="zh-CN" altLang="en-US"/>
            </a:p>
          </p:txBody>
        </p:sp>
        <p:sp>
          <p:nvSpPr>
            <p:cNvPr id="612406" name="Line 54"/>
            <p:cNvSpPr>
              <a:spLocks noChangeShapeType="1"/>
            </p:cNvSpPr>
            <p:nvPr/>
          </p:nvSpPr>
          <p:spPr bwMode="auto">
            <a:xfrm>
              <a:off x="1080" y="3163"/>
              <a:ext cx="1436" cy="0"/>
            </a:xfrm>
            <a:prstGeom prst="line">
              <a:avLst/>
            </a:prstGeom>
            <a:noFill/>
            <a:ln w="9525">
              <a:solidFill>
                <a:srgbClr val="000000"/>
              </a:solidFill>
              <a:round/>
              <a:headEnd/>
              <a:tailEnd/>
            </a:ln>
            <a:effectLst/>
          </p:spPr>
          <p:txBody>
            <a:bodyPr/>
            <a:lstStyle/>
            <a:p>
              <a:pPr>
                <a:defRPr/>
              </a:pPr>
              <a:endParaRPr lang="zh-CN" altLang="en-US"/>
            </a:p>
          </p:txBody>
        </p:sp>
        <p:sp>
          <p:nvSpPr>
            <p:cNvPr id="612407" name="Line 55"/>
            <p:cNvSpPr>
              <a:spLocks noChangeShapeType="1"/>
            </p:cNvSpPr>
            <p:nvPr/>
          </p:nvSpPr>
          <p:spPr bwMode="auto">
            <a:xfrm>
              <a:off x="1080" y="3527"/>
              <a:ext cx="1436" cy="0"/>
            </a:xfrm>
            <a:prstGeom prst="line">
              <a:avLst/>
            </a:prstGeom>
            <a:noFill/>
            <a:ln w="9525">
              <a:solidFill>
                <a:srgbClr val="000000"/>
              </a:solidFill>
              <a:round/>
              <a:headEnd/>
              <a:tailEnd/>
            </a:ln>
            <a:effectLst/>
          </p:spPr>
          <p:txBody>
            <a:bodyPr/>
            <a:lstStyle/>
            <a:p>
              <a:pPr>
                <a:defRPr/>
              </a:pPr>
              <a:endParaRPr lang="zh-CN" altLang="en-US"/>
            </a:p>
          </p:txBody>
        </p:sp>
        <p:sp>
          <p:nvSpPr>
            <p:cNvPr id="612408" name="Text Box 56"/>
            <p:cNvSpPr txBox="1">
              <a:spLocks noChangeArrowheads="1"/>
            </p:cNvSpPr>
            <p:nvPr/>
          </p:nvSpPr>
          <p:spPr bwMode="auto">
            <a:xfrm>
              <a:off x="1232" y="2797"/>
              <a:ext cx="1175" cy="383"/>
            </a:xfrm>
            <a:prstGeom prst="rect">
              <a:avLst/>
            </a:prstGeom>
            <a:noFill/>
            <a:ln w="9525" algn="ctr">
              <a:noFill/>
              <a:miter lim="800000"/>
              <a:headEnd/>
              <a:tailEnd/>
            </a:ln>
            <a:effectLst/>
          </p:spPr>
          <p:txBody>
            <a:bodyPr/>
            <a:lstStyle/>
            <a:p>
              <a:pPr marL="822325" indent="-419100" algn="just" defTabSz="350838">
                <a:buFont typeface="Wingdings" pitchFamily="2" charset="2"/>
                <a:buNone/>
                <a:tabLst>
                  <a:tab pos="1277938" algn="l"/>
                </a:tabLst>
                <a:defRPr/>
              </a:pPr>
              <a:r>
                <a:rPr lang="zh-CN" altLang="en-US" sz="1600" b="1">
                  <a:effectLst>
                    <a:outerShdw blurRad="38100" dist="38100" dir="2700000" algn="tl">
                      <a:srgbClr val="C0C0C0"/>
                    </a:outerShdw>
                  </a:effectLst>
                  <a:latin typeface="Times New Roman" pitchFamily="18" charset="0"/>
                </a:rPr>
                <a:t>体系结构设计</a:t>
              </a:r>
              <a:endParaRPr lang="zh-CN" altLang="en-US" sz="1600" b="1">
                <a:effectLst>
                  <a:outerShdw blurRad="38100" dist="38100" dir="2700000" algn="tl">
                    <a:srgbClr val="C0C0C0"/>
                  </a:outerShdw>
                </a:effectLst>
              </a:endParaRPr>
            </a:p>
          </p:txBody>
        </p:sp>
        <p:sp>
          <p:nvSpPr>
            <p:cNvPr id="612409" name="Text Box 57"/>
            <p:cNvSpPr txBox="1">
              <a:spLocks noChangeArrowheads="1"/>
            </p:cNvSpPr>
            <p:nvPr/>
          </p:nvSpPr>
          <p:spPr bwMode="auto">
            <a:xfrm>
              <a:off x="1363" y="3193"/>
              <a:ext cx="903" cy="383"/>
            </a:xfrm>
            <a:prstGeom prst="rect">
              <a:avLst/>
            </a:prstGeom>
            <a:noFill/>
            <a:ln w="9525" algn="ctr">
              <a:noFill/>
              <a:miter lim="800000"/>
              <a:headEnd/>
              <a:tailEnd/>
            </a:ln>
            <a:effectLst/>
          </p:spPr>
          <p:txBody>
            <a:bodyPr/>
            <a:lstStyle/>
            <a:p>
              <a:pPr marL="822325" indent="-419100" algn="just" defTabSz="350838">
                <a:buFont typeface="Wingdings" pitchFamily="2" charset="2"/>
                <a:buNone/>
                <a:tabLst>
                  <a:tab pos="1277938" algn="l"/>
                </a:tabLst>
                <a:defRPr/>
              </a:pPr>
              <a:r>
                <a:rPr lang="zh-CN" altLang="en-US" sz="1600" b="1">
                  <a:effectLst>
                    <a:outerShdw blurRad="38100" dist="38100" dir="2700000" algn="tl">
                      <a:srgbClr val="C0C0C0"/>
                    </a:outerShdw>
                  </a:effectLst>
                  <a:latin typeface="Times New Roman" pitchFamily="18" charset="0"/>
                </a:rPr>
                <a:t>界面设计</a:t>
              </a:r>
              <a:endParaRPr lang="zh-CN" altLang="en-US" sz="1600" b="1">
                <a:effectLst>
                  <a:outerShdw blurRad="38100" dist="38100" dir="2700000" algn="tl">
                    <a:srgbClr val="C0C0C0"/>
                  </a:outerShdw>
                </a:effectLst>
              </a:endParaRPr>
            </a:p>
          </p:txBody>
        </p:sp>
        <p:sp>
          <p:nvSpPr>
            <p:cNvPr id="612410" name="Text Box 58"/>
            <p:cNvSpPr txBox="1">
              <a:spLocks noChangeArrowheads="1"/>
            </p:cNvSpPr>
            <p:nvPr/>
          </p:nvSpPr>
          <p:spPr bwMode="auto">
            <a:xfrm>
              <a:off x="1374" y="3534"/>
              <a:ext cx="914" cy="383"/>
            </a:xfrm>
            <a:prstGeom prst="rect">
              <a:avLst/>
            </a:prstGeom>
            <a:noFill/>
            <a:ln w="9525" algn="ctr">
              <a:noFill/>
              <a:miter lim="800000"/>
              <a:headEnd/>
              <a:tailEnd/>
            </a:ln>
            <a:effectLst/>
          </p:spPr>
          <p:txBody>
            <a:bodyPr/>
            <a:lstStyle/>
            <a:p>
              <a:pPr marL="822325" indent="-419100" algn="just" defTabSz="350838">
                <a:buFont typeface="Wingdings" pitchFamily="2" charset="2"/>
                <a:buNone/>
                <a:tabLst>
                  <a:tab pos="1277938" algn="l"/>
                </a:tabLst>
                <a:defRPr/>
              </a:pPr>
              <a:r>
                <a:rPr lang="zh-CN" altLang="en-US" sz="1600" b="1">
                  <a:effectLst>
                    <a:outerShdw blurRad="38100" dist="38100" dir="2700000" algn="tl">
                      <a:srgbClr val="C0C0C0"/>
                    </a:outerShdw>
                  </a:effectLst>
                  <a:latin typeface="Times New Roman" pitchFamily="18" charset="0"/>
                </a:rPr>
                <a:t>数据设计</a:t>
              </a:r>
              <a:endParaRPr lang="zh-CN" altLang="en-US" sz="1600" b="1">
                <a:effectLst>
                  <a:outerShdw blurRad="38100" dist="38100" dir="2700000" algn="tl">
                    <a:srgbClr val="C0C0C0"/>
                  </a:outerShdw>
                </a:effectLst>
              </a:endParaRPr>
            </a:p>
          </p:txBody>
        </p:sp>
        <p:sp>
          <p:nvSpPr>
            <p:cNvPr id="612411" name="Text Box 59"/>
            <p:cNvSpPr txBox="1">
              <a:spLocks noChangeArrowheads="1"/>
            </p:cNvSpPr>
            <p:nvPr/>
          </p:nvSpPr>
          <p:spPr bwMode="auto">
            <a:xfrm>
              <a:off x="2875" y="3157"/>
              <a:ext cx="914" cy="384"/>
            </a:xfrm>
            <a:prstGeom prst="rect">
              <a:avLst/>
            </a:prstGeom>
            <a:noFill/>
            <a:ln w="9525" algn="ctr">
              <a:noFill/>
              <a:miter lim="800000"/>
              <a:headEnd/>
              <a:tailEnd/>
            </a:ln>
            <a:effectLst/>
          </p:spPr>
          <p:txBody>
            <a:bodyPr/>
            <a:lstStyle/>
            <a:p>
              <a:pPr marL="822325" indent="-419100" algn="just" defTabSz="350838">
                <a:buFont typeface="Wingdings" pitchFamily="2" charset="2"/>
                <a:buNone/>
                <a:tabLst>
                  <a:tab pos="1277938" algn="l"/>
                </a:tabLst>
                <a:defRPr/>
              </a:pPr>
              <a:r>
                <a:rPr lang="zh-CN" altLang="en-US" sz="1600" b="1">
                  <a:effectLst>
                    <a:outerShdw blurRad="38100" dist="38100" dir="2700000" algn="tl">
                      <a:srgbClr val="C0C0C0"/>
                    </a:outerShdw>
                  </a:effectLst>
                  <a:latin typeface="Times New Roman" pitchFamily="18" charset="0"/>
                </a:rPr>
                <a:t>过程设计</a:t>
              </a:r>
              <a:endParaRPr lang="zh-CN" altLang="en-US" sz="1600" b="1">
                <a:effectLst>
                  <a:outerShdw blurRad="38100" dist="38100" dir="2700000" algn="tl">
                    <a:srgbClr val="C0C0C0"/>
                  </a:outerShdw>
                </a:effectLst>
              </a:endParaRPr>
            </a:p>
          </p:txBody>
        </p:sp>
        <p:sp>
          <p:nvSpPr>
            <p:cNvPr id="612412" name="Text Box 60"/>
            <p:cNvSpPr txBox="1">
              <a:spLocks noChangeArrowheads="1"/>
            </p:cNvSpPr>
            <p:nvPr/>
          </p:nvSpPr>
          <p:spPr bwMode="auto">
            <a:xfrm>
              <a:off x="1635" y="2318"/>
              <a:ext cx="914" cy="383"/>
            </a:xfrm>
            <a:prstGeom prst="rect">
              <a:avLst/>
            </a:prstGeom>
            <a:noFill/>
            <a:ln w="9525" algn="ctr">
              <a:noFill/>
              <a:miter lim="800000"/>
              <a:headEnd/>
              <a:tailEnd/>
            </a:ln>
            <a:effectLst/>
          </p:spPr>
          <p:txBody>
            <a:bodyPr/>
            <a:lstStyle/>
            <a:p>
              <a:pPr marL="822325" indent="-419100" algn="just" defTabSz="350838">
                <a:buFont typeface="Wingdings" pitchFamily="2" charset="2"/>
                <a:buNone/>
                <a:tabLst>
                  <a:tab pos="1277938" algn="l"/>
                </a:tabLst>
                <a:defRPr/>
              </a:pPr>
              <a:r>
                <a:rPr lang="zh-CN" altLang="en-US" sz="1600" b="1">
                  <a:effectLst>
                    <a:outerShdw blurRad="38100" dist="38100" dir="2700000" algn="tl">
                      <a:srgbClr val="C0C0C0"/>
                    </a:outerShdw>
                  </a:effectLst>
                  <a:latin typeface="Times New Roman" pitchFamily="18" charset="0"/>
                </a:rPr>
                <a:t>概要设计</a:t>
              </a:r>
              <a:endParaRPr lang="zh-CN" altLang="en-US" sz="1600" b="1">
                <a:effectLst>
                  <a:outerShdw blurRad="38100" dist="38100" dir="2700000" algn="tl">
                    <a:srgbClr val="C0C0C0"/>
                  </a:outerShdw>
                </a:effectLst>
              </a:endParaRPr>
            </a:p>
          </p:txBody>
        </p:sp>
        <p:sp>
          <p:nvSpPr>
            <p:cNvPr id="612413" name="Text Box 61"/>
            <p:cNvSpPr txBox="1">
              <a:spLocks noChangeArrowheads="1"/>
            </p:cNvSpPr>
            <p:nvPr/>
          </p:nvSpPr>
          <p:spPr bwMode="auto">
            <a:xfrm>
              <a:off x="2984" y="2343"/>
              <a:ext cx="914" cy="383"/>
            </a:xfrm>
            <a:prstGeom prst="rect">
              <a:avLst/>
            </a:prstGeom>
            <a:noFill/>
            <a:ln w="9525" algn="ctr">
              <a:noFill/>
              <a:miter lim="800000"/>
              <a:headEnd/>
              <a:tailEnd/>
            </a:ln>
            <a:effectLst/>
          </p:spPr>
          <p:txBody>
            <a:bodyPr/>
            <a:lstStyle/>
            <a:p>
              <a:pPr marL="822325" indent="-419100" algn="just" defTabSz="350838">
                <a:buFont typeface="Wingdings" pitchFamily="2" charset="2"/>
                <a:buNone/>
                <a:tabLst>
                  <a:tab pos="1277938" algn="l"/>
                </a:tabLst>
                <a:defRPr/>
              </a:pPr>
              <a:r>
                <a:rPr lang="zh-CN" altLang="en-US" sz="1600" b="1">
                  <a:effectLst>
                    <a:outerShdw blurRad="38100" dist="38100" dir="2700000" algn="tl">
                      <a:srgbClr val="C0C0C0"/>
                    </a:outerShdw>
                  </a:effectLst>
                  <a:latin typeface="Times New Roman" pitchFamily="18" charset="0"/>
                </a:rPr>
                <a:t>详细设计</a:t>
              </a:r>
              <a:endParaRPr lang="zh-CN" altLang="en-US" sz="1600" b="1">
                <a:effectLst>
                  <a:outerShdw blurRad="38100" dist="38100" dir="2700000" algn="tl">
                    <a:srgbClr val="C0C0C0"/>
                  </a:outerShdw>
                </a:effectLst>
              </a:endParaRPr>
            </a:p>
          </p:txBody>
        </p:sp>
        <p:sp>
          <p:nvSpPr>
            <p:cNvPr id="612414" name="AutoShape 62"/>
            <p:cNvSpPr>
              <a:spLocks/>
            </p:cNvSpPr>
            <p:nvPr/>
          </p:nvSpPr>
          <p:spPr bwMode="auto">
            <a:xfrm>
              <a:off x="884" y="2743"/>
              <a:ext cx="131" cy="1150"/>
            </a:xfrm>
            <a:prstGeom prst="leftBrace">
              <a:avLst>
                <a:gd name="adj1" fmla="val 73155"/>
                <a:gd name="adj2" fmla="val 50000"/>
              </a:avLst>
            </a:prstGeom>
            <a:noFill/>
            <a:ln w="9525">
              <a:solidFill>
                <a:srgbClr val="000000"/>
              </a:solidFill>
              <a:round/>
              <a:headEnd/>
              <a:tailEnd/>
            </a:ln>
            <a:effectLst/>
          </p:spPr>
          <p:txBody>
            <a:bodyPr/>
            <a:lstStyle/>
            <a:p>
              <a:pPr>
                <a:defRPr/>
              </a:pPr>
              <a:endParaRPr lang="zh-CN" altLang="en-US"/>
            </a:p>
          </p:txBody>
        </p:sp>
        <p:sp>
          <p:nvSpPr>
            <p:cNvPr id="612415" name="Text Box 63"/>
            <p:cNvSpPr txBox="1">
              <a:spLocks noChangeArrowheads="1"/>
            </p:cNvSpPr>
            <p:nvPr/>
          </p:nvSpPr>
          <p:spPr bwMode="auto">
            <a:xfrm>
              <a:off x="385" y="2795"/>
              <a:ext cx="522" cy="894"/>
            </a:xfrm>
            <a:prstGeom prst="rect">
              <a:avLst/>
            </a:prstGeom>
            <a:noFill/>
            <a:ln w="9525" algn="ctr">
              <a:noFill/>
              <a:miter lim="800000"/>
              <a:headEnd/>
              <a:tailEnd/>
            </a:ln>
            <a:effectLst/>
          </p:spPr>
          <p:txBody>
            <a:bodyPr vert="eaVert"/>
            <a:lstStyle/>
            <a:p>
              <a:pPr marL="822325" indent="-419100" defTabSz="350838">
                <a:buFont typeface="Wingdings" pitchFamily="2" charset="2"/>
                <a:buNone/>
                <a:tabLst>
                  <a:tab pos="1277938" algn="l"/>
                </a:tabLst>
                <a:defRPr/>
              </a:pPr>
              <a:r>
                <a:rPr lang="zh-CN" altLang="en-US" sz="1600" b="1">
                  <a:effectLst>
                    <a:outerShdw blurRad="38100" dist="38100" dir="2700000" algn="tl">
                      <a:srgbClr val="C0C0C0"/>
                    </a:outerShdw>
                  </a:effectLst>
                  <a:latin typeface="Times New Roman" pitchFamily="18" charset="0"/>
                </a:rPr>
                <a:t>设计内容</a:t>
              </a:r>
              <a:endParaRPr lang="zh-CN" altLang="en-US" sz="1600" b="1">
                <a:effectLst>
                  <a:outerShdw blurRad="38100" dist="38100" dir="2700000" algn="tl">
                    <a:srgbClr val="C0C0C0"/>
                  </a:outerShdw>
                </a:effectLst>
              </a:endParaRPr>
            </a:p>
          </p:txBody>
        </p:sp>
        <p:sp>
          <p:nvSpPr>
            <p:cNvPr id="612416" name="AutoShape 64"/>
            <p:cNvSpPr>
              <a:spLocks/>
            </p:cNvSpPr>
            <p:nvPr/>
          </p:nvSpPr>
          <p:spPr bwMode="auto">
            <a:xfrm rot="2562399">
              <a:off x="1179" y="2069"/>
              <a:ext cx="152" cy="672"/>
            </a:xfrm>
            <a:prstGeom prst="leftBrace">
              <a:avLst>
                <a:gd name="adj1" fmla="val 36842"/>
                <a:gd name="adj2" fmla="val 50000"/>
              </a:avLst>
            </a:prstGeom>
            <a:noFill/>
            <a:ln w="9525">
              <a:solidFill>
                <a:srgbClr val="000000"/>
              </a:solidFill>
              <a:round/>
              <a:headEnd/>
              <a:tailEnd/>
            </a:ln>
            <a:effectLst/>
          </p:spPr>
          <p:txBody>
            <a:bodyPr/>
            <a:lstStyle/>
            <a:p>
              <a:pPr>
                <a:defRPr/>
              </a:pPr>
              <a:endParaRPr lang="zh-CN" altLang="en-US"/>
            </a:p>
          </p:txBody>
        </p:sp>
        <p:sp>
          <p:nvSpPr>
            <p:cNvPr id="612417" name="Text Box 65"/>
            <p:cNvSpPr txBox="1">
              <a:spLocks noChangeArrowheads="1"/>
            </p:cNvSpPr>
            <p:nvPr/>
          </p:nvSpPr>
          <p:spPr bwMode="auto">
            <a:xfrm>
              <a:off x="340" y="2166"/>
              <a:ext cx="903" cy="383"/>
            </a:xfrm>
            <a:prstGeom prst="rect">
              <a:avLst/>
            </a:prstGeom>
            <a:noFill/>
            <a:ln w="9525" algn="ctr">
              <a:noFill/>
              <a:miter lim="800000"/>
              <a:headEnd/>
              <a:tailEnd/>
            </a:ln>
            <a:effectLst/>
          </p:spPr>
          <p:txBody>
            <a:bodyPr/>
            <a:lstStyle/>
            <a:p>
              <a:pPr marL="822325" indent="-419100" algn="just" defTabSz="350838">
                <a:buFont typeface="Wingdings" pitchFamily="2" charset="2"/>
                <a:buNone/>
                <a:tabLst>
                  <a:tab pos="1277938" algn="l"/>
                </a:tabLst>
                <a:defRPr/>
              </a:pPr>
              <a:r>
                <a:rPr lang="zh-CN" altLang="en-US" sz="1600" b="1">
                  <a:effectLst>
                    <a:outerShdw blurRad="38100" dist="38100" dir="2700000" algn="tl">
                      <a:srgbClr val="C0C0C0"/>
                    </a:outerShdw>
                  </a:effectLst>
                  <a:latin typeface="Times New Roman" pitchFamily="18" charset="0"/>
                </a:rPr>
                <a:t>设计阶段</a:t>
              </a:r>
              <a:endParaRPr lang="zh-CN" altLang="en-US" sz="1600" b="1">
                <a:effectLst>
                  <a:outerShdw blurRad="38100" dist="38100" dir="2700000" algn="tl">
                    <a:srgbClr val="C0C0C0"/>
                  </a:outerShdw>
                </a:effectLst>
              </a:endParaRPr>
            </a:p>
          </p:txBody>
        </p:sp>
      </p:grpSp>
    </p:spTree>
  </p:cSld>
  <p:clrMapOvr>
    <a:masterClrMapping/>
  </p:clrMapOvr>
  <p:transition>
    <p:randomBar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ChangeArrowheads="1"/>
          </p:cNvSpPr>
          <p:nvPr/>
        </p:nvSpPr>
        <p:spPr bwMode="auto">
          <a:xfrm>
            <a:off x="2362200" y="1219200"/>
            <a:ext cx="4572000" cy="762000"/>
          </a:xfrm>
          <a:prstGeom prst="rect">
            <a:avLst/>
          </a:prstGeom>
          <a:noFill/>
          <a:ln w="12700">
            <a:noFill/>
            <a:miter lim="800000"/>
            <a:headEnd/>
            <a:tailEnd/>
          </a:ln>
          <a:effectLst/>
        </p:spPr>
        <p:txBody>
          <a:bodyPr lIns="90488" tIns="44450" rIns="90488" bIns="44450" anchor="ctr"/>
          <a:lstStyle/>
          <a:p>
            <a:pPr algn="ctr" eaLnBrk="1" hangingPunct="1">
              <a:lnSpc>
                <a:spcPct val="100000"/>
              </a:lnSpc>
              <a:spcAft>
                <a:spcPct val="0"/>
              </a:spcAft>
              <a:buClrTx/>
              <a:buSzTx/>
              <a:buFontTx/>
              <a:buNone/>
              <a:defRPr/>
            </a:pPr>
            <a:r>
              <a:rPr kumimoji="1" lang="zh-CN" altLang="en-US" sz="3200" b="1">
                <a:solidFill>
                  <a:schemeClr val="tx2"/>
                </a:solidFill>
                <a:effectLst>
                  <a:outerShdw blurRad="38100" dist="38100" dir="2700000" algn="tl">
                    <a:srgbClr val="C0C0C0"/>
                  </a:outerShdw>
                </a:effectLst>
                <a:latin typeface="黑体" pitchFamily="49" charset="-122"/>
                <a:ea typeface="黑体" pitchFamily="49" charset="-122"/>
              </a:rPr>
              <a:t>通信内聚模块二例</a:t>
            </a:r>
          </a:p>
        </p:txBody>
      </p:sp>
      <p:sp>
        <p:nvSpPr>
          <p:cNvPr id="641027" name="Rectangle 3"/>
          <p:cNvSpPr>
            <a:spLocks noChangeArrowheads="1"/>
          </p:cNvSpPr>
          <p:nvPr/>
        </p:nvSpPr>
        <p:spPr bwMode="auto">
          <a:xfrm>
            <a:off x="1460500" y="2328862"/>
            <a:ext cx="1441450" cy="3743343"/>
          </a:xfrm>
          <a:prstGeom prst="rect">
            <a:avLst/>
          </a:prstGeom>
          <a:noFill/>
          <a:ln w="12700">
            <a:solidFill>
              <a:schemeClr val="tx1"/>
            </a:solidFill>
            <a:miter lim="800000"/>
            <a:headEnd/>
            <a:tailEnd/>
          </a:ln>
          <a:effectLst/>
        </p:spPr>
        <p:txBody>
          <a:bodyPr wrap="none" anchor="ctr"/>
          <a:lstStyle/>
          <a:p>
            <a:pPr>
              <a:defRPr/>
            </a:pPr>
            <a:endParaRPr lang="zh-CN" altLang="en-US"/>
          </a:p>
        </p:txBody>
      </p:sp>
      <p:sp useBgFill="1">
        <p:nvSpPr>
          <p:cNvPr id="641028" name="Oval 4"/>
          <p:cNvSpPr>
            <a:spLocks noChangeArrowheads="1"/>
          </p:cNvSpPr>
          <p:nvPr/>
        </p:nvSpPr>
        <p:spPr bwMode="auto">
          <a:xfrm>
            <a:off x="1612900" y="2557463"/>
            <a:ext cx="1209675" cy="1139825"/>
          </a:xfrm>
          <a:prstGeom prst="ellipse">
            <a:avLst/>
          </a:prstGeom>
          <a:ln w="12700">
            <a:solidFill>
              <a:schemeClr val="tx1"/>
            </a:solidFill>
            <a:round/>
            <a:headEnd/>
            <a:tailEnd/>
          </a:ln>
          <a:effectLst/>
        </p:spPr>
        <p:txBody>
          <a:bodyPr wrap="none" anchor="ctr"/>
          <a:lstStyle/>
          <a:p>
            <a:pPr>
              <a:defRPr/>
            </a:pPr>
            <a:endParaRPr lang="zh-CN" altLang="en-US"/>
          </a:p>
        </p:txBody>
      </p:sp>
      <p:sp useBgFill="1">
        <p:nvSpPr>
          <p:cNvPr id="641029" name="Oval 5"/>
          <p:cNvSpPr>
            <a:spLocks noChangeArrowheads="1"/>
          </p:cNvSpPr>
          <p:nvPr/>
        </p:nvSpPr>
        <p:spPr bwMode="auto">
          <a:xfrm>
            <a:off x="1612900" y="4767263"/>
            <a:ext cx="1209675" cy="1139825"/>
          </a:xfrm>
          <a:prstGeom prst="ellipse">
            <a:avLst/>
          </a:prstGeom>
          <a:ln w="12700">
            <a:solidFill>
              <a:schemeClr val="tx1"/>
            </a:solidFill>
            <a:round/>
            <a:headEnd/>
            <a:tailEnd/>
          </a:ln>
          <a:effectLst/>
        </p:spPr>
        <p:txBody>
          <a:bodyPr wrap="none" anchor="ctr"/>
          <a:lstStyle/>
          <a:p>
            <a:pPr>
              <a:defRPr/>
            </a:pPr>
            <a:endParaRPr lang="zh-CN" altLang="en-US"/>
          </a:p>
        </p:txBody>
      </p:sp>
      <p:sp>
        <p:nvSpPr>
          <p:cNvPr id="641030" name="Line 6"/>
          <p:cNvSpPr>
            <a:spLocks noChangeShapeType="1"/>
          </p:cNvSpPr>
          <p:nvPr/>
        </p:nvSpPr>
        <p:spPr bwMode="auto">
          <a:xfrm flipH="1">
            <a:off x="996950" y="3617913"/>
            <a:ext cx="474663" cy="617537"/>
          </a:xfrm>
          <a:prstGeom prst="line">
            <a:avLst/>
          </a:prstGeom>
          <a:noFill/>
          <a:ln w="12700">
            <a:solidFill>
              <a:schemeClr val="tx1"/>
            </a:solidFill>
            <a:round/>
            <a:headEnd type="triangle" w="med" len="med"/>
            <a:tailEnd/>
          </a:ln>
          <a:effectLst/>
        </p:spPr>
        <p:txBody>
          <a:bodyPr wrap="none" anchor="ctr"/>
          <a:lstStyle/>
          <a:p>
            <a:pPr>
              <a:defRPr/>
            </a:pPr>
            <a:endParaRPr lang="zh-CN" altLang="en-US"/>
          </a:p>
        </p:txBody>
      </p:sp>
      <p:sp>
        <p:nvSpPr>
          <p:cNvPr id="641031" name="Line 7"/>
          <p:cNvSpPr>
            <a:spLocks noChangeShapeType="1"/>
          </p:cNvSpPr>
          <p:nvPr/>
        </p:nvSpPr>
        <p:spPr bwMode="auto">
          <a:xfrm flipH="1" flipV="1">
            <a:off x="996950" y="4303713"/>
            <a:ext cx="474663" cy="635000"/>
          </a:xfrm>
          <a:prstGeom prst="line">
            <a:avLst/>
          </a:prstGeom>
          <a:noFill/>
          <a:ln w="12700">
            <a:solidFill>
              <a:schemeClr val="tx1"/>
            </a:solidFill>
            <a:round/>
            <a:headEnd type="triangle" w="med" len="med"/>
            <a:tailEnd/>
          </a:ln>
          <a:effectLst/>
        </p:spPr>
        <p:txBody>
          <a:bodyPr wrap="none" anchor="ctr"/>
          <a:lstStyle/>
          <a:p>
            <a:pPr>
              <a:defRPr/>
            </a:pPr>
            <a:endParaRPr lang="zh-CN" altLang="en-US"/>
          </a:p>
        </p:txBody>
      </p:sp>
      <p:sp>
        <p:nvSpPr>
          <p:cNvPr id="641032" name="Line 8"/>
          <p:cNvSpPr>
            <a:spLocks noChangeShapeType="1"/>
          </p:cNvSpPr>
          <p:nvPr/>
        </p:nvSpPr>
        <p:spPr bwMode="auto">
          <a:xfrm flipH="1">
            <a:off x="311150" y="4303713"/>
            <a:ext cx="763588" cy="1587"/>
          </a:xfrm>
          <a:prstGeom prst="line">
            <a:avLst/>
          </a:prstGeom>
          <a:noFill/>
          <a:ln w="12700">
            <a:solidFill>
              <a:schemeClr val="tx1"/>
            </a:solidFill>
            <a:round/>
            <a:headEnd type="triangle" w="med" len="med"/>
            <a:tailEnd/>
          </a:ln>
          <a:effectLst/>
        </p:spPr>
        <p:txBody>
          <a:bodyPr wrap="none" anchor="ctr"/>
          <a:lstStyle/>
          <a:p>
            <a:pPr>
              <a:defRPr/>
            </a:pPr>
            <a:endParaRPr lang="zh-CN" altLang="en-US"/>
          </a:p>
        </p:txBody>
      </p:sp>
      <p:sp>
        <p:nvSpPr>
          <p:cNvPr id="641033" name="Line 9"/>
          <p:cNvSpPr>
            <a:spLocks noChangeShapeType="1"/>
          </p:cNvSpPr>
          <p:nvPr/>
        </p:nvSpPr>
        <p:spPr bwMode="auto">
          <a:xfrm flipH="1">
            <a:off x="2857500" y="3136900"/>
            <a:ext cx="1574800" cy="0"/>
          </a:xfrm>
          <a:prstGeom prst="line">
            <a:avLst/>
          </a:prstGeom>
          <a:noFill/>
          <a:ln w="12700">
            <a:solidFill>
              <a:schemeClr val="tx1"/>
            </a:solidFill>
            <a:round/>
            <a:headEnd type="triangle" w="med" len="med"/>
            <a:tailEnd/>
          </a:ln>
          <a:effectLst/>
        </p:spPr>
        <p:txBody>
          <a:bodyPr wrap="none" anchor="ctr"/>
          <a:lstStyle/>
          <a:p>
            <a:pPr>
              <a:defRPr/>
            </a:pPr>
            <a:endParaRPr lang="zh-CN" altLang="en-US"/>
          </a:p>
        </p:txBody>
      </p:sp>
      <p:sp>
        <p:nvSpPr>
          <p:cNvPr id="641034" name="Arc 10"/>
          <p:cNvSpPr>
            <a:spLocks/>
          </p:cNvSpPr>
          <p:nvPr/>
        </p:nvSpPr>
        <p:spPr bwMode="auto">
          <a:xfrm>
            <a:off x="2816225" y="5146675"/>
            <a:ext cx="754063" cy="569913"/>
          </a:xfrm>
          <a:custGeom>
            <a:avLst/>
            <a:gdLst>
              <a:gd name="G0" fmla="+- 7432 0 0"/>
              <a:gd name="G1" fmla="+- 21600 0 0"/>
              <a:gd name="G2" fmla="+- 21600 0 0"/>
              <a:gd name="T0" fmla="*/ 0 w 23488"/>
              <a:gd name="T1" fmla="*/ 1319 h 21600"/>
              <a:gd name="T2" fmla="*/ 23488 w 23488"/>
              <a:gd name="T3" fmla="*/ 7151 h 21600"/>
              <a:gd name="T4" fmla="*/ 7432 w 23488"/>
              <a:gd name="T5" fmla="*/ 21600 h 21600"/>
            </a:gdLst>
            <a:ahLst/>
            <a:cxnLst>
              <a:cxn ang="0">
                <a:pos x="T0" y="T1"/>
              </a:cxn>
              <a:cxn ang="0">
                <a:pos x="T2" y="T3"/>
              </a:cxn>
              <a:cxn ang="0">
                <a:pos x="T4" y="T5"/>
              </a:cxn>
            </a:cxnLst>
            <a:rect l="0" t="0" r="r" b="b"/>
            <a:pathLst>
              <a:path w="23488" h="21600" fill="none" extrusionOk="0">
                <a:moveTo>
                  <a:pt x="-1" y="1318"/>
                </a:moveTo>
                <a:cubicBezTo>
                  <a:pt x="2380" y="446"/>
                  <a:pt x="4896" y="-1"/>
                  <a:pt x="7432" y="0"/>
                </a:cubicBezTo>
                <a:cubicBezTo>
                  <a:pt x="13555" y="0"/>
                  <a:pt x="19391" y="2599"/>
                  <a:pt x="23487" y="7151"/>
                </a:cubicBezTo>
              </a:path>
              <a:path w="23488" h="21600" stroke="0" extrusionOk="0">
                <a:moveTo>
                  <a:pt x="-1" y="1318"/>
                </a:moveTo>
                <a:cubicBezTo>
                  <a:pt x="2380" y="446"/>
                  <a:pt x="4896" y="-1"/>
                  <a:pt x="7432" y="0"/>
                </a:cubicBezTo>
                <a:cubicBezTo>
                  <a:pt x="13555" y="0"/>
                  <a:pt x="19391" y="2599"/>
                  <a:pt x="23487" y="7151"/>
                </a:cubicBezTo>
                <a:lnTo>
                  <a:pt x="7432" y="21600"/>
                </a:lnTo>
                <a:close/>
              </a:path>
            </a:pathLst>
          </a:custGeom>
          <a:noFill/>
          <a:ln w="12700" cap="rnd">
            <a:solidFill>
              <a:schemeClr val="tx1"/>
            </a:solidFill>
            <a:round/>
            <a:headEnd/>
            <a:tailEnd type="triangle" w="med" len="med"/>
          </a:ln>
          <a:effectLst/>
        </p:spPr>
        <p:txBody>
          <a:bodyPr wrap="none" anchor="ctr"/>
          <a:lstStyle/>
          <a:p>
            <a:pPr>
              <a:defRPr/>
            </a:pPr>
            <a:endParaRPr lang="zh-CN" altLang="en-US"/>
          </a:p>
        </p:txBody>
      </p:sp>
      <p:sp>
        <p:nvSpPr>
          <p:cNvPr id="641035" name="Line 11"/>
          <p:cNvSpPr>
            <a:spLocks noChangeShapeType="1"/>
          </p:cNvSpPr>
          <p:nvPr/>
        </p:nvSpPr>
        <p:spPr bwMode="auto">
          <a:xfrm>
            <a:off x="3394075" y="5511800"/>
            <a:ext cx="1035050" cy="1588"/>
          </a:xfrm>
          <a:prstGeom prst="line">
            <a:avLst/>
          </a:prstGeom>
          <a:noFill/>
          <a:ln w="12700">
            <a:solidFill>
              <a:schemeClr val="tx1"/>
            </a:solidFill>
            <a:round/>
            <a:headEnd/>
            <a:tailEnd/>
          </a:ln>
          <a:effectLst/>
        </p:spPr>
        <p:txBody>
          <a:bodyPr wrap="none" anchor="ctr"/>
          <a:lstStyle/>
          <a:p>
            <a:pPr>
              <a:defRPr/>
            </a:pPr>
            <a:endParaRPr lang="zh-CN" altLang="en-US"/>
          </a:p>
        </p:txBody>
      </p:sp>
      <p:sp>
        <p:nvSpPr>
          <p:cNvPr id="641036" name="Line 12"/>
          <p:cNvSpPr>
            <a:spLocks noChangeShapeType="1"/>
          </p:cNvSpPr>
          <p:nvPr/>
        </p:nvSpPr>
        <p:spPr bwMode="auto">
          <a:xfrm>
            <a:off x="3424238" y="6316663"/>
            <a:ext cx="976312" cy="1587"/>
          </a:xfrm>
          <a:prstGeom prst="line">
            <a:avLst/>
          </a:prstGeom>
          <a:noFill/>
          <a:ln w="12700">
            <a:solidFill>
              <a:schemeClr val="tx1"/>
            </a:solidFill>
            <a:round/>
            <a:headEnd/>
            <a:tailEnd/>
          </a:ln>
          <a:effectLst/>
        </p:spPr>
        <p:txBody>
          <a:bodyPr wrap="none" anchor="ctr"/>
          <a:lstStyle/>
          <a:p>
            <a:pPr>
              <a:defRPr/>
            </a:pPr>
            <a:endParaRPr lang="zh-CN" altLang="en-US"/>
          </a:p>
        </p:txBody>
      </p:sp>
      <p:sp>
        <p:nvSpPr>
          <p:cNvPr id="641037" name="Rectangle 13"/>
          <p:cNvSpPr>
            <a:spLocks noChangeArrowheads="1"/>
          </p:cNvSpPr>
          <p:nvPr/>
        </p:nvSpPr>
        <p:spPr bwMode="auto">
          <a:xfrm>
            <a:off x="5727700" y="2328862"/>
            <a:ext cx="1441450" cy="3243277"/>
          </a:xfrm>
          <a:prstGeom prst="rect">
            <a:avLst/>
          </a:prstGeom>
          <a:noFill/>
          <a:ln w="12700">
            <a:solidFill>
              <a:schemeClr val="tx1"/>
            </a:solidFill>
            <a:miter lim="800000"/>
            <a:headEnd/>
            <a:tailEnd/>
          </a:ln>
          <a:effectLst/>
        </p:spPr>
        <p:txBody>
          <a:bodyPr wrap="none" anchor="ctr"/>
          <a:lstStyle/>
          <a:p>
            <a:pPr>
              <a:defRPr/>
            </a:pPr>
            <a:endParaRPr lang="zh-CN" altLang="en-US"/>
          </a:p>
        </p:txBody>
      </p:sp>
      <p:sp useBgFill="1">
        <p:nvSpPr>
          <p:cNvPr id="641038" name="Oval 14"/>
          <p:cNvSpPr>
            <a:spLocks noChangeArrowheads="1"/>
          </p:cNvSpPr>
          <p:nvPr/>
        </p:nvSpPr>
        <p:spPr bwMode="auto">
          <a:xfrm>
            <a:off x="5880100" y="2557463"/>
            <a:ext cx="1209675" cy="1139825"/>
          </a:xfrm>
          <a:prstGeom prst="ellipse">
            <a:avLst/>
          </a:prstGeom>
          <a:ln w="12700">
            <a:solidFill>
              <a:schemeClr val="tx1"/>
            </a:solidFill>
            <a:round/>
            <a:headEnd/>
            <a:tailEnd/>
          </a:ln>
          <a:effectLst/>
        </p:spPr>
        <p:txBody>
          <a:bodyPr wrap="none" anchor="ctr"/>
          <a:lstStyle/>
          <a:p>
            <a:pPr>
              <a:defRPr/>
            </a:pPr>
            <a:endParaRPr lang="zh-CN" altLang="en-US"/>
          </a:p>
        </p:txBody>
      </p:sp>
      <p:sp useBgFill="1">
        <p:nvSpPr>
          <p:cNvPr id="641039" name="Oval 15"/>
          <p:cNvSpPr>
            <a:spLocks noChangeArrowheads="1"/>
          </p:cNvSpPr>
          <p:nvPr/>
        </p:nvSpPr>
        <p:spPr bwMode="auto">
          <a:xfrm>
            <a:off x="5873750" y="4151313"/>
            <a:ext cx="1209675" cy="1139825"/>
          </a:xfrm>
          <a:prstGeom prst="ellipse">
            <a:avLst/>
          </a:prstGeom>
          <a:ln w="12700">
            <a:solidFill>
              <a:schemeClr val="tx1"/>
            </a:solidFill>
            <a:round/>
            <a:headEnd/>
            <a:tailEnd/>
          </a:ln>
          <a:effectLst/>
        </p:spPr>
        <p:txBody>
          <a:bodyPr wrap="none" anchor="ctr"/>
          <a:lstStyle/>
          <a:p>
            <a:pPr>
              <a:defRPr/>
            </a:pPr>
            <a:endParaRPr lang="zh-CN" altLang="en-US"/>
          </a:p>
        </p:txBody>
      </p:sp>
      <p:sp>
        <p:nvSpPr>
          <p:cNvPr id="641040" name="Arc 16"/>
          <p:cNvSpPr>
            <a:spLocks/>
          </p:cNvSpPr>
          <p:nvPr/>
        </p:nvSpPr>
        <p:spPr bwMode="auto">
          <a:xfrm rot="10800000">
            <a:off x="6940550" y="4594225"/>
            <a:ext cx="920750" cy="569913"/>
          </a:xfrm>
          <a:custGeom>
            <a:avLst/>
            <a:gdLst>
              <a:gd name="G0" fmla="+- 21600 0 0"/>
              <a:gd name="G1" fmla="+- 21600 0 0"/>
              <a:gd name="G2" fmla="+- 21600 0 0"/>
              <a:gd name="T0" fmla="*/ 0 w 28735"/>
              <a:gd name="T1" fmla="*/ 21600 h 21600"/>
              <a:gd name="T2" fmla="*/ 28735 w 28735"/>
              <a:gd name="T3" fmla="*/ 1213 h 21600"/>
              <a:gd name="T4" fmla="*/ 21600 w 28735"/>
              <a:gd name="T5" fmla="*/ 21600 h 21600"/>
            </a:gdLst>
            <a:ahLst/>
            <a:cxnLst>
              <a:cxn ang="0">
                <a:pos x="T0" y="T1"/>
              </a:cxn>
              <a:cxn ang="0">
                <a:pos x="T2" y="T3"/>
              </a:cxn>
              <a:cxn ang="0">
                <a:pos x="T4" y="T5"/>
              </a:cxn>
            </a:cxnLst>
            <a:rect l="0" t="0" r="r" b="b"/>
            <a:pathLst>
              <a:path w="28735" h="21600" fill="none" extrusionOk="0">
                <a:moveTo>
                  <a:pt x="0" y="21600"/>
                </a:moveTo>
                <a:cubicBezTo>
                  <a:pt x="0" y="9670"/>
                  <a:pt x="9670" y="0"/>
                  <a:pt x="21600" y="0"/>
                </a:cubicBezTo>
                <a:cubicBezTo>
                  <a:pt x="24029" y="0"/>
                  <a:pt x="26441" y="409"/>
                  <a:pt x="28735" y="1212"/>
                </a:cubicBezTo>
              </a:path>
              <a:path w="28735" h="21600" stroke="0" extrusionOk="0">
                <a:moveTo>
                  <a:pt x="0" y="21600"/>
                </a:moveTo>
                <a:cubicBezTo>
                  <a:pt x="0" y="9670"/>
                  <a:pt x="9670" y="0"/>
                  <a:pt x="21600" y="0"/>
                </a:cubicBezTo>
                <a:cubicBezTo>
                  <a:pt x="24029" y="0"/>
                  <a:pt x="26441" y="409"/>
                  <a:pt x="28735" y="1212"/>
                </a:cubicBezTo>
                <a:lnTo>
                  <a:pt x="21600" y="21600"/>
                </a:lnTo>
                <a:close/>
              </a:path>
            </a:pathLst>
          </a:custGeom>
          <a:noFill/>
          <a:ln w="12700" cap="rnd">
            <a:solidFill>
              <a:schemeClr val="tx1"/>
            </a:solidFill>
            <a:round/>
            <a:headEnd type="triangle" w="med" len="med"/>
            <a:tailEnd/>
          </a:ln>
          <a:effectLst/>
        </p:spPr>
        <p:txBody>
          <a:bodyPr wrap="none" anchor="ctr"/>
          <a:lstStyle/>
          <a:p>
            <a:pPr>
              <a:defRPr/>
            </a:pPr>
            <a:endParaRPr lang="zh-CN" altLang="en-US"/>
          </a:p>
        </p:txBody>
      </p:sp>
      <p:sp>
        <p:nvSpPr>
          <p:cNvPr id="641041" name="Line 17"/>
          <p:cNvSpPr>
            <a:spLocks noChangeShapeType="1"/>
          </p:cNvSpPr>
          <p:nvPr/>
        </p:nvSpPr>
        <p:spPr bwMode="auto">
          <a:xfrm>
            <a:off x="7567613" y="3987800"/>
            <a:ext cx="803275" cy="1588"/>
          </a:xfrm>
          <a:prstGeom prst="line">
            <a:avLst/>
          </a:prstGeom>
          <a:noFill/>
          <a:ln w="12700">
            <a:solidFill>
              <a:schemeClr val="tx1"/>
            </a:solidFill>
            <a:round/>
            <a:headEnd/>
            <a:tailEnd/>
          </a:ln>
          <a:effectLst/>
        </p:spPr>
        <p:txBody>
          <a:bodyPr wrap="none" anchor="ctr"/>
          <a:lstStyle/>
          <a:p>
            <a:pPr>
              <a:defRPr/>
            </a:pPr>
            <a:endParaRPr lang="zh-CN" altLang="en-US"/>
          </a:p>
        </p:txBody>
      </p:sp>
      <p:sp>
        <p:nvSpPr>
          <p:cNvPr id="641042" name="Line 18"/>
          <p:cNvSpPr>
            <a:spLocks noChangeShapeType="1"/>
          </p:cNvSpPr>
          <p:nvPr/>
        </p:nvSpPr>
        <p:spPr bwMode="auto">
          <a:xfrm>
            <a:off x="7567613" y="4470400"/>
            <a:ext cx="803275" cy="1588"/>
          </a:xfrm>
          <a:prstGeom prst="line">
            <a:avLst/>
          </a:prstGeom>
          <a:noFill/>
          <a:ln w="12700">
            <a:solidFill>
              <a:schemeClr val="tx1"/>
            </a:solidFill>
            <a:round/>
            <a:headEnd/>
            <a:tailEnd/>
          </a:ln>
          <a:effectLst/>
        </p:spPr>
        <p:txBody>
          <a:bodyPr wrap="none" anchor="ctr"/>
          <a:lstStyle/>
          <a:p>
            <a:pPr>
              <a:defRPr/>
            </a:pPr>
            <a:endParaRPr lang="zh-CN" altLang="en-US"/>
          </a:p>
        </p:txBody>
      </p:sp>
      <p:sp>
        <p:nvSpPr>
          <p:cNvPr id="641043" name="Arc 19"/>
          <p:cNvSpPr>
            <a:spLocks/>
          </p:cNvSpPr>
          <p:nvPr/>
        </p:nvSpPr>
        <p:spPr bwMode="auto">
          <a:xfrm>
            <a:off x="7091363" y="3138488"/>
            <a:ext cx="846137" cy="823912"/>
          </a:xfrm>
          <a:custGeom>
            <a:avLst/>
            <a:gdLst>
              <a:gd name="G0" fmla="+- 4826 0 0"/>
              <a:gd name="G1" fmla="+- 21600 0 0"/>
              <a:gd name="G2" fmla="+- 21600 0 0"/>
              <a:gd name="T0" fmla="*/ 0 w 26425"/>
              <a:gd name="T1" fmla="*/ 546 h 21600"/>
              <a:gd name="T2" fmla="*/ 26425 w 26425"/>
              <a:gd name="T3" fmla="*/ 21442 h 21600"/>
              <a:gd name="T4" fmla="*/ 4826 w 26425"/>
              <a:gd name="T5" fmla="*/ 21600 h 21600"/>
            </a:gdLst>
            <a:ahLst/>
            <a:cxnLst>
              <a:cxn ang="0">
                <a:pos x="T0" y="T1"/>
              </a:cxn>
              <a:cxn ang="0">
                <a:pos x="T2" y="T3"/>
              </a:cxn>
              <a:cxn ang="0">
                <a:pos x="T4" y="T5"/>
              </a:cxn>
            </a:cxnLst>
            <a:rect l="0" t="0" r="r" b="b"/>
            <a:pathLst>
              <a:path w="26425" h="21600" fill="none" extrusionOk="0">
                <a:moveTo>
                  <a:pt x="0" y="546"/>
                </a:moveTo>
                <a:cubicBezTo>
                  <a:pt x="1583" y="183"/>
                  <a:pt x="3201" y="-1"/>
                  <a:pt x="4826" y="0"/>
                </a:cubicBezTo>
                <a:cubicBezTo>
                  <a:pt x="16693" y="0"/>
                  <a:pt x="26338" y="9574"/>
                  <a:pt x="26425" y="21441"/>
                </a:cubicBezTo>
              </a:path>
              <a:path w="26425" h="21600" stroke="0" extrusionOk="0">
                <a:moveTo>
                  <a:pt x="0" y="546"/>
                </a:moveTo>
                <a:cubicBezTo>
                  <a:pt x="1583" y="183"/>
                  <a:pt x="3201" y="-1"/>
                  <a:pt x="4826" y="0"/>
                </a:cubicBezTo>
                <a:cubicBezTo>
                  <a:pt x="16693" y="0"/>
                  <a:pt x="26338" y="9574"/>
                  <a:pt x="26425" y="21441"/>
                </a:cubicBezTo>
                <a:lnTo>
                  <a:pt x="4826" y="21600"/>
                </a:lnTo>
                <a:close/>
              </a:path>
            </a:pathLst>
          </a:custGeom>
          <a:noFill/>
          <a:ln w="12700" cap="rnd">
            <a:solidFill>
              <a:schemeClr val="tx1"/>
            </a:solidFill>
            <a:round/>
            <a:headEnd/>
            <a:tailEnd type="triangle" w="med" len="med"/>
          </a:ln>
          <a:effectLst/>
        </p:spPr>
        <p:txBody>
          <a:bodyPr wrap="none" anchor="ctr"/>
          <a:lstStyle/>
          <a:p>
            <a:pPr>
              <a:defRPr/>
            </a:pPr>
            <a:endParaRPr lang="zh-CN" altLang="en-US"/>
          </a:p>
        </p:txBody>
      </p:sp>
      <p:sp>
        <p:nvSpPr>
          <p:cNvPr id="641044" name="Rectangle 20"/>
          <p:cNvSpPr>
            <a:spLocks noChangeArrowheads="1"/>
          </p:cNvSpPr>
          <p:nvPr/>
        </p:nvSpPr>
        <p:spPr bwMode="auto">
          <a:xfrm>
            <a:off x="1668463" y="2719388"/>
            <a:ext cx="793750" cy="819150"/>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黑体" pitchFamily="49" charset="-122"/>
                <a:ea typeface="黑体" pitchFamily="49" charset="-122"/>
              </a:rPr>
              <a:t>开领</a:t>
            </a:r>
          </a:p>
          <a:p>
            <a:pP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黑体" pitchFamily="49" charset="-122"/>
                <a:ea typeface="黑体" pitchFamily="49" charset="-122"/>
              </a:rPr>
              <a:t>书单</a:t>
            </a:r>
          </a:p>
        </p:txBody>
      </p:sp>
      <p:sp>
        <p:nvSpPr>
          <p:cNvPr id="641045" name="Rectangle 21"/>
          <p:cNvSpPr>
            <a:spLocks noChangeArrowheads="1"/>
          </p:cNvSpPr>
          <p:nvPr/>
        </p:nvSpPr>
        <p:spPr bwMode="auto">
          <a:xfrm>
            <a:off x="1744663" y="4852988"/>
            <a:ext cx="793750" cy="819150"/>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黑体" pitchFamily="49" charset="-122"/>
                <a:ea typeface="黑体" pitchFamily="49" charset="-122"/>
              </a:rPr>
              <a:t>登记</a:t>
            </a:r>
          </a:p>
          <a:p>
            <a:pP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黑体" pitchFamily="49" charset="-122"/>
                <a:ea typeface="黑体" pitchFamily="49" charset="-122"/>
              </a:rPr>
              <a:t>售书</a:t>
            </a:r>
          </a:p>
        </p:txBody>
      </p:sp>
      <p:sp>
        <p:nvSpPr>
          <p:cNvPr id="641046" name="Rectangle 22"/>
          <p:cNvSpPr>
            <a:spLocks noChangeArrowheads="1"/>
          </p:cNvSpPr>
          <p:nvPr/>
        </p:nvSpPr>
        <p:spPr bwMode="auto">
          <a:xfrm>
            <a:off x="234950" y="3770313"/>
            <a:ext cx="1100138" cy="454025"/>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黑体" pitchFamily="49" charset="-122"/>
                <a:ea typeface="黑体" pitchFamily="49" charset="-122"/>
              </a:rPr>
              <a:t>发票</a:t>
            </a:r>
          </a:p>
        </p:txBody>
      </p:sp>
      <p:sp>
        <p:nvSpPr>
          <p:cNvPr id="641047" name="Rectangle 23"/>
          <p:cNvSpPr>
            <a:spLocks noChangeArrowheads="1"/>
          </p:cNvSpPr>
          <p:nvPr/>
        </p:nvSpPr>
        <p:spPr bwMode="auto">
          <a:xfrm>
            <a:off x="2973388" y="2620963"/>
            <a:ext cx="1390650" cy="454025"/>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黑体" pitchFamily="49" charset="-122"/>
                <a:ea typeface="黑体" pitchFamily="49" charset="-122"/>
              </a:rPr>
              <a:t>领书单</a:t>
            </a:r>
          </a:p>
        </p:txBody>
      </p:sp>
      <p:sp>
        <p:nvSpPr>
          <p:cNvPr id="641048" name="Rectangle 24"/>
          <p:cNvSpPr>
            <a:spLocks noChangeArrowheads="1"/>
          </p:cNvSpPr>
          <p:nvPr/>
        </p:nvSpPr>
        <p:spPr bwMode="auto">
          <a:xfrm>
            <a:off x="3313113" y="5497513"/>
            <a:ext cx="1390650" cy="819150"/>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黑体" pitchFamily="49" charset="-122"/>
                <a:ea typeface="黑体" pitchFamily="49" charset="-122"/>
              </a:rPr>
              <a:t>售  书</a:t>
            </a:r>
          </a:p>
          <a:p>
            <a:pP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黑体" pitchFamily="49" charset="-122"/>
                <a:ea typeface="黑体" pitchFamily="49" charset="-122"/>
              </a:rPr>
              <a:t>登记表</a:t>
            </a:r>
          </a:p>
        </p:txBody>
      </p:sp>
      <p:sp>
        <p:nvSpPr>
          <p:cNvPr id="641049" name="Rectangle 25"/>
          <p:cNvSpPr>
            <a:spLocks noChangeArrowheads="1"/>
          </p:cNvSpPr>
          <p:nvPr/>
        </p:nvSpPr>
        <p:spPr bwMode="auto">
          <a:xfrm>
            <a:off x="7550150" y="3998913"/>
            <a:ext cx="984250" cy="454025"/>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黑体" pitchFamily="49" charset="-122"/>
                <a:ea typeface="黑体" pitchFamily="49" charset="-122"/>
              </a:rPr>
              <a:t>文件</a:t>
            </a:r>
          </a:p>
        </p:txBody>
      </p:sp>
      <p:sp>
        <p:nvSpPr>
          <p:cNvPr id="641050" name="Rectangle 26"/>
          <p:cNvSpPr>
            <a:spLocks noChangeArrowheads="1"/>
          </p:cNvSpPr>
          <p:nvPr/>
        </p:nvSpPr>
        <p:spPr bwMode="auto">
          <a:xfrm>
            <a:off x="5951538" y="2994025"/>
            <a:ext cx="1216025" cy="454025"/>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黑体" pitchFamily="49" charset="-122"/>
                <a:ea typeface="黑体" pitchFamily="49" charset="-122"/>
              </a:rPr>
              <a:t>删除</a:t>
            </a:r>
          </a:p>
        </p:txBody>
      </p:sp>
      <p:sp>
        <p:nvSpPr>
          <p:cNvPr id="641051" name="Rectangle 27"/>
          <p:cNvSpPr>
            <a:spLocks noChangeArrowheads="1"/>
          </p:cNvSpPr>
          <p:nvPr/>
        </p:nvSpPr>
        <p:spPr bwMode="auto">
          <a:xfrm>
            <a:off x="6026150" y="4456113"/>
            <a:ext cx="836613" cy="454025"/>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黑体" pitchFamily="49" charset="-122"/>
                <a:ea typeface="黑体" pitchFamily="49" charset="-122"/>
              </a:rPr>
              <a:t>修改</a:t>
            </a:r>
          </a:p>
        </p:txBody>
      </p:sp>
      <p:sp>
        <p:nvSpPr>
          <p:cNvPr id="641054" name="Rectangle 30"/>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Tree>
  </p:cSld>
  <p:clrMapOvr>
    <a:masterClrMapping/>
  </p:clrMapOvr>
  <p:transition>
    <p:randomBar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ChangeArrowheads="1"/>
          </p:cNvSpPr>
          <p:nvPr/>
        </p:nvSpPr>
        <p:spPr bwMode="auto">
          <a:xfrm>
            <a:off x="209550" y="1312863"/>
            <a:ext cx="8610600" cy="460375"/>
          </a:xfrm>
          <a:prstGeom prst="rect">
            <a:avLst/>
          </a:prstGeom>
          <a:noFill/>
          <a:ln w="12700">
            <a:noFill/>
            <a:miter lim="800000"/>
            <a:headEnd/>
            <a:tailEnd/>
          </a:ln>
          <a:effectLst/>
        </p:spPr>
        <p:txBody>
          <a:bodyPr lIns="90488" tIns="44450" rIns="90488" bIns="44450"/>
          <a:lstStyle/>
          <a:p>
            <a:pPr marL="342900" indent="-342900" eaLnBrk="1" hangingPunct="1">
              <a:lnSpc>
                <a:spcPct val="100000"/>
              </a:lnSpc>
              <a:spcBef>
                <a:spcPct val="20000"/>
              </a:spcBef>
              <a:spcAft>
                <a:spcPct val="0"/>
              </a:spcAft>
              <a:buClr>
                <a:srgbClr val="FFFF00"/>
              </a:buClr>
              <a:buSzPct val="70000"/>
              <a:buFont typeface="Wingdings" pitchFamily="2" charset="2"/>
              <a:buNone/>
              <a:defRPr/>
            </a:pPr>
            <a:r>
              <a:rPr kumimoji="1" lang="en-US" altLang="zh-CN" sz="2400" b="1">
                <a:solidFill>
                  <a:schemeClr val="tx2"/>
                </a:solidFill>
                <a:effectLst>
                  <a:outerShdw blurRad="38100" dist="38100" dir="2700000" algn="tl">
                    <a:srgbClr val="C0C0C0"/>
                  </a:outerShdw>
                </a:effectLst>
                <a:latin typeface="宋体" pitchFamily="2" charset="-122"/>
              </a:rPr>
              <a:t>(6) </a:t>
            </a:r>
            <a:r>
              <a:rPr kumimoji="1" lang="zh-CN" altLang="en-US" sz="2400" b="1">
                <a:solidFill>
                  <a:schemeClr val="tx2"/>
                </a:solidFill>
                <a:effectLst>
                  <a:outerShdw blurRad="38100" dist="38100" dir="2700000" algn="tl">
                    <a:srgbClr val="C0C0C0"/>
                  </a:outerShdw>
                </a:effectLst>
                <a:latin typeface="宋体" pitchFamily="2" charset="-122"/>
              </a:rPr>
              <a:t>顺序内聚：</a:t>
            </a:r>
            <a:r>
              <a:rPr kumimoji="1" lang="zh-CN" altLang="en-US" sz="2400" b="1">
                <a:solidFill>
                  <a:schemeClr val="tx1"/>
                </a:solidFill>
                <a:effectLst>
                  <a:outerShdw blurRad="38100" dist="38100" dir="2700000" algn="tl">
                    <a:srgbClr val="C0C0C0"/>
                  </a:outerShdw>
                </a:effectLst>
                <a:latin typeface="宋体" pitchFamily="2" charset="-122"/>
              </a:rPr>
              <a:t>模块中某个成分的输出是另一成分的输入。</a:t>
            </a:r>
          </a:p>
        </p:txBody>
      </p:sp>
      <p:sp>
        <p:nvSpPr>
          <p:cNvPr id="642054" name="Rectangle 6"/>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
        <p:nvSpPr>
          <p:cNvPr id="642055" name="Rectangle 7"/>
          <p:cNvSpPr>
            <a:spLocks noChangeArrowheads="1"/>
          </p:cNvSpPr>
          <p:nvPr/>
        </p:nvSpPr>
        <p:spPr bwMode="auto">
          <a:xfrm>
            <a:off x="250825" y="2636838"/>
            <a:ext cx="8763000" cy="3352800"/>
          </a:xfrm>
          <a:prstGeom prst="rect">
            <a:avLst/>
          </a:prstGeom>
          <a:noFill/>
          <a:ln w="12700">
            <a:noFill/>
            <a:miter lim="800000"/>
            <a:headEnd/>
            <a:tailEnd/>
          </a:ln>
          <a:effectLst/>
        </p:spPr>
        <p:txBody>
          <a:bodyPr lIns="90488" tIns="44450" rIns="90488" bIns="44450"/>
          <a:lstStyle/>
          <a:p>
            <a:pPr marL="342900" indent="-342900">
              <a:lnSpc>
                <a:spcPct val="160000"/>
              </a:lnSpc>
              <a:spcBef>
                <a:spcPct val="20000"/>
              </a:spcBef>
              <a:spcAft>
                <a:spcPct val="0"/>
              </a:spcAft>
              <a:buClr>
                <a:schemeClr val="tx1"/>
              </a:buClr>
              <a:buFont typeface="Monotype Sorts" pitchFamily="2" charset="2"/>
              <a:buNone/>
              <a:defRPr/>
            </a:pPr>
            <a:r>
              <a:rPr kumimoji="1" lang="en-US" altLang="zh-CN" sz="2400" b="1">
                <a:solidFill>
                  <a:schemeClr val="tx2"/>
                </a:solidFill>
                <a:effectLst>
                  <a:outerShdw blurRad="38100" dist="38100" dir="2700000" algn="tl">
                    <a:srgbClr val="C0C0C0"/>
                  </a:outerShdw>
                </a:effectLst>
                <a:latin typeface="黑体" pitchFamily="49" charset="-122"/>
                <a:ea typeface="黑体" pitchFamily="49" charset="-122"/>
              </a:rPr>
              <a:t>(7) </a:t>
            </a:r>
            <a:r>
              <a:rPr kumimoji="1" lang="zh-CN" altLang="en-US" sz="2400" b="1">
                <a:solidFill>
                  <a:schemeClr val="tx2"/>
                </a:solidFill>
                <a:effectLst>
                  <a:outerShdw blurRad="38100" dist="38100" dir="2700000" algn="tl">
                    <a:srgbClr val="C0C0C0"/>
                  </a:outerShdw>
                </a:effectLst>
                <a:latin typeface="黑体" pitchFamily="49" charset="-122"/>
                <a:ea typeface="黑体" pitchFamily="49" charset="-122"/>
              </a:rPr>
              <a:t>功能内聚</a:t>
            </a:r>
          </a:p>
          <a:p>
            <a:pPr marL="342900" indent="-342900">
              <a:lnSpc>
                <a:spcPct val="160000"/>
              </a:lnSpc>
              <a:spcBef>
                <a:spcPct val="20000"/>
              </a:spcBef>
              <a:spcAft>
                <a:spcPct val="0"/>
              </a:spcAft>
              <a:buClr>
                <a:schemeClr val="tx1"/>
              </a:buClr>
              <a:buFont typeface="Monotype Sorts" pitchFamily="2" charset="2"/>
              <a:buNone/>
              <a:defRPr/>
            </a:pPr>
            <a:r>
              <a:rPr kumimoji="1" lang="zh-CN" altLang="en-US" sz="2400" b="1">
                <a:solidFill>
                  <a:schemeClr val="tx1"/>
                </a:solidFill>
                <a:effectLst>
                  <a:outerShdw blurRad="38100" dist="38100" dir="2700000" algn="tl">
                    <a:srgbClr val="C0C0C0"/>
                  </a:outerShdw>
                </a:effectLst>
                <a:latin typeface="黑体" pitchFamily="49" charset="-122"/>
                <a:ea typeface="黑体" pitchFamily="49" charset="-122"/>
              </a:rPr>
              <a:t>  模块仅包括为完成某个功能所必须的所有成分</a:t>
            </a:r>
            <a:r>
              <a:rPr kumimoji="1" lang="en-US" altLang="zh-CN" sz="2400" b="1">
                <a:solidFill>
                  <a:schemeClr val="tx1"/>
                </a:solidFill>
                <a:effectLst>
                  <a:outerShdw blurRad="38100" dist="38100" dir="2700000" algn="tl">
                    <a:srgbClr val="C0C0C0"/>
                  </a:outerShdw>
                </a:effectLst>
                <a:latin typeface="黑体" pitchFamily="49" charset="-122"/>
                <a:ea typeface="黑体" pitchFamily="49" charset="-122"/>
              </a:rPr>
              <a:t>( </a:t>
            </a:r>
            <a:r>
              <a:rPr kumimoji="1" lang="zh-CN" altLang="en-US" sz="2400" b="1">
                <a:solidFill>
                  <a:schemeClr val="tx1"/>
                </a:solidFill>
                <a:effectLst>
                  <a:outerShdw blurRad="38100" dist="38100" dir="2700000" algn="tl">
                    <a:srgbClr val="C0C0C0"/>
                  </a:outerShdw>
                </a:effectLst>
                <a:latin typeface="黑体" pitchFamily="49" charset="-122"/>
                <a:ea typeface="黑体" pitchFamily="49" charset="-122"/>
              </a:rPr>
              <a:t>模块所有成分共同完成一个功能，缺一不可 </a:t>
            </a:r>
            <a:r>
              <a:rPr kumimoji="1" lang="en-US" altLang="zh-CN" sz="2400" b="1">
                <a:solidFill>
                  <a:schemeClr val="tx1"/>
                </a:solidFill>
                <a:effectLst>
                  <a:outerShdw blurRad="38100" dist="38100" dir="2700000" algn="tl">
                    <a:srgbClr val="C0C0C0"/>
                  </a:outerShdw>
                </a:effectLst>
                <a:latin typeface="黑体" pitchFamily="49" charset="-122"/>
                <a:ea typeface="黑体" pitchFamily="49" charset="-122"/>
              </a:rPr>
              <a:t>)</a:t>
            </a:r>
            <a:r>
              <a:rPr kumimoji="1" lang="zh-CN" altLang="en-US" sz="2400" b="1">
                <a:solidFill>
                  <a:schemeClr val="tx1"/>
                </a:solidFill>
                <a:effectLst>
                  <a:outerShdw blurRad="38100" dist="38100" dir="2700000" algn="tl">
                    <a:srgbClr val="C0C0C0"/>
                  </a:outerShdw>
                </a:effectLst>
                <a:latin typeface="黑体" pitchFamily="49" charset="-122"/>
                <a:ea typeface="黑体" pitchFamily="49" charset="-122"/>
              </a:rPr>
              <a:t>。</a:t>
            </a:r>
          </a:p>
          <a:p>
            <a:pPr marL="342900" indent="-342900">
              <a:lnSpc>
                <a:spcPct val="160000"/>
              </a:lnSpc>
              <a:spcBef>
                <a:spcPct val="20000"/>
              </a:spcBef>
              <a:spcAft>
                <a:spcPct val="0"/>
              </a:spcAft>
              <a:buClr>
                <a:schemeClr val="tx1"/>
              </a:buClr>
              <a:buFont typeface="Monotype Sorts" pitchFamily="2" charset="2"/>
              <a:buNone/>
              <a:defRPr/>
            </a:pPr>
            <a:r>
              <a:rPr kumimoji="1" lang="zh-CN" altLang="en-US" sz="2400" b="1">
                <a:solidFill>
                  <a:schemeClr val="tx1"/>
                </a:solidFill>
                <a:effectLst>
                  <a:outerShdw blurRad="38100" dist="38100" dir="2700000" algn="tl">
                    <a:srgbClr val="C0C0C0"/>
                  </a:outerShdw>
                </a:effectLst>
                <a:latin typeface="黑体" pitchFamily="49" charset="-122"/>
                <a:ea typeface="黑体" pitchFamily="49" charset="-122"/>
              </a:rPr>
              <a:t>   </a:t>
            </a:r>
          </a:p>
          <a:p>
            <a:pPr marL="342900" indent="-342900">
              <a:lnSpc>
                <a:spcPct val="160000"/>
              </a:lnSpc>
              <a:spcBef>
                <a:spcPct val="20000"/>
              </a:spcBef>
              <a:spcAft>
                <a:spcPct val="0"/>
              </a:spcAft>
              <a:buClr>
                <a:schemeClr val="tx1"/>
              </a:buClr>
              <a:buFont typeface="Monotype Sorts" pitchFamily="2" charset="2"/>
              <a:buNone/>
              <a:defRPr/>
            </a:pPr>
            <a:r>
              <a:rPr kumimoji="1" lang="zh-CN" altLang="en-US" sz="2400" b="1">
                <a:solidFill>
                  <a:schemeClr val="tx1"/>
                </a:solidFill>
                <a:effectLst>
                  <a:outerShdw blurRad="38100" dist="38100" dir="2700000" algn="tl">
                    <a:srgbClr val="C0C0C0"/>
                  </a:outerShdw>
                </a:effectLst>
                <a:latin typeface="黑体" pitchFamily="49" charset="-122"/>
                <a:ea typeface="黑体" pitchFamily="49" charset="-122"/>
              </a:rPr>
              <a:t>  </a:t>
            </a:r>
            <a:r>
              <a:rPr kumimoji="1" lang="zh-CN" altLang="en-US" sz="2400" b="1">
                <a:solidFill>
                  <a:schemeClr val="tx2"/>
                </a:solidFill>
                <a:effectLst>
                  <a:outerShdw blurRad="38100" dist="38100" dir="2700000" algn="tl">
                    <a:srgbClr val="C0C0C0"/>
                  </a:outerShdw>
                </a:effectLst>
                <a:latin typeface="黑体" pitchFamily="49" charset="-122"/>
                <a:ea typeface="黑体" pitchFamily="49" charset="-122"/>
              </a:rPr>
              <a:t>内聚性最强</a:t>
            </a:r>
          </a:p>
        </p:txBody>
      </p:sp>
    </p:spTree>
  </p:cSld>
  <p:clrMapOvr>
    <a:masterClrMapping/>
  </p:clrMapOvr>
  <p:transition>
    <p:randomBar dir="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ChangeArrowheads="1"/>
          </p:cNvSpPr>
          <p:nvPr/>
        </p:nvSpPr>
        <p:spPr bwMode="auto">
          <a:xfrm>
            <a:off x="1371600" y="1905000"/>
            <a:ext cx="6400800" cy="3200400"/>
          </a:xfrm>
          <a:prstGeom prst="rect">
            <a:avLst/>
          </a:prstGeom>
          <a:noFill/>
          <a:ln w="12700">
            <a:noFill/>
            <a:miter lim="800000"/>
            <a:headEnd/>
            <a:tailEnd/>
          </a:ln>
          <a:effectLst/>
        </p:spPr>
        <p:txBody>
          <a:bodyPr lIns="90488" tIns="44450" rIns="90488" bIns="44450"/>
          <a:lstStyle/>
          <a:p>
            <a:pPr marL="342900" indent="-342900" eaLnBrk="1" hangingPunct="1">
              <a:lnSpc>
                <a:spcPct val="170000"/>
              </a:lnSpc>
              <a:spcAft>
                <a:spcPct val="0"/>
              </a:spcAft>
              <a:buClr>
                <a:srgbClr val="FC0128"/>
              </a:buClr>
              <a:buSzPct val="100000"/>
              <a:buFont typeface="Wingdings" pitchFamily="2" charset="2"/>
              <a:buNone/>
              <a:defRPr/>
            </a:pPr>
            <a:r>
              <a:rPr kumimoji="1" lang="zh-CN" altLang="en-US" sz="2400" b="1">
                <a:solidFill>
                  <a:schemeClr val="hlink"/>
                </a:solidFill>
                <a:effectLst>
                  <a:outerShdw blurRad="38100" dist="38100" dir="2700000" algn="tl">
                    <a:srgbClr val="C0C0C0"/>
                  </a:outerShdw>
                </a:effectLst>
                <a:latin typeface="黑体" pitchFamily="49" charset="-122"/>
              </a:rPr>
              <a:t>耦合强度依赖的因素</a:t>
            </a:r>
            <a:r>
              <a:rPr kumimoji="1" lang="zh-CN" altLang="en-US" sz="2400" b="1">
                <a:solidFill>
                  <a:schemeClr val="tx1"/>
                </a:solidFill>
                <a:effectLst>
                  <a:outerShdw blurRad="38100" dist="38100" dir="2700000" algn="tl">
                    <a:srgbClr val="C0C0C0"/>
                  </a:outerShdw>
                </a:effectLst>
                <a:latin typeface="黑体" pitchFamily="49" charset="-122"/>
              </a:rPr>
              <a:t>：</a:t>
            </a:r>
          </a:p>
          <a:p>
            <a:pPr marL="342900" indent="-342900" eaLnBrk="1" hangingPunct="1">
              <a:lnSpc>
                <a:spcPct val="170000"/>
              </a:lnSpc>
              <a:spcAft>
                <a:spcPct val="0"/>
              </a:spcAft>
              <a:buClr>
                <a:srgbClr val="FC0128"/>
              </a:buClr>
              <a:buSzPct val="100000"/>
              <a:buFont typeface="Wingdings" pitchFamily="2" charset="2"/>
              <a:buChar char="l"/>
              <a:defRPr/>
            </a:pPr>
            <a:r>
              <a:rPr kumimoji="1" lang="zh-CN" altLang="en-US" sz="2400" b="1">
                <a:solidFill>
                  <a:schemeClr val="tx1"/>
                </a:solidFill>
                <a:effectLst>
                  <a:outerShdw blurRad="38100" dist="38100" dir="2700000" algn="tl">
                    <a:srgbClr val="C0C0C0"/>
                  </a:outerShdw>
                </a:effectLst>
                <a:latin typeface="宋体" pitchFamily="2" charset="-122"/>
              </a:rPr>
              <a:t>一模块对另一模块的引用；</a:t>
            </a:r>
          </a:p>
          <a:p>
            <a:pPr marL="342900" indent="-342900" eaLnBrk="1" hangingPunct="1">
              <a:lnSpc>
                <a:spcPct val="170000"/>
              </a:lnSpc>
              <a:spcAft>
                <a:spcPct val="0"/>
              </a:spcAft>
              <a:buClr>
                <a:srgbClr val="FC0128"/>
              </a:buClr>
              <a:buSzPct val="100000"/>
              <a:buFont typeface="Wingdings" pitchFamily="2" charset="2"/>
              <a:buChar char="l"/>
              <a:defRPr/>
            </a:pPr>
            <a:r>
              <a:rPr kumimoji="1" lang="zh-CN" altLang="en-US" sz="2400" b="1">
                <a:solidFill>
                  <a:schemeClr val="tx1"/>
                </a:solidFill>
                <a:effectLst>
                  <a:outerShdw blurRad="38100" dist="38100" dir="2700000" algn="tl">
                    <a:srgbClr val="C0C0C0"/>
                  </a:outerShdw>
                </a:effectLst>
                <a:latin typeface="宋体" pitchFamily="2" charset="-122"/>
              </a:rPr>
              <a:t>一模块向另一模块传递的数据量；</a:t>
            </a:r>
          </a:p>
          <a:p>
            <a:pPr marL="342900" indent="-342900" eaLnBrk="1" hangingPunct="1">
              <a:lnSpc>
                <a:spcPct val="170000"/>
              </a:lnSpc>
              <a:spcAft>
                <a:spcPct val="0"/>
              </a:spcAft>
              <a:buClr>
                <a:srgbClr val="FC0128"/>
              </a:buClr>
              <a:buSzPct val="100000"/>
              <a:buFont typeface="Wingdings" pitchFamily="2" charset="2"/>
              <a:buChar char="l"/>
              <a:defRPr/>
            </a:pPr>
            <a:r>
              <a:rPr kumimoji="1" lang="zh-CN" altLang="en-US" sz="2400" b="1">
                <a:solidFill>
                  <a:schemeClr val="tx1"/>
                </a:solidFill>
                <a:effectLst>
                  <a:outerShdw blurRad="38100" dist="38100" dir="2700000" algn="tl">
                    <a:srgbClr val="C0C0C0"/>
                  </a:outerShdw>
                </a:effectLst>
                <a:latin typeface="宋体" pitchFamily="2" charset="-122"/>
              </a:rPr>
              <a:t>一模块施加到另一模块的控制的数量；</a:t>
            </a:r>
          </a:p>
          <a:p>
            <a:pPr marL="342900" indent="-342900" eaLnBrk="1" hangingPunct="1">
              <a:lnSpc>
                <a:spcPct val="170000"/>
              </a:lnSpc>
              <a:spcAft>
                <a:spcPct val="0"/>
              </a:spcAft>
              <a:buClr>
                <a:srgbClr val="FC0128"/>
              </a:buClr>
              <a:buSzPct val="100000"/>
              <a:buFont typeface="Wingdings" pitchFamily="2" charset="2"/>
              <a:buChar char="l"/>
              <a:defRPr/>
            </a:pPr>
            <a:r>
              <a:rPr kumimoji="1" lang="zh-CN" altLang="en-US" sz="2400" b="1">
                <a:solidFill>
                  <a:schemeClr val="tx1"/>
                </a:solidFill>
                <a:effectLst>
                  <a:outerShdw blurRad="38100" dist="38100" dir="2700000" algn="tl">
                    <a:srgbClr val="C0C0C0"/>
                  </a:outerShdw>
                </a:effectLst>
                <a:latin typeface="宋体" pitchFamily="2" charset="-122"/>
              </a:rPr>
              <a:t>模块间接口的复杂程度；</a:t>
            </a:r>
          </a:p>
        </p:txBody>
      </p:sp>
      <p:sp>
        <p:nvSpPr>
          <p:cNvPr id="635909" name="Rectangle 5"/>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Tree>
  </p:cSld>
  <p:clrMapOvr>
    <a:masterClrMapping/>
  </p:clrMapOvr>
  <p:transition>
    <p:randomBar dir="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7" name="Text Box 3"/>
          <p:cNvSpPr txBox="1">
            <a:spLocks noChangeArrowheads="1"/>
          </p:cNvSpPr>
          <p:nvPr/>
        </p:nvSpPr>
        <p:spPr bwMode="auto">
          <a:xfrm>
            <a:off x="228600" y="1219200"/>
            <a:ext cx="3335338" cy="519113"/>
          </a:xfrm>
          <a:prstGeom prst="rect">
            <a:avLst/>
          </a:prstGeom>
          <a:noFill/>
          <a:ln w="9525">
            <a:noFill/>
            <a:miter lim="800000"/>
            <a:headEnd/>
            <a:tailEnd/>
          </a:ln>
          <a:effectLst/>
        </p:spPr>
        <p:txBody>
          <a:bodyPr>
            <a:spAutoFit/>
          </a:bodyPr>
          <a:lstStyle/>
          <a:p>
            <a:pPr eaLnBrk="1" hangingPunct="1">
              <a:lnSpc>
                <a:spcPct val="100000"/>
              </a:lnSpc>
              <a:spcAft>
                <a:spcPct val="0"/>
              </a:spcAft>
              <a:buClrTx/>
              <a:buSzTx/>
              <a:buFontTx/>
              <a:buNone/>
              <a:defRPr/>
            </a:pPr>
            <a:r>
              <a:rPr kumimoji="1" lang="zh-CN" altLang="en-US" sz="2800" b="1">
                <a:solidFill>
                  <a:schemeClr val="hlink"/>
                </a:solidFill>
                <a:effectLst>
                  <a:outerShdw blurRad="38100" dist="38100" dir="2700000" algn="tl">
                    <a:srgbClr val="C0C0C0"/>
                  </a:outerShdw>
                </a:effectLst>
                <a:latin typeface="Tahoma" pitchFamily="34" charset="0"/>
              </a:rPr>
              <a:t>耦合类型与关系</a:t>
            </a:r>
          </a:p>
        </p:txBody>
      </p:sp>
      <p:sp>
        <p:nvSpPr>
          <p:cNvPr id="579588" name="Text Box 4"/>
          <p:cNvSpPr txBox="1">
            <a:spLocks noChangeArrowheads="1"/>
          </p:cNvSpPr>
          <p:nvPr/>
        </p:nvSpPr>
        <p:spPr bwMode="auto">
          <a:xfrm>
            <a:off x="3200400" y="1885950"/>
            <a:ext cx="2362200" cy="457200"/>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    </a:t>
            </a:r>
            <a:r>
              <a:rPr kumimoji="1" lang="zh-CN" altLang="en-US" sz="2400" b="1">
                <a:solidFill>
                  <a:schemeClr val="tx1"/>
                </a:solidFill>
                <a:effectLst>
                  <a:outerShdw blurRad="38100" dist="38100" dir="2700000" algn="tl">
                    <a:srgbClr val="C0C0C0"/>
                  </a:outerShdw>
                </a:effectLst>
                <a:latin typeface="宋体" pitchFamily="2" charset="-122"/>
              </a:rPr>
              <a:t>耦合度</a:t>
            </a:r>
          </a:p>
        </p:txBody>
      </p:sp>
      <p:sp>
        <p:nvSpPr>
          <p:cNvPr id="579589" name="Text Box 5"/>
          <p:cNvSpPr txBox="1">
            <a:spLocks noChangeArrowheads="1"/>
          </p:cNvSpPr>
          <p:nvPr/>
        </p:nvSpPr>
        <p:spPr bwMode="auto">
          <a:xfrm>
            <a:off x="3200400" y="5486400"/>
            <a:ext cx="2362200" cy="457200"/>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 </a:t>
            </a:r>
            <a:r>
              <a:rPr kumimoji="1" lang="zh-CN" altLang="en-US" sz="2400" b="1">
                <a:solidFill>
                  <a:schemeClr val="tx1"/>
                </a:solidFill>
                <a:effectLst>
                  <a:outerShdw blurRad="38100" dist="38100" dir="2700000" algn="tl">
                    <a:srgbClr val="C0C0C0"/>
                  </a:outerShdw>
                </a:effectLst>
                <a:latin typeface="宋体" pitchFamily="2" charset="-122"/>
              </a:rPr>
              <a:t>模块独立性</a:t>
            </a:r>
          </a:p>
        </p:txBody>
      </p:sp>
      <p:sp>
        <p:nvSpPr>
          <p:cNvPr id="579590" name="Line 6"/>
          <p:cNvSpPr>
            <a:spLocks noChangeShapeType="1"/>
          </p:cNvSpPr>
          <p:nvPr/>
        </p:nvSpPr>
        <p:spPr bwMode="auto">
          <a:xfrm>
            <a:off x="5448300" y="5776913"/>
            <a:ext cx="1447800" cy="0"/>
          </a:xfrm>
          <a:prstGeom prst="line">
            <a:avLst/>
          </a:prstGeom>
          <a:noFill/>
          <a:ln w="38100">
            <a:solidFill>
              <a:schemeClr val="tx1"/>
            </a:solidFill>
            <a:miter lim="800000"/>
            <a:headEnd type="triangle" w="med" len="med"/>
            <a:tailEnd/>
          </a:ln>
          <a:effectLst/>
        </p:spPr>
        <p:txBody>
          <a:bodyPr wrap="none" anchor="ctr"/>
          <a:lstStyle/>
          <a:p>
            <a:pPr>
              <a:defRPr/>
            </a:pPr>
            <a:endParaRPr lang="zh-CN" altLang="en-US"/>
          </a:p>
        </p:txBody>
      </p:sp>
      <p:sp>
        <p:nvSpPr>
          <p:cNvPr id="579591" name="Line 7"/>
          <p:cNvSpPr>
            <a:spLocks noChangeShapeType="1"/>
          </p:cNvSpPr>
          <p:nvPr/>
        </p:nvSpPr>
        <p:spPr bwMode="auto">
          <a:xfrm flipH="1">
            <a:off x="1905000" y="5776913"/>
            <a:ext cx="1219200" cy="0"/>
          </a:xfrm>
          <a:prstGeom prst="line">
            <a:avLst/>
          </a:prstGeom>
          <a:noFill/>
          <a:ln w="38100">
            <a:solidFill>
              <a:schemeClr val="tx1"/>
            </a:solidFill>
            <a:miter lim="800000"/>
            <a:headEnd/>
            <a:tailEnd type="triangle" w="med" len="med"/>
          </a:ln>
          <a:effectLst/>
        </p:spPr>
        <p:txBody>
          <a:bodyPr wrap="none" anchor="ctr"/>
          <a:lstStyle/>
          <a:p>
            <a:pPr>
              <a:defRPr/>
            </a:pPr>
            <a:endParaRPr lang="zh-CN" altLang="en-US"/>
          </a:p>
        </p:txBody>
      </p:sp>
      <p:sp>
        <p:nvSpPr>
          <p:cNvPr id="579592" name="Text Box 8"/>
          <p:cNvSpPr txBox="1">
            <a:spLocks noChangeArrowheads="1"/>
          </p:cNvSpPr>
          <p:nvPr/>
        </p:nvSpPr>
        <p:spPr bwMode="auto">
          <a:xfrm>
            <a:off x="7086600" y="5510213"/>
            <a:ext cx="609600" cy="457200"/>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弱</a:t>
            </a:r>
          </a:p>
        </p:txBody>
      </p:sp>
      <p:sp>
        <p:nvSpPr>
          <p:cNvPr id="579593" name="Text Box 9"/>
          <p:cNvSpPr txBox="1">
            <a:spLocks noChangeArrowheads="1"/>
          </p:cNvSpPr>
          <p:nvPr/>
        </p:nvSpPr>
        <p:spPr bwMode="auto">
          <a:xfrm>
            <a:off x="1371600" y="5529263"/>
            <a:ext cx="609600" cy="457200"/>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强</a:t>
            </a:r>
          </a:p>
        </p:txBody>
      </p:sp>
      <p:sp>
        <p:nvSpPr>
          <p:cNvPr id="579594" name="Line 10"/>
          <p:cNvSpPr>
            <a:spLocks noChangeShapeType="1"/>
          </p:cNvSpPr>
          <p:nvPr/>
        </p:nvSpPr>
        <p:spPr bwMode="auto">
          <a:xfrm>
            <a:off x="4953000" y="2190750"/>
            <a:ext cx="1524000" cy="0"/>
          </a:xfrm>
          <a:prstGeom prst="line">
            <a:avLst/>
          </a:prstGeom>
          <a:noFill/>
          <a:ln w="38100">
            <a:solidFill>
              <a:schemeClr val="tx1"/>
            </a:solidFill>
            <a:miter lim="800000"/>
            <a:headEnd/>
            <a:tailEnd type="triangle" w="med" len="med"/>
          </a:ln>
          <a:effectLst/>
        </p:spPr>
        <p:txBody>
          <a:bodyPr wrap="none" anchor="ctr"/>
          <a:lstStyle/>
          <a:p>
            <a:pPr>
              <a:defRPr/>
            </a:pPr>
            <a:endParaRPr lang="zh-CN" altLang="en-US"/>
          </a:p>
        </p:txBody>
      </p:sp>
      <p:sp>
        <p:nvSpPr>
          <p:cNvPr id="579595" name="Line 11"/>
          <p:cNvSpPr>
            <a:spLocks noChangeShapeType="1"/>
          </p:cNvSpPr>
          <p:nvPr/>
        </p:nvSpPr>
        <p:spPr bwMode="auto">
          <a:xfrm>
            <a:off x="2133600" y="2209800"/>
            <a:ext cx="1295400" cy="0"/>
          </a:xfrm>
          <a:prstGeom prst="line">
            <a:avLst/>
          </a:prstGeom>
          <a:noFill/>
          <a:ln w="38100">
            <a:solidFill>
              <a:schemeClr val="tx1"/>
            </a:solidFill>
            <a:miter lim="800000"/>
            <a:headEnd/>
            <a:tailEnd/>
          </a:ln>
          <a:effectLst/>
        </p:spPr>
        <p:txBody>
          <a:bodyPr wrap="none" anchor="ctr"/>
          <a:lstStyle/>
          <a:p>
            <a:pPr>
              <a:defRPr/>
            </a:pPr>
            <a:endParaRPr lang="zh-CN" altLang="en-US"/>
          </a:p>
        </p:txBody>
      </p:sp>
      <p:sp>
        <p:nvSpPr>
          <p:cNvPr id="579596" name="Text Box 12"/>
          <p:cNvSpPr txBox="1">
            <a:spLocks noChangeArrowheads="1"/>
          </p:cNvSpPr>
          <p:nvPr/>
        </p:nvSpPr>
        <p:spPr bwMode="auto">
          <a:xfrm>
            <a:off x="1524000" y="1962150"/>
            <a:ext cx="533400" cy="457200"/>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低</a:t>
            </a:r>
          </a:p>
        </p:txBody>
      </p:sp>
      <p:sp>
        <p:nvSpPr>
          <p:cNvPr id="579597" name="Text Box 13"/>
          <p:cNvSpPr txBox="1">
            <a:spLocks noChangeArrowheads="1"/>
          </p:cNvSpPr>
          <p:nvPr/>
        </p:nvSpPr>
        <p:spPr bwMode="auto">
          <a:xfrm>
            <a:off x="6553200" y="1962150"/>
            <a:ext cx="533400" cy="457200"/>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高</a:t>
            </a:r>
          </a:p>
        </p:txBody>
      </p:sp>
      <p:sp>
        <p:nvSpPr>
          <p:cNvPr id="579601" name="Rectangle 17"/>
          <p:cNvSpPr>
            <a:spLocks noChangeArrowheads="1"/>
          </p:cNvSpPr>
          <p:nvPr/>
        </p:nvSpPr>
        <p:spPr bwMode="auto">
          <a:xfrm>
            <a:off x="5775325" y="2698750"/>
            <a:ext cx="609600" cy="23622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公</a:t>
            </a:r>
          </a:p>
          <a:p>
            <a:pPr algn="ctr" eaLnBrk="1"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共</a:t>
            </a:r>
          </a:p>
          <a:p>
            <a:pPr algn="ctr" eaLnBrk="1"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耦</a:t>
            </a:r>
          </a:p>
          <a:p>
            <a:pPr algn="ctr" eaLnBrk="1"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合</a:t>
            </a:r>
          </a:p>
        </p:txBody>
      </p:sp>
      <p:sp>
        <p:nvSpPr>
          <p:cNvPr id="579602" name="Rectangle 18"/>
          <p:cNvSpPr>
            <a:spLocks noChangeArrowheads="1"/>
          </p:cNvSpPr>
          <p:nvPr/>
        </p:nvSpPr>
        <p:spPr bwMode="auto">
          <a:xfrm>
            <a:off x="7108825" y="2698750"/>
            <a:ext cx="609600" cy="23622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内</a:t>
            </a:r>
          </a:p>
          <a:p>
            <a:pPr algn="ctr" eaLnBrk="1"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容</a:t>
            </a:r>
          </a:p>
          <a:p>
            <a:pPr algn="ctr" eaLnBrk="1"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耦</a:t>
            </a:r>
          </a:p>
          <a:p>
            <a:pPr algn="ctr" eaLnBrk="1"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合</a:t>
            </a:r>
          </a:p>
        </p:txBody>
      </p:sp>
      <p:sp>
        <p:nvSpPr>
          <p:cNvPr id="579603" name="Rectangle 19"/>
          <p:cNvSpPr>
            <a:spLocks noChangeArrowheads="1"/>
          </p:cNvSpPr>
          <p:nvPr/>
        </p:nvSpPr>
        <p:spPr bwMode="auto">
          <a:xfrm>
            <a:off x="4479925" y="2698750"/>
            <a:ext cx="609600" cy="23622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控</a:t>
            </a:r>
          </a:p>
          <a:p>
            <a:pPr algn="ctr" eaLnBrk="1"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制</a:t>
            </a:r>
          </a:p>
          <a:p>
            <a:pPr algn="ctr" eaLnBrk="1"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耦</a:t>
            </a:r>
          </a:p>
          <a:p>
            <a:pPr algn="ctr" eaLnBrk="1"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合</a:t>
            </a:r>
          </a:p>
        </p:txBody>
      </p:sp>
      <p:sp>
        <p:nvSpPr>
          <p:cNvPr id="579604" name="Rectangle 20"/>
          <p:cNvSpPr>
            <a:spLocks noChangeArrowheads="1"/>
          </p:cNvSpPr>
          <p:nvPr/>
        </p:nvSpPr>
        <p:spPr bwMode="auto">
          <a:xfrm>
            <a:off x="1993900" y="2695575"/>
            <a:ext cx="609600" cy="2362200"/>
          </a:xfrm>
          <a:prstGeom prst="rect">
            <a:avLst/>
          </a:prstGeom>
          <a:solidFill>
            <a:schemeClr val="accent1"/>
          </a:solidFill>
          <a:ln w="9525">
            <a:solidFill>
              <a:schemeClr val="tx1"/>
            </a:solidFill>
            <a:miter lim="800000"/>
            <a:headEnd/>
            <a:tailEnd/>
          </a:ln>
          <a:effectLst/>
        </p:spPr>
        <p:txBody>
          <a:bodyPr wrap="none" anchor="ctr"/>
          <a:lstStyle/>
          <a:p>
            <a:pPr algn="ctr" eaLnBrk="1" fontAlgn="t"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数</a:t>
            </a:r>
          </a:p>
          <a:p>
            <a:pPr algn="ctr" eaLnBrk="1" fontAlgn="t"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据</a:t>
            </a:r>
          </a:p>
          <a:p>
            <a:pPr algn="ctr" eaLnBrk="1" fontAlgn="t"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耦</a:t>
            </a:r>
          </a:p>
          <a:p>
            <a:pPr algn="ctr" eaLnBrk="1" fontAlgn="t"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合</a:t>
            </a:r>
          </a:p>
        </p:txBody>
      </p:sp>
      <p:sp>
        <p:nvSpPr>
          <p:cNvPr id="579606" name="Rectangle 22"/>
          <p:cNvSpPr>
            <a:spLocks noChangeArrowheads="1"/>
          </p:cNvSpPr>
          <p:nvPr/>
        </p:nvSpPr>
        <p:spPr bwMode="auto">
          <a:xfrm>
            <a:off x="3260725" y="2698750"/>
            <a:ext cx="609600" cy="2362200"/>
          </a:xfrm>
          <a:prstGeom prst="rect">
            <a:avLst/>
          </a:prstGeom>
          <a:solidFill>
            <a:schemeClr val="accent1"/>
          </a:solidFill>
          <a:ln w="9525">
            <a:solidFill>
              <a:schemeClr val="tx1"/>
            </a:solidFill>
            <a:miter lim="800000"/>
            <a:headEnd/>
            <a:tailEnd/>
          </a:ln>
          <a:effectLst/>
        </p:spPr>
        <p:txBody>
          <a:bodyPr wrap="none" lIns="126000" anchor="ctr"/>
          <a:lstStyle/>
          <a:p>
            <a:pPr eaLnBrk="1"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特</a:t>
            </a:r>
          </a:p>
          <a:p>
            <a:pPr eaLnBrk="1"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征</a:t>
            </a:r>
          </a:p>
          <a:p>
            <a:pPr eaLnBrk="1"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耦</a:t>
            </a:r>
          </a:p>
          <a:p>
            <a:pPr eaLnBrk="1"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合</a:t>
            </a:r>
          </a:p>
        </p:txBody>
      </p:sp>
      <p:sp>
        <p:nvSpPr>
          <p:cNvPr id="579609" name="Rectangle 25"/>
          <p:cNvSpPr>
            <a:spLocks noChangeArrowheads="1"/>
          </p:cNvSpPr>
          <p:nvPr/>
        </p:nvSpPr>
        <p:spPr bwMode="auto">
          <a:xfrm>
            <a:off x="900113" y="2708275"/>
            <a:ext cx="609600" cy="2362200"/>
          </a:xfrm>
          <a:prstGeom prst="rect">
            <a:avLst/>
          </a:prstGeom>
          <a:solidFill>
            <a:schemeClr val="accent1"/>
          </a:solidFill>
          <a:ln w="9525">
            <a:solidFill>
              <a:schemeClr val="tx1"/>
            </a:solidFill>
            <a:miter lim="800000"/>
            <a:headEnd/>
            <a:tailEnd/>
          </a:ln>
          <a:effectLst/>
        </p:spPr>
        <p:txBody>
          <a:bodyPr wrap="none" anchor="ctr"/>
          <a:lstStyle/>
          <a:p>
            <a:pPr algn="ctr" eaLnBrk="1" fontAlgn="t"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非</a:t>
            </a:r>
          </a:p>
          <a:p>
            <a:pPr algn="ctr" eaLnBrk="1" fontAlgn="t"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直</a:t>
            </a:r>
          </a:p>
          <a:p>
            <a:pPr algn="ctr" eaLnBrk="1" fontAlgn="t"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接</a:t>
            </a:r>
          </a:p>
          <a:p>
            <a:pPr algn="ctr" eaLnBrk="1" fontAlgn="t"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耦</a:t>
            </a:r>
          </a:p>
          <a:p>
            <a:pPr algn="ctr" eaLnBrk="1" fontAlgn="t"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合</a:t>
            </a:r>
          </a:p>
        </p:txBody>
      </p:sp>
      <p:sp>
        <p:nvSpPr>
          <p:cNvPr id="579612" name="Rectangle 28"/>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Tree>
  </p:cSld>
  <p:clrMapOvr>
    <a:masterClrMapping/>
  </p:clrMapOvr>
  <p:transition>
    <p:randomBar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p:cNvSpPr>
            <a:spLocks noChangeArrowheads="1"/>
          </p:cNvSpPr>
          <p:nvPr/>
        </p:nvSpPr>
        <p:spPr bwMode="auto">
          <a:xfrm>
            <a:off x="230188" y="2308225"/>
            <a:ext cx="8675687" cy="1130300"/>
          </a:xfrm>
          <a:prstGeom prst="rect">
            <a:avLst/>
          </a:prstGeom>
          <a:noFill/>
          <a:ln w="12700">
            <a:noFill/>
            <a:miter lim="800000"/>
            <a:headEnd/>
            <a:tailEnd/>
          </a:ln>
          <a:effectLst/>
        </p:spPr>
        <p:txBody>
          <a:bodyPr lIns="92075" tIns="46038" rIns="92075" bIns="46038"/>
          <a:lstStyle/>
          <a:p>
            <a:pPr marL="342900" indent="-342900">
              <a:lnSpc>
                <a:spcPct val="130000"/>
              </a:lnSpc>
              <a:spcBef>
                <a:spcPct val="20000"/>
              </a:spcBef>
              <a:spcAft>
                <a:spcPct val="0"/>
              </a:spcAft>
              <a:buClr>
                <a:schemeClr val="tx1"/>
              </a:buClr>
              <a:buFont typeface="Monotype Sorts" pitchFamily="2" charset="2"/>
              <a:buNone/>
              <a:defRPr/>
            </a:pPr>
            <a:r>
              <a:rPr kumimoji="1" lang="en-US" altLang="zh-CN" sz="2400" b="1">
                <a:solidFill>
                  <a:schemeClr val="tx2"/>
                </a:solidFill>
                <a:effectLst>
                  <a:outerShdw blurRad="38100" dist="38100" dir="2700000" algn="tl">
                    <a:srgbClr val="C0C0C0"/>
                  </a:outerShdw>
                </a:effectLst>
                <a:latin typeface="宋体" pitchFamily="2" charset="-122"/>
              </a:rPr>
              <a:t>(2) </a:t>
            </a:r>
            <a:r>
              <a:rPr kumimoji="1" lang="zh-CN" altLang="en-US" sz="2400" b="1">
                <a:solidFill>
                  <a:schemeClr val="tx2"/>
                </a:solidFill>
                <a:effectLst>
                  <a:outerShdw blurRad="38100" dist="38100" dir="2700000" algn="tl">
                    <a:srgbClr val="C0C0C0"/>
                  </a:outerShdw>
                </a:effectLst>
                <a:latin typeface="宋体" pitchFamily="2" charset="-122"/>
              </a:rPr>
              <a:t>数据耦合：</a:t>
            </a:r>
            <a:r>
              <a:rPr kumimoji="1" lang="zh-CN" altLang="en-US" sz="2400" b="1">
                <a:solidFill>
                  <a:schemeClr val="tx1"/>
                </a:solidFill>
                <a:effectLst>
                  <a:outerShdw blurRad="38100" dist="38100" dir="2700000" algn="tl">
                    <a:srgbClr val="C0C0C0"/>
                  </a:outerShdw>
                </a:effectLst>
                <a:latin typeface="宋体" pitchFamily="2" charset="-122"/>
              </a:rPr>
              <a:t>一个模块传送给另一个模块的参数是一个单个的数据项或者单个数据项组成的数组。</a:t>
            </a:r>
          </a:p>
        </p:txBody>
      </p:sp>
      <p:grpSp>
        <p:nvGrpSpPr>
          <p:cNvPr id="36867" name="Group 3"/>
          <p:cNvGrpSpPr>
            <a:grpSpLocks/>
          </p:cNvGrpSpPr>
          <p:nvPr/>
        </p:nvGrpSpPr>
        <p:grpSpPr bwMode="auto">
          <a:xfrm>
            <a:off x="2133600" y="4124325"/>
            <a:ext cx="4016375" cy="2184400"/>
            <a:chOff x="1344" y="1968"/>
            <a:chExt cx="2530" cy="1376"/>
          </a:xfrm>
        </p:grpSpPr>
        <p:sp useBgFill="1">
          <p:nvSpPr>
            <p:cNvPr id="646148" name="Rectangle 4"/>
            <p:cNvSpPr>
              <a:spLocks noChangeArrowheads="1"/>
            </p:cNvSpPr>
            <p:nvPr/>
          </p:nvSpPr>
          <p:spPr bwMode="auto">
            <a:xfrm>
              <a:off x="2024" y="1968"/>
              <a:ext cx="1192" cy="376"/>
            </a:xfrm>
            <a:prstGeom prst="rect">
              <a:avLst/>
            </a:prstGeom>
            <a:ln w="25400">
              <a:solidFill>
                <a:schemeClr val="tx1"/>
              </a:solidFill>
              <a:miter lim="800000"/>
              <a:headEnd/>
              <a:tailEnd/>
            </a:ln>
            <a:effectLst/>
          </p:spPr>
          <p:txBody>
            <a:bodyPr wrap="none" anchor="ctr"/>
            <a:lstStyle/>
            <a:p>
              <a:pPr>
                <a:defRPr/>
              </a:pPr>
              <a:endParaRPr lang="zh-CN" altLang="en-US"/>
            </a:p>
          </p:txBody>
        </p:sp>
        <p:sp>
          <p:nvSpPr>
            <p:cNvPr id="646149" name="Line 5"/>
            <p:cNvSpPr>
              <a:spLocks noChangeShapeType="1"/>
            </p:cNvSpPr>
            <p:nvPr/>
          </p:nvSpPr>
          <p:spPr bwMode="auto">
            <a:xfrm flipH="1">
              <a:off x="1968" y="2344"/>
              <a:ext cx="336" cy="661"/>
            </a:xfrm>
            <a:prstGeom prst="line">
              <a:avLst/>
            </a:prstGeom>
            <a:noFill/>
            <a:ln w="25400">
              <a:solidFill>
                <a:srgbClr val="00FF00"/>
              </a:solidFill>
              <a:round/>
              <a:headEnd type="none" w="sm" len="sm"/>
              <a:tailEnd type="stealth" w="med" len="lg"/>
            </a:ln>
            <a:effectLst/>
          </p:spPr>
          <p:txBody>
            <a:bodyPr wrap="none" anchor="ctr"/>
            <a:lstStyle/>
            <a:p>
              <a:pPr>
                <a:defRPr/>
              </a:pPr>
              <a:endParaRPr lang="zh-CN" altLang="en-US"/>
            </a:p>
          </p:txBody>
        </p:sp>
        <p:sp>
          <p:nvSpPr>
            <p:cNvPr id="646150" name="Line 6"/>
            <p:cNvSpPr>
              <a:spLocks noChangeShapeType="1"/>
            </p:cNvSpPr>
            <p:nvPr/>
          </p:nvSpPr>
          <p:spPr bwMode="auto">
            <a:xfrm>
              <a:off x="2880" y="2344"/>
              <a:ext cx="384" cy="576"/>
            </a:xfrm>
            <a:prstGeom prst="line">
              <a:avLst/>
            </a:prstGeom>
            <a:noFill/>
            <a:ln w="25400">
              <a:solidFill>
                <a:srgbClr val="00FF00"/>
              </a:solidFill>
              <a:round/>
              <a:headEnd type="none" w="sm" len="sm"/>
              <a:tailEnd type="stealth" w="med" len="lg"/>
            </a:ln>
            <a:effectLst/>
          </p:spPr>
          <p:txBody>
            <a:bodyPr wrap="none" anchor="ctr"/>
            <a:lstStyle/>
            <a:p>
              <a:pPr>
                <a:defRPr/>
              </a:pPr>
              <a:endParaRPr lang="zh-CN" altLang="en-US"/>
            </a:p>
          </p:txBody>
        </p:sp>
        <p:sp>
          <p:nvSpPr>
            <p:cNvPr id="36873" name="Rectangle 7"/>
            <p:cNvSpPr>
              <a:spLocks noChangeArrowheads="1"/>
            </p:cNvSpPr>
            <p:nvPr/>
          </p:nvSpPr>
          <p:spPr bwMode="auto">
            <a:xfrm>
              <a:off x="2102" y="2022"/>
              <a:ext cx="1076" cy="288"/>
            </a:xfrm>
            <a:prstGeom prst="rect">
              <a:avLst/>
            </a:prstGeom>
            <a:noFill/>
            <a:ln w="9525">
              <a:noFill/>
              <a:miter lim="800000"/>
              <a:headEnd/>
              <a:tailEnd/>
            </a:ln>
          </p:spPr>
          <p:txBody>
            <a:bodyPr wrap="none" lIns="92075" tIns="46038" rIns="92075" bIns="46038">
              <a:spAutoFit/>
            </a:bodyPr>
            <a:lstStyle/>
            <a:p>
              <a:pPr>
                <a:lnSpc>
                  <a:spcPct val="100000"/>
                </a:lnSpc>
                <a:spcAft>
                  <a:spcPct val="0"/>
                </a:spcAft>
                <a:buClrTx/>
                <a:buSzTx/>
                <a:buFontTx/>
                <a:buNone/>
              </a:pPr>
              <a:r>
                <a:rPr kumimoji="1" lang="zh-CN" altLang="en-US" sz="2400" b="1">
                  <a:solidFill>
                    <a:schemeClr val="tx1"/>
                  </a:solidFill>
                  <a:effectLst/>
                  <a:latin typeface="宋体" pitchFamily="2" charset="-122"/>
                </a:rPr>
                <a:t>计算水电费</a:t>
              </a:r>
            </a:p>
          </p:txBody>
        </p:sp>
        <p:sp useBgFill="1">
          <p:nvSpPr>
            <p:cNvPr id="646152" name="Rectangle 8"/>
            <p:cNvSpPr>
              <a:spLocks noChangeArrowheads="1"/>
            </p:cNvSpPr>
            <p:nvPr/>
          </p:nvSpPr>
          <p:spPr bwMode="auto">
            <a:xfrm>
              <a:off x="1344" y="2968"/>
              <a:ext cx="957" cy="376"/>
            </a:xfrm>
            <a:prstGeom prst="rect">
              <a:avLst/>
            </a:prstGeom>
            <a:ln w="25400">
              <a:solidFill>
                <a:schemeClr val="tx1"/>
              </a:solidFill>
              <a:miter lim="800000"/>
              <a:headEnd/>
              <a:tailEnd/>
            </a:ln>
            <a:effectLst/>
          </p:spPr>
          <p:txBody>
            <a:bodyPr wrap="none" anchor="ctr"/>
            <a:lstStyle/>
            <a:p>
              <a:pPr>
                <a:defRPr/>
              </a:pPr>
              <a:endParaRPr lang="zh-CN" altLang="en-US"/>
            </a:p>
          </p:txBody>
        </p:sp>
        <p:sp>
          <p:nvSpPr>
            <p:cNvPr id="36875" name="Rectangle 9"/>
            <p:cNvSpPr>
              <a:spLocks noChangeArrowheads="1"/>
            </p:cNvSpPr>
            <p:nvPr/>
          </p:nvSpPr>
          <p:spPr bwMode="auto">
            <a:xfrm>
              <a:off x="1344" y="3016"/>
              <a:ext cx="884" cy="288"/>
            </a:xfrm>
            <a:prstGeom prst="rect">
              <a:avLst/>
            </a:prstGeom>
            <a:noFill/>
            <a:ln w="9525">
              <a:noFill/>
              <a:miter lim="800000"/>
              <a:headEnd/>
              <a:tailEnd/>
            </a:ln>
          </p:spPr>
          <p:txBody>
            <a:bodyPr wrap="none" lIns="92075" tIns="46038" rIns="92075" bIns="46038">
              <a:spAutoFit/>
            </a:bodyPr>
            <a:lstStyle/>
            <a:p>
              <a:pPr>
                <a:lnSpc>
                  <a:spcPct val="100000"/>
                </a:lnSpc>
                <a:spcAft>
                  <a:spcPct val="0"/>
                </a:spcAft>
                <a:buClrTx/>
                <a:buSzTx/>
                <a:buFontTx/>
                <a:buNone/>
              </a:pPr>
              <a:r>
                <a:rPr kumimoji="1" lang="zh-CN" altLang="en-US" sz="2400" b="1">
                  <a:solidFill>
                    <a:schemeClr val="tx1"/>
                  </a:solidFill>
                  <a:effectLst/>
                  <a:latin typeface="宋体" pitchFamily="2" charset="-122"/>
                </a:rPr>
                <a:t>计算水费</a:t>
              </a:r>
            </a:p>
          </p:txBody>
        </p:sp>
        <p:sp useBgFill="1">
          <p:nvSpPr>
            <p:cNvPr id="646154" name="Rectangle 10"/>
            <p:cNvSpPr>
              <a:spLocks noChangeArrowheads="1"/>
            </p:cNvSpPr>
            <p:nvPr/>
          </p:nvSpPr>
          <p:spPr bwMode="auto">
            <a:xfrm>
              <a:off x="2850" y="2914"/>
              <a:ext cx="957" cy="376"/>
            </a:xfrm>
            <a:prstGeom prst="rect">
              <a:avLst/>
            </a:prstGeom>
            <a:ln w="25400">
              <a:solidFill>
                <a:schemeClr val="tx1"/>
              </a:solidFill>
              <a:miter lim="800000"/>
              <a:headEnd/>
              <a:tailEnd/>
            </a:ln>
            <a:effectLst/>
          </p:spPr>
          <p:txBody>
            <a:bodyPr wrap="none" anchor="ctr"/>
            <a:lstStyle/>
            <a:p>
              <a:pPr>
                <a:defRPr/>
              </a:pPr>
              <a:endParaRPr lang="zh-CN" altLang="en-US"/>
            </a:p>
          </p:txBody>
        </p:sp>
        <p:sp>
          <p:nvSpPr>
            <p:cNvPr id="36877" name="Rectangle 11"/>
            <p:cNvSpPr>
              <a:spLocks noChangeArrowheads="1"/>
            </p:cNvSpPr>
            <p:nvPr/>
          </p:nvSpPr>
          <p:spPr bwMode="auto">
            <a:xfrm>
              <a:off x="2928" y="2968"/>
              <a:ext cx="884" cy="288"/>
            </a:xfrm>
            <a:prstGeom prst="rect">
              <a:avLst/>
            </a:prstGeom>
            <a:noFill/>
            <a:ln w="9525">
              <a:noFill/>
              <a:miter lim="800000"/>
              <a:headEnd/>
              <a:tailEnd/>
            </a:ln>
          </p:spPr>
          <p:txBody>
            <a:bodyPr wrap="none" lIns="92075" tIns="46038" rIns="92075" bIns="46038">
              <a:spAutoFit/>
            </a:bodyPr>
            <a:lstStyle/>
            <a:p>
              <a:pPr>
                <a:lnSpc>
                  <a:spcPct val="100000"/>
                </a:lnSpc>
                <a:spcAft>
                  <a:spcPct val="0"/>
                </a:spcAft>
                <a:buClrTx/>
                <a:buSzTx/>
                <a:buFontTx/>
                <a:buNone/>
              </a:pPr>
              <a:r>
                <a:rPr kumimoji="1" lang="zh-CN" altLang="en-US" sz="2400" b="1">
                  <a:solidFill>
                    <a:schemeClr val="tx1"/>
                  </a:solidFill>
                  <a:effectLst/>
                  <a:latin typeface="宋体" pitchFamily="2" charset="-122"/>
                </a:rPr>
                <a:t>计算电费</a:t>
              </a:r>
            </a:p>
          </p:txBody>
        </p:sp>
        <p:sp>
          <p:nvSpPr>
            <p:cNvPr id="646156" name="Line 12"/>
            <p:cNvSpPr>
              <a:spLocks noChangeShapeType="1"/>
            </p:cNvSpPr>
            <p:nvPr/>
          </p:nvSpPr>
          <p:spPr bwMode="auto">
            <a:xfrm flipH="1">
              <a:off x="1872" y="2392"/>
              <a:ext cx="259" cy="440"/>
            </a:xfrm>
            <a:prstGeom prst="line">
              <a:avLst/>
            </a:prstGeom>
            <a:noFill/>
            <a:ln w="25400">
              <a:solidFill>
                <a:schemeClr val="tx1"/>
              </a:solidFill>
              <a:round/>
              <a:headEnd type="none" w="sm" len="sm"/>
              <a:tailEnd type="stealth" w="med" len="lg"/>
            </a:ln>
            <a:effectLst/>
          </p:spPr>
          <p:txBody>
            <a:bodyPr wrap="none" anchor="ctr"/>
            <a:lstStyle/>
            <a:p>
              <a:pPr>
                <a:defRPr/>
              </a:pPr>
              <a:endParaRPr lang="zh-CN" altLang="en-US"/>
            </a:p>
          </p:txBody>
        </p:sp>
        <p:sp>
          <p:nvSpPr>
            <p:cNvPr id="646157" name="Line 13"/>
            <p:cNvSpPr>
              <a:spLocks noChangeShapeType="1"/>
            </p:cNvSpPr>
            <p:nvPr/>
          </p:nvSpPr>
          <p:spPr bwMode="auto">
            <a:xfrm flipV="1">
              <a:off x="2208" y="2440"/>
              <a:ext cx="212" cy="385"/>
            </a:xfrm>
            <a:prstGeom prst="line">
              <a:avLst/>
            </a:prstGeom>
            <a:noFill/>
            <a:ln w="25400">
              <a:solidFill>
                <a:schemeClr val="tx1"/>
              </a:solidFill>
              <a:round/>
              <a:headEnd type="none" w="sm" len="sm"/>
              <a:tailEnd type="stealth" w="med" len="lg"/>
            </a:ln>
            <a:effectLst/>
          </p:spPr>
          <p:txBody>
            <a:bodyPr wrap="none" anchor="ctr"/>
            <a:lstStyle/>
            <a:p>
              <a:pPr>
                <a:defRPr/>
              </a:pPr>
              <a:endParaRPr lang="zh-CN" altLang="en-US"/>
            </a:p>
          </p:txBody>
        </p:sp>
        <p:sp>
          <p:nvSpPr>
            <p:cNvPr id="36880" name="Rectangle 14"/>
            <p:cNvSpPr>
              <a:spLocks noChangeArrowheads="1"/>
            </p:cNvSpPr>
            <p:nvPr/>
          </p:nvSpPr>
          <p:spPr bwMode="auto">
            <a:xfrm>
              <a:off x="1344" y="2392"/>
              <a:ext cx="706" cy="288"/>
            </a:xfrm>
            <a:prstGeom prst="rect">
              <a:avLst/>
            </a:prstGeom>
            <a:noFill/>
            <a:ln w="9525">
              <a:noFill/>
              <a:miter lim="800000"/>
              <a:headEnd/>
              <a:tailEnd/>
            </a:ln>
          </p:spPr>
          <p:txBody>
            <a:bodyPr lIns="92075" tIns="46038" rIns="92075" bIns="46038">
              <a:spAutoFit/>
            </a:bodyPr>
            <a:lstStyle/>
            <a:p>
              <a:pPr>
                <a:lnSpc>
                  <a:spcPct val="100000"/>
                </a:lnSpc>
                <a:spcAft>
                  <a:spcPct val="0"/>
                </a:spcAft>
                <a:buClrTx/>
                <a:buSzTx/>
                <a:buFontTx/>
                <a:buNone/>
              </a:pPr>
              <a:r>
                <a:rPr kumimoji="1" lang="zh-CN" altLang="en-US" sz="2400" b="1">
                  <a:solidFill>
                    <a:schemeClr val="tx1"/>
                  </a:solidFill>
                  <a:effectLst/>
                  <a:latin typeface="宋体" pitchFamily="2" charset="-122"/>
                </a:rPr>
                <a:t>用水量</a:t>
              </a:r>
            </a:p>
          </p:txBody>
        </p:sp>
        <p:sp>
          <p:nvSpPr>
            <p:cNvPr id="36881" name="Rectangle 15"/>
            <p:cNvSpPr>
              <a:spLocks noChangeArrowheads="1"/>
            </p:cNvSpPr>
            <p:nvPr/>
          </p:nvSpPr>
          <p:spPr bwMode="auto">
            <a:xfrm>
              <a:off x="3168" y="2392"/>
              <a:ext cx="706" cy="250"/>
            </a:xfrm>
            <a:prstGeom prst="rect">
              <a:avLst/>
            </a:prstGeom>
            <a:noFill/>
            <a:ln w="9525">
              <a:noFill/>
              <a:miter lim="800000"/>
              <a:headEnd/>
              <a:tailEnd/>
            </a:ln>
          </p:spPr>
          <p:txBody>
            <a:bodyPr lIns="92075" tIns="46038" rIns="92075" bIns="46038">
              <a:spAutoFit/>
            </a:bodyPr>
            <a:lstStyle/>
            <a:p>
              <a:pPr>
                <a:lnSpc>
                  <a:spcPct val="100000"/>
                </a:lnSpc>
                <a:spcAft>
                  <a:spcPct val="0"/>
                </a:spcAft>
                <a:buClrTx/>
                <a:buSzTx/>
                <a:buFontTx/>
                <a:buNone/>
              </a:pPr>
              <a:r>
                <a:rPr kumimoji="1" lang="zh-CN" altLang="en-US" sz="2000" b="1">
                  <a:solidFill>
                    <a:schemeClr val="tx1"/>
                  </a:solidFill>
                  <a:effectLst/>
                  <a:latin typeface="宋体" pitchFamily="2" charset="-122"/>
                </a:rPr>
                <a:t>用电量</a:t>
              </a:r>
            </a:p>
          </p:txBody>
        </p:sp>
        <p:sp>
          <p:nvSpPr>
            <p:cNvPr id="646160" name="Line 16"/>
            <p:cNvSpPr>
              <a:spLocks noChangeShapeType="1"/>
            </p:cNvSpPr>
            <p:nvPr/>
          </p:nvSpPr>
          <p:spPr bwMode="auto">
            <a:xfrm>
              <a:off x="3072" y="2488"/>
              <a:ext cx="192" cy="288"/>
            </a:xfrm>
            <a:prstGeom prst="line">
              <a:avLst/>
            </a:prstGeom>
            <a:noFill/>
            <a:ln w="25400">
              <a:solidFill>
                <a:schemeClr val="tx1"/>
              </a:solidFill>
              <a:round/>
              <a:headEnd type="none" w="sm" len="sm"/>
              <a:tailEnd type="stealth" w="med" len="lg"/>
            </a:ln>
            <a:effectLst/>
          </p:spPr>
          <p:txBody>
            <a:bodyPr wrap="none" anchor="ctr"/>
            <a:lstStyle/>
            <a:p>
              <a:pPr>
                <a:defRPr/>
              </a:pPr>
              <a:endParaRPr lang="zh-CN" altLang="en-US"/>
            </a:p>
          </p:txBody>
        </p:sp>
        <p:sp>
          <p:nvSpPr>
            <p:cNvPr id="646161" name="Line 17"/>
            <p:cNvSpPr>
              <a:spLocks noChangeShapeType="1"/>
            </p:cNvSpPr>
            <p:nvPr/>
          </p:nvSpPr>
          <p:spPr bwMode="auto">
            <a:xfrm flipH="1" flipV="1">
              <a:off x="2928" y="2488"/>
              <a:ext cx="144" cy="288"/>
            </a:xfrm>
            <a:prstGeom prst="line">
              <a:avLst/>
            </a:prstGeom>
            <a:noFill/>
            <a:ln w="25400">
              <a:solidFill>
                <a:schemeClr val="tx1"/>
              </a:solidFill>
              <a:round/>
              <a:headEnd type="none" w="sm" len="sm"/>
              <a:tailEnd type="stealth" w="med" len="lg"/>
            </a:ln>
            <a:effectLst/>
          </p:spPr>
          <p:txBody>
            <a:bodyPr wrap="none" anchor="ctr"/>
            <a:lstStyle/>
            <a:p>
              <a:pPr>
                <a:defRPr/>
              </a:pPr>
              <a:endParaRPr lang="zh-CN" altLang="en-US"/>
            </a:p>
          </p:txBody>
        </p:sp>
        <p:sp>
          <p:nvSpPr>
            <p:cNvPr id="36884" name="Rectangle 18"/>
            <p:cNvSpPr>
              <a:spLocks noChangeArrowheads="1"/>
            </p:cNvSpPr>
            <p:nvPr/>
          </p:nvSpPr>
          <p:spPr bwMode="auto">
            <a:xfrm>
              <a:off x="2400" y="2392"/>
              <a:ext cx="336" cy="518"/>
            </a:xfrm>
            <a:prstGeom prst="rect">
              <a:avLst/>
            </a:prstGeom>
            <a:noFill/>
            <a:ln w="9525">
              <a:noFill/>
              <a:miter lim="800000"/>
              <a:headEnd/>
              <a:tailEnd/>
            </a:ln>
          </p:spPr>
          <p:txBody>
            <a:bodyPr lIns="92075" tIns="46038" rIns="92075" bIns="46038">
              <a:spAutoFit/>
            </a:bodyPr>
            <a:lstStyle/>
            <a:p>
              <a:pPr>
                <a:lnSpc>
                  <a:spcPct val="100000"/>
                </a:lnSpc>
                <a:spcAft>
                  <a:spcPct val="0"/>
                </a:spcAft>
                <a:buClrTx/>
                <a:buSzTx/>
                <a:buFontTx/>
                <a:buNone/>
              </a:pPr>
              <a:r>
                <a:rPr kumimoji="1" lang="zh-CN" altLang="en-US" sz="2400" b="1">
                  <a:solidFill>
                    <a:schemeClr val="tx1"/>
                  </a:solidFill>
                  <a:effectLst/>
                  <a:latin typeface="宋体" pitchFamily="2" charset="-122"/>
                </a:rPr>
                <a:t>水费</a:t>
              </a:r>
            </a:p>
          </p:txBody>
        </p:sp>
        <p:sp>
          <p:nvSpPr>
            <p:cNvPr id="36885" name="Rectangle 19"/>
            <p:cNvSpPr>
              <a:spLocks noChangeArrowheads="1"/>
            </p:cNvSpPr>
            <p:nvPr/>
          </p:nvSpPr>
          <p:spPr bwMode="auto">
            <a:xfrm>
              <a:off x="2688" y="2488"/>
              <a:ext cx="336" cy="442"/>
            </a:xfrm>
            <a:prstGeom prst="rect">
              <a:avLst/>
            </a:prstGeom>
            <a:noFill/>
            <a:ln w="9525">
              <a:noFill/>
              <a:miter lim="800000"/>
              <a:headEnd/>
              <a:tailEnd/>
            </a:ln>
          </p:spPr>
          <p:txBody>
            <a:bodyPr lIns="92075" tIns="46038" rIns="92075" bIns="46038">
              <a:spAutoFit/>
            </a:bodyPr>
            <a:lstStyle/>
            <a:p>
              <a:pPr>
                <a:lnSpc>
                  <a:spcPct val="100000"/>
                </a:lnSpc>
                <a:spcAft>
                  <a:spcPct val="0"/>
                </a:spcAft>
                <a:buClrTx/>
                <a:buSzTx/>
                <a:buFontTx/>
                <a:buNone/>
              </a:pPr>
              <a:r>
                <a:rPr kumimoji="1" lang="zh-CN" altLang="en-US" sz="2000" b="1">
                  <a:solidFill>
                    <a:schemeClr val="tx1"/>
                  </a:solidFill>
                  <a:effectLst/>
                  <a:latin typeface="宋体" pitchFamily="2" charset="-122"/>
                </a:rPr>
                <a:t>电费</a:t>
              </a:r>
            </a:p>
          </p:txBody>
        </p:sp>
      </p:grpSp>
      <p:sp>
        <p:nvSpPr>
          <p:cNvPr id="646166" name="Rectangle 22"/>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
        <p:nvSpPr>
          <p:cNvPr id="646167" name="Rectangle 23"/>
          <p:cNvSpPr>
            <a:spLocks noChangeArrowheads="1"/>
          </p:cNvSpPr>
          <p:nvPr/>
        </p:nvSpPr>
        <p:spPr bwMode="auto">
          <a:xfrm>
            <a:off x="250825" y="1268413"/>
            <a:ext cx="8675688" cy="608012"/>
          </a:xfrm>
          <a:prstGeom prst="rect">
            <a:avLst/>
          </a:prstGeom>
          <a:noFill/>
          <a:ln w="12700">
            <a:noFill/>
            <a:miter lim="800000"/>
            <a:headEnd/>
            <a:tailEnd/>
          </a:ln>
          <a:effectLst/>
        </p:spPr>
        <p:txBody>
          <a:bodyPr lIns="92075" tIns="46038" rIns="92075" bIns="46038"/>
          <a:lstStyle/>
          <a:p>
            <a:pPr marL="342900" indent="-342900">
              <a:lnSpc>
                <a:spcPct val="130000"/>
              </a:lnSpc>
              <a:spcBef>
                <a:spcPct val="20000"/>
              </a:spcBef>
              <a:spcAft>
                <a:spcPct val="0"/>
              </a:spcAft>
              <a:buClr>
                <a:schemeClr val="tx1"/>
              </a:buClr>
              <a:buFont typeface="Monotype Sorts" pitchFamily="2" charset="2"/>
              <a:buNone/>
              <a:defRPr/>
            </a:pPr>
            <a:r>
              <a:rPr kumimoji="1" lang="en-US" altLang="zh-CN" sz="2400" b="1">
                <a:solidFill>
                  <a:schemeClr val="tx2"/>
                </a:solidFill>
                <a:effectLst>
                  <a:outerShdw blurRad="38100" dist="38100" dir="2700000" algn="tl">
                    <a:srgbClr val="C0C0C0"/>
                  </a:outerShdw>
                </a:effectLst>
                <a:latin typeface="宋体" pitchFamily="2" charset="-122"/>
              </a:rPr>
              <a:t>(1) </a:t>
            </a:r>
            <a:r>
              <a:rPr kumimoji="1" lang="zh-CN" altLang="en-US" sz="2400" b="1">
                <a:solidFill>
                  <a:schemeClr val="tx2"/>
                </a:solidFill>
                <a:effectLst>
                  <a:outerShdw blurRad="38100" dist="38100" dir="2700000" algn="tl">
                    <a:srgbClr val="C0C0C0"/>
                  </a:outerShdw>
                </a:effectLst>
                <a:latin typeface="宋体" pitchFamily="2" charset="-122"/>
              </a:rPr>
              <a:t>非直接耦合：</a:t>
            </a:r>
            <a:r>
              <a:rPr kumimoji="1" lang="zh-CN" altLang="en-US" sz="2400" b="1">
                <a:solidFill>
                  <a:schemeClr val="tx1"/>
                </a:solidFill>
                <a:effectLst>
                  <a:outerShdw blurRad="38100" dist="38100" dir="2700000" algn="tl">
                    <a:srgbClr val="C0C0C0"/>
                  </a:outerShdw>
                </a:effectLst>
                <a:latin typeface="宋体" pitchFamily="2" charset="-122"/>
              </a:rPr>
              <a:t>模块间没有直接的相互调用关系。</a:t>
            </a:r>
          </a:p>
        </p:txBody>
      </p:sp>
    </p:spTree>
  </p:cSld>
  <p:clrMapOvr>
    <a:masterClrMapping/>
  </p:clrMapOvr>
  <p:transition>
    <p:randomBar dir="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2"/>
          <p:cNvSpPr>
            <a:spLocks noChangeArrowheads="1"/>
          </p:cNvSpPr>
          <p:nvPr/>
        </p:nvSpPr>
        <p:spPr bwMode="auto">
          <a:xfrm>
            <a:off x="152400" y="1409700"/>
            <a:ext cx="8839200" cy="1333500"/>
          </a:xfrm>
          <a:prstGeom prst="rect">
            <a:avLst/>
          </a:prstGeom>
          <a:noFill/>
          <a:ln w="12700">
            <a:noFill/>
            <a:miter lim="800000"/>
            <a:headEnd/>
            <a:tailEnd/>
          </a:ln>
          <a:effectLst/>
        </p:spPr>
        <p:txBody>
          <a:bodyPr lIns="92075" tIns="46038" rIns="92075" bIns="46038"/>
          <a:lstStyle/>
          <a:p>
            <a:pPr marL="342900" indent="-342900" eaLnBrk="1" hangingPunct="1">
              <a:lnSpc>
                <a:spcPct val="150000"/>
              </a:lnSpc>
              <a:spcBef>
                <a:spcPct val="20000"/>
              </a:spcBef>
              <a:spcAft>
                <a:spcPct val="0"/>
              </a:spcAft>
              <a:buClr>
                <a:srgbClr val="FFFF00"/>
              </a:buClr>
              <a:buSzPct val="70000"/>
              <a:buFont typeface="Wingdings" pitchFamily="2" charset="2"/>
              <a:buNone/>
              <a:defRPr/>
            </a:pPr>
            <a:r>
              <a:rPr kumimoji="1" lang="en-US" altLang="zh-CN" sz="2400" b="1">
                <a:solidFill>
                  <a:schemeClr val="tx2"/>
                </a:solidFill>
                <a:effectLst>
                  <a:outerShdw blurRad="38100" dist="38100" dir="2700000" algn="tl">
                    <a:srgbClr val="C0C0C0"/>
                  </a:outerShdw>
                </a:effectLst>
                <a:latin typeface="宋体" pitchFamily="2" charset="-122"/>
              </a:rPr>
              <a:t>(3) </a:t>
            </a:r>
            <a:r>
              <a:rPr kumimoji="1" lang="zh-CN" altLang="en-US" sz="2400" b="1">
                <a:solidFill>
                  <a:schemeClr val="tx2"/>
                </a:solidFill>
                <a:effectLst>
                  <a:outerShdw blurRad="38100" dist="38100" dir="2700000" algn="tl">
                    <a:srgbClr val="C0C0C0"/>
                  </a:outerShdw>
                </a:effectLst>
                <a:latin typeface="宋体" pitchFamily="2" charset="-122"/>
              </a:rPr>
              <a:t>特征耦合：</a:t>
            </a:r>
            <a:r>
              <a:rPr kumimoji="1" lang="zh-CN" altLang="en-US" sz="2400" b="1">
                <a:solidFill>
                  <a:schemeClr val="tx1"/>
                </a:solidFill>
                <a:effectLst>
                  <a:outerShdw blurRad="38100" dist="38100" dir="2700000" algn="tl">
                    <a:srgbClr val="C0C0C0"/>
                  </a:outerShdw>
                </a:effectLst>
                <a:latin typeface="宋体" pitchFamily="2" charset="-122"/>
              </a:rPr>
              <a:t>一个模块传送给另一个模块的参数是一个复合数据结构。</a:t>
            </a:r>
          </a:p>
        </p:txBody>
      </p:sp>
      <p:grpSp>
        <p:nvGrpSpPr>
          <p:cNvPr id="37891" name="Group 17"/>
          <p:cNvGrpSpPr>
            <a:grpSpLocks/>
          </p:cNvGrpSpPr>
          <p:nvPr/>
        </p:nvGrpSpPr>
        <p:grpSpPr bwMode="auto">
          <a:xfrm>
            <a:off x="2699792" y="2996952"/>
            <a:ext cx="3028948" cy="2408238"/>
            <a:chOff x="1701" y="1933"/>
            <a:chExt cx="1908" cy="1517"/>
          </a:xfrm>
        </p:grpSpPr>
        <p:sp useBgFill="1">
          <p:nvSpPr>
            <p:cNvPr id="647173" name="Rectangle 5"/>
            <p:cNvSpPr>
              <a:spLocks noChangeArrowheads="1"/>
            </p:cNvSpPr>
            <p:nvPr/>
          </p:nvSpPr>
          <p:spPr bwMode="auto">
            <a:xfrm>
              <a:off x="2563" y="1934"/>
              <a:ext cx="524" cy="255"/>
            </a:xfrm>
            <a:prstGeom prst="rect">
              <a:avLst/>
            </a:prstGeom>
            <a:ln w="12700">
              <a:solidFill>
                <a:schemeClr val="tx1"/>
              </a:solidFill>
              <a:miter lim="800000"/>
              <a:headEnd/>
              <a:tailEnd/>
            </a:ln>
            <a:effectLst/>
          </p:spPr>
          <p:txBody>
            <a:bodyPr wrap="none" anchor="ctr"/>
            <a:lstStyle/>
            <a:p>
              <a:pPr>
                <a:defRPr/>
              </a:pPr>
              <a:endParaRPr lang="zh-CN" altLang="en-US"/>
            </a:p>
          </p:txBody>
        </p:sp>
        <p:sp>
          <p:nvSpPr>
            <p:cNvPr id="647174" name="Rectangle 6"/>
            <p:cNvSpPr>
              <a:spLocks noChangeArrowheads="1"/>
            </p:cNvSpPr>
            <p:nvPr/>
          </p:nvSpPr>
          <p:spPr bwMode="auto">
            <a:xfrm>
              <a:off x="2743" y="1933"/>
              <a:ext cx="197" cy="250"/>
            </a:xfrm>
            <a:prstGeom prst="rect">
              <a:avLst/>
            </a:prstGeom>
            <a:noFill/>
            <a:ln w="9525">
              <a:noFill/>
              <a:miter lim="800000"/>
              <a:headEnd/>
              <a:tailEnd/>
            </a:ln>
            <a:effectLst/>
          </p:spPr>
          <p:txBody>
            <a:bodyPr wrap="none" lIns="92075" tIns="46038" rIns="92075" bIns="46038">
              <a:spAutoFit/>
            </a:bodyPr>
            <a:lstStyle/>
            <a:p>
              <a:pPr>
                <a:lnSpc>
                  <a:spcPct val="100000"/>
                </a:lnSpc>
                <a:spcAft>
                  <a:spcPct val="0"/>
                </a:spcAft>
                <a:buClrTx/>
                <a:buSzTx/>
                <a:buFontTx/>
                <a:buNone/>
                <a:defRPr/>
              </a:pPr>
              <a:r>
                <a:rPr kumimoji="1" lang="en-US" altLang="zh-CN" sz="2000" b="1" dirty="0">
                  <a:solidFill>
                    <a:schemeClr val="tx2"/>
                  </a:solidFill>
                  <a:effectLst>
                    <a:outerShdw blurRad="38100" dist="38100" dir="2700000" algn="tl">
                      <a:srgbClr val="C0C0C0"/>
                    </a:outerShdw>
                  </a:effectLst>
                  <a:latin typeface="黑体" pitchFamily="49" charset="-122"/>
                  <a:ea typeface="黑体" pitchFamily="49" charset="-122"/>
                </a:rPr>
                <a:t>A</a:t>
              </a:r>
            </a:p>
          </p:txBody>
        </p:sp>
        <p:sp useBgFill="1">
          <p:nvSpPr>
            <p:cNvPr id="647175" name="Rectangle 7"/>
            <p:cNvSpPr>
              <a:spLocks noChangeArrowheads="1"/>
            </p:cNvSpPr>
            <p:nvPr/>
          </p:nvSpPr>
          <p:spPr bwMode="auto">
            <a:xfrm>
              <a:off x="2264" y="2898"/>
              <a:ext cx="1154" cy="288"/>
            </a:xfrm>
            <a:prstGeom prst="rect">
              <a:avLst/>
            </a:prstGeom>
            <a:ln w="12700">
              <a:solidFill>
                <a:schemeClr val="tx1"/>
              </a:solidFill>
              <a:miter lim="800000"/>
              <a:headEnd/>
              <a:tailEnd/>
            </a:ln>
            <a:effectLst/>
          </p:spPr>
          <p:txBody>
            <a:bodyPr wrap="none" anchor="ctr"/>
            <a:lstStyle/>
            <a:p>
              <a:pPr algn="ctr">
                <a:buNone/>
                <a:defRPr/>
              </a:pPr>
              <a:r>
                <a:rPr lang="en-US" altLang="zh-CN" sz="2000" b="1" dirty="0" smtClean="0">
                  <a:solidFill>
                    <a:schemeClr val="tx2"/>
                  </a:solidFill>
                  <a:latin typeface="黑体" panose="02010609060101010101" pitchFamily="49" charset="-122"/>
                  <a:ea typeface="黑体" panose="02010609060101010101" pitchFamily="49" charset="-122"/>
                </a:rPr>
                <a:t>B</a:t>
              </a:r>
              <a:endParaRPr lang="zh-CN" altLang="en-US" sz="2000" b="1" dirty="0">
                <a:solidFill>
                  <a:schemeClr val="tx2"/>
                </a:solidFill>
                <a:latin typeface="黑体" panose="02010609060101010101" pitchFamily="49" charset="-122"/>
                <a:ea typeface="黑体" panose="02010609060101010101" pitchFamily="49" charset="-122"/>
              </a:endParaRPr>
            </a:p>
          </p:txBody>
        </p:sp>
        <p:sp>
          <p:nvSpPr>
            <p:cNvPr id="647176" name="Rectangle 8"/>
            <p:cNvSpPr>
              <a:spLocks noChangeArrowheads="1"/>
            </p:cNvSpPr>
            <p:nvPr/>
          </p:nvSpPr>
          <p:spPr bwMode="auto">
            <a:xfrm>
              <a:off x="2120" y="3200"/>
              <a:ext cx="1440" cy="250"/>
            </a:xfrm>
            <a:prstGeom prst="rect">
              <a:avLst/>
            </a:prstGeom>
            <a:noFill/>
            <a:ln w="9525">
              <a:noFill/>
              <a:miter lim="800000"/>
              <a:headEnd/>
              <a:tailEnd/>
            </a:ln>
            <a:effectLst/>
          </p:spPr>
          <p:txBody>
            <a:bodyPr lIns="92075" tIns="46038" rIns="92075" bIns="46038">
              <a:spAutoFit/>
            </a:bodyPr>
            <a:lstStyle/>
            <a:p>
              <a:pPr algn="ctr">
                <a:lnSpc>
                  <a:spcPct val="100000"/>
                </a:lnSpc>
                <a:spcAft>
                  <a:spcPct val="0"/>
                </a:spcAft>
                <a:buClrTx/>
                <a:buSzTx/>
                <a:buFontTx/>
                <a:buNone/>
                <a:defRPr/>
              </a:pPr>
              <a:r>
                <a:rPr kumimoji="1" lang="zh-CN" altLang="en-US" sz="2000" b="1" dirty="0">
                  <a:solidFill>
                    <a:schemeClr val="tx1"/>
                  </a:solidFill>
                  <a:effectLst>
                    <a:outerShdw blurRad="38100" dist="38100" dir="2700000" algn="tl">
                      <a:srgbClr val="C0C0C0"/>
                    </a:outerShdw>
                  </a:effectLst>
                  <a:latin typeface="黑体" pitchFamily="49" charset="-122"/>
                  <a:ea typeface="黑体" pitchFamily="49" charset="-122"/>
                </a:rPr>
                <a:t>计算平均分</a:t>
              </a:r>
            </a:p>
          </p:txBody>
        </p:sp>
        <p:sp>
          <p:nvSpPr>
            <p:cNvPr id="647177" name="Line 9"/>
            <p:cNvSpPr>
              <a:spLocks noChangeShapeType="1"/>
            </p:cNvSpPr>
            <p:nvPr/>
          </p:nvSpPr>
          <p:spPr bwMode="auto">
            <a:xfrm>
              <a:off x="2835" y="2189"/>
              <a:ext cx="0" cy="703"/>
            </a:xfrm>
            <a:prstGeom prst="line">
              <a:avLst/>
            </a:prstGeom>
            <a:noFill/>
            <a:ln w="19050">
              <a:solidFill>
                <a:schemeClr val="tx1"/>
              </a:solidFill>
              <a:round/>
              <a:headEnd type="none" w="sm" len="sm"/>
              <a:tailEnd type="stealth" w="med" len="lg"/>
            </a:ln>
            <a:effectLst/>
          </p:spPr>
          <p:txBody>
            <a:bodyPr wrap="none" anchor="ctr"/>
            <a:lstStyle/>
            <a:p>
              <a:pPr>
                <a:defRPr/>
              </a:pPr>
              <a:endParaRPr lang="zh-CN" altLang="en-US"/>
            </a:p>
          </p:txBody>
        </p:sp>
        <p:sp>
          <p:nvSpPr>
            <p:cNvPr id="647179" name="Rectangle 11"/>
            <p:cNvSpPr>
              <a:spLocks noChangeArrowheads="1"/>
            </p:cNvSpPr>
            <p:nvPr/>
          </p:nvSpPr>
          <p:spPr bwMode="auto">
            <a:xfrm>
              <a:off x="1701" y="2420"/>
              <a:ext cx="1044" cy="252"/>
            </a:xfrm>
            <a:prstGeom prst="rect">
              <a:avLst/>
            </a:prstGeom>
            <a:noFill/>
            <a:ln w="9525">
              <a:noFill/>
              <a:miter lim="800000"/>
              <a:headEnd/>
              <a:tailEnd/>
            </a:ln>
            <a:effectLst/>
          </p:spPr>
          <p:txBody>
            <a:bodyPr lIns="92075" tIns="46038" rIns="92075" bIns="46038">
              <a:spAutoFit/>
            </a:bodyPr>
            <a:lstStyle/>
            <a:p>
              <a:pPr>
                <a:lnSpc>
                  <a:spcPct val="100000"/>
                </a:lnSpc>
                <a:spcAft>
                  <a:spcPct val="0"/>
                </a:spcAft>
                <a:buClrTx/>
                <a:buSzTx/>
                <a:buFontTx/>
                <a:buNone/>
                <a:defRPr/>
              </a:pPr>
              <a:r>
                <a:rPr kumimoji="1" lang="zh-CN" altLang="en-US" sz="2000" b="1" dirty="0">
                  <a:solidFill>
                    <a:schemeClr val="tx1"/>
                  </a:solidFill>
                  <a:effectLst>
                    <a:outerShdw blurRad="38100" dist="38100" dir="2700000" algn="tl">
                      <a:srgbClr val="C0C0C0"/>
                    </a:outerShdw>
                  </a:effectLst>
                  <a:latin typeface="黑体" pitchFamily="49" charset="-122"/>
                  <a:ea typeface="黑体" pitchFamily="49" charset="-122"/>
                </a:rPr>
                <a:t>成绩</a:t>
              </a:r>
              <a:r>
                <a:rPr kumimoji="1" lang="zh-CN" altLang="en-US" sz="2000" b="1" dirty="0" smtClean="0">
                  <a:solidFill>
                    <a:schemeClr val="tx1"/>
                  </a:solidFill>
                  <a:effectLst>
                    <a:outerShdw blurRad="38100" dist="38100" dir="2700000" algn="tl">
                      <a:srgbClr val="C0C0C0"/>
                    </a:outerShdw>
                  </a:effectLst>
                  <a:latin typeface="黑体" pitchFamily="49" charset="-122"/>
                  <a:ea typeface="黑体" pitchFamily="49" charset="-122"/>
                </a:rPr>
                <a:t>记录集</a:t>
              </a:r>
              <a:endParaRPr kumimoji="1" lang="zh-CN" altLang="en-US" sz="2000" b="1" dirty="0">
                <a:solidFill>
                  <a:schemeClr val="tx1"/>
                </a:solidFill>
                <a:effectLst>
                  <a:outerShdw blurRad="38100" dist="38100" dir="2700000" algn="tl">
                    <a:srgbClr val="C0C0C0"/>
                  </a:outerShdw>
                </a:effectLst>
                <a:latin typeface="黑体" pitchFamily="49" charset="-122"/>
                <a:ea typeface="黑体" pitchFamily="49" charset="-122"/>
              </a:endParaRPr>
            </a:p>
          </p:txBody>
        </p:sp>
        <p:sp>
          <p:nvSpPr>
            <p:cNvPr id="647180" name="Line 12"/>
            <p:cNvSpPr>
              <a:spLocks noChangeShapeType="1"/>
            </p:cNvSpPr>
            <p:nvPr/>
          </p:nvSpPr>
          <p:spPr bwMode="auto">
            <a:xfrm>
              <a:off x="2655" y="2406"/>
              <a:ext cx="0" cy="280"/>
            </a:xfrm>
            <a:prstGeom prst="line">
              <a:avLst/>
            </a:prstGeom>
            <a:noFill/>
            <a:ln w="12700">
              <a:solidFill>
                <a:schemeClr val="tx1"/>
              </a:solidFill>
              <a:round/>
              <a:headEnd type="none" w="sm" len="sm"/>
              <a:tailEnd type="stealth" w="med" len="lg"/>
            </a:ln>
            <a:effectLst/>
          </p:spPr>
          <p:txBody>
            <a:bodyPr wrap="none" anchor="ctr"/>
            <a:lstStyle/>
            <a:p>
              <a:pPr>
                <a:defRPr/>
              </a:pPr>
              <a:endParaRPr lang="zh-CN" altLang="en-US"/>
            </a:p>
          </p:txBody>
        </p:sp>
        <p:sp>
          <p:nvSpPr>
            <p:cNvPr id="647181" name="Line 13"/>
            <p:cNvSpPr>
              <a:spLocks noChangeShapeType="1"/>
            </p:cNvSpPr>
            <p:nvPr/>
          </p:nvSpPr>
          <p:spPr bwMode="auto">
            <a:xfrm flipV="1">
              <a:off x="2943" y="2406"/>
              <a:ext cx="0" cy="280"/>
            </a:xfrm>
            <a:prstGeom prst="line">
              <a:avLst/>
            </a:prstGeom>
            <a:noFill/>
            <a:ln w="12700">
              <a:solidFill>
                <a:schemeClr val="tx1"/>
              </a:solidFill>
              <a:round/>
              <a:headEnd type="none" w="sm" len="sm"/>
              <a:tailEnd type="stealth" w="med" len="lg"/>
            </a:ln>
            <a:effectLst/>
          </p:spPr>
          <p:txBody>
            <a:bodyPr wrap="none" anchor="ctr"/>
            <a:lstStyle/>
            <a:p>
              <a:pPr>
                <a:defRPr/>
              </a:pPr>
              <a:endParaRPr lang="zh-CN" altLang="en-US"/>
            </a:p>
          </p:txBody>
        </p:sp>
        <p:sp>
          <p:nvSpPr>
            <p:cNvPr id="647182" name="Rectangle 14"/>
            <p:cNvSpPr>
              <a:spLocks noChangeArrowheads="1"/>
            </p:cNvSpPr>
            <p:nvPr/>
          </p:nvSpPr>
          <p:spPr bwMode="auto">
            <a:xfrm>
              <a:off x="2991" y="2454"/>
              <a:ext cx="618" cy="252"/>
            </a:xfrm>
            <a:prstGeom prst="rect">
              <a:avLst/>
            </a:prstGeom>
            <a:noFill/>
            <a:ln w="9525">
              <a:noFill/>
              <a:miter lim="800000"/>
              <a:headEnd/>
              <a:tailEnd/>
            </a:ln>
            <a:effectLst/>
          </p:spPr>
          <p:txBody>
            <a:bodyPr wrap="square" lIns="92075" tIns="46038" rIns="92075" bIns="46038">
              <a:spAutoFit/>
            </a:bodyPr>
            <a:lstStyle/>
            <a:p>
              <a:pPr>
                <a:lnSpc>
                  <a:spcPct val="100000"/>
                </a:lnSpc>
                <a:spcAft>
                  <a:spcPct val="0"/>
                </a:spcAft>
                <a:buClrTx/>
                <a:buSzTx/>
                <a:buFontTx/>
                <a:buNone/>
                <a:defRPr/>
              </a:pPr>
              <a:r>
                <a:rPr kumimoji="1" lang="zh-CN" altLang="en-US" sz="2000" b="1" dirty="0">
                  <a:solidFill>
                    <a:schemeClr val="tx1"/>
                  </a:solidFill>
                  <a:effectLst>
                    <a:outerShdw blurRad="38100" dist="38100" dir="2700000" algn="tl">
                      <a:srgbClr val="C0C0C0"/>
                    </a:outerShdw>
                  </a:effectLst>
                  <a:latin typeface="黑体" pitchFamily="49" charset="-122"/>
                  <a:ea typeface="黑体" pitchFamily="49" charset="-122"/>
                </a:rPr>
                <a:t>平均分</a:t>
              </a:r>
            </a:p>
          </p:txBody>
        </p:sp>
      </p:grpSp>
      <p:sp>
        <p:nvSpPr>
          <p:cNvPr id="647184" name="Rectangle 16"/>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Tree>
  </p:cSld>
  <p:clrMapOvr>
    <a:masterClrMapping/>
  </p:clrMapOvr>
  <p:transition>
    <p:randomBar dir="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ChangeArrowheads="1"/>
          </p:cNvSpPr>
          <p:nvPr/>
        </p:nvSpPr>
        <p:spPr bwMode="auto">
          <a:xfrm>
            <a:off x="192088" y="1314450"/>
            <a:ext cx="8723312" cy="1276350"/>
          </a:xfrm>
          <a:prstGeom prst="rect">
            <a:avLst/>
          </a:prstGeom>
          <a:noFill/>
          <a:ln w="12700">
            <a:noFill/>
            <a:miter lim="800000"/>
            <a:headEnd/>
            <a:tailEnd/>
          </a:ln>
          <a:effectLst/>
        </p:spPr>
        <p:txBody>
          <a:bodyPr lIns="92075" tIns="46038" rIns="92075" bIns="46038"/>
          <a:lstStyle/>
          <a:p>
            <a:pPr marL="342900" indent="-342900">
              <a:lnSpc>
                <a:spcPct val="150000"/>
              </a:lnSpc>
              <a:spcBef>
                <a:spcPct val="20000"/>
              </a:spcBef>
              <a:spcAft>
                <a:spcPct val="0"/>
              </a:spcAft>
              <a:buClr>
                <a:schemeClr val="tx1"/>
              </a:buClr>
              <a:buFont typeface="Monotype Sorts" pitchFamily="2" charset="2"/>
              <a:buNone/>
              <a:defRPr/>
            </a:pPr>
            <a:r>
              <a:rPr kumimoji="1" lang="en-US" altLang="zh-CN" sz="2400" b="1">
                <a:solidFill>
                  <a:schemeClr val="tx2"/>
                </a:solidFill>
                <a:effectLst>
                  <a:outerShdw blurRad="38100" dist="38100" dir="2700000" algn="tl">
                    <a:srgbClr val="C0C0C0"/>
                  </a:outerShdw>
                </a:effectLst>
                <a:latin typeface="宋体" pitchFamily="2" charset="-122"/>
              </a:rPr>
              <a:t>(4) </a:t>
            </a:r>
            <a:r>
              <a:rPr kumimoji="1" lang="zh-CN" altLang="en-US" sz="2400" b="1">
                <a:solidFill>
                  <a:schemeClr val="tx2"/>
                </a:solidFill>
                <a:effectLst>
                  <a:outerShdw blurRad="38100" dist="38100" dir="2700000" algn="tl">
                    <a:srgbClr val="C0C0C0"/>
                  </a:outerShdw>
                </a:effectLst>
                <a:latin typeface="宋体" pitchFamily="2" charset="-122"/>
              </a:rPr>
              <a:t>控制耦合：</a:t>
            </a:r>
            <a:r>
              <a:rPr kumimoji="1" lang="zh-CN" altLang="en-US" sz="2400" b="1">
                <a:solidFill>
                  <a:schemeClr val="tx1"/>
                </a:solidFill>
                <a:effectLst>
                  <a:outerShdw blurRad="38100" dist="38100" dir="2700000" algn="tl">
                    <a:srgbClr val="C0C0C0"/>
                  </a:outerShdw>
                </a:effectLst>
                <a:latin typeface="宋体" pitchFamily="2" charset="-122"/>
              </a:rPr>
              <a:t>一个模块传递给另一模块的信息，该信息是用于控制该模块内部逻辑的控制信号。</a:t>
            </a:r>
          </a:p>
        </p:txBody>
      </p:sp>
      <p:sp useBgFill="1">
        <p:nvSpPr>
          <p:cNvPr id="648196" name="Rectangle 4"/>
          <p:cNvSpPr>
            <a:spLocks noChangeArrowheads="1"/>
          </p:cNvSpPr>
          <p:nvPr/>
        </p:nvSpPr>
        <p:spPr bwMode="auto">
          <a:xfrm>
            <a:off x="3587749" y="3126455"/>
            <a:ext cx="831850" cy="404813"/>
          </a:xfrm>
          <a:prstGeom prst="rect">
            <a:avLst/>
          </a:prstGeom>
          <a:ln w="12700">
            <a:solidFill>
              <a:schemeClr val="tx1"/>
            </a:solidFill>
            <a:miter lim="800000"/>
            <a:headEnd/>
            <a:tailEnd/>
          </a:ln>
          <a:effectLst/>
        </p:spPr>
        <p:txBody>
          <a:bodyPr wrap="none" anchor="ctr"/>
          <a:lstStyle/>
          <a:p>
            <a:pPr algn="ctr">
              <a:buNone/>
              <a:defRPr/>
            </a:pPr>
            <a:r>
              <a:rPr lang="en-US" altLang="zh-CN" sz="2000" b="1" dirty="0" smtClean="0">
                <a:solidFill>
                  <a:schemeClr val="tx2"/>
                </a:solidFill>
                <a:latin typeface="黑体" panose="02010609060101010101" pitchFamily="49" charset="-122"/>
                <a:ea typeface="黑体" panose="02010609060101010101" pitchFamily="49" charset="-122"/>
              </a:rPr>
              <a:t>A</a:t>
            </a:r>
            <a:endParaRPr lang="zh-CN" altLang="en-US" sz="2000" b="1" dirty="0">
              <a:solidFill>
                <a:schemeClr val="tx2"/>
              </a:solidFill>
              <a:latin typeface="黑体" panose="02010609060101010101" pitchFamily="49" charset="-122"/>
              <a:ea typeface="黑体" panose="02010609060101010101" pitchFamily="49" charset="-122"/>
            </a:endParaRPr>
          </a:p>
        </p:txBody>
      </p:sp>
      <p:sp useBgFill="1">
        <p:nvSpPr>
          <p:cNvPr id="648198" name="Rectangle 6"/>
          <p:cNvSpPr>
            <a:spLocks noChangeArrowheads="1"/>
          </p:cNvSpPr>
          <p:nvPr/>
        </p:nvSpPr>
        <p:spPr bwMode="auto">
          <a:xfrm>
            <a:off x="3538602" y="4160838"/>
            <a:ext cx="927100" cy="457200"/>
          </a:xfrm>
          <a:prstGeom prst="rect">
            <a:avLst/>
          </a:prstGeom>
          <a:ln w="12700">
            <a:solidFill>
              <a:schemeClr val="tx1"/>
            </a:solidFill>
            <a:miter lim="800000"/>
            <a:headEnd/>
            <a:tailEnd/>
          </a:ln>
          <a:effectLst/>
        </p:spPr>
        <p:txBody>
          <a:bodyPr wrap="none" anchor="ctr"/>
          <a:lstStyle/>
          <a:p>
            <a:pPr algn="ctr">
              <a:buNone/>
              <a:defRPr/>
            </a:pPr>
            <a:r>
              <a:rPr lang="en-US" altLang="zh-CN" sz="2000" dirty="0" smtClean="0">
                <a:solidFill>
                  <a:schemeClr val="tx2"/>
                </a:solidFill>
                <a:latin typeface="黑体" panose="02010609060101010101" pitchFamily="49" charset="-122"/>
                <a:ea typeface="黑体" panose="02010609060101010101" pitchFamily="49" charset="-122"/>
              </a:rPr>
              <a:t>B</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648199" name="Rectangle 7"/>
          <p:cNvSpPr>
            <a:spLocks noChangeArrowheads="1"/>
          </p:cNvSpPr>
          <p:nvPr/>
        </p:nvSpPr>
        <p:spPr bwMode="auto">
          <a:xfrm>
            <a:off x="3059497" y="4842960"/>
            <a:ext cx="2304281" cy="708528"/>
          </a:xfrm>
          <a:prstGeom prst="rect">
            <a:avLst/>
          </a:prstGeom>
          <a:noFill/>
          <a:ln w="9525">
            <a:noFill/>
            <a:miter lim="800000"/>
            <a:headEnd/>
            <a:tailEnd/>
          </a:ln>
          <a:effectLst/>
        </p:spPr>
        <p:txBody>
          <a:bodyPr wrap="square" lIns="92075" tIns="46038" rIns="92075" bIns="46038">
            <a:spAutoFit/>
          </a:bodyPr>
          <a:lstStyle/>
          <a:p>
            <a:pPr>
              <a:lnSpc>
                <a:spcPct val="100000"/>
              </a:lnSpc>
              <a:spcAft>
                <a:spcPct val="0"/>
              </a:spcAft>
              <a:buClrTx/>
              <a:buSzTx/>
              <a:buFontTx/>
              <a:buNone/>
              <a:defRPr/>
            </a:pPr>
            <a:r>
              <a:rPr kumimoji="1" lang="zh-CN" altLang="en-US" sz="2000" b="1" dirty="0" smtClean="0">
                <a:solidFill>
                  <a:schemeClr val="tx1"/>
                </a:solidFill>
                <a:effectLst>
                  <a:outerShdw blurRad="38100" dist="38100" dir="2700000" algn="tl">
                    <a:srgbClr val="C0C0C0"/>
                  </a:outerShdw>
                </a:effectLst>
                <a:latin typeface="黑体" pitchFamily="49" charset="-122"/>
                <a:ea typeface="黑体" pitchFamily="49" charset="-122"/>
              </a:rPr>
              <a:t>根据控制信息，以</a:t>
            </a:r>
            <a:r>
              <a:rPr kumimoji="1" lang="zh-CN" altLang="en-US" sz="2000" b="1" dirty="0">
                <a:solidFill>
                  <a:schemeClr val="tx1"/>
                </a:solidFill>
                <a:effectLst>
                  <a:outerShdw blurRad="38100" dist="38100" dir="2700000" algn="tl">
                    <a:srgbClr val="C0C0C0"/>
                  </a:outerShdw>
                </a:effectLst>
                <a:latin typeface="黑体" pitchFamily="49" charset="-122"/>
                <a:ea typeface="黑体" pitchFamily="49" charset="-122"/>
              </a:rPr>
              <a:t>不同方式打开文件</a:t>
            </a:r>
          </a:p>
        </p:txBody>
      </p:sp>
      <p:sp>
        <p:nvSpPr>
          <p:cNvPr id="648200" name="Line 8"/>
          <p:cNvSpPr>
            <a:spLocks noChangeShapeType="1"/>
          </p:cNvSpPr>
          <p:nvPr/>
        </p:nvSpPr>
        <p:spPr bwMode="auto">
          <a:xfrm>
            <a:off x="4003675" y="3548063"/>
            <a:ext cx="0" cy="609600"/>
          </a:xfrm>
          <a:prstGeom prst="line">
            <a:avLst/>
          </a:prstGeom>
          <a:noFill/>
          <a:ln w="19050">
            <a:solidFill>
              <a:schemeClr val="tx1"/>
            </a:solidFill>
            <a:round/>
            <a:headEnd type="none" w="sm" len="sm"/>
            <a:tailEnd type="stealth" w="med" len="lg"/>
          </a:ln>
          <a:effectLst/>
        </p:spPr>
        <p:txBody>
          <a:bodyPr wrap="none" anchor="ctr"/>
          <a:lstStyle/>
          <a:p>
            <a:pPr>
              <a:defRPr/>
            </a:pPr>
            <a:endParaRPr lang="zh-CN" altLang="en-US"/>
          </a:p>
        </p:txBody>
      </p:sp>
      <p:sp>
        <p:nvSpPr>
          <p:cNvPr id="648203" name="Rectangle 11"/>
          <p:cNvSpPr>
            <a:spLocks noChangeArrowheads="1"/>
          </p:cNvSpPr>
          <p:nvPr/>
        </p:nvSpPr>
        <p:spPr bwMode="auto">
          <a:xfrm>
            <a:off x="4382840" y="3684588"/>
            <a:ext cx="1701328" cy="336550"/>
          </a:xfrm>
          <a:prstGeom prst="rect">
            <a:avLst/>
          </a:prstGeom>
          <a:noFill/>
          <a:ln w="9525">
            <a:noFill/>
            <a:miter lim="800000"/>
            <a:headEnd/>
            <a:tailEnd/>
          </a:ln>
          <a:effectLst/>
        </p:spPr>
        <p:txBody>
          <a:bodyPr wrap="square" lIns="92075" tIns="46038" rIns="92075" bIns="46038">
            <a:spAutoFit/>
          </a:bodyPr>
          <a:lstStyle/>
          <a:p>
            <a:pPr>
              <a:lnSpc>
                <a:spcPct val="100000"/>
              </a:lnSpc>
              <a:spcAft>
                <a:spcPct val="0"/>
              </a:spcAft>
              <a:buClrTx/>
              <a:buSzTx/>
              <a:buFontTx/>
              <a:buNone/>
              <a:defRPr/>
            </a:pPr>
            <a:r>
              <a:rPr kumimoji="1" lang="zh-CN" altLang="en-US" sz="1600" b="1" dirty="0">
                <a:solidFill>
                  <a:schemeClr val="tx1"/>
                </a:solidFill>
                <a:effectLst>
                  <a:outerShdw blurRad="38100" dist="38100" dir="2700000" algn="tl">
                    <a:srgbClr val="C0C0C0"/>
                  </a:outerShdw>
                </a:effectLst>
                <a:latin typeface="黑体" pitchFamily="49" charset="-122"/>
                <a:ea typeface="黑体" pitchFamily="49" charset="-122"/>
              </a:rPr>
              <a:t>文件名称，</a:t>
            </a:r>
            <a:r>
              <a:rPr kumimoji="1" lang="en-US" altLang="zh-CN" sz="1600" b="1" dirty="0">
                <a:solidFill>
                  <a:schemeClr val="tx1"/>
                </a:solidFill>
                <a:effectLst>
                  <a:outerShdw blurRad="38100" dist="38100" dir="2700000" algn="tl">
                    <a:srgbClr val="C0C0C0"/>
                  </a:outerShdw>
                </a:effectLst>
                <a:latin typeface="黑体" pitchFamily="49" charset="-122"/>
                <a:ea typeface="黑体" pitchFamily="49" charset="-122"/>
              </a:rPr>
              <a:t>R/W</a:t>
            </a:r>
          </a:p>
        </p:txBody>
      </p:sp>
      <p:sp>
        <p:nvSpPr>
          <p:cNvPr id="648206" name="Rectangle 14"/>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cxnSp>
        <p:nvCxnSpPr>
          <p:cNvPr id="3" name="直接箭头连接符 2"/>
          <p:cNvCxnSpPr/>
          <p:nvPr/>
        </p:nvCxnSpPr>
        <p:spPr bwMode="auto">
          <a:xfrm>
            <a:off x="4249678" y="3679314"/>
            <a:ext cx="0" cy="360040"/>
          </a:xfrm>
          <a:prstGeom prst="straightConnector1">
            <a:avLst/>
          </a:prstGeom>
          <a:noFill/>
          <a:ln w="12700" cap="flat" cmpd="sng" algn="ctr">
            <a:solidFill>
              <a:schemeClr val="tx1"/>
            </a:solidFill>
            <a:prstDash val="solid"/>
            <a:round/>
            <a:headEnd type="none" w="sm" len="sm"/>
            <a:tailEnd type="triangle"/>
          </a:ln>
          <a:effectLst/>
        </p:spPr>
      </p:cxnSp>
    </p:spTree>
  </p:cSld>
  <p:clrMapOvr>
    <a:masterClrMapping/>
  </p:clrMapOvr>
  <p:transition>
    <p:randomBar dir="ver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2"/>
          <p:cNvSpPr>
            <a:spLocks noChangeArrowheads="1"/>
          </p:cNvSpPr>
          <p:nvPr/>
        </p:nvSpPr>
        <p:spPr bwMode="auto">
          <a:xfrm>
            <a:off x="76200" y="1219200"/>
            <a:ext cx="8994775" cy="3171825"/>
          </a:xfrm>
          <a:prstGeom prst="rect">
            <a:avLst/>
          </a:prstGeom>
          <a:noFill/>
          <a:ln w="12700">
            <a:noFill/>
            <a:miter lim="800000"/>
            <a:headEnd/>
            <a:tailEnd/>
          </a:ln>
          <a:effectLst/>
        </p:spPr>
        <p:txBody>
          <a:bodyPr lIns="92075" tIns="46038" rIns="92075" bIns="46038"/>
          <a:lstStyle/>
          <a:p>
            <a:pPr marL="342900" indent="-342900">
              <a:spcBef>
                <a:spcPct val="20000"/>
              </a:spcBef>
              <a:spcAft>
                <a:spcPct val="0"/>
              </a:spcAft>
              <a:buClr>
                <a:schemeClr val="tx1"/>
              </a:buClr>
              <a:buFont typeface="Monotype Sorts" pitchFamily="2" charset="2"/>
              <a:buNone/>
              <a:defRPr/>
            </a:pPr>
            <a:r>
              <a:rPr kumimoji="1" lang="en-US" altLang="zh-CN" sz="2400" b="1" dirty="0">
                <a:solidFill>
                  <a:schemeClr val="tx2"/>
                </a:solidFill>
                <a:effectLst>
                  <a:outerShdw blurRad="38100" dist="38100" dir="2700000" algn="tl">
                    <a:srgbClr val="C0C0C0"/>
                  </a:outerShdw>
                </a:effectLst>
                <a:latin typeface="宋体" pitchFamily="2" charset="-122"/>
              </a:rPr>
              <a:t>(5)</a:t>
            </a:r>
            <a:r>
              <a:rPr kumimoji="1" lang="zh-CN" altLang="en-US" sz="2400" b="1" dirty="0">
                <a:solidFill>
                  <a:schemeClr val="tx2"/>
                </a:solidFill>
                <a:effectLst>
                  <a:outerShdw blurRad="38100" dist="38100" dir="2700000" algn="tl">
                    <a:srgbClr val="C0C0C0"/>
                  </a:outerShdw>
                </a:effectLst>
                <a:latin typeface="宋体" pitchFamily="2" charset="-122"/>
              </a:rPr>
              <a:t>公共耦合：</a:t>
            </a:r>
            <a:r>
              <a:rPr kumimoji="1" lang="zh-CN" altLang="en-US" sz="2400" b="1" dirty="0">
                <a:solidFill>
                  <a:schemeClr val="tx1"/>
                </a:solidFill>
                <a:effectLst>
                  <a:outerShdw blurRad="38100" dist="38100" dir="2700000" algn="tl">
                    <a:srgbClr val="C0C0C0"/>
                  </a:outerShdw>
                </a:effectLst>
                <a:latin typeface="宋体" pitchFamily="2" charset="-122"/>
              </a:rPr>
              <a:t>是指一组模块访问一个公共的数据环境。</a:t>
            </a:r>
          </a:p>
          <a:p>
            <a:pPr marL="342900" indent="-342900">
              <a:spcBef>
                <a:spcPct val="50000"/>
              </a:spcBef>
              <a:spcAft>
                <a:spcPct val="0"/>
              </a:spcAft>
              <a:buClr>
                <a:schemeClr val="tx1"/>
              </a:buClr>
              <a:buFont typeface="Monotype Sorts" pitchFamily="2" charset="2"/>
              <a:buNone/>
              <a:defRPr/>
            </a:pPr>
            <a:r>
              <a:rPr kumimoji="1" lang="zh-CN" altLang="en-US" sz="2400" b="1" dirty="0">
                <a:solidFill>
                  <a:schemeClr val="tx1"/>
                </a:solidFill>
                <a:effectLst>
                  <a:outerShdw blurRad="38100" dist="38100" dir="2700000" algn="tl">
                    <a:srgbClr val="C0C0C0"/>
                  </a:outerShdw>
                </a:effectLst>
                <a:latin typeface="宋体" pitchFamily="2" charset="-122"/>
              </a:rPr>
              <a:t>公共数据环境包括：</a:t>
            </a:r>
          </a:p>
          <a:p>
            <a:pPr marL="342900" indent="-342900">
              <a:spcBef>
                <a:spcPct val="20000"/>
              </a:spcBef>
              <a:spcAft>
                <a:spcPct val="0"/>
              </a:spcAft>
              <a:buClr>
                <a:srgbClr val="FF99FF"/>
              </a:buClr>
              <a:buFont typeface="Monotype Sorts" pitchFamily="2" charset="2"/>
              <a:buChar char="F"/>
              <a:defRPr/>
            </a:pPr>
            <a:r>
              <a:rPr kumimoji="1" lang="zh-CN" altLang="en-US" sz="2400" b="1" dirty="0">
                <a:solidFill>
                  <a:schemeClr val="tx1"/>
                </a:solidFill>
                <a:effectLst>
                  <a:outerShdw blurRad="38100" dist="38100" dir="2700000" algn="tl">
                    <a:srgbClr val="C0C0C0"/>
                  </a:outerShdw>
                </a:effectLst>
                <a:latin typeface="宋体" pitchFamily="2" charset="-122"/>
              </a:rPr>
              <a:t> 全局数据结构</a:t>
            </a:r>
          </a:p>
          <a:p>
            <a:pPr marL="342900" indent="-342900">
              <a:spcBef>
                <a:spcPct val="20000"/>
              </a:spcBef>
              <a:spcAft>
                <a:spcPct val="0"/>
              </a:spcAft>
              <a:buClr>
                <a:srgbClr val="FF99FF"/>
              </a:buClr>
              <a:buFont typeface="Monotype Sorts" pitchFamily="2" charset="2"/>
              <a:buChar char="F"/>
              <a:defRPr/>
            </a:pPr>
            <a:r>
              <a:rPr kumimoji="1" lang="zh-CN" altLang="en-US" sz="2400" b="1" dirty="0">
                <a:solidFill>
                  <a:schemeClr val="tx1"/>
                </a:solidFill>
                <a:effectLst>
                  <a:outerShdw blurRad="38100" dist="38100" dir="2700000" algn="tl">
                    <a:srgbClr val="C0C0C0"/>
                  </a:outerShdw>
                </a:effectLst>
                <a:latin typeface="宋体" pitchFamily="2" charset="-122"/>
              </a:rPr>
              <a:t> 共享通讯区</a:t>
            </a:r>
          </a:p>
          <a:p>
            <a:pPr marL="342900" indent="-342900">
              <a:spcBef>
                <a:spcPct val="20000"/>
              </a:spcBef>
              <a:spcAft>
                <a:spcPct val="0"/>
              </a:spcAft>
              <a:buClr>
                <a:srgbClr val="FF99FF"/>
              </a:buClr>
              <a:buFont typeface="Monotype Sorts" pitchFamily="2" charset="2"/>
              <a:buChar char="F"/>
              <a:defRPr/>
            </a:pPr>
            <a:r>
              <a:rPr kumimoji="1" lang="zh-CN" altLang="en-US" sz="2400" b="1" dirty="0">
                <a:solidFill>
                  <a:schemeClr val="tx1"/>
                </a:solidFill>
                <a:effectLst>
                  <a:outerShdw blurRad="38100" dist="38100" dir="2700000" algn="tl">
                    <a:srgbClr val="C0C0C0"/>
                  </a:outerShdw>
                </a:effectLst>
                <a:latin typeface="宋体" pitchFamily="2" charset="-122"/>
              </a:rPr>
              <a:t> 内存公共覆盖区等</a:t>
            </a:r>
          </a:p>
        </p:txBody>
      </p:sp>
      <p:sp useBgFill="1">
        <p:nvSpPr>
          <p:cNvPr id="39939" name="Rectangle 3"/>
          <p:cNvSpPr>
            <a:spLocks noChangeArrowheads="1"/>
          </p:cNvSpPr>
          <p:nvPr/>
        </p:nvSpPr>
        <p:spPr bwMode="auto">
          <a:xfrm>
            <a:off x="4616450" y="2255520"/>
            <a:ext cx="741363" cy="330200"/>
          </a:xfrm>
          <a:prstGeom prst="rect">
            <a:avLst/>
          </a:prstGeom>
          <a:ln w="12700">
            <a:solidFill>
              <a:schemeClr val="tx1"/>
            </a:solidFill>
            <a:miter lim="800000"/>
            <a:headEnd/>
            <a:tailEnd/>
          </a:ln>
        </p:spPr>
        <p:txBody>
          <a:bodyPr wrap="none" anchor="ctr"/>
          <a:lstStyle/>
          <a:p>
            <a:pPr algn="ctr">
              <a:lnSpc>
                <a:spcPct val="100000"/>
              </a:lnSpc>
              <a:spcBef>
                <a:spcPct val="20000"/>
              </a:spcBef>
              <a:spcAft>
                <a:spcPct val="0"/>
              </a:spcAft>
              <a:buClr>
                <a:srgbClr val="CC99FF"/>
              </a:buClr>
              <a:buSzTx/>
              <a:buFont typeface="Monotype Sorts" pitchFamily="2" charset="2"/>
              <a:buNone/>
            </a:pPr>
            <a:r>
              <a:rPr kumimoji="1" lang="en-US" altLang="zh-CN" sz="2000">
                <a:solidFill>
                  <a:schemeClr val="tx1"/>
                </a:solidFill>
                <a:effectLst/>
                <a:latin typeface="Times New Roman" pitchFamily="18" charset="0"/>
              </a:rPr>
              <a:t>A</a:t>
            </a:r>
          </a:p>
        </p:txBody>
      </p:sp>
      <p:sp useBgFill="1">
        <p:nvSpPr>
          <p:cNvPr id="649220" name="Rectangle 4"/>
          <p:cNvSpPr>
            <a:spLocks noChangeArrowheads="1"/>
          </p:cNvSpPr>
          <p:nvPr/>
        </p:nvSpPr>
        <p:spPr bwMode="auto">
          <a:xfrm>
            <a:off x="4464050" y="2889250"/>
            <a:ext cx="2209800" cy="860425"/>
          </a:xfrm>
          <a:prstGeom prst="rect">
            <a:avLst/>
          </a:prstGeom>
          <a:ln w="12700">
            <a:solidFill>
              <a:schemeClr val="tx1"/>
            </a:solidFill>
            <a:miter lim="800000"/>
            <a:headEnd/>
            <a:tailEnd/>
          </a:ln>
          <a:effectLst/>
        </p:spPr>
        <p:txBody>
          <a:bodyPr wrap="none" anchor="ctr"/>
          <a:lstStyle/>
          <a:p>
            <a:pPr algn="ct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ｃｏｍｍｏｎ</a:t>
            </a:r>
          </a:p>
          <a:p>
            <a:pPr algn="ct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公共数据区</a:t>
            </a:r>
          </a:p>
        </p:txBody>
      </p:sp>
      <p:sp>
        <p:nvSpPr>
          <p:cNvPr id="649221" name="Line 5"/>
          <p:cNvSpPr>
            <a:spLocks noChangeShapeType="1"/>
          </p:cNvSpPr>
          <p:nvPr/>
        </p:nvSpPr>
        <p:spPr bwMode="auto">
          <a:xfrm>
            <a:off x="5003800" y="2630170"/>
            <a:ext cx="1588" cy="273050"/>
          </a:xfrm>
          <a:prstGeom prst="line">
            <a:avLst/>
          </a:prstGeom>
          <a:noFill/>
          <a:ln w="25400">
            <a:solidFill>
              <a:schemeClr val="tx1"/>
            </a:solidFill>
            <a:round/>
            <a:headEnd type="none" w="sm" len="sm"/>
            <a:tailEnd type="stealth" w="med" len="lg"/>
          </a:ln>
          <a:effectLst/>
        </p:spPr>
        <p:txBody>
          <a:bodyPr wrap="none" anchor="ctr"/>
          <a:lstStyle/>
          <a:p>
            <a:pPr>
              <a:defRPr/>
            </a:pPr>
            <a:endParaRPr lang="zh-CN" altLang="en-US"/>
          </a:p>
        </p:txBody>
      </p:sp>
      <p:sp>
        <p:nvSpPr>
          <p:cNvPr id="649222" name="Rectangle 6"/>
          <p:cNvSpPr>
            <a:spLocks noChangeArrowheads="1"/>
          </p:cNvSpPr>
          <p:nvPr/>
        </p:nvSpPr>
        <p:spPr bwMode="auto">
          <a:xfrm>
            <a:off x="4959350" y="3943350"/>
            <a:ext cx="1409700" cy="822325"/>
          </a:xfrm>
          <a:prstGeom prst="rect">
            <a:avLst/>
          </a:prstGeom>
          <a:noFill/>
          <a:ln w="9525">
            <a:noFill/>
            <a:miter lim="800000"/>
            <a:headEnd/>
            <a:tailEnd/>
          </a:ln>
          <a:effectLst/>
        </p:spPr>
        <p:txBody>
          <a:bodyPr wrap="none" lIns="92075" tIns="46038" rIns="92075" bIns="46038">
            <a:spAutoFit/>
          </a:bodyPr>
          <a:lstStyle/>
          <a:p>
            <a:pPr algn="ctr">
              <a:lnSpc>
                <a:spcPct val="100000"/>
              </a:lnSpc>
              <a:spcAft>
                <a:spcPct val="0"/>
              </a:spcAft>
              <a:buClrTx/>
              <a:buSzTx/>
              <a:buFontTx/>
              <a:buNone/>
              <a:defRPr/>
            </a:pPr>
            <a:r>
              <a:rPr kumimoji="1" lang="zh-CN" altLang="en-US" sz="2400" b="1">
                <a:solidFill>
                  <a:schemeClr val="hlink"/>
                </a:solidFill>
                <a:effectLst>
                  <a:outerShdw blurRad="38100" dist="38100" dir="2700000" algn="tl">
                    <a:srgbClr val="C0C0C0"/>
                  </a:outerShdw>
                </a:effectLst>
                <a:latin typeface="宋体" pitchFamily="2" charset="-122"/>
              </a:rPr>
              <a:t>松散的</a:t>
            </a:r>
          </a:p>
          <a:p>
            <a:pPr algn="ctr">
              <a:lnSpc>
                <a:spcPct val="100000"/>
              </a:lnSpc>
              <a:spcAft>
                <a:spcPct val="0"/>
              </a:spcAft>
              <a:buClrTx/>
              <a:buSzTx/>
              <a:buFontTx/>
              <a:buNone/>
              <a:defRPr/>
            </a:pPr>
            <a:r>
              <a:rPr kumimoji="1" lang="zh-CN" altLang="en-US" sz="2400" b="1">
                <a:solidFill>
                  <a:schemeClr val="hlink"/>
                </a:solidFill>
                <a:effectLst>
                  <a:outerShdw blurRad="38100" dist="38100" dir="2700000" algn="tl">
                    <a:srgbClr val="C0C0C0"/>
                  </a:outerShdw>
                </a:effectLst>
                <a:latin typeface="宋体" pitchFamily="2" charset="-122"/>
              </a:rPr>
              <a:t>公共耦合</a:t>
            </a:r>
          </a:p>
        </p:txBody>
      </p:sp>
      <p:sp useBgFill="1">
        <p:nvSpPr>
          <p:cNvPr id="39943" name="Rectangle 7"/>
          <p:cNvSpPr>
            <a:spLocks noChangeArrowheads="1"/>
          </p:cNvSpPr>
          <p:nvPr/>
        </p:nvSpPr>
        <p:spPr bwMode="auto">
          <a:xfrm>
            <a:off x="5673725" y="2258695"/>
            <a:ext cx="741363" cy="330200"/>
          </a:xfrm>
          <a:prstGeom prst="rect">
            <a:avLst/>
          </a:prstGeom>
          <a:ln w="12700">
            <a:solidFill>
              <a:schemeClr val="tx1"/>
            </a:solidFill>
            <a:miter lim="800000"/>
            <a:headEnd/>
            <a:tailEnd/>
          </a:ln>
        </p:spPr>
        <p:txBody>
          <a:bodyPr wrap="none" anchor="ctr"/>
          <a:lstStyle/>
          <a:p>
            <a:pPr algn="ctr">
              <a:lnSpc>
                <a:spcPct val="100000"/>
              </a:lnSpc>
              <a:spcBef>
                <a:spcPct val="20000"/>
              </a:spcBef>
              <a:spcAft>
                <a:spcPct val="0"/>
              </a:spcAft>
              <a:buClr>
                <a:srgbClr val="CC99FF"/>
              </a:buClr>
              <a:buSzTx/>
              <a:buFont typeface="Monotype Sorts" pitchFamily="2" charset="2"/>
              <a:buNone/>
            </a:pPr>
            <a:r>
              <a:rPr kumimoji="1" lang="en-US" altLang="zh-CN" sz="2000">
                <a:solidFill>
                  <a:schemeClr val="tx1"/>
                </a:solidFill>
                <a:effectLst/>
                <a:latin typeface="Times New Roman" pitchFamily="18" charset="0"/>
              </a:rPr>
              <a:t>B</a:t>
            </a:r>
          </a:p>
        </p:txBody>
      </p:sp>
      <p:sp>
        <p:nvSpPr>
          <p:cNvPr id="649224" name="Line 8"/>
          <p:cNvSpPr>
            <a:spLocks noChangeShapeType="1"/>
          </p:cNvSpPr>
          <p:nvPr/>
        </p:nvSpPr>
        <p:spPr bwMode="auto">
          <a:xfrm flipV="1">
            <a:off x="6061075" y="2607945"/>
            <a:ext cx="1588" cy="273050"/>
          </a:xfrm>
          <a:prstGeom prst="line">
            <a:avLst/>
          </a:prstGeom>
          <a:noFill/>
          <a:ln w="25400">
            <a:solidFill>
              <a:schemeClr val="tx1"/>
            </a:solidFill>
            <a:round/>
            <a:headEnd type="none" w="sm" len="sm"/>
            <a:tailEnd type="stealth" w="med" len="lg"/>
          </a:ln>
          <a:effectLst/>
        </p:spPr>
        <p:txBody>
          <a:bodyPr wrap="none" anchor="ctr"/>
          <a:lstStyle/>
          <a:p>
            <a:pPr>
              <a:defRPr/>
            </a:pPr>
            <a:endParaRPr lang="zh-CN" altLang="en-US"/>
          </a:p>
        </p:txBody>
      </p:sp>
      <p:sp useBgFill="1">
        <p:nvSpPr>
          <p:cNvPr id="649225" name="Rectangle 9"/>
          <p:cNvSpPr>
            <a:spLocks noChangeArrowheads="1"/>
          </p:cNvSpPr>
          <p:nvPr/>
        </p:nvSpPr>
        <p:spPr bwMode="auto">
          <a:xfrm>
            <a:off x="6864350" y="2844800"/>
            <a:ext cx="2051050" cy="908050"/>
          </a:xfrm>
          <a:prstGeom prst="rect">
            <a:avLst/>
          </a:prstGeom>
          <a:ln w="12700">
            <a:solidFill>
              <a:schemeClr val="tx1"/>
            </a:solidFill>
            <a:miter lim="800000"/>
            <a:headEnd/>
            <a:tailEnd/>
          </a:ln>
          <a:effectLst/>
        </p:spPr>
        <p:txBody>
          <a:bodyPr wrap="none" anchor="ctr"/>
          <a:lstStyle/>
          <a:p>
            <a:pPr algn="ct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ｃｏｍｍｏｎ</a:t>
            </a:r>
          </a:p>
          <a:p>
            <a:pPr algn="ct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公共数据区</a:t>
            </a:r>
          </a:p>
        </p:txBody>
      </p:sp>
      <p:sp>
        <p:nvSpPr>
          <p:cNvPr id="649226" name="Line 10"/>
          <p:cNvSpPr>
            <a:spLocks noChangeShapeType="1"/>
          </p:cNvSpPr>
          <p:nvPr/>
        </p:nvSpPr>
        <p:spPr bwMode="auto">
          <a:xfrm>
            <a:off x="7569200" y="2584450"/>
            <a:ext cx="1588" cy="273050"/>
          </a:xfrm>
          <a:prstGeom prst="line">
            <a:avLst/>
          </a:prstGeom>
          <a:noFill/>
          <a:ln w="25400">
            <a:solidFill>
              <a:schemeClr val="tx1"/>
            </a:solidFill>
            <a:round/>
            <a:headEnd type="none" w="sm" len="sm"/>
            <a:tailEnd type="stealth" w="med" len="lg"/>
          </a:ln>
          <a:effectLst/>
        </p:spPr>
        <p:txBody>
          <a:bodyPr wrap="none" anchor="ctr"/>
          <a:lstStyle/>
          <a:p>
            <a:pPr>
              <a:defRPr/>
            </a:pPr>
            <a:endParaRPr lang="zh-CN" altLang="en-US"/>
          </a:p>
        </p:txBody>
      </p:sp>
      <p:sp>
        <p:nvSpPr>
          <p:cNvPr id="649227" name="Rectangle 11"/>
          <p:cNvSpPr>
            <a:spLocks noChangeArrowheads="1"/>
          </p:cNvSpPr>
          <p:nvPr/>
        </p:nvSpPr>
        <p:spPr bwMode="auto">
          <a:xfrm>
            <a:off x="7169150" y="3943350"/>
            <a:ext cx="1409700" cy="822325"/>
          </a:xfrm>
          <a:prstGeom prst="rect">
            <a:avLst/>
          </a:prstGeom>
          <a:noFill/>
          <a:ln w="9525">
            <a:noFill/>
            <a:miter lim="800000"/>
            <a:headEnd/>
            <a:tailEnd/>
          </a:ln>
          <a:effectLst/>
        </p:spPr>
        <p:txBody>
          <a:bodyPr wrap="none" lIns="92075" tIns="46038" rIns="92075" bIns="46038">
            <a:spAutoFit/>
          </a:bodyPr>
          <a:lstStyle/>
          <a:p>
            <a:pPr algn="ctr">
              <a:lnSpc>
                <a:spcPct val="100000"/>
              </a:lnSpc>
              <a:spcAft>
                <a:spcPct val="0"/>
              </a:spcAft>
              <a:buClrTx/>
              <a:buSzTx/>
              <a:buFontTx/>
              <a:buNone/>
              <a:defRPr/>
            </a:pPr>
            <a:r>
              <a:rPr kumimoji="1" lang="zh-CN" altLang="en-US" sz="2400" b="1">
                <a:solidFill>
                  <a:schemeClr val="hlink"/>
                </a:solidFill>
                <a:effectLst>
                  <a:outerShdw blurRad="38100" dist="38100" dir="2700000" algn="tl">
                    <a:srgbClr val="C0C0C0"/>
                  </a:outerShdw>
                </a:effectLst>
                <a:latin typeface="宋体" pitchFamily="2" charset="-122"/>
              </a:rPr>
              <a:t>紧密的</a:t>
            </a:r>
          </a:p>
          <a:p>
            <a:pPr algn="ctr">
              <a:lnSpc>
                <a:spcPct val="100000"/>
              </a:lnSpc>
              <a:spcAft>
                <a:spcPct val="0"/>
              </a:spcAft>
              <a:buClrTx/>
              <a:buSzTx/>
              <a:buFontTx/>
              <a:buNone/>
              <a:defRPr/>
            </a:pPr>
            <a:r>
              <a:rPr kumimoji="1" lang="zh-CN" altLang="en-US" sz="2400" b="1">
                <a:solidFill>
                  <a:schemeClr val="hlink"/>
                </a:solidFill>
                <a:effectLst>
                  <a:outerShdw blurRad="38100" dist="38100" dir="2700000" algn="tl">
                    <a:srgbClr val="C0C0C0"/>
                  </a:outerShdw>
                </a:effectLst>
                <a:latin typeface="宋体" pitchFamily="2" charset="-122"/>
              </a:rPr>
              <a:t>公共耦合</a:t>
            </a:r>
          </a:p>
        </p:txBody>
      </p:sp>
      <p:sp>
        <p:nvSpPr>
          <p:cNvPr id="649228" name="Line 12"/>
          <p:cNvSpPr>
            <a:spLocks noChangeShapeType="1"/>
          </p:cNvSpPr>
          <p:nvPr/>
        </p:nvSpPr>
        <p:spPr bwMode="auto">
          <a:xfrm flipV="1">
            <a:off x="8178800" y="2584450"/>
            <a:ext cx="1588" cy="273050"/>
          </a:xfrm>
          <a:prstGeom prst="line">
            <a:avLst/>
          </a:prstGeom>
          <a:noFill/>
          <a:ln w="25400">
            <a:solidFill>
              <a:schemeClr val="tx1"/>
            </a:solidFill>
            <a:round/>
            <a:headEnd type="none" w="sm" len="sm"/>
            <a:tailEnd type="stealth" w="med" len="lg"/>
          </a:ln>
          <a:effectLst/>
        </p:spPr>
        <p:txBody>
          <a:bodyPr wrap="none" anchor="ctr"/>
          <a:lstStyle/>
          <a:p>
            <a:pPr>
              <a:defRPr/>
            </a:pPr>
            <a:endParaRPr lang="zh-CN" altLang="en-US"/>
          </a:p>
        </p:txBody>
      </p:sp>
      <p:sp>
        <p:nvSpPr>
          <p:cNvPr id="649229" name="Line 13"/>
          <p:cNvSpPr>
            <a:spLocks noChangeShapeType="1"/>
          </p:cNvSpPr>
          <p:nvPr/>
        </p:nvSpPr>
        <p:spPr bwMode="auto">
          <a:xfrm>
            <a:off x="8483600" y="2584450"/>
            <a:ext cx="1588" cy="273050"/>
          </a:xfrm>
          <a:prstGeom prst="line">
            <a:avLst/>
          </a:prstGeom>
          <a:noFill/>
          <a:ln w="25400">
            <a:solidFill>
              <a:schemeClr val="tx1"/>
            </a:solidFill>
            <a:round/>
            <a:headEnd type="none" w="sm" len="sm"/>
            <a:tailEnd type="stealth" w="med" len="lg"/>
          </a:ln>
          <a:effectLst/>
        </p:spPr>
        <p:txBody>
          <a:bodyPr wrap="none" anchor="ctr"/>
          <a:lstStyle/>
          <a:p>
            <a:pPr>
              <a:defRPr/>
            </a:pPr>
            <a:endParaRPr lang="zh-CN" altLang="en-US"/>
          </a:p>
        </p:txBody>
      </p:sp>
      <p:sp>
        <p:nvSpPr>
          <p:cNvPr id="649230" name="Line 14"/>
          <p:cNvSpPr>
            <a:spLocks noChangeShapeType="1"/>
          </p:cNvSpPr>
          <p:nvPr/>
        </p:nvSpPr>
        <p:spPr bwMode="auto">
          <a:xfrm flipV="1">
            <a:off x="7264400" y="2584450"/>
            <a:ext cx="1588" cy="273050"/>
          </a:xfrm>
          <a:prstGeom prst="line">
            <a:avLst/>
          </a:prstGeom>
          <a:noFill/>
          <a:ln w="25400">
            <a:solidFill>
              <a:schemeClr val="tx1"/>
            </a:solidFill>
            <a:round/>
            <a:headEnd type="none" w="sm" len="sm"/>
            <a:tailEnd type="stealth" w="med" len="lg"/>
          </a:ln>
          <a:effectLst/>
        </p:spPr>
        <p:txBody>
          <a:bodyPr wrap="none" anchor="ctr"/>
          <a:lstStyle/>
          <a:p>
            <a:pPr>
              <a:defRPr/>
            </a:pPr>
            <a:endParaRPr lang="zh-CN" altLang="en-US"/>
          </a:p>
        </p:txBody>
      </p:sp>
      <p:sp>
        <p:nvSpPr>
          <p:cNvPr id="649231" name="Rectangle 15"/>
          <p:cNvSpPr>
            <a:spLocks noChangeArrowheads="1"/>
          </p:cNvSpPr>
          <p:nvPr/>
        </p:nvSpPr>
        <p:spPr bwMode="auto">
          <a:xfrm>
            <a:off x="349250" y="4648200"/>
            <a:ext cx="8032750" cy="1828800"/>
          </a:xfrm>
          <a:prstGeom prst="rect">
            <a:avLst/>
          </a:prstGeom>
          <a:noFill/>
          <a:ln w="12700">
            <a:noFill/>
            <a:miter lim="800000"/>
            <a:headEnd/>
            <a:tailEnd/>
          </a:ln>
          <a:effectLst/>
        </p:spPr>
        <p:txBody>
          <a:bodyPr lIns="92075" tIns="46038" rIns="92075" bIns="46038"/>
          <a:lstStyle/>
          <a:p>
            <a:pPr marL="342900" indent="-342900">
              <a:lnSpc>
                <a:spcPct val="120000"/>
              </a:lnSpc>
              <a:spcAft>
                <a:spcPct val="0"/>
              </a:spcAft>
              <a:buClr>
                <a:schemeClr val="tx1"/>
              </a:buClr>
              <a:buFont typeface="Monotype Sorts" pitchFamily="2" charset="2"/>
              <a:buNone/>
              <a:defRPr/>
            </a:pPr>
            <a:r>
              <a:rPr kumimoji="1" lang="zh-CN" altLang="en-US" sz="2400" b="1">
                <a:solidFill>
                  <a:schemeClr val="tx2"/>
                </a:solidFill>
                <a:effectLst>
                  <a:outerShdw blurRad="38100" dist="38100" dir="2700000" algn="tl">
                    <a:srgbClr val="C0C0C0"/>
                  </a:outerShdw>
                </a:effectLst>
                <a:latin typeface="宋体" pitchFamily="2" charset="-122"/>
              </a:rPr>
              <a:t>公共耦合存在的问题：</a:t>
            </a:r>
          </a:p>
          <a:p>
            <a:pPr marL="342900" indent="-342900">
              <a:lnSpc>
                <a:spcPct val="120000"/>
              </a:lnSpc>
              <a:spcAft>
                <a:spcPct val="0"/>
              </a:spcAft>
              <a:buClr>
                <a:schemeClr val="tx1"/>
              </a:buClr>
              <a:buFont typeface="Monotype Sorts" pitchFamily="2" charset="2"/>
              <a:buNone/>
              <a:defRPr/>
            </a:pPr>
            <a:r>
              <a:rPr kumimoji="1" lang="en-US" altLang="zh-CN" sz="2400" b="1">
                <a:solidFill>
                  <a:schemeClr val="tx1"/>
                </a:solidFill>
                <a:effectLst>
                  <a:outerShdw blurRad="38100" dist="38100" dir="2700000" algn="tl">
                    <a:srgbClr val="C0C0C0"/>
                  </a:outerShdw>
                </a:effectLst>
                <a:latin typeface="宋体" pitchFamily="2" charset="-122"/>
              </a:rPr>
              <a:t>(1)</a:t>
            </a:r>
            <a:r>
              <a:rPr kumimoji="1" lang="zh-CN" altLang="en-US" sz="2400" b="1">
                <a:solidFill>
                  <a:schemeClr val="tx1"/>
                </a:solidFill>
                <a:effectLst>
                  <a:outerShdw blurRad="38100" dist="38100" dir="2700000" algn="tl">
                    <a:srgbClr val="C0C0C0"/>
                  </a:outerShdw>
                </a:effectLst>
                <a:latin typeface="宋体" pitchFamily="2" charset="-122"/>
              </a:rPr>
              <a:t>软件可理解性降低</a:t>
            </a:r>
            <a:r>
              <a:rPr kumimoji="1" lang="en-US" altLang="zh-CN" sz="2400" b="1">
                <a:solidFill>
                  <a:schemeClr val="tx1"/>
                </a:solidFill>
                <a:effectLst>
                  <a:outerShdw blurRad="38100" dist="38100" dir="2700000" algn="tl">
                    <a:srgbClr val="C0C0C0"/>
                  </a:outerShdw>
                </a:effectLst>
                <a:latin typeface="宋体" pitchFamily="2" charset="-122"/>
              </a:rPr>
              <a:t>(</a:t>
            </a:r>
            <a:r>
              <a:rPr kumimoji="1" lang="zh-CN" altLang="en-US" sz="2400" b="1">
                <a:solidFill>
                  <a:schemeClr val="tx1"/>
                </a:solidFill>
                <a:effectLst>
                  <a:outerShdw blurRad="38100" dist="38100" dir="2700000" algn="tl">
                    <a:srgbClr val="C0C0C0"/>
                  </a:outerShdw>
                </a:effectLst>
                <a:latin typeface="宋体" pitchFamily="2" charset="-122"/>
              </a:rPr>
              <a:t>模块间存在错综复杂的连系</a:t>
            </a:r>
            <a:r>
              <a:rPr kumimoji="1" lang="en-US" altLang="zh-CN" sz="2400" b="1">
                <a:solidFill>
                  <a:schemeClr val="tx1"/>
                </a:solidFill>
                <a:effectLst>
                  <a:outerShdw blurRad="38100" dist="38100" dir="2700000" algn="tl">
                    <a:srgbClr val="C0C0C0"/>
                  </a:outerShdw>
                </a:effectLst>
                <a:latin typeface="宋体" pitchFamily="2" charset="-122"/>
              </a:rPr>
              <a:t>)</a:t>
            </a:r>
            <a:r>
              <a:rPr kumimoji="1" lang="zh-CN" altLang="en-US" sz="2400" b="1">
                <a:solidFill>
                  <a:schemeClr val="tx1"/>
                </a:solidFill>
                <a:effectLst>
                  <a:outerShdw blurRad="38100" dist="38100" dir="2700000" algn="tl">
                    <a:srgbClr val="C0C0C0"/>
                  </a:outerShdw>
                </a:effectLst>
                <a:latin typeface="宋体" pitchFamily="2" charset="-122"/>
              </a:rPr>
              <a:t>；</a:t>
            </a:r>
          </a:p>
          <a:p>
            <a:pPr marL="342900" indent="-342900">
              <a:lnSpc>
                <a:spcPct val="120000"/>
              </a:lnSpc>
              <a:spcAft>
                <a:spcPct val="0"/>
              </a:spcAft>
              <a:buClr>
                <a:schemeClr val="tx1"/>
              </a:buClr>
              <a:buFont typeface="Monotype Sorts" pitchFamily="2" charset="2"/>
              <a:buNone/>
              <a:defRPr/>
            </a:pPr>
            <a:r>
              <a:rPr kumimoji="1" lang="en-US" altLang="zh-CN" sz="2400" b="1">
                <a:solidFill>
                  <a:schemeClr val="tx1"/>
                </a:solidFill>
                <a:effectLst>
                  <a:outerShdw blurRad="38100" dist="38100" dir="2700000" algn="tl">
                    <a:srgbClr val="C0C0C0"/>
                  </a:outerShdw>
                </a:effectLst>
                <a:latin typeface="宋体" pitchFamily="2" charset="-122"/>
              </a:rPr>
              <a:t>(2)</a:t>
            </a:r>
            <a:r>
              <a:rPr kumimoji="1" lang="zh-CN" altLang="en-US" sz="2400" b="1">
                <a:solidFill>
                  <a:schemeClr val="tx1"/>
                </a:solidFill>
                <a:effectLst>
                  <a:outerShdw blurRad="38100" dist="38100" dir="2700000" algn="tl">
                    <a:srgbClr val="C0C0C0"/>
                  </a:outerShdw>
                </a:effectLst>
                <a:latin typeface="宋体" pitchFamily="2" charset="-122"/>
              </a:rPr>
              <a:t>软件可维护性差</a:t>
            </a:r>
            <a:r>
              <a:rPr kumimoji="1" lang="en-US" altLang="zh-CN" sz="2400" b="1">
                <a:solidFill>
                  <a:schemeClr val="tx1"/>
                </a:solidFill>
                <a:effectLst>
                  <a:outerShdw blurRad="38100" dist="38100" dir="2700000" algn="tl">
                    <a:srgbClr val="C0C0C0"/>
                  </a:outerShdw>
                </a:effectLst>
                <a:latin typeface="宋体" pitchFamily="2" charset="-122"/>
              </a:rPr>
              <a:t>(</a:t>
            </a:r>
            <a:r>
              <a:rPr kumimoji="1" lang="zh-CN" altLang="en-US" sz="2400" b="1">
                <a:solidFill>
                  <a:schemeClr val="tx1"/>
                </a:solidFill>
                <a:effectLst>
                  <a:outerShdw blurRad="38100" dist="38100" dir="2700000" algn="tl">
                    <a:srgbClr val="C0C0C0"/>
                  </a:outerShdw>
                </a:effectLst>
                <a:latin typeface="宋体" pitchFamily="2" charset="-122"/>
              </a:rPr>
              <a:t>修改变量名或属性困难</a:t>
            </a:r>
            <a:r>
              <a:rPr kumimoji="1" lang="en-US" altLang="zh-CN" sz="2400" b="1">
                <a:solidFill>
                  <a:schemeClr val="tx1"/>
                </a:solidFill>
                <a:effectLst>
                  <a:outerShdw blurRad="38100" dist="38100" dir="2700000" algn="tl">
                    <a:srgbClr val="C0C0C0"/>
                  </a:outerShdw>
                </a:effectLst>
                <a:latin typeface="宋体" pitchFamily="2" charset="-122"/>
              </a:rPr>
              <a:t>)</a:t>
            </a:r>
            <a:r>
              <a:rPr kumimoji="1" lang="zh-CN" altLang="en-US" sz="2400" b="1">
                <a:solidFill>
                  <a:schemeClr val="tx1"/>
                </a:solidFill>
                <a:effectLst>
                  <a:outerShdw blurRad="38100" dist="38100" dir="2700000" algn="tl">
                    <a:srgbClr val="C0C0C0"/>
                  </a:outerShdw>
                </a:effectLst>
                <a:latin typeface="宋体" pitchFamily="2" charset="-122"/>
              </a:rPr>
              <a:t>；</a:t>
            </a:r>
          </a:p>
          <a:p>
            <a:pPr marL="342900" indent="-342900">
              <a:lnSpc>
                <a:spcPct val="120000"/>
              </a:lnSpc>
              <a:spcAft>
                <a:spcPct val="0"/>
              </a:spcAft>
              <a:buClr>
                <a:schemeClr val="tx1"/>
              </a:buClr>
              <a:buFont typeface="Monotype Sorts" pitchFamily="2" charset="2"/>
              <a:buNone/>
              <a:defRPr/>
            </a:pPr>
            <a:r>
              <a:rPr kumimoji="1" lang="en-US" altLang="zh-CN" sz="2400" b="1">
                <a:solidFill>
                  <a:schemeClr val="tx1"/>
                </a:solidFill>
                <a:effectLst>
                  <a:outerShdw blurRad="38100" dist="38100" dir="2700000" algn="tl">
                    <a:srgbClr val="C0C0C0"/>
                  </a:outerShdw>
                </a:effectLst>
                <a:latin typeface="宋体" pitchFamily="2" charset="-122"/>
              </a:rPr>
              <a:t>(3)</a:t>
            </a:r>
            <a:r>
              <a:rPr kumimoji="1" lang="zh-CN" altLang="en-US" sz="2400" b="1">
                <a:solidFill>
                  <a:schemeClr val="tx1"/>
                </a:solidFill>
                <a:effectLst>
                  <a:outerShdw blurRad="38100" dist="38100" dir="2700000" algn="tl">
                    <a:srgbClr val="C0C0C0"/>
                  </a:outerShdw>
                </a:effectLst>
                <a:latin typeface="宋体" pitchFamily="2" charset="-122"/>
              </a:rPr>
              <a:t>软件可靠性差</a:t>
            </a:r>
            <a:r>
              <a:rPr kumimoji="1" lang="en-US" altLang="zh-CN" sz="2400" b="1">
                <a:solidFill>
                  <a:schemeClr val="tx1"/>
                </a:solidFill>
                <a:effectLst>
                  <a:outerShdw blurRad="38100" dist="38100" dir="2700000" algn="tl">
                    <a:srgbClr val="C0C0C0"/>
                  </a:outerShdw>
                </a:effectLst>
                <a:latin typeface="宋体" pitchFamily="2" charset="-122"/>
              </a:rPr>
              <a:t>(</a:t>
            </a:r>
            <a:r>
              <a:rPr kumimoji="1" lang="zh-CN" altLang="en-US" sz="2400" b="1">
                <a:solidFill>
                  <a:schemeClr val="tx1"/>
                </a:solidFill>
                <a:effectLst>
                  <a:outerShdw blurRad="38100" dist="38100" dir="2700000" algn="tl">
                    <a:srgbClr val="C0C0C0"/>
                  </a:outerShdw>
                </a:effectLst>
                <a:latin typeface="宋体" pitchFamily="2" charset="-122"/>
              </a:rPr>
              <a:t>公共数据区及全程变量无保护措施</a:t>
            </a:r>
            <a:r>
              <a:rPr kumimoji="1" lang="en-US" altLang="zh-CN" sz="2400" b="1">
                <a:solidFill>
                  <a:schemeClr val="tx1"/>
                </a:solidFill>
                <a:effectLst>
                  <a:outerShdw blurRad="38100" dist="38100" dir="2700000" algn="tl">
                    <a:srgbClr val="C0C0C0"/>
                  </a:outerShdw>
                </a:effectLst>
                <a:latin typeface="宋体" pitchFamily="2" charset="-122"/>
              </a:rPr>
              <a:t>)</a:t>
            </a:r>
            <a:r>
              <a:rPr kumimoji="1" lang="zh-CN" altLang="en-US" sz="2400" b="1">
                <a:solidFill>
                  <a:schemeClr val="tx1"/>
                </a:solidFill>
                <a:effectLst>
                  <a:outerShdw blurRad="38100" dist="38100" dir="2700000" algn="tl">
                    <a:srgbClr val="C0C0C0"/>
                  </a:outerShdw>
                </a:effectLst>
                <a:latin typeface="宋体" pitchFamily="2" charset="-122"/>
              </a:rPr>
              <a:t>；</a:t>
            </a:r>
          </a:p>
        </p:txBody>
      </p:sp>
      <p:sp useBgFill="1">
        <p:nvSpPr>
          <p:cNvPr id="39952" name="Rectangle 16"/>
          <p:cNvSpPr>
            <a:spLocks noChangeArrowheads="1"/>
          </p:cNvSpPr>
          <p:nvPr/>
        </p:nvSpPr>
        <p:spPr bwMode="auto">
          <a:xfrm>
            <a:off x="7035800" y="2232025"/>
            <a:ext cx="741363" cy="330200"/>
          </a:xfrm>
          <a:prstGeom prst="rect">
            <a:avLst/>
          </a:prstGeom>
          <a:ln w="12700">
            <a:solidFill>
              <a:schemeClr val="tx1"/>
            </a:solidFill>
            <a:miter lim="800000"/>
            <a:headEnd/>
            <a:tailEnd/>
          </a:ln>
        </p:spPr>
        <p:txBody>
          <a:bodyPr wrap="none" anchor="ctr"/>
          <a:lstStyle/>
          <a:p>
            <a:pPr algn="ctr">
              <a:lnSpc>
                <a:spcPct val="100000"/>
              </a:lnSpc>
              <a:spcBef>
                <a:spcPct val="20000"/>
              </a:spcBef>
              <a:spcAft>
                <a:spcPct val="0"/>
              </a:spcAft>
              <a:buClr>
                <a:srgbClr val="CC99FF"/>
              </a:buClr>
              <a:buSzTx/>
              <a:buFont typeface="Monotype Sorts" pitchFamily="2" charset="2"/>
              <a:buNone/>
            </a:pPr>
            <a:r>
              <a:rPr kumimoji="1" lang="en-US" altLang="zh-CN" sz="2000">
                <a:solidFill>
                  <a:schemeClr val="tx1"/>
                </a:solidFill>
                <a:effectLst/>
                <a:latin typeface="Times New Roman" pitchFamily="18" charset="0"/>
              </a:rPr>
              <a:t>A</a:t>
            </a:r>
          </a:p>
        </p:txBody>
      </p:sp>
      <p:sp useBgFill="1">
        <p:nvSpPr>
          <p:cNvPr id="39953" name="Rectangle 17"/>
          <p:cNvSpPr>
            <a:spLocks noChangeArrowheads="1"/>
          </p:cNvSpPr>
          <p:nvPr/>
        </p:nvSpPr>
        <p:spPr bwMode="auto">
          <a:xfrm>
            <a:off x="8093075" y="2235200"/>
            <a:ext cx="741363" cy="330200"/>
          </a:xfrm>
          <a:prstGeom prst="rect">
            <a:avLst/>
          </a:prstGeom>
          <a:ln w="12700">
            <a:solidFill>
              <a:schemeClr val="tx1"/>
            </a:solidFill>
            <a:miter lim="800000"/>
            <a:headEnd/>
            <a:tailEnd/>
          </a:ln>
        </p:spPr>
        <p:txBody>
          <a:bodyPr wrap="none" anchor="ctr"/>
          <a:lstStyle/>
          <a:p>
            <a:pPr algn="ctr">
              <a:lnSpc>
                <a:spcPct val="100000"/>
              </a:lnSpc>
              <a:spcBef>
                <a:spcPct val="20000"/>
              </a:spcBef>
              <a:spcAft>
                <a:spcPct val="0"/>
              </a:spcAft>
              <a:buClr>
                <a:srgbClr val="CC99FF"/>
              </a:buClr>
              <a:buSzTx/>
              <a:buFont typeface="Monotype Sorts" pitchFamily="2" charset="2"/>
              <a:buNone/>
            </a:pPr>
            <a:r>
              <a:rPr kumimoji="1" lang="en-US" altLang="zh-CN" sz="2000">
                <a:solidFill>
                  <a:schemeClr val="tx1"/>
                </a:solidFill>
                <a:effectLst/>
                <a:latin typeface="Times New Roman" pitchFamily="18" charset="0"/>
              </a:rPr>
              <a:t>B</a:t>
            </a:r>
          </a:p>
        </p:txBody>
      </p:sp>
      <p:sp>
        <p:nvSpPr>
          <p:cNvPr id="649235" name="Rectangle 19"/>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Tree>
  </p:cSld>
  <p:clrMapOvr>
    <a:masterClrMapping/>
  </p:clrMapOvr>
  <p:transition>
    <p:randomBar dir="ver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ChangeArrowheads="1"/>
          </p:cNvSpPr>
          <p:nvPr/>
        </p:nvSpPr>
        <p:spPr bwMode="auto">
          <a:xfrm>
            <a:off x="1371600" y="2560638"/>
            <a:ext cx="6629400" cy="2895600"/>
          </a:xfrm>
          <a:prstGeom prst="rect">
            <a:avLst/>
          </a:prstGeom>
          <a:noFill/>
          <a:ln w="12700">
            <a:noFill/>
            <a:miter lim="800000"/>
            <a:headEnd/>
            <a:tailEnd/>
          </a:ln>
          <a:effectLst/>
        </p:spPr>
        <p:txBody>
          <a:bodyPr lIns="92075" tIns="46038" rIns="92075" bIns="46038"/>
          <a:lstStyle/>
          <a:p>
            <a:pPr marL="342900" indent="-342900" eaLnBrk="1" hangingPunct="1">
              <a:lnSpc>
                <a:spcPct val="160000"/>
              </a:lnSpc>
              <a:spcAft>
                <a:spcPct val="0"/>
              </a:spcAft>
              <a:buClr>
                <a:srgbClr val="FFFF00"/>
              </a:buClr>
              <a:buSzPct val="70000"/>
              <a:buFont typeface="Wingdings" pitchFamily="2" charset="2"/>
              <a:buNone/>
              <a:defRPr/>
            </a:pPr>
            <a:r>
              <a:rPr kumimoji="1" lang="zh-CN" altLang="en-US" sz="2400" b="1" dirty="0">
                <a:solidFill>
                  <a:schemeClr val="tx1"/>
                </a:solidFill>
                <a:effectLst>
                  <a:outerShdw blurRad="38100" dist="38100" dir="2700000" algn="tl">
                    <a:srgbClr val="C0C0C0"/>
                  </a:outerShdw>
                </a:effectLst>
                <a:latin typeface="宋体" pitchFamily="2" charset="-122"/>
              </a:rPr>
              <a:t>发生内容耦合的情形主要包括：</a:t>
            </a:r>
          </a:p>
          <a:p>
            <a:pPr marL="342900" indent="-342900" eaLnBrk="1" hangingPunct="1">
              <a:lnSpc>
                <a:spcPct val="160000"/>
              </a:lnSpc>
              <a:spcAft>
                <a:spcPct val="0"/>
              </a:spcAft>
              <a:buClr>
                <a:srgbClr val="FFFF00"/>
              </a:buClr>
              <a:buSzPct val="70000"/>
              <a:buFont typeface="Wingdings" pitchFamily="2" charset="2"/>
              <a:buNone/>
              <a:defRPr/>
            </a:pPr>
            <a:r>
              <a:rPr kumimoji="1" lang="en-US" altLang="zh-CN" sz="2400" b="1" dirty="0">
                <a:solidFill>
                  <a:schemeClr val="tx1"/>
                </a:solidFill>
                <a:effectLst>
                  <a:outerShdw blurRad="38100" dist="38100" dir="2700000" algn="tl">
                    <a:srgbClr val="C0C0C0"/>
                  </a:outerShdw>
                </a:effectLst>
                <a:latin typeface="宋体" pitchFamily="2" charset="-122"/>
              </a:rPr>
              <a:t>(1) </a:t>
            </a:r>
            <a:r>
              <a:rPr kumimoji="1" lang="zh-CN" altLang="en-US" sz="2400" b="1" dirty="0">
                <a:solidFill>
                  <a:schemeClr val="tx1"/>
                </a:solidFill>
                <a:effectLst>
                  <a:outerShdw blurRad="38100" dist="38100" dir="2700000" algn="tl">
                    <a:srgbClr val="C0C0C0"/>
                  </a:outerShdw>
                </a:effectLst>
                <a:latin typeface="宋体" pitchFamily="2" charset="-122"/>
              </a:rPr>
              <a:t>一模块直接访问另一模块的内部数据；</a:t>
            </a:r>
          </a:p>
          <a:p>
            <a:pPr marL="342900" indent="-342900" eaLnBrk="1" hangingPunct="1">
              <a:lnSpc>
                <a:spcPct val="160000"/>
              </a:lnSpc>
              <a:spcAft>
                <a:spcPct val="0"/>
              </a:spcAft>
              <a:buClr>
                <a:srgbClr val="FFFF00"/>
              </a:buClr>
              <a:buSzPct val="70000"/>
              <a:buFont typeface="Wingdings" pitchFamily="2" charset="2"/>
              <a:buNone/>
              <a:defRPr/>
            </a:pPr>
            <a:r>
              <a:rPr kumimoji="1" lang="en-US" altLang="zh-CN" sz="2400" b="1" dirty="0">
                <a:solidFill>
                  <a:schemeClr val="tx1"/>
                </a:solidFill>
                <a:effectLst>
                  <a:outerShdw blurRad="38100" dist="38100" dir="2700000" algn="tl">
                    <a:srgbClr val="C0C0C0"/>
                  </a:outerShdw>
                </a:effectLst>
                <a:latin typeface="宋体" pitchFamily="2" charset="-122"/>
              </a:rPr>
              <a:t>(2) </a:t>
            </a:r>
            <a:r>
              <a:rPr kumimoji="1" lang="zh-CN" altLang="en-US" sz="2400" b="1" dirty="0">
                <a:solidFill>
                  <a:schemeClr val="tx1"/>
                </a:solidFill>
                <a:effectLst>
                  <a:outerShdw blurRad="38100" dist="38100" dir="2700000" algn="tl">
                    <a:srgbClr val="C0C0C0"/>
                  </a:outerShdw>
                </a:effectLst>
                <a:latin typeface="宋体" pitchFamily="2" charset="-122"/>
              </a:rPr>
              <a:t>一模块不通过正常入口转到另一模块内；</a:t>
            </a:r>
          </a:p>
          <a:p>
            <a:pPr marL="342900" indent="-342900" eaLnBrk="1" hangingPunct="1">
              <a:lnSpc>
                <a:spcPct val="160000"/>
              </a:lnSpc>
              <a:spcAft>
                <a:spcPct val="0"/>
              </a:spcAft>
              <a:buClr>
                <a:srgbClr val="FFFF00"/>
              </a:buClr>
              <a:buSzPct val="70000"/>
              <a:buFont typeface="Wingdings" pitchFamily="2" charset="2"/>
              <a:buNone/>
              <a:defRPr/>
            </a:pPr>
            <a:r>
              <a:rPr kumimoji="1" lang="en-US" altLang="zh-CN" sz="2400" b="1" dirty="0">
                <a:solidFill>
                  <a:schemeClr val="tx1"/>
                </a:solidFill>
                <a:effectLst>
                  <a:outerShdw blurRad="38100" dist="38100" dir="2700000" algn="tl">
                    <a:srgbClr val="C0C0C0"/>
                  </a:outerShdw>
                </a:effectLst>
                <a:latin typeface="宋体" pitchFamily="2" charset="-122"/>
              </a:rPr>
              <a:t>(3) </a:t>
            </a:r>
            <a:r>
              <a:rPr kumimoji="1" lang="zh-CN" altLang="en-US" sz="2400" b="1" dirty="0">
                <a:solidFill>
                  <a:schemeClr val="tx1"/>
                </a:solidFill>
                <a:effectLst>
                  <a:outerShdw blurRad="38100" dist="38100" dir="2700000" algn="tl">
                    <a:srgbClr val="C0C0C0"/>
                  </a:outerShdw>
                </a:effectLst>
                <a:latin typeface="宋体" pitchFamily="2" charset="-122"/>
              </a:rPr>
              <a:t>两模块有一部分代码重叠；</a:t>
            </a:r>
          </a:p>
          <a:p>
            <a:pPr marL="342900" indent="-342900" eaLnBrk="1" hangingPunct="1">
              <a:lnSpc>
                <a:spcPct val="160000"/>
              </a:lnSpc>
              <a:spcAft>
                <a:spcPct val="0"/>
              </a:spcAft>
              <a:buClr>
                <a:srgbClr val="FFFF00"/>
              </a:buClr>
              <a:buSzPct val="70000"/>
              <a:buFont typeface="Wingdings" pitchFamily="2" charset="2"/>
              <a:buNone/>
              <a:defRPr/>
            </a:pPr>
            <a:r>
              <a:rPr kumimoji="1" lang="en-US" altLang="zh-CN" sz="2400" b="1" dirty="0">
                <a:solidFill>
                  <a:schemeClr val="tx1"/>
                </a:solidFill>
                <a:effectLst>
                  <a:outerShdw blurRad="38100" dist="38100" dir="2700000" algn="tl">
                    <a:srgbClr val="C0C0C0"/>
                  </a:outerShdw>
                </a:effectLst>
                <a:latin typeface="宋体" pitchFamily="2" charset="-122"/>
              </a:rPr>
              <a:t>(4) </a:t>
            </a:r>
            <a:r>
              <a:rPr kumimoji="1" lang="zh-CN" altLang="en-US" sz="2400" b="1" dirty="0">
                <a:solidFill>
                  <a:schemeClr val="tx1"/>
                </a:solidFill>
                <a:effectLst>
                  <a:outerShdw blurRad="38100" dist="38100" dir="2700000" algn="tl">
                    <a:srgbClr val="C0C0C0"/>
                  </a:outerShdw>
                </a:effectLst>
                <a:latin typeface="宋体" pitchFamily="2" charset="-122"/>
              </a:rPr>
              <a:t>一模块有多个入口。</a:t>
            </a:r>
          </a:p>
        </p:txBody>
      </p:sp>
      <p:sp>
        <p:nvSpPr>
          <p:cNvPr id="650243" name="Rectangle 3"/>
          <p:cNvSpPr>
            <a:spLocks noChangeArrowheads="1"/>
          </p:cNvSpPr>
          <p:nvPr/>
        </p:nvSpPr>
        <p:spPr bwMode="auto">
          <a:xfrm>
            <a:off x="228600" y="1295400"/>
            <a:ext cx="8458200" cy="903288"/>
          </a:xfrm>
          <a:prstGeom prst="rect">
            <a:avLst/>
          </a:prstGeom>
          <a:noFill/>
          <a:ln w="12700">
            <a:noFill/>
            <a:miter lim="800000"/>
            <a:headEnd/>
            <a:tailEnd/>
          </a:ln>
          <a:effectLst/>
        </p:spPr>
        <p:txBody>
          <a:bodyPr lIns="92075" tIns="46038" rIns="92075" bIns="46038"/>
          <a:lstStyle/>
          <a:p>
            <a:pPr marL="342900" indent="-342900">
              <a:lnSpc>
                <a:spcPct val="120000"/>
              </a:lnSpc>
              <a:spcAft>
                <a:spcPct val="0"/>
              </a:spcAft>
              <a:buClr>
                <a:schemeClr val="tx1"/>
              </a:buClr>
              <a:buFont typeface="Monotype Sorts" pitchFamily="2" charset="2"/>
              <a:buNone/>
              <a:defRPr/>
            </a:pPr>
            <a:r>
              <a:rPr kumimoji="1" lang="en-US" altLang="zh-CN" sz="2400" b="1">
                <a:solidFill>
                  <a:schemeClr val="tx2"/>
                </a:solidFill>
                <a:effectLst>
                  <a:outerShdw blurRad="38100" dist="38100" dir="2700000" algn="tl">
                    <a:srgbClr val="C0C0C0"/>
                  </a:outerShdw>
                </a:effectLst>
                <a:latin typeface="宋体" pitchFamily="2" charset="-122"/>
              </a:rPr>
              <a:t>(6) </a:t>
            </a:r>
            <a:r>
              <a:rPr kumimoji="1" lang="zh-CN" altLang="en-US" sz="2400" b="1">
                <a:solidFill>
                  <a:schemeClr val="tx2"/>
                </a:solidFill>
                <a:effectLst>
                  <a:outerShdw blurRad="38100" dist="38100" dir="2700000" algn="tl">
                    <a:srgbClr val="C0C0C0"/>
                  </a:outerShdw>
                </a:effectLst>
                <a:latin typeface="宋体" pitchFamily="2" charset="-122"/>
              </a:rPr>
              <a:t>内容耦合：</a:t>
            </a:r>
            <a:r>
              <a:rPr kumimoji="1" lang="zh-CN" altLang="en-US" sz="2400" b="1">
                <a:solidFill>
                  <a:schemeClr val="tx1"/>
                </a:solidFill>
                <a:effectLst>
                  <a:outerShdw blurRad="38100" dist="38100" dir="2700000" algn="tl">
                    <a:srgbClr val="C0C0C0"/>
                  </a:outerShdw>
                </a:effectLst>
                <a:latin typeface="宋体" pitchFamily="2" charset="-122"/>
              </a:rPr>
              <a:t>一模块直接访问另一模块的内部信息</a:t>
            </a:r>
            <a:r>
              <a:rPr kumimoji="1" lang="en-US" altLang="zh-CN" sz="2400" b="1">
                <a:solidFill>
                  <a:schemeClr val="tx1"/>
                </a:solidFill>
                <a:effectLst>
                  <a:outerShdw blurRad="38100" dist="38100" dir="2700000" algn="tl">
                    <a:srgbClr val="C0C0C0"/>
                  </a:outerShdw>
                </a:effectLst>
                <a:latin typeface="宋体" pitchFamily="2" charset="-122"/>
              </a:rPr>
              <a:t>(</a:t>
            </a:r>
            <a:r>
              <a:rPr kumimoji="1" lang="zh-CN" altLang="en-US" sz="2400" b="1">
                <a:solidFill>
                  <a:schemeClr val="tx1"/>
                </a:solidFill>
                <a:effectLst>
                  <a:outerShdw blurRad="38100" dist="38100" dir="2700000" algn="tl">
                    <a:srgbClr val="C0C0C0"/>
                  </a:outerShdw>
                </a:effectLst>
                <a:latin typeface="宋体" pitchFamily="2" charset="-122"/>
              </a:rPr>
              <a:t>程序代码或数据</a:t>
            </a:r>
            <a:r>
              <a:rPr kumimoji="1" lang="en-US" altLang="zh-CN" sz="2400" b="1">
                <a:solidFill>
                  <a:schemeClr val="tx1"/>
                </a:solidFill>
                <a:effectLst>
                  <a:outerShdw blurRad="38100" dist="38100" dir="2700000" algn="tl">
                    <a:srgbClr val="C0C0C0"/>
                  </a:outerShdw>
                </a:effectLst>
                <a:latin typeface="宋体" pitchFamily="2" charset="-122"/>
              </a:rPr>
              <a:t>)</a:t>
            </a:r>
            <a:r>
              <a:rPr kumimoji="1" lang="zh-CN" altLang="en-US" sz="2400" b="1">
                <a:solidFill>
                  <a:schemeClr val="tx1"/>
                </a:solidFill>
                <a:effectLst>
                  <a:outerShdw blurRad="38100" dist="38100" dir="2700000" algn="tl">
                    <a:srgbClr val="C0C0C0"/>
                  </a:outerShdw>
                </a:effectLst>
                <a:latin typeface="宋体" pitchFamily="2" charset="-122"/>
              </a:rPr>
              <a:t>。</a:t>
            </a:r>
          </a:p>
        </p:txBody>
      </p:sp>
      <p:sp>
        <p:nvSpPr>
          <p:cNvPr id="650246" name="Rectangle 6"/>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Tree>
  </p:cSld>
  <p:clrMapOvr>
    <a:masterClrMapping/>
  </p:clrMapOvr>
  <p:transition>
    <p:randomBar dir="ver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ChangeArrowheads="1"/>
          </p:cNvSpPr>
          <p:nvPr/>
        </p:nvSpPr>
        <p:spPr bwMode="auto">
          <a:xfrm>
            <a:off x="457200" y="1447800"/>
            <a:ext cx="8077200" cy="1295400"/>
          </a:xfrm>
          <a:prstGeom prst="rect">
            <a:avLst/>
          </a:prstGeom>
          <a:noFill/>
          <a:ln w="12700">
            <a:noFill/>
            <a:miter lim="800000"/>
            <a:headEnd/>
            <a:tailEnd/>
          </a:ln>
          <a:effectLst/>
        </p:spPr>
        <p:txBody>
          <a:bodyPr lIns="92075" tIns="46038" rIns="92075" bIns="46038"/>
          <a:lstStyle/>
          <a:p>
            <a:pPr marL="342900" indent="-342900">
              <a:lnSpc>
                <a:spcPct val="180000"/>
              </a:lnSpc>
              <a:spcBef>
                <a:spcPct val="20000"/>
              </a:spcBef>
              <a:spcAft>
                <a:spcPct val="0"/>
              </a:spcAft>
              <a:buClr>
                <a:schemeClr val="tx1"/>
              </a:buClr>
              <a:buFont typeface="Monotype Sorts" pitchFamily="2" charset="2"/>
              <a:buNone/>
              <a:defRPr/>
            </a:pPr>
            <a:r>
              <a:rPr kumimoji="1" lang="zh-CN" altLang="en-US" sz="2400" b="1">
                <a:solidFill>
                  <a:schemeClr val="tx1"/>
                </a:solidFill>
                <a:effectLst>
                  <a:outerShdw blurRad="38100" dist="38100" dir="2700000" algn="tl">
                    <a:srgbClr val="C0C0C0"/>
                  </a:outerShdw>
                </a:effectLst>
                <a:latin typeface="黑体" pitchFamily="49" charset="-122"/>
              </a:rPr>
              <a:t>耦合是影响软件复杂程度和设计质量的重要因素。</a:t>
            </a:r>
          </a:p>
          <a:p>
            <a:pPr marL="342900" indent="-342900">
              <a:lnSpc>
                <a:spcPct val="180000"/>
              </a:lnSpc>
              <a:spcBef>
                <a:spcPct val="20000"/>
              </a:spcBef>
              <a:spcAft>
                <a:spcPct val="0"/>
              </a:spcAft>
              <a:buClr>
                <a:schemeClr val="tx1"/>
              </a:buClr>
              <a:buFont typeface="Monotype Sorts" pitchFamily="2" charset="2"/>
              <a:buNone/>
              <a:defRPr/>
            </a:pPr>
            <a:r>
              <a:rPr kumimoji="1" lang="zh-CN" altLang="en-US" sz="2400" b="1">
                <a:solidFill>
                  <a:schemeClr val="tx2"/>
                </a:solidFill>
                <a:effectLst>
                  <a:outerShdw blurRad="38100" dist="38100" dir="2700000" algn="tl">
                    <a:srgbClr val="C0C0C0"/>
                  </a:outerShdw>
                </a:effectLst>
                <a:latin typeface="华文新魏" pitchFamily="2" charset="-122"/>
              </a:rPr>
              <a:t>模块化设计</a:t>
            </a:r>
            <a:r>
              <a:rPr kumimoji="1" lang="zh-CN" altLang="en-US" sz="2400" b="1">
                <a:solidFill>
                  <a:schemeClr val="tx2"/>
                </a:solidFill>
                <a:effectLst>
                  <a:outerShdw blurRad="38100" dist="38100" dir="2700000" algn="tl">
                    <a:srgbClr val="C0C0C0"/>
                  </a:outerShdw>
                </a:effectLst>
                <a:latin typeface="黑体" pitchFamily="49" charset="-122"/>
              </a:rPr>
              <a:t>目标</a:t>
            </a:r>
            <a:r>
              <a:rPr kumimoji="1" lang="zh-CN" altLang="en-US" sz="2400" b="1">
                <a:solidFill>
                  <a:schemeClr val="tx1"/>
                </a:solidFill>
                <a:effectLst>
                  <a:outerShdw blurRad="38100" dist="38100" dir="2700000" algn="tl">
                    <a:srgbClr val="C0C0C0"/>
                  </a:outerShdw>
                </a:effectLst>
                <a:latin typeface="黑体" pitchFamily="49" charset="-122"/>
              </a:rPr>
              <a:t>：建立模块间耦合度尽可能松散的系统。</a:t>
            </a:r>
          </a:p>
        </p:txBody>
      </p:sp>
      <p:sp>
        <p:nvSpPr>
          <p:cNvPr id="651267" name="Rectangle 3"/>
          <p:cNvSpPr>
            <a:spLocks noChangeArrowheads="1"/>
          </p:cNvSpPr>
          <p:nvPr/>
        </p:nvSpPr>
        <p:spPr bwMode="auto">
          <a:xfrm>
            <a:off x="1905000" y="3276600"/>
            <a:ext cx="4572000" cy="2743200"/>
          </a:xfrm>
          <a:prstGeom prst="rect">
            <a:avLst/>
          </a:prstGeom>
          <a:noFill/>
          <a:ln w="12700">
            <a:noFill/>
            <a:miter lim="800000"/>
            <a:headEnd/>
            <a:tailEnd/>
          </a:ln>
          <a:effectLst/>
        </p:spPr>
        <p:txBody>
          <a:bodyPr lIns="92075" tIns="46038" rIns="92075" bIns="46038"/>
          <a:lstStyle/>
          <a:p>
            <a:pPr marL="342900" indent="-342900">
              <a:lnSpc>
                <a:spcPct val="130000"/>
              </a:lnSpc>
              <a:spcAft>
                <a:spcPct val="0"/>
              </a:spcAft>
              <a:buClr>
                <a:schemeClr val="tx1"/>
              </a:buClr>
              <a:buFont typeface="Monotype Sorts" pitchFamily="2" charset="2"/>
              <a:buNone/>
              <a:defRPr/>
            </a:pPr>
            <a:r>
              <a:rPr kumimoji="1" lang="zh-CN" altLang="en-US" sz="2400" b="1" i="1">
                <a:solidFill>
                  <a:schemeClr val="hlink"/>
                </a:solidFill>
                <a:effectLst>
                  <a:outerShdw blurRad="38100" dist="38100" dir="2700000" algn="tl">
                    <a:srgbClr val="C0C0C0"/>
                  </a:outerShdw>
                </a:effectLst>
                <a:latin typeface="宋体" pitchFamily="2" charset="-122"/>
              </a:rPr>
              <a:t>原则</a:t>
            </a:r>
            <a:r>
              <a:rPr kumimoji="1" lang="zh-CN" altLang="en-US" sz="2400" b="1">
                <a:solidFill>
                  <a:schemeClr val="hlink"/>
                </a:solidFill>
                <a:effectLst>
                  <a:outerShdw blurRad="38100" dist="38100" dir="2700000" algn="tl">
                    <a:srgbClr val="C0C0C0"/>
                  </a:outerShdw>
                </a:effectLst>
                <a:latin typeface="宋体" pitchFamily="2" charset="-122"/>
              </a:rPr>
              <a:t>：</a:t>
            </a:r>
          </a:p>
          <a:p>
            <a:pPr marL="342900" indent="-342900">
              <a:lnSpc>
                <a:spcPct val="130000"/>
              </a:lnSpc>
              <a:spcAft>
                <a:spcPct val="0"/>
              </a:spcAft>
              <a:buClr>
                <a:schemeClr val="tx1"/>
              </a:buClr>
              <a:buFont typeface="Monotype Sorts" pitchFamily="2" charset="2"/>
              <a:buNone/>
              <a:defRPr/>
            </a:pPr>
            <a:r>
              <a:rPr kumimoji="1" lang="zh-CN" altLang="en-US" sz="2400" b="1">
                <a:solidFill>
                  <a:schemeClr val="tx2"/>
                </a:solidFill>
                <a:effectLst>
                  <a:outerShdw blurRad="38100" dist="38100" dir="2700000" algn="tl">
                    <a:srgbClr val="C0C0C0"/>
                  </a:outerShdw>
                </a:effectLst>
                <a:latin typeface="宋体" pitchFamily="2" charset="-122"/>
              </a:rPr>
              <a:t>      尽量使用数据耦合</a:t>
            </a:r>
          </a:p>
          <a:p>
            <a:pPr marL="342900" indent="-342900">
              <a:lnSpc>
                <a:spcPct val="130000"/>
              </a:lnSpc>
              <a:spcAft>
                <a:spcPct val="0"/>
              </a:spcAft>
              <a:buClr>
                <a:schemeClr val="tx1"/>
              </a:buClr>
              <a:buFont typeface="Monotype Sorts" pitchFamily="2" charset="2"/>
              <a:buNone/>
              <a:defRPr/>
            </a:pPr>
            <a:r>
              <a:rPr kumimoji="1" lang="zh-CN" altLang="en-US" sz="2400" b="1">
                <a:solidFill>
                  <a:schemeClr val="tx2"/>
                </a:solidFill>
                <a:effectLst>
                  <a:outerShdw blurRad="38100" dist="38100" dir="2700000" algn="tl">
                    <a:srgbClr val="C0C0C0"/>
                  </a:outerShdw>
                </a:effectLst>
                <a:latin typeface="宋体" pitchFamily="2" charset="-122"/>
              </a:rPr>
              <a:t>　　　少用控制耦合</a:t>
            </a:r>
          </a:p>
          <a:p>
            <a:pPr marL="342900" indent="-342900">
              <a:lnSpc>
                <a:spcPct val="130000"/>
              </a:lnSpc>
              <a:spcAft>
                <a:spcPct val="0"/>
              </a:spcAft>
              <a:buClr>
                <a:schemeClr val="tx1"/>
              </a:buClr>
              <a:buFont typeface="Monotype Sorts" pitchFamily="2" charset="2"/>
              <a:buNone/>
              <a:defRPr/>
            </a:pPr>
            <a:r>
              <a:rPr kumimoji="1" lang="zh-CN" altLang="en-US" sz="2400" b="1">
                <a:solidFill>
                  <a:schemeClr val="tx2"/>
                </a:solidFill>
                <a:effectLst>
                  <a:outerShdw blurRad="38100" dist="38100" dir="2700000" algn="tl">
                    <a:srgbClr val="C0C0C0"/>
                  </a:outerShdw>
                </a:effectLst>
                <a:latin typeface="宋体" pitchFamily="2" charset="-122"/>
              </a:rPr>
              <a:t>　　　限制公共耦合的范围</a:t>
            </a:r>
          </a:p>
          <a:p>
            <a:pPr marL="342900" indent="-342900">
              <a:lnSpc>
                <a:spcPct val="130000"/>
              </a:lnSpc>
              <a:spcAft>
                <a:spcPct val="0"/>
              </a:spcAft>
              <a:buClr>
                <a:schemeClr val="tx1"/>
              </a:buClr>
              <a:buFont typeface="Monotype Sorts" pitchFamily="2" charset="2"/>
              <a:buNone/>
              <a:defRPr/>
            </a:pPr>
            <a:r>
              <a:rPr kumimoji="1" lang="zh-CN" altLang="en-US" sz="2400" b="1">
                <a:solidFill>
                  <a:schemeClr val="tx2"/>
                </a:solidFill>
                <a:effectLst>
                  <a:outerShdw blurRad="38100" dist="38100" dir="2700000" algn="tl">
                    <a:srgbClr val="C0C0C0"/>
                  </a:outerShdw>
                </a:effectLst>
                <a:latin typeface="宋体" pitchFamily="2" charset="-122"/>
              </a:rPr>
              <a:t>　　　坚决避免使用内容耦合</a:t>
            </a:r>
          </a:p>
        </p:txBody>
      </p:sp>
      <p:sp>
        <p:nvSpPr>
          <p:cNvPr id="651270" name="Rectangle 6"/>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Tree>
  </p:cSld>
  <p:clrMapOvr>
    <a:masterClrMapping/>
  </p:clrMapOvr>
  <p:transition>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179512" y="1159721"/>
            <a:ext cx="2736999" cy="534698"/>
          </a:xfrm>
          <a:prstGeom prst="rect">
            <a:avLst/>
          </a:prstGeom>
          <a:noFill/>
          <a:ln w="9525">
            <a:noFill/>
            <a:miter lim="800000"/>
            <a:headEnd/>
            <a:tailEnd/>
          </a:ln>
        </p:spPr>
        <p:txBody>
          <a:bodyPr wrap="square">
            <a:spAutoFit/>
          </a:bodyPr>
          <a:lstStyle/>
          <a:p>
            <a:pPr algn="just" eaLnBrk="1" hangingPunct="1">
              <a:lnSpc>
                <a:spcPct val="135000"/>
              </a:lnSpc>
              <a:spcAft>
                <a:spcPct val="0"/>
              </a:spcAft>
              <a:buClrTx/>
              <a:buSzTx/>
              <a:buFontTx/>
              <a:buNone/>
            </a:pPr>
            <a:r>
              <a:rPr kumimoji="1" lang="zh-CN" altLang="en-US" sz="2400" b="1" dirty="0" smtClean="0">
                <a:solidFill>
                  <a:schemeClr val="tx1"/>
                </a:solidFill>
                <a:latin typeface="Times New Roman" pitchFamily="18" charset="0"/>
                <a:ea typeface="楷体_GB2312" pitchFamily="49" charset="-122"/>
              </a:rPr>
              <a:t>软件系统的复杂性 </a:t>
            </a:r>
            <a:endParaRPr kumimoji="1" lang="zh-CN" altLang="en-US" sz="2400" b="1" dirty="0">
              <a:solidFill>
                <a:schemeClr val="tx1"/>
              </a:solidFill>
              <a:latin typeface="Times New Roman" pitchFamily="18" charset="0"/>
              <a:ea typeface="楷体_GB2312" pitchFamily="49" charset="-122"/>
            </a:endParaRPr>
          </a:p>
        </p:txBody>
      </p:sp>
      <p:sp>
        <p:nvSpPr>
          <p:cNvPr id="4" name="Rectangle 10"/>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dirty="0">
                <a:solidFill>
                  <a:srgbClr val="FF0000"/>
                </a:solidFill>
                <a:effectLst>
                  <a:outerShdw blurRad="38100" dist="38100" dir="2700000" algn="tl">
                    <a:srgbClr val="C0C0C0"/>
                  </a:outerShdw>
                </a:effectLst>
                <a:latin typeface="隶书" pitchFamily="49" charset="-122"/>
                <a:ea typeface="隶书" pitchFamily="49" charset="-122"/>
              </a:rPr>
              <a:t>软件体系结构设计</a:t>
            </a:r>
          </a:p>
        </p:txBody>
      </p:sp>
      <p:sp>
        <p:nvSpPr>
          <p:cNvPr id="5" name="文本框 4"/>
          <p:cNvSpPr txBox="1"/>
          <p:nvPr/>
        </p:nvSpPr>
        <p:spPr>
          <a:xfrm>
            <a:off x="257568" y="1920690"/>
            <a:ext cx="8844088" cy="369332"/>
          </a:xfrm>
          <a:prstGeom prst="rect">
            <a:avLst/>
          </a:prstGeom>
          <a:noFill/>
        </p:spPr>
        <p:txBody>
          <a:bodyPr wrap="none" rtlCol="0">
            <a:spAutoFit/>
          </a:bodyPr>
          <a:lstStyle/>
          <a:p>
            <a:pPr>
              <a:buNone/>
            </a:pPr>
            <a:r>
              <a:rPr lang="en-US" altLang="zh-CN" sz="2000" b="1" dirty="0" smtClean="0">
                <a:effectLst/>
              </a:rPr>
              <a:t>【</a:t>
            </a:r>
            <a:r>
              <a:rPr lang="zh-CN" altLang="en-US" sz="2000" b="1" dirty="0" smtClean="0">
                <a:effectLst/>
              </a:rPr>
              <a:t>例</a:t>
            </a:r>
            <a:r>
              <a:rPr lang="en-US" altLang="zh-CN" sz="2000" b="1" dirty="0" smtClean="0">
                <a:effectLst/>
              </a:rPr>
              <a:t>1】</a:t>
            </a:r>
            <a:r>
              <a:rPr lang="zh-CN" altLang="en-US" sz="2000" b="1" dirty="0" smtClean="0">
                <a:effectLst/>
              </a:rPr>
              <a:t>编写一个程序，该程序统计在一个文本文件中，每个词出现的频率。</a:t>
            </a:r>
            <a:endParaRPr lang="zh-CN" altLang="en-US" sz="2000" b="1" dirty="0">
              <a:effectLst/>
            </a:endParaRPr>
          </a:p>
        </p:txBody>
      </p:sp>
      <p:sp>
        <p:nvSpPr>
          <p:cNvPr id="6" name="文本框 5"/>
          <p:cNvSpPr txBox="1"/>
          <p:nvPr/>
        </p:nvSpPr>
        <p:spPr>
          <a:xfrm>
            <a:off x="383545" y="2426535"/>
            <a:ext cx="5628615" cy="2939266"/>
          </a:xfrm>
          <a:prstGeom prst="rect">
            <a:avLst/>
          </a:prstGeom>
          <a:noFill/>
        </p:spPr>
        <p:txBody>
          <a:bodyPr wrap="square" rtlCol="0">
            <a:spAutoFit/>
          </a:bodyPr>
          <a:lstStyle/>
          <a:p>
            <a:pPr>
              <a:lnSpc>
                <a:spcPts val="2400"/>
              </a:lnSpc>
              <a:buNone/>
            </a:pPr>
            <a:r>
              <a:rPr lang="zh-CN" altLang="en-US" sz="1800" b="1" dirty="0" smtClean="0">
                <a:effectLst/>
              </a:rPr>
              <a:t>一般的思想：</a:t>
            </a:r>
            <a:endParaRPr lang="en-US" altLang="zh-CN" sz="1800" b="1" dirty="0" smtClean="0">
              <a:effectLst/>
            </a:endParaRPr>
          </a:p>
          <a:p>
            <a:pPr marL="360363" indent="-360363">
              <a:lnSpc>
                <a:spcPts val="2400"/>
              </a:lnSpc>
              <a:buAutoNum type="arabicPeriod"/>
            </a:pPr>
            <a:r>
              <a:rPr lang="zh-CN" altLang="en-US" sz="1800" b="1" dirty="0" smtClean="0">
                <a:effectLst/>
              </a:rPr>
              <a:t>什么是词？如何分词？（英文 </a:t>
            </a:r>
            <a:r>
              <a:rPr lang="en-US" altLang="zh-CN" sz="1800" b="1" dirty="0" smtClean="0">
                <a:effectLst/>
              </a:rPr>
              <a:t>/ </a:t>
            </a:r>
            <a:r>
              <a:rPr lang="zh-CN" altLang="en-US" sz="1800" b="1" dirty="0" smtClean="0">
                <a:effectLst/>
              </a:rPr>
              <a:t>中文）</a:t>
            </a:r>
            <a:endParaRPr lang="en-US" altLang="zh-CN" sz="1800" b="1" dirty="0" smtClean="0">
              <a:effectLst/>
            </a:endParaRPr>
          </a:p>
          <a:p>
            <a:pPr marL="360363" indent="-360363">
              <a:lnSpc>
                <a:spcPts val="2400"/>
              </a:lnSpc>
              <a:buAutoNum type="arabicPeriod"/>
            </a:pPr>
            <a:r>
              <a:rPr lang="zh-CN" altLang="en-US" sz="1800" b="1" dirty="0" smtClean="0">
                <a:effectLst/>
              </a:rPr>
              <a:t>分词后如何存储每个不同的词？链表？数组？栈？</a:t>
            </a:r>
            <a:endParaRPr lang="en-US" altLang="zh-CN" sz="1800" b="1" dirty="0">
              <a:effectLst/>
            </a:endParaRPr>
          </a:p>
          <a:p>
            <a:pPr marL="360363" indent="-360363">
              <a:lnSpc>
                <a:spcPts val="2400"/>
              </a:lnSpc>
              <a:buAutoNum type="arabicPeriod"/>
            </a:pPr>
            <a:r>
              <a:rPr lang="zh-CN" altLang="en-US" sz="1800" b="1" dirty="0" smtClean="0">
                <a:effectLst/>
              </a:rPr>
              <a:t>如何查找、统计？顺序查找，还是先按照某种规定排序在查找？</a:t>
            </a:r>
            <a:endParaRPr lang="en-US" altLang="zh-CN" sz="1800" b="1" dirty="0" smtClean="0">
              <a:effectLst/>
            </a:endParaRPr>
          </a:p>
          <a:p>
            <a:pPr marL="360363" indent="-360363">
              <a:lnSpc>
                <a:spcPts val="2400"/>
              </a:lnSpc>
              <a:buAutoNum type="arabicPeriod"/>
            </a:pPr>
            <a:r>
              <a:rPr lang="zh-CN" altLang="en-US" sz="1800" b="1" dirty="0" smtClean="0">
                <a:effectLst/>
              </a:rPr>
              <a:t>读文件。如何读？读入文件内容以什么结构存储？</a:t>
            </a:r>
            <a:endParaRPr lang="en-US" altLang="zh-CN" sz="1800" b="1" dirty="0" smtClean="0">
              <a:effectLst/>
            </a:endParaRPr>
          </a:p>
          <a:p>
            <a:pPr marL="360363" indent="-360363">
              <a:lnSpc>
                <a:spcPts val="2400"/>
              </a:lnSpc>
              <a:buAutoNum type="arabicPeriod"/>
            </a:pPr>
            <a:r>
              <a:rPr lang="zh-CN" altLang="en-US" sz="1800" b="1" dirty="0" smtClean="0">
                <a:effectLst/>
              </a:rPr>
              <a:t>统计的词频如何保存？文件？数据库？还是</a:t>
            </a:r>
            <a:r>
              <a:rPr lang="en-US" altLang="zh-CN" sz="1800" b="1" dirty="0">
                <a:effectLst/>
              </a:rPr>
              <a:t>……</a:t>
            </a:r>
            <a:endParaRPr lang="zh-CN" altLang="en-US" sz="1800" b="1" dirty="0">
              <a:effectLst/>
            </a:endParaRPr>
          </a:p>
        </p:txBody>
      </p:sp>
      <p:sp>
        <p:nvSpPr>
          <p:cNvPr id="7" name="文本框 6"/>
          <p:cNvSpPr txBox="1"/>
          <p:nvPr/>
        </p:nvSpPr>
        <p:spPr>
          <a:xfrm>
            <a:off x="173159" y="5661248"/>
            <a:ext cx="8893932" cy="913070"/>
          </a:xfrm>
          <a:prstGeom prst="rect">
            <a:avLst/>
          </a:prstGeom>
          <a:noFill/>
        </p:spPr>
        <p:txBody>
          <a:bodyPr wrap="square" rtlCol="0">
            <a:spAutoFit/>
          </a:bodyPr>
          <a:lstStyle/>
          <a:p>
            <a:pPr>
              <a:lnSpc>
                <a:spcPts val="3200"/>
              </a:lnSpc>
              <a:buNone/>
            </a:pPr>
            <a:r>
              <a:rPr lang="zh-CN" altLang="en-US" sz="2400" b="1" dirty="0" smtClean="0">
                <a:solidFill>
                  <a:schemeClr val="tx2"/>
                </a:solidFill>
                <a:effectLst/>
              </a:rPr>
              <a:t>       上述问题的</a:t>
            </a:r>
            <a:r>
              <a:rPr lang="zh-CN" altLang="en-US" sz="2400" b="1" dirty="0" smtClean="0">
                <a:solidFill>
                  <a:schemeClr val="tx2"/>
                </a:solidFill>
                <a:effectLst/>
              </a:rPr>
              <a:t>实质，是围绕程序的</a:t>
            </a:r>
            <a:r>
              <a:rPr lang="zh-CN" altLang="en-US" sz="2400" b="1" dirty="0" smtClean="0">
                <a:solidFill>
                  <a:schemeClr val="tx2"/>
                </a:solidFill>
                <a:effectLst/>
              </a:rPr>
              <a:t>算法</a:t>
            </a:r>
            <a:r>
              <a:rPr lang="zh-CN" altLang="en-US" sz="2400" b="1" dirty="0" smtClean="0">
                <a:solidFill>
                  <a:schemeClr val="tx2"/>
                </a:solidFill>
                <a:effectLst/>
              </a:rPr>
              <a:t>、数据结构、数据库、文件形式、编码</a:t>
            </a:r>
            <a:r>
              <a:rPr lang="zh-CN" altLang="en-US" sz="2400" b="1" dirty="0" smtClean="0">
                <a:solidFill>
                  <a:schemeClr val="tx2"/>
                </a:solidFill>
                <a:effectLst/>
              </a:rPr>
              <a:t>等内容，</a:t>
            </a:r>
            <a:r>
              <a:rPr lang="zh-CN" altLang="en-US" sz="2400" b="1" dirty="0" smtClean="0">
                <a:solidFill>
                  <a:schemeClr val="tx2"/>
                </a:solidFill>
                <a:effectLst/>
              </a:rPr>
              <a:t>与</a:t>
            </a:r>
            <a:r>
              <a:rPr lang="zh-CN" altLang="en-US" sz="2400" b="1" dirty="0" smtClean="0">
                <a:solidFill>
                  <a:schemeClr val="tx2"/>
                </a:solidFill>
                <a:effectLst/>
              </a:rPr>
              <a:t>实现紧密相关。</a:t>
            </a:r>
            <a:endParaRPr lang="zh-CN" altLang="en-US" sz="2400" b="1" dirty="0">
              <a:solidFill>
                <a:schemeClr val="tx2"/>
              </a:solidFill>
              <a:effectLst/>
            </a:endParaRPr>
          </a:p>
        </p:txBody>
      </p:sp>
      <p:pic>
        <p:nvPicPr>
          <p:cNvPr id="2" name="图片 1"/>
          <p:cNvPicPr>
            <a:picLocks noChangeAspect="1"/>
          </p:cNvPicPr>
          <p:nvPr/>
        </p:nvPicPr>
        <p:blipFill>
          <a:blip r:embed="rId2"/>
          <a:stretch>
            <a:fillRect/>
          </a:stretch>
        </p:blipFill>
        <p:spPr>
          <a:xfrm>
            <a:off x="6516216" y="2715068"/>
            <a:ext cx="2209800" cy="2362200"/>
          </a:xfrm>
          <a:prstGeom prst="rect">
            <a:avLst/>
          </a:prstGeom>
        </p:spPr>
      </p:pic>
    </p:spTree>
    <p:extLst>
      <p:ext uri="{BB962C8B-B14F-4D97-AF65-F5344CB8AC3E}">
        <p14:creationId xmlns:p14="http://schemas.microsoft.com/office/powerpoint/2010/main" val="2108145635"/>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2" dur="10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randombar(horizontal)">
                                      <p:cBhvr>
                                        <p:cTn id="17" dur="10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randombar(horizontal)">
                                      <p:cBhvr>
                                        <p:cTn id="22" dur="10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randombar(horizontal)">
                                      <p:cBhvr>
                                        <p:cTn id="27" dur="10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randombar(horizontal)">
                                      <p:cBhvr>
                                        <p:cTn id="32" dur="10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randombar(horizontal)">
                                      <p:cBhvr>
                                        <p:cTn id="37" dur="1000"/>
                                        <p:tgtEl>
                                          <p:spTgt spid="6">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randombar(horizontal)">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6" name="Rectangle 4"/>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
        <p:nvSpPr>
          <p:cNvPr id="684039" name="Text Box 7"/>
          <p:cNvSpPr txBox="1">
            <a:spLocks noChangeArrowheads="1"/>
          </p:cNvSpPr>
          <p:nvPr/>
        </p:nvSpPr>
        <p:spPr bwMode="auto">
          <a:xfrm>
            <a:off x="323850" y="1412875"/>
            <a:ext cx="8569325" cy="384175"/>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defRPr/>
            </a:pPr>
            <a:r>
              <a:rPr lang="zh-CN" altLang="en-US" sz="2800" b="1">
                <a:solidFill>
                  <a:schemeClr val="bg2"/>
                </a:solidFill>
                <a:effectLst>
                  <a:outerShdw blurRad="38100" dist="38100" dir="2700000" algn="tl">
                    <a:srgbClr val="C0C0C0"/>
                  </a:outerShdw>
                </a:effectLst>
              </a:rPr>
              <a:t>课堂练习：给出各模块间的耦合关系</a:t>
            </a:r>
          </a:p>
        </p:txBody>
      </p:sp>
      <p:grpSp>
        <p:nvGrpSpPr>
          <p:cNvPr id="43012" name="Group 66"/>
          <p:cNvGrpSpPr>
            <a:grpSpLocks/>
          </p:cNvGrpSpPr>
          <p:nvPr/>
        </p:nvGrpSpPr>
        <p:grpSpPr bwMode="auto">
          <a:xfrm>
            <a:off x="250825" y="2205038"/>
            <a:ext cx="8012113" cy="3981450"/>
            <a:chOff x="295" y="1525"/>
            <a:chExt cx="5047" cy="2508"/>
          </a:xfrm>
        </p:grpSpPr>
        <p:grpSp>
          <p:nvGrpSpPr>
            <p:cNvPr id="43013" name="Group 21"/>
            <p:cNvGrpSpPr>
              <a:grpSpLocks/>
            </p:cNvGrpSpPr>
            <p:nvPr/>
          </p:nvGrpSpPr>
          <p:grpSpPr bwMode="auto">
            <a:xfrm>
              <a:off x="1867" y="1525"/>
              <a:ext cx="544" cy="274"/>
              <a:chOff x="748" y="1480"/>
              <a:chExt cx="544" cy="274"/>
            </a:xfrm>
          </p:grpSpPr>
          <p:sp>
            <p:nvSpPr>
              <p:cNvPr id="684050" name="Rectangle 18"/>
              <p:cNvSpPr>
                <a:spLocks noChangeArrowheads="1"/>
              </p:cNvSpPr>
              <p:nvPr/>
            </p:nvSpPr>
            <p:spPr bwMode="auto">
              <a:xfrm>
                <a:off x="839" y="1480"/>
                <a:ext cx="453" cy="272"/>
              </a:xfrm>
              <a:prstGeom prst="rect">
                <a:avLst/>
              </a:prstGeom>
              <a:noFill/>
              <a:ln w="19050">
                <a:solidFill>
                  <a:schemeClr val="tx1"/>
                </a:solidFill>
                <a:miter lim="800000"/>
                <a:headEnd type="none" w="sm" len="sm"/>
                <a:tailEnd type="none" w="sm" len="sm"/>
              </a:ln>
              <a:effectLst/>
            </p:spPr>
            <p:txBody>
              <a:bodyPr wrap="none" lIns="0" tIns="0" rIns="0" bIns="0" anchor="ctr"/>
              <a:lstStyle/>
              <a:p>
                <a:pPr>
                  <a:defRPr/>
                </a:pPr>
                <a:endParaRPr lang="zh-CN" altLang="en-US"/>
              </a:p>
            </p:txBody>
          </p:sp>
          <p:sp>
            <p:nvSpPr>
              <p:cNvPr id="684051" name="Text Box 19"/>
              <p:cNvSpPr txBox="1">
                <a:spLocks noChangeArrowheads="1"/>
              </p:cNvSpPr>
              <p:nvPr/>
            </p:nvSpPr>
            <p:spPr bwMode="auto">
              <a:xfrm>
                <a:off x="748" y="1512"/>
                <a:ext cx="453" cy="242"/>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defRPr/>
                </a:pPr>
                <a:r>
                  <a:rPr lang="en-US" altLang="zh-CN" sz="2800" b="1">
                    <a:effectLst>
                      <a:outerShdw blurRad="38100" dist="38100" dir="2700000" algn="tl">
                        <a:srgbClr val="C0C0C0"/>
                      </a:outerShdw>
                    </a:effectLst>
                  </a:rPr>
                  <a:t>P</a:t>
                </a:r>
              </a:p>
            </p:txBody>
          </p:sp>
        </p:grpSp>
        <p:grpSp>
          <p:nvGrpSpPr>
            <p:cNvPr id="43014" name="Group 22"/>
            <p:cNvGrpSpPr>
              <a:grpSpLocks/>
            </p:cNvGrpSpPr>
            <p:nvPr/>
          </p:nvGrpSpPr>
          <p:grpSpPr bwMode="auto">
            <a:xfrm>
              <a:off x="1504" y="2160"/>
              <a:ext cx="544" cy="274"/>
              <a:chOff x="748" y="1480"/>
              <a:chExt cx="544" cy="274"/>
            </a:xfrm>
          </p:grpSpPr>
          <p:sp>
            <p:nvSpPr>
              <p:cNvPr id="684055" name="Rectangle 23"/>
              <p:cNvSpPr>
                <a:spLocks noChangeArrowheads="1"/>
              </p:cNvSpPr>
              <p:nvPr/>
            </p:nvSpPr>
            <p:spPr bwMode="auto">
              <a:xfrm>
                <a:off x="839" y="1480"/>
                <a:ext cx="453" cy="272"/>
              </a:xfrm>
              <a:prstGeom prst="rect">
                <a:avLst/>
              </a:prstGeom>
              <a:noFill/>
              <a:ln w="19050">
                <a:solidFill>
                  <a:schemeClr val="tx1"/>
                </a:solidFill>
                <a:miter lim="800000"/>
                <a:headEnd type="none" w="sm" len="sm"/>
                <a:tailEnd type="none" w="sm" len="sm"/>
              </a:ln>
              <a:effectLst/>
            </p:spPr>
            <p:txBody>
              <a:bodyPr wrap="none" lIns="0" tIns="0" rIns="0" bIns="0" anchor="ctr"/>
              <a:lstStyle/>
              <a:p>
                <a:pPr>
                  <a:defRPr/>
                </a:pPr>
                <a:endParaRPr lang="zh-CN" altLang="en-US"/>
              </a:p>
            </p:txBody>
          </p:sp>
          <p:sp>
            <p:nvSpPr>
              <p:cNvPr id="684056" name="Text Box 24"/>
              <p:cNvSpPr txBox="1">
                <a:spLocks noChangeArrowheads="1"/>
              </p:cNvSpPr>
              <p:nvPr/>
            </p:nvSpPr>
            <p:spPr bwMode="auto">
              <a:xfrm>
                <a:off x="748" y="1512"/>
                <a:ext cx="453" cy="242"/>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defRPr/>
                </a:pPr>
                <a:r>
                  <a:rPr lang="en-US" altLang="zh-CN" sz="2800" b="1">
                    <a:effectLst>
                      <a:outerShdw blurRad="38100" dist="38100" dir="2700000" algn="tl">
                        <a:srgbClr val="C0C0C0"/>
                      </a:outerShdw>
                    </a:effectLst>
                  </a:rPr>
                  <a:t>Q</a:t>
                </a:r>
              </a:p>
            </p:txBody>
          </p:sp>
        </p:grpSp>
        <p:grpSp>
          <p:nvGrpSpPr>
            <p:cNvPr id="43015" name="Group 25"/>
            <p:cNvGrpSpPr>
              <a:grpSpLocks/>
            </p:cNvGrpSpPr>
            <p:nvPr/>
          </p:nvGrpSpPr>
          <p:grpSpPr bwMode="auto">
            <a:xfrm>
              <a:off x="2321" y="3456"/>
              <a:ext cx="544" cy="274"/>
              <a:chOff x="748" y="1480"/>
              <a:chExt cx="544" cy="274"/>
            </a:xfrm>
          </p:grpSpPr>
          <p:sp>
            <p:nvSpPr>
              <p:cNvPr id="684058" name="Rectangle 26"/>
              <p:cNvSpPr>
                <a:spLocks noChangeArrowheads="1"/>
              </p:cNvSpPr>
              <p:nvPr/>
            </p:nvSpPr>
            <p:spPr bwMode="auto">
              <a:xfrm>
                <a:off x="839" y="1480"/>
                <a:ext cx="453" cy="272"/>
              </a:xfrm>
              <a:prstGeom prst="rect">
                <a:avLst/>
              </a:prstGeom>
              <a:noFill/>
              <a:ln w="19050">
                <a:solidFill>
                  <a:schemeClr val="tx1"/>
                </a:solidFill>
                <a:miter lim="800000"/>
                <a:headEnd type="none" w="sm" len="sm"/>
                <a:tailEnd type="none" w="sm" len="sm"/>
              </a:ln>
              <a:effectLst/>
            </p:spPr>
            <p:txBody>
              <a:bodyPr wrap="none" lIns="0" tIns="0" rIns="0" bIns="0" anchor="ctr"/>
              <a:lstStyle/>
              <a:p>
                <a:pPr>
                  <a:defRPr/>
                </a:pPr>
                <a:endParaRPr lang="zh-CN" altLang="en-US"/>
              </a:p>
            </p:txBody>
          </p:sp>
          <p:sp>
            <p:nvSpPr>
              <p:cNvPr id="684059" name="Text Box 27"/>
              <p:cNvSpPr txBox="1">
                <a:spLocks noChangeArrowheads="1"/>
              </p:cNvSpPr>
              <p:nvPr/>
            </p:nvSpPr>
            <p:spPr bwMode="auto">
              <a:xfrm>
                <a:off x="748" y="1512"/>
                <a:ext cx="453" cy="242"/>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defRPr/>
                </a:pPr>
                <a:r>
                  <a:rPr lang="en-US" altLang="zh-CN" sz="2800" b="1">
                    <a:effectLst>
                      <a:outerShdw blurRad="38100" dist="38100" dir="2700000" algn="tl">
                        <a:srgbClr val="C0C0C0"/>
                      </a:outerShdw>
                    </a:effectLst>
                  </a:rPr>
                  <a:t>U</a:t>
                </a:r>
              </a:p>
            </p:txBody>
          </p:sp>
        </p:grpSp>
        <p:grpSp>
          <p:nvGrpSpPr>
            <p:cNvPr id="43016" name="Group 28"/>
            <p:cNvGrpSpPr>
              <a:grpSpLocks/>
            </p:cNvGrpSpPr>
            <p:nvPr/>
          </p:nvGrpSpPr>
          <p:grpSpPr bwMode="auto">
            <a:xfrm>
              <a:off x="824" y="2840"/>
              <a:ext cx="544" cy="274"/>
              <a:chOff x="748" y="1480"/>
              <a:chExt cx="544" cy="274"/>
            </a:xfrm>
          </p:grpSpPr>
          <p:sp>
            <p:nvSpPr>
              <p:cNvPr id="684061" name="Rectangle 29"/>
              <p:cNvSpPr>
                <a:spLocks noChangeArrowheads="1"/>
              </p:cNvSpPr>
              <p:nvPr/>
            </p:nvSpPr>
            <p:spPr bwMode="auto">
              <a:xfrm>
                <a:off x="839" y="1480"/>
                <a:ext cx="453" cy="272"/>
              </a:xfrm>
              <a:prstGeom prst="rect">
                <a:avLst/>
              </a:prstGeom>
              <a:noFill/>
              <a:ln w="19050">
                <a:solidFill>
                  <a:schemeClr val="tx1"/>
                </a:solidFill>
                <a:miter lim="800000"/>
                <a:headEnd type="none" w="sm" len="sm"/>
                <a:tailEnd type="none" w="sm" len="sm"/>
              </a:ln>
              <a:effectLst/>
            </p:spPr>
            <p:txBody>
              <a:bodyPr wrap="none" lIns="0" tIns="0" rIns="0" bIns="0" anchor="ctr"/>
              <a:lstStyle/>
              <a:p>
                <a:pPr>
                  <a:defRPr/>
                </a:pPr>
                <a:endParaRPr lang="zh-CN" altLang="en-US"/>
              </a:p>
            </p:txBody>
          </p:sp>
          <p:sp>
            <p:nvSpPr>
              <p:cNvPr id="684062" name="Text Box 30"/>
              <p:cNvSpPr txBox="1">
                <a:spLocks noChangeArrowheads="1"/>
              </p:cNvSpPr>
              <p:nvPr/>
            </p:nvSpPr>
            <p:spPr bwMode="auto">
              <a:xfrm>
                <a:off x="748" y="1512"/>
                <a:ext cx="453" cy="242"/>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defRPr/>
                </a:pPr>
                <a:r>
                  <a:rPr lang="en-US" altLang="zh-CN" sz="2800" b="1">
                    <a:effectLst>
                      <a:outerShdw blurRad="38100" dist="38100" dir="2700000" algn="tl">
                        <a:srgbClr val="C0C0C0"/>
                      </a:outerShdw>
                    </a:effectLst>
                  </a:rPr>
                  <a:t>R</a:t>
                </a:r>
              </a:p>
            </p:txBody>
          </p:sp>
        </p:grpSp>
        <p:grpSp>
          <p:nvGrpSpPr>
            <p:cNvPr id="43017" name="Group 31"/>
            <p:cNvGrpSpPr>
              <a:grpSpLocks/>
            </p:cNvGrpSpPr>
            <p:nvPr/>
          </p:nvGrpSpPr>
          <p:grpSpPr bwMode="auto">
            <a:xfrm>
              <a:off x="824" y="3475"/>
              <a:ext cx="544" cy="274"/>
              <a:chOff x="748" y="1480"/>
              <a:chExt cx="544" cy="274"/>
            </a:xfrm>
          </p:grpSpPr>
          <p:sp>
            <p:nvSpPr>
              <p:cNvPr id="684064" name="Rectangle 32"/>
              <p:cNvSpPr>
                <a:spLocks noChangeArrowheads="1"/>
              </p:cNvSpPr>
              <p:nvPr/>
            </p:nvSpPr>
            <p:spPr bwMode="auto">
              <a:xfrm>
                <a:off x="839" y="1480"/>
                <a:ext cx="453" cy="272"/>
              </a:xfrm>
              <a:prstGeom prst="rect">
                <a:avLst/>
              </a:prstGeom>
              <a:noFill/>
              <a:ln w="19050">
                <a:solidFill>
                  <a:schemeClr val="tx1"/>
                </a:solidFill>
                <a:miter lim="800000"/>
                <a:headEnd type="none" w="sm" len="sm"/>
                <a:tailEnd type="none" w="sm" len="sm"/>
              </a:ln>
              <a:effectLst/>
            </p:spPr>
            <p:txBody>
              <a:bodyPr wrap="none" lIns="0" tIns="0" rIns="0" bIns="0" anchor="ctr"/>
              <a:lstStyle/>
              <a:p>
                <a:pPr>
                  <a:defRPr/>
                </a:pPr>
                <a:endParaRPr lang="zh-CN" altLang="en-US"/>
              </a:p>
            </p:txBody>
          </p:sp>
          <p:sp>
            <p:nvSpPr>
              <p:cNvPr id="684065" name="Text Box 33"/>
              <p:cNvSpPr txBox="1">
                <a:spLocks noChangeArrowheads="1"/>
              </p:cNvSpPr>
              <p:nvPr/>
            </p:nvSpPr>
            <p:spPr bwMode="auto">
              <a:xfrm>
                <a:off x="748" y="1512"/>
                <a:ext cx="453" cy="242"/>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defRPr/>
                </a:pPr>
                <a:r>
                  <a:rPr lang="en-US" altLang="zh-CN" sz="2800" b="1">
                    <a:effectLst>
                      <a:outerShdw blurRad="38100" dist="38100" dir="2700000" algn="tl">
                        <a:srgbClr val="C0C0C0"/>
                      </a:outerShdw>
                    </a:effectLst>
                  </a:rPr>
                  <a:t>T</a:t>
                </a:r>
              </a:p>
            </p:txBody>
          </p:sp>
        </p:grpSp>
        <p:grpSp>
          <p:nvGrpSpPr>
            <p:cNvPr id="43018" name="Group 34"/>
            <p:cNvGrpSpPr>
              <a:grpSpLocks/>
            </p:cNvGrpSpPr>
            <p:nvPr/>
          </p:nvGrpSpPr>
          <p:grpSpPr bwMode="auto">
            <a:xfrm>
              <a:off x="2283" y="2800"/>
              <a:ext cx="544" cy="274"/>
              <a:chOff x="748" y="1480"/>
              <a:chExt cx="544" cy="274"/>
            </a:xfrm>
          </p:grpSpPr>
          <p:sp>
            <p:nvSpPr>
              <p:cNvPr id="684067" name="Rectangle 35"/>
              <p:cNvSpPr>
                <a:spLocks noChangeArrowheads="1"/>
              </p:cNvSpPr>
              <p:nvPr/>
            </p:nvSpPr>
            <p:spPr bwMode="auto">
              <a:xfrm>
                <a:off x="839" y="1480"/>
                <a:ext cx="453" cy="272"/>
              </a:xfrm>
              <a:prstGeom prst="rect">
                <a:avLst/>
              </a:prstGeom>
              <a:noFill/>
              <a:ln w="19050">
                <a:solidFill>
                  <a:schemeClr val="tx1"/>
                </a:solidFill>
                <a:miter lim="800000"/>
                <a:headEnd type="none" w="sm" len="sm"/>
                <a:tailEnd type="none" w="sm" len="sm"/>
              </a:ln>
              <a:effectLst/>
            </p:spPr>
            <p:txBody>
              <a:bodyPr wrap="none" lIns="0" tIns="0" rIns="0" bIns="0" anchor="ctr"/>
              <a:lstStyle/>
              <a:p>
                <a:pPr>
                  <a:defRPr/>
                </a:pPr>
                <a:endParaRPr lang="zh-CN" altLang="en-US"/>
              </a:p>
            </p:txBody>
          </p:sp>
          <p:sp>
            <p:nvSpPr>
              <p:cNvPr id="684068" name="Text Box 36"/>
              <p:cNvSpPr txBox="1">
                <a:spLocks noChangeArrowheads="1"/>
              </p:cNvSpPr>
              <p:nvPr/>
            </p:nvSpPr>
            <p:spPr bwMode="auto">
              <a:xfrm>
                <a:off x="748" y="1512"/>
                <a:ext cx="453" cy="242"/>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defRPr/>
                </a:pPr>
                <a:r>
                  <a:rPr lang="en-US" altLang="zh-CN" sz="2800" b="1">
                    <a:effectLst>
                      <a:outerShdw blurRad="38100" dist="38100" dir="2700000" algn="tl">
                        <a:srgbClr val="C0C0C0"/>
                      </a:outerShdw>
                    </a:effectLst>
                  </a:rPr>
                  <a:t>S</a:t>
                </a:r>
              </a:p>
            </p:txBody>
          </p:sp>
        </p:grpSp>
        <p:sp>
          <p:nvSpPr>
            <p:cNvPr id="684069" name="Line 37"/>
            <p:cNvSpPr>
              <a:spLocks noChangeShapeType="1"/>
            </p:cNvSpPr>
            <p:nvPr/>
          </p:nvSpPr>
          <p:spPr bwMode="auto">
            <a:xfrm flipH="1">
              <a:off x="1897" y="1792"/>
              <a:ext cx="362" cy="363"/>
            </a:xfrm>
            <a:prstGeom prst="line">
              <a:avLst/>
            </a:prstGeom>
            <a:noFill/>
            <a:ln w="9525">
              <a:solidFill>
                <a:schemeClr val="tx1"/>
              </a:solidFill>
              <a:round/>
              <a:headEnd type="none" w="sm" len="sm"/>
              <a:tailEnd type="triangle" w="lg" len="lg"/>
            </a:ln>
            <a:effectLst/>
          </p:spPr>
          <p:txBody>
            <a:bodyPr lIns="0" tIns="0" rIns="0" bIns="0"/>
            <a:lstStyle/>
            <a:p>
              <a:pPr>
                <a:defRPr/>
              </a:pPr>
              <a:endParaRPr lang="zh-CN" altLang="en-US"/>
            </a:p>
          </p:txBody>
        </p:sp>
        <p:sp>
          <p:nvSpPr>
            <p:cNvPr id="684070" name="Line 38"/>
            <p:cNvSpPr>
              <a:spLocks noChangeShapeType="1"/>
            </p:cNvSpPr>
            <p:nvPr/>
          </p:nvSpPr>
          <p:spPr bwMode="auto">
            <a:xfrm>
              <a:off x="2244" y="1792"/>
              <a:ext cx="409" cy="998"/>
            </a:xfrm>
            <a:prstGeom prst="line">
              <a:avLst/>
            </a:prstGeom>
            <a:noFill/>
            <a:ln w="9525">
              <a:solidFill>
                <a:schemeClr val="tx1"/>
              </a:solidFill>
              <a:round/>
              <a:headEnd type="none" w="sm" len="sm"/>
              <a:tailEnd type="triangle" w="lg" len="lg"/>
            </a:ln>
            <a:effectLst/>
          </p:spPr>
          <p:txBody>
            <a:bodyPr lIns="0" tIns="0" rIns="0" bIns="0"/>
            <a:lstStyle/>
            <a:p>
              <a:pPr>
                <a:defRPr/>
              </a:pPr>
              <a:endParaRPr lang="zh-CN" altLang="en-US"/>
            </a:p>
          </p:txBody>
        </p:sp>
        <p:sp>
          <p:nvSpPr>
            <p:cNvPr id="684071" name="Line 39"/>
            <p:cNvSpPr>
              <a:spLocks noChangeShapeType="1"/>
            </p:cNvSpPr>
            <p:nvPr/>
          </p:nvSpPr>
          <p:spPr bwMode="auto">
            <a:xfrm flipH="1">
              <a:off x="1201" y="2427"/>
              <a:ext cx="681" cy="408"/>
            </a:xfrm>
            <a:prstGeom prst="line">
              <a:avLst/>
            </a:prstGeom>
            <a:noFill/>
            <a:ln w="9525">
              <a:solidFill>
                <a:schemeClr val="tx1"/>
              </a:solidFill>
              <a:round/>
              <a:headEnd type="none" w="sm" len="sm"/>
              <a:tailEnd type="triangle" w="lg" len="lg"/>
            </a:ln>
            <a:effectLst/>
          </p:spPr>
          <p:txBody>
            <a:bodyPr lIns="0" tIns="0" rIns="0" bIns="0"/>
            <a:lstStyle/>
            <a:p>
              <a:pPr>
                <a:defRPr/>
              </a:pPr>
              <a:endParaRPr lang="zh-CN" altLang="en-US"/>
            </a:p>
          </p:txBody>
        </p:sp>
        <p:sp>
          <p:nvSpPr>
            <p:cNvPr id="684072" name="Line 40"/>
            <p:cNvSpPr>
              <a:spLocks noChangeShapeType="1"/>
            </p:cNvSpPr>
            <p:nvPr/>
          </p:nvSpPr>
          <p:spPr bwMode="auto">
            <a:xfrm>
              <a:off x="1957" y="2427"/>
              <a:ext cx="635" cy="363"/>
            </a:xfrm>
            <a:prstGeom prst="line">
              <a:avLst/>
            </a:prstGeom>
            <a:noFill/>
            <a:ln w="9525">
              <a:solidFill>
                <a:schemeClr val="tx1"/>
              </a:solidFill>
              <a:round/>
              <a:headEnd type="none" w="sm" len="sm"/>
              <a:tailEnd type="triangle" w="med" len="med"/>
            </a:ln>
            <a:effectLst/>
          </p:spPr>
          <p:txBody>
            <a:bodyPr lIns="0" tIns="0" rIns="0" bIns="0"/>
            <a:lstStyle/>
            <a:p>
              <a:pPr>
                <a:defRPr/>
              </a:pPr>
              <a:endParaRPr lang="zh-CN" altLang="en-US"/>
            </a:p>
          </p:txBody>
        </p:sp>
        <p:sp>
          <p:nvSpPr>
            <p:cNvPr id="684073" name="Line 41"/>
            <p:cNvSpPr>
              <a:spLocks noChangeShapeType="1"/>
            </p:cNvSpPr>
            <p:nvPr/>
          </p:nvSpPr>
          <p:spPr bwMode="auto">
            <a:xfrm>
              <a:off x="1156" y="3113"/>
              <a:ext cx="0" cy="363"/>
            </a:xfrm>
            <a:prstGeom prst="line">
              <a:avLst/>
            </a:prstGeom>
            <a:noFill/>
            <a:ln w="9525">
              <a:solidFill>
                <a:schemeClr val="tx1"/>
              </a:solidFill>
              <a:round/>
              <a:headEnd type="none" w="sm" len="sm"/>
              <a:tailEnd type="triangle" w="lg" len="lg"/>
            </a:ln>
            <a:effectLst/>
          </p:spPr>
          <p:txBody>
            <a:bodyPr lIns="0" tIns="0" rIns="0" bIns="0"/>
            <a:lstStyle/>
            <a:p>
              <a:pPr>
                <a:defRPr/>
              </a:pPr>
              <a:endParaRPr lang="zh-CN" altLang="en-US"/>
            </a:p>
          </p:txBody>
        </p:sp>
        <p:sp>
          <p:nvSpPr>
            <p:cNvPr id="684074" name="Line 42"/>
            <p:cNvSpPr>
              <a:spLocks noChangeShapeType="1"/>
            </p:cNvSpPr>
            <p:nvPr/>
          </p:nvSpPr>
          <p:spPr bwMode="auto">
            <a:xfrm>
              <a:off x="2623" y="3067"/>
              <a:ext cx="0" cy="363"/>
            </a:xfrm>
            <a:prstGeom prst="line">
              <a:avLst/>
            </a:prstGeom>
            <a:noFill/>
            <a:ln w="9525">
              <a:solidFill>
                <a:schemeClr val="tx1"/>
              </a:solidFill>
              <a:round/>
              <a:headEnd type="none" w="sm" len="sm"/>
              <a:tailEnd type="triangle" w="lg" len="lg"/>
            </a:ln>
            <a:effectLst/>
          </p:spPr>
          <p:txBody>
            <a:bodyPr lIns="0" tIns="0" rIns="0" bIns="0"/>
            <a:lstStyle/>
            <a:p>
              <a:pPr>
                <a:defRPr/>
              </a:pPr>
              <a:endParaRPr lang="zh-CN" altLang="en-US"/>
            </a:p>
          </p:txBody>
        </p:sp>
        <p:sp>
          <p:nvSpPr>
            <p:cNvPr id="684075" name="Text Box 43"/>
            <p:cNvSpPr txBox="1">
              <a:spLocks noChangeArrowheads="1"/>
            </p:cNvSpPr>
            <p:nvPr/>
          </p:nvSpPr>
          <p:spPr bwMode="auto">
            <a:xfrm>
              <a:off x="1179" y="1914"/>
              <a:ext cx="930" cy="139"/>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defRPr/>
              </a:pPr>
              <a:r>
                <a:rPr lang="zh-CN" altLang="en-US" sz="1600" b="1" dirty="0">
                  <a:effectLst>
                    <a:outerShdw blurRad="38100" dist="38100" dir="2700000" algn="tl">
                      <a:srgbClr val="C0C0C0"/>
                    </a:outerShdw>
                  </a:effectLst>
                </a:rPr>
                <a:t>飞机类型</a:t>
              </a:r>
            </a:p>
          </p:txBody>
        </p:sp>
        <p:sp>
          <p:nvSpPr>
            <p:cNvPr id="684076" name="Text Box 44"/>
            <p:cNvSpPr txBox="1">
              <a:spLocks noChangeArrowheads="1"/>
            </p:cNvSpPr>
            <p:nvPr/>
          </p:nvSpPr>
          <p:spPr bwMode="auto">
            <a:xfrm>
              <a:off x="2193" y="2197"/>
              <a:ext cx="1814" cy="139"/>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defRPr/>
              </a:pPr>
              <a:r>
                <a:rPr lang="zh-CN" altLang="en-US" sz="1600" b="1" dirty="0">
                  <a:effectLst>
                    <a:outerShdw blurRad="38100" dist="38100" dir="2700000" algn="tl">
                      <a:srgbClr val="C0C0C0"/>
                    </a:outerShdw>
                  </a:effectLst>
                </a:rPr>
                <a:t>飞机的零件清单</a:t>
              </a:r>
            </a:p>
          </p:txBody>
        </p:sp>
        <p:sp>
          <p:nvSpPr>
            <p:cNvPr id="684077" name="Text Box 45"/>
            <p:cNvSpPr txBox="1">
              <a:spLocks noChangeArrowheads="1"/>
            </p:cNvSpPr>
            <p:nvPr/>
          </p:nvSpPr>
          <p:spPr bwMode="auto">
            <a:xfrm>
              <a:off x="1733" y="2505"/>
              <a:ext cx="650" cy="357"/>
            </a:xfrm>
            <a:prstGeom prst="rect">
              <a:avLst/>
            </a:prstGeom>
            <a:noFill/>
            <a:ln w="9525">
              <a:noFill/>
              <a:miter lim="800000"/>
              <a:headEnd type="none" w="sm" len="sm"/>
              <a:tailEnd type="none" w="sm" len="sm"/>
            </a:ln>
            <a:effectLst/>
          </p:spPr>
          <p:txBody>
            <a:bodyPr wrap="square" lIns="0" tIns="0" rIns="0" bIns="0">
              <a:spAutoFit/>
            </a:bodyPr>
            <a:lstStyle/>
            <a:p>
              <a:pPr algn="ctr" defTabSz="350838">
                <a:buFont typeface="Wingdings" pitchFamily="2" charset="2"/>
                <a:buNone/>
                <a:tabLst>
                  <a:tab pos="1277938" algn="l"/>
                </a:tabLst>
                <a:defRPr/>
              </a:pPr>
              <a:r>
                <a:rPr lang="zh-CN" altLang="en-US" sz="1600" b="1" dirty="0">
                  <a:effectLst>
                    <a:outerShdw blurRad="38100" dist="38100" dir="2700000" algn="tl">
                      <a:srgbClr val="C0C0C0"/>
                    </a:outerShdw>
                  </a:effectLst>
                </a:rPr>
                <a:t>飞机</a:t>
              </a:r>
              <a:r>
                <a:rPr lang="zh-CN" altLang="en-US" sz="1600" b="1" dirty="0" smtClean="0">
                  <a:effectLst>
                    <a:outerShdw blurRad="38100" dist="38100" dir="2700000" algn="tl">
                      <a:srgbClr val="C0C0C0"/>
                    </a:outerShdw>
                  </a:effectLst>
                </a:rPr>
                <a:t>的</a:t>
              </a:r>
              <a:endParaRPr lang="en-US" altLang="zh-CN" sz="1600" b="1" dirty="0" smtClean="0">
                <a:effectLst>
                  <a:outerShdw blurRad="38100" dist="38100" dir="2700000" algn="tl">
                    <a:srgbClr val="C0C0C0"/>
                  </a:outerShdw>
                </a:effectLst>
              </a:endParaRPr>
            </a:p>
            <a:p>
              <a:pPr algn="ctr" defTabSz="350838">
                <a:buFont typeface="Wingdings" pitchFamily="2" charset="2"/>
                <a:buNone/>
                <a:tabLst>
                  <a:tab pos="1277938" algn="l"/>
                </a:tabLst>
                <a:defRPr/>
              </a:pPr>
              <a:r>
                <a:rPr lang="zh-CN" altLang="en-US" sz="1600" b="1" dirty="0" smtClean="0">
                  <a:effectLst>
                    <a:outerShdw blurRad="38100" dist="38100" dir="2700000" algn="tl">
                      <a:srgbClr val="C0C0C0"/>
                    </a:outerShdw>
                  </a:effectLst>
                </a:rPr>
                <a:t>零件</a:t>
              </a:r>
              <a:r>
                <a:rPr lang="zh-CN" altLang="en-US" sz="1600" b="1" dirty="0">
                  <a:effectLst>
                    <a:outerShdw blurRad="38100" dist="38100" dir="2700000" algn="tl">
                      <a:srgbClr val="C0C0C0"/>
                    </a:outerShdw>
                  </a:effectLst>
                </a:rPr>
                <a:t>清单</a:t>
              </a:r>
            </a:p>
          </p:txBody>
        </p:sp>
        <p:sp>
          <p:nvSpPr>
            <p:cNvPr id="684078" name="Text Box 46"/>
            <p:cNvSpPr txBox="1">
              <a:spLocks noChangeArrowheads="1"/>
            </p:cNvSpPr>
            <p:nvPr/>
          </p:nvSpPr>
          <p:spPr bwMode="auto">
            <a:xfrm>
              <a:off x="824" y="2522"/>
              <a:ext cx="1058" cy="139"/>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defRPr/>
              </a:pPr>
              <a:r>
                <a:rPr lang="zh-CN" altLang="en-US" sz="1600" b="1">
                  <a:effectLst>
                    <a:outerShdw blurRad="38100" dist="38100" dir="2700000" algn="tl">
                      <a:srgbClr val="C0C0C0"/>
                    </a:outerShdw>
                  </a:effectLst>
                </a:rPr>
                <a:t>飞机编号</a:t>
              </a:r>
            </a:p>
          </p:txBody>
        </p:sp>
        <p:sp>
          <p:nvSpPr>
            <p:cNvPr id="684079" name="Text Box 47"/>
            <p:cNvSpPr txBox="1">
              <a:spLocks noChangeArrowheads="1"/>
            </p:cNvSpPr>
            <p:nvPr/>
          </p:nvSpPr>
          <p:spPr bwMode="auto">
            <a:xfrm>
              <a:off x="295" y="3245"/>
              <a:ext cx="1406" cy="139"/>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defRPr/>
              </a:pPr>
              <a:r>
                <a:rPr lang="zh-CN" altLang="en-US" sz="1600" b="1">
                  <a:effectLst>
                    <a:outerShdw blurRad="38100" dist="38100" dir="2700000" algn="tl">
                      <a:srgbClr val="C0C0C0"/>
                    </a:outerShdw>
                  </a:effectLst>
                </a:rPr>
                <a:t>零件编号</a:t>
              </a:r>
            </a:p>
          </p:txBody>
        </p:sp>
        <p:sp>
          <p:nvSpPr>
            <p:cNvPr id="684080" name="Text Box 48"/>
            <p:cNvSpPr txBox="1">
              <a:spLocks noChangeArrowheads="1"/>
            </p:cNvSpPr>
            <p:nvPr/>
          </p:nvSpPr>
          <p:spPr bwMode="auto">
            <a:xfrm>
              <a:off x="2381" y="3203"/>
              <a:ext cx="877" cy="140"/>
            </a:xfrm>
            <a:prstGeom prst="rect">
              <a:avLst/>
            </a:prstGeom>
            <a:noFill/>
            <a:ln w="9525">
              <a:noFill/>
              <a:miter lim="800000"/>
              <a:headEnd type="none" w="sm" len="sm"/>
              <a:tailEnd type="none" w="sm" len="sm"/>
            </a:ln>
            <a:effectLst/>
          </p:spPr>
          <p:txBody>
            <a:bodyPr wrap="square" lIns="0" tIns="0" rIns="0" bIns="0">
              <a:spAutoFit/>
            </a:bodyPr>
            <a:lstStyle/>
            <a:p>
              <a:pPr marL="822325" indent="-419100" defTabSz="350838">
                <a:buFont typeface="Wingdings" pitchFamily="2" charset="2"/>
                <a:buNone/>
                <a:tabLst>
                  <a:tab pos="1277938" algn="l"/>
                </a:tabLst>
                <a:defRPr/>
              </a:pPr>
              <a:r>
                <a:rPr lang="zh-CN" altLang="en-US" sz="1600" b="1" dirty="0">
                  <a:effectLst>
                    <a:outerShdw blurRad="38100" dist="38100" dir="2700000" algn="tl">
                      <a:srgbClr val="C0C0C0"/>
                    </a:outerShdw>
                  </a:effectLst>
                </a:rPr>
                <a:t>零件编号</a:t>
              </a:r>
            </a:p>
          </p:txBody>
        </p:sp>
        <p:grpSp>
          <p:nvGrpSpPr>
            <p:cNvPr id="43031" name="Group 59"/>
            <p:cNvGrpSpPr>
              <a:grpSpLocks/>
            </p:cNvGrpSpPr>
            <p:nvPr/>
          </p:nvGrpSpPr>
          <p:grpSpPr bwMode="auto">
            <a:xfrm>
              <a:off x="4059" y="2341"/>
              <a:ext cx="1283" cy="257"/>
              <a:chOff x="3838" y="1842"/>
              <a:chExt cx="1283" cy="257"/>
            </a:xfrm>
          </p:grpSpPr>
          <p:sp>
            <p:nvSpPr>
              <p:cNvPr id="684085" name="Line 53"/>
              <p:cNvSpPr>
                <a:spLocks noChangeShapeType="1"/>
              </p:cNvSpPr>
              <p:nvPr/>
            </p:nvSpPr>
            <p:spPr bwMode="auto">
              <a:xfrm>
                <a:off x="4014" y="1842"/>
                <a:ext cx="953" cy="0"/>
              </a:xfrm>
              <a:prstGeom prst="line">
                <a:avLst/>
              </a:prstGeom>
              <a:noFill/>
              <a:ln w="28575">
                <a:solidFill>
                  <a:schemeClr val="tx1"/>
                </a:solidFill>
                <a:round/>
                <a:headEnd type="none" w="sm" len="sm"/>
                <a:tailEnd type="none" w="sm" len="sm"/>
              </a:ln>
              <a:effectLst/>
            </p:spPr>
            <p:txBody>
              <a:bodyPr lIns="0" tIns="0" rIns="0" bIns="0"/>
              <a:lstStyle/>
              <a:p>
                <a:pPr>
                  <a:defRPr/>
                </a:pPr>
                <a:endParaRPr lang="zh-CN" altLang="en-US"/>
              </a:p>
            </p:txBody>
          </p:sp>
          <p:sp>
            <p:nvSpPr>
              <p:cNvPr id="684089" name="Text Box 57"/>
              <p:cNvSpPr txBox="1">
                <a:spLocks noChangeArrowheads="1"/>
              </p:cNvSpPr>
              <p:nvPr/>
            </p:nvSpPr>
            <p:spPr bwMode="auto">
              <a:xfrm>
                <a:off x="3838" y="1888"/>
                <a:ext cx="1283" cy="173"/>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defRPr/>
                </a:pPr>
                <a:r>
                  <a:rPr lang="zh-CN" altLang="en-US" sz="2000" b="1">
                    <a:solidFill>
                      <a:schemeClr val="bg2"/>
                    </a:solidFill>
                    <a:effectLst>
                      <a:outerShdw blurRad="38100" dist="38100" dir="2700000" algn="tl">
                        <a:srgbClr val="C0C0C0"/>
                      </a:outerShdw>
                    </a:effectLst>
                  </a:rPr>
                  <a:t>飞机零件库</a:t>
                </a:r>
              </a:p>
            </p:txBody>
          </p:sp>
          <p:sp>
            <p:nvSpPr>
              <p:cNvPr id="684090" name="Line 58"/>
              <p:cNvSpPr>
                <a:spLocks noChangeShapeType="1"/>
              </p:cNvSpPr>
              <p:nvPr/>
            </p:nvSpPr>
            <p:spPr bwMode="auto">
              <a:xfrm>
                <a:off x="4022" y="2099"/>
                <a:ext cx="953" cy="0"/>
              </a:xfrm>
              <a:prstGeom prst="line">
                <a:avLst/>
              </a:prstGeom>
              <a:noFill/>
              <a:ln w="28575">
                <a:solidFill>
                  <a:schemeClr val="tx1"/>
                </a:solidFill>
                <a:round/>
                <a:headEnd type="none" w="sm" len="sm"/>
                <a:tailEnd type="none" w="sm" len="sm"/>
              </a:ln>
              <a:effectLst/>
            </p:spPr>
            <p:txBody>
              <a:bodyPr lIns="0" tIns="0" rIns="0" bIns="0"/>
              <a:lstStyle/>
              <a:p>
                <a:pPr>
                  <a:defRPr/>
                </a:pPr>
                <a:endParaRPr lang="zh-CN" altLang="en-US"/>
              </a:p>
            </p:txBody>
          </p:sp>
        </p:grpSp>
        <p:sp>
          <p:nvSpPr>
            <p:cNvPr id="684092" name="Line 60"/>
            <p:cNvSpPr>
              <a:spLocks noChangeShapeType="1"/>
            </p:cNvSpPr>
            <p:nvPr/>
          </p:nvSpPr>
          <p:spPr bwMode="auto">
            <a:xfrm>
              <a:off x="2426" y="1616"/>
              <a:ext cx="2223" cy="680"/>
            </a:xfrm>
            <a:prstGeom prst="line">
              <a:avLst/>
            </a:prstGeom>
            <a:noFill/>
            <a:ln w="9525">
              <a:solidFill>
                <a:schemeClr val="tx1"/>
              </a:solidFill>
              <a:round/>
              <a:headEnd type="triangle" w="med" len="med"/>
              <a:tailEnd type="none" w="lg" len="lg"/>
            </a:ln>
            <a:effectLst/>
          </p:spPr>
          <p:txBody>
            <a:bodyPr lIns="0" tIns="0" rIns="0" bIns="0"/>
            <a:lstStyle/>
            <a:p>
              <a:pPr>
                <a:defRPr/>
              </a:pPr>
              <a:endParaRPr lang="zh-CN" altLang="en-US"/>
            </a:p>
          </p:txBody>
        </p:sp>
        <p:sp>
          <p:nvSpPr>
            <p:cNvPr id="684093" name="Line 61"/>
            <p:cNvSpPr>
              <a:spLocks noChangeShapeType="1"/>
            </p:cNvSpPr>
            <p:nvPr/>
          </p:nvSpPr>
          <p:spPr bwMode="auto">
            <a:xfrm flipV="1">
              <a:off x="2971" y="2659"/>
              <a:ext cx="1633" cy="907"/>
            </a:xfrm>
            <a:prstGeom prst="line">
              <a:avLst/>
            </a:prstGeom>
            <a:noFill/>
            <a:ln w="9525">
              <a:solidFill>
                <a:schemeClr val="tx1"/>
              </a:solidFill>
              <a:round/>
              <a:headEnd type="none" w="sm" len="sm"/>
              <a:tailEnd type="triangle" w="lg" len="lg"/>
            </a:ln>
            <a:effectLst/>
          </p:spPr>
          <p:txBody>
            <a:bodyPr lIns="0" tIns="0" rIns="0" bIns="0"/>
            <a:lstStyle/>
            <a:p>
              <a:pPr>
                <a:defRPr/>
              </a:pPr>
              <a:endParaRPr lang="zh-CN" altLang="en-US"/>
            </a:p>
          </p:txBody>
        </p:sp>
        <p:sp>
          <p:nvSpPr>
            <p:cNvPr id="684094" name="Line 62"/>
            <p:cNvSpPr>
              <a:spLocks noChangeShapeType="1"/>
            </p:cNvSpPr>
            <p:nvPr/>
          </p:nvSpPr>
          <p:spPr bwMode="auto">
            <a:xfrm>
              <a:off x="1156" y="3761"/>
              <a:ext cx="0" cy="272"/>
            </a:xfrm>
            <a:prstGeom prst="line">
              <a:avLst/>
            </a:prstGeom>
            <a:noFill/>
            <a:ln w="9525">
              <a:solidFill>
                <a:schemeClr val="tx1"/>
              </a:solidFill>
              <a:round/>
              <a:headEnd type="none" w="sm" len="sm"/>
              <a:tailEnd type="none" w="sm" len="sm"/>
            </a:ln>
            <a:effectLst/>
          </p:spPr>
          <p:txBody>
            <a:bodyPr lIns="0" tIns="0" rIns="0" bIns="0"/>
            <a:lstStyle/>
            <a:p>
              <a:pPr>
                <a:defRPr/>
              </a:pPr>
              <a:endParaRPr lang="zh-CN" altLang="en-US"/>
            </a:p>
          </p:txBody>
        </p:sp>
        <p:sp>
          <p:nvSpPr>
            <p:cNvPr id="684095" name="Line 63"/>
            <p:cNvSpPr>
              <a:spLocks noChangeShapeType="1"/>
            </p:cNvSpPr>
            <p:nvPr/>
          </p:nvSpPr>
          <p:spPr bwMode="auto">
            <a:xfrm>
              <a:off x="1156" y="4030"/>
              <a:ext cx="3720" cy="0"/>
            </a:xfrm>
            <a:prstGeom prst="line">
              <a:avLst/>
            </a:prstGeom>
            <a:noFill/>
            <a:ln w="9525">
              <a:solidFill>
                <a:schemeClr val="tx1"/>
              </a:solidFill>
              <a:round/>
              <a:headEnd type="none" w="sm" len="sm"/>
              <a:tailEnd type="none" w="sm" len="sm"/>
            </a:ln>
            <a:effectLst/>
          </p:spPr>
          <p:txBody>
            <a:bodyPr lIns="0" tIns="0" rIns="0" bIns="0"/>
            <a:lstStyle/>
            <a:p>
              <a:pPr>
                <a:defRPr/>
              </a:pPr>
              <a:endParaRPr lang="zh-CN" altLang="en-US"/>
            </a:p>
          </p:txBody>
        </p:sp>
        <p:sp>
          <p:nvSpPr>
            <p:cNvPr id="684096" name="Line 64"/>
            <p:cNvSpPr>
              <a:spLocks noChangeShapeType="1"/>
            </p:cNvSpPr>
            <p:nvPr/>
          </p:nvSpPr>
          <p:spPr bwMode="auto">
            <a:xfrm flipV="1">
              <a:off x="4876" y="2666"/>
              <a:ext cx="0" cy="1361"/>
            </a:xfrm>
            <a:prstGeom prst="line">
              <a:avLst/>
            </a:prstGeom>
            <a:noFill/>
            <a:ln w="9525">
              <a:solidFill>
                <a:schemeClr val="tx1"/>
              </a:solidFill>
              <a:round/>
              <a:headEnd type="none" w="sm" len="sm"/>
              <a:tailEnd type="triangle" w="lg" len="lg"/>
            </a:ln>
            <a:effectLst/>
          </p:spPr>
          <p:txBody>
            <a:bodyPr lIns="0" tIns="0" rIns="0" bIns="0"/>
            <a:lstStyle/>
            <a:p>
              <a:pPr>
                <a:defRPr/>
              </a:pPr>
              <a:endParaRPr lang="zh-CN" altLang="en-US"/>
            </a:p>
          </p:txBody>
        </p:sp>
      </p:grpSp>
      <p:sp>
        <p:nvSpPr>
          <p:cNvPr id="44" name="Text Box 43"/>
          <p:cNvSpPr txBox="1">
            <a:spLocks noChangeArrowheads="1"/>
          </p:cNvSpPr>
          <p:nvPr/>
        </p:nvSpPr>
        <p:spPr bwMode="auto">
          <a:xfrm>
            <a:off x="5602289" y="4858075"/>
            <a:ext cx="1476375" cy="221599"/>
          </a:xfrm>
          <a:prstGeom prst="rect">
            <a:avLst/>
          </a:prstGeom>
          <a:noFill/>
          <a:ln w="9525">
            <a:noFill/>
            <a:miter lim="800000"/>
            <a:headEnd type="none" w="sm" len="sm"/>
            <a:tailEnd type="none" w="sm" len="sm"/>
          </a:ln>
          <a:effectLst/>
        </p:spPr>
        <p:txBody>
          <a:bodyPr lIns="0" tIns="0" rIns="0" bIns="0">
            <a:spAutoFit/>
          </a:bodyPr>
          <a:lstStyle/>
          <a:p>
            <a:pPr defTabSz="350838">
              <a:buFont typeface="Wingdings" pitchFamily="2" charset="2"/>
              <a:buNone/>
              <a:tabLst>
                <a:tab pos="1277938" algn="l"/>
              </a:tabLst>
              <a:defRPr/>
            </a:pPr>
            <a:r>
              <a:rPr lang="zh-CN" altLang="en-US" sz="1600" b="1" dirty="0" smtClean="0">
                <a:effectLst>
                  <a:outerShdw blurRad="38100" dist="38100" dir="2700000" algn="tl">
                    <a:srgbClr val="C0C0C0"/>
                  </a:outerShdw>
                </a:effectLst>
              </a:rPr>
              <a:t>入库零件信息</a:t>
            </a:r>
            <a:endParaRPr lang="zh-CN" altLang="en-US" sz="1600" b="1" dirty="0">
              <a:effectLst>
                <a:outerShdw blurRad="38100" dist="38100" dir="2700000" algn="tl">
                  <a:srgbClr val="C0C0C0"/>
                </a:outerShdw>
              </a:effectLst>
            </a:endParaRPr>
          </a:p>
        </p:txBody>
      </p:sp>
      <p:sp>
        <p:nvSpPr>
          <p:cNvPr id="45" name="Text Box 43"/>
          <p:cNvSpPr txBox="1">
            <a:spLocks noChangeArrowheads="1"/>
          </p:cNvSpPr>
          <p:nvPr/>
        </p:nvSpPr>
        <p:spPr bwMode="auto">
          <a:xfrm>
            <a:off x="5056981" y="2574457"/>
            <a:ext cx="1476375" cy="221599"/>
          </a:xfrm>
          <a:prstGeom prst="rect">
            <a:avLst/>
          </a:prstGeom>
          <a:noFill/>
          <a:ln w="9525">
            <a:noFill/>
            <a:miter lim="800000"/>
            <a:headEnd type="none" w="sm" len="sm"/>
            <a:tailEnd type="none" w="sm" len="sm"/>
          </a:ln>
          <a:effectLst/>
        </p:spPr>
        <p:txBody>
          <a:bodyPr lIns="0" tIns="0" rIns="0" bIns="0">
            <a:spAutoFit/>
          </a:bodyPr>
          <a:lstStyle/>
          <a:p>
            <a:pPr defTabSz="350838">
              <a:buFont typeface="Wingdings" pitchFamily="2" charset="2"/>
              <a:buNone/>
              <a:tabLst>
                <a:tab pos="1277938" algn="l"/>
              </a:tabLst>
              <a:defRPr/>
            </a:pPr>
            <a:r>
              <a:rPr lang="zh-CN" altLang="en-US" sz="1600" b="1" dirty="0" smtClean="0">
                <a:effectLst>
                  <a:outerShdw blurRad="38100" dist="38100" dir="2700000" algn="tl">
                    <a:srgbClr val="C0C0C0"/>
                  </a:outerShdw>
                </a:effectLst>
              </a:rPr>
              <a:t>查询结果集</a:t>
            </a:r>
            <a:endParaRPr lang="zh-CN" altLang="en-US" sz="1600" b="1" dirty="0">
              <a:effectLst>
                <a:outerShdw blurRad="38100" dist="38100" dir="2700000" algn="tl">
                  <a:srgbClr val="C0C0C0"/>
                </a:outerShdw>
              </a:effectLst>
            </a:endParaRPr>
          </a:p>
        </p:txBody>
      </p:sp>
      <p:sp>
        <p:nvSpPr>
          <p:cNvPr id="46" name="Text Box 43"/>
          <p:cNvSpPr txBox="1">
            <a:spLocks noChangeArrowheads="1"/>
          </p:cNvSpPr>
          <p:nvPr/>
        </p:nvSpPr>
        <p:spPr bwMode="auto">
          <a:xfrm>
            <a:off x="5588670" y="5982351"/>
            <a:ext cx="1476375" cy="221599"/>
          </a:xfrm>
          <a:prstGeom prst="rect">
            <a:avLst/>
          </a:prstGeom>
          <a:noFill/>
          <a:ln w="9525">
            <a:noFill/>
            <a:miter lim="800000"/>
            <a:headEnd type="none" w="sm" len="sm"/>
            <a:tailEnd type="none" w="sm" len="sm"/>
          </a:ln>
          <a:effectLst/>
        </p:spPr>
        <p:txBody>
          <a:bodyPr lIns="0" tIns="0" rIns="0" bIns="0">
            <a:spAutoFit/>
          </a:bodyPr>
          <a:lstStyle/>
          <a:p>
            <a:pPr defTabSz="350838">
              <a:buFont typeface="Wingdings" pitchFamily="2" charset="2"/>
              <a:buNone/>
              <a:tabLst>
                <a:tab pos="1277938" algn="l"/>
              </a:tabLst>
              <a:defRPr/>
            </a:pPr>
            <a:r>
              <a:rPr lang="zh-CN" altLang="en-US" sz="1600" b="1" dirty="0" smtClean="0">
                <a:effectLst>
                  <a:outerShdw blurRad="38100" dist="38100" dir="2700000" algn="tl">
                    <a:srgbClr val="C0C0C0"/>
                  </a:outerShdw>
                </a:effectLst>
              </a:rPr>
              <a:t>入库零件信息</a:t>
            </a:r>
            <a:endParaRPr lang="zh-CN" altLang="en-US" sz="1600" b="1" dirty="0">
              <a:effectLst>
                <a:outerShdw blurRad="38100" dist="38100" dir="2700000" algn="tl">
                  <a:srgbClr val="C0C0C0"/>
                </a:outerShdw>
              </a:effectLst>
            </a:endParaRPr>
          </a:p>
        </p:txBody>
      </p:sp>
    </p:spTree>
  </p:cSld>
  <p:clrMapOvr>
    <a:masterClrMapping/>
  </p:clrMapOvr>
  <p:transition>
    <p:randomBar dir="ver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2"/>
          <p:cNvSpPr>
            <a:spLocks noChangeArrowheads="1"/>
          </p:cNvSpPr>
          <p:nvPr/>
        </p:nvSpPr>
        <p:spPr bwMode="auto">
          <a:xfrm>
            <a:off x="381000" y="2057400"/>
            <a:ext cx="8439150" cy="1947863"/>
          </a:xfrm>
          <a:prstGeom prst="rect">
            <a:avLst/>
          </a:prstGeom>
          <a:noFill/>
          <a:ln w="12700">
            <a:noFill/>
            <a:miter lim="800000"/>
            <a:headEnd/>
            <a:tailEnd/>
          </a:ln>
          <a:effectLst/>
        </p:spPr>
        <p:txBody>
          <a:bodyPr lIns="90488" tIns="44450" rIns="90488" bIns="44450"/>
          <a:lstStyle/>
          <a:p>
            <a:pPr marL="342900" indent="-342900" eaLnBrk="1" hangingPunct="1">
              <a:lnSpc>
                <a:spcPct val="140000"/>
              </a:lnSpc>
              <a:spcBef>
                <a:spcPct val="20000"/>
              </a:spcBef>
              <a:spcAft>
                <a:spcPct val="0"/>
              </a:spcAft>
              <a:buClr>
                <a:srgbClr val="FFFF00"/>
              </a:buClr>
              <a:buSzPct val="70000"/>
              <a:buFont typeface="Wingdings" pitchFamily="2" charset="2"/>
              <a:buNone/>
              <a:defRPr/>
            </a:pPr>
            <a:r>
              <a:rPr kumimoji="1" lang="en-US" altLang="zh-CN" sz="2400" b="1" dirty="0">
                <a:solidFill>
                  <a:schemeClr val="tx1"/>
                </a:solidFill>
                <a:effectLst>
                  <a:outerShdw blurRad="38100" dist="38100" dir="2700000" algn="tl">
                    <a:srgbClr val="C0C0C0"/>
                  </a:outerShdw>
                </a:effectLst>
                <a:latin typeface="宋体" pitchFamily="2" charset="-122"/>
              </a:rPr>
              <a:t>      </a:t>
            </a:r>
            <a:r>
              <a:rPr kumimoji="1" lang="zh-CN" altLang="en-US" sz="2400" b="1" dirty="0">
                <a:solidFill>
                  <a:schemeClr val="tx1"/>
                </a:solidFill>
                <a:effectLst>
                  <a:outerShdw blurRad="38100" dist="38100" dir="2700000" algn="tl">
                    <a:srgbClr val="C0C0C0"/>
                  </a:outerShdw>
                </a:effectLst>
                <a:latin typeface="宋体" pitchFamily="2" charset="-122"/>
              </a:rPr>
              <a:t>内聚与耦合密切相关，同其它模块强耦合的模块意味者弱内聚，强内聚模块意味着与其它模块间松散耦合。</a:t>
            </a:r>
          </a:p>
          <a:p>
            <a:pPr marL="342900" indent="-342900" eaLnBrk="1" hangingPunct="1">
              <a:lnSpc>
                <a:spcPct val="170000"/>
              </a:lnSpc>
              <a:spcBef>
                <a:spcPct val="20000"/>
              </a:spcBef>
              <a:spcAft>
                <a:spcPct val="0"/>
              </a:spcAft>
              <a:buClr>
                <a:srgbClr val="FFFF00"/>
              </a:buClr>
              <a:buSzPct val="70000"/>
              <a:buFont typeface="Wingdings" pitchFamily="2" charset="2"/>
              <a:buNone/>
              <a:defRPr/>
            </a:pPr>
            <a:r>
              <a:rPr kumimoji="1" lang="zh-CN" altLang="en-US" sz="2400" b="1" dirty="0">
                <a:solidFill>
                  <a:schemeClr val="hlink"/>
                </a:solidFill>
                <a:effectLst>
                  <a:outerShdw blurRad="38100" dist="38100" dir="2700000" algn="tl">
                    <a:srgbClr val="C0C0C0"/>
                  </a:outerShdw>
                </a:effectLst>
                <a:latin typeface="宋体" pitchFamily="2" charset="-122"/>
              </a:rPr>
              <a:t>设计目标：力争强内聚、弱耦合</a:t>
            </a:r>
          </a:p>
        </p:txBody>
      </p:sp>
      <p:sp>
        <p:nvSpPr>
          <p:cNvPr id="645123" name="Rectangle 3"/>
          <p:cNvSpPr>
            <a:spLocks noChangeArrowheads="1"/>
          </p:cNvSpPr>
          <p:nvPr/>
        </p:nvSpPr>
        <p:spPr bwMode="auto">
          <a:xfrm>
            <a:off x="304800" y="3962400"/>
            <a:ext cx="8559800" cy="2235200"/>
          </a:xfrm>
          <a:prstGeom prst="rect">
            <a:avLst/>
          </a:prstGeom>
          <a:noFill/>
          <a:ln w="12700">
            <a:noFill/>
            <a:miter lim="800000"/>
            <a:headEnd/>
            <a:tailEnd/>
          </a:ln>
          <a:effectLst/>
        </p:spPr>
        <p:txBody>
          <a:bodyPr lIns="90488" tIns="44450" rIns="90488" bIns="44450"/>
          <a:lstStyle/>
          <a:p>
            <a:pPr marL="342900" indent="-342900">
              <a:lnSpc>
                <a:spcPct val="140000"/>
              </a:lnSpc>
              <a:spcBef>
                <a:spcPct val="20000"/>
              </a:spcBef>
              <a:spcAft>
                <a:spcPct val="0"/>
              </a:spcAft>
              <a:buClr>
                <a:schemeClr val="tx1"/>
              </a:buClr>
              <a:buFont typeface="Monotype Sorts" pitchFamily="2" charset="2"/>
              <a:buNone/>
              <a:defRPr/>
            </a:pPr>
            <a:r>
              <a:rPr kumimoji="1" lang="en-US" altLang="zh-CN" sz="2400" b="1" dirty="0">
                <a:solidFill>
                  <a:schemeClr val="tx1"/>
                </a:solidFill>
                <a:effectLst>
                  <a:outerShdw blurRad="38100" dist="38100" dir="2700000" algn="tl">
                    <a:srgbClr val="C0C0C0"/>
                  </a:outerShdw>
                </a:effectLst>
                <a:latin typeface="宋体" pitchFamily="2" charset="-122"/>
              </a:rPr>
              <a:t>      </a:t>
            </a:r>
            <a:r>
              <a:rPr kumimoji="1" lang="zh-CN" altLang="en-US" sz="2400" b="1" dirty="0">
                <a:solidFill>
                  <a:schemeClr val="tx1"/>
                </a:solidFill>
                <a:effectLst>
                  <a:outerShdw blurRad="38100" dist="38100" dir="2700000" algn="tl">
                    <a:srgbClr val="C0C0C0"/>
                  </a:outerShdw>
                </a:effectLst>
                <a:latin typeface="宋体" pitchFamily="2" charset="-122"/>
              </a:rPr>
              <a:t>内聚合耦合是密切相关的，模块内的高内聚往往意味着模块间的松耦合。内聚和耦合都是进行模块化设计的有力工具，但是</a:t>
            </a:r>
            <a:r>
              <a:rPr kumimoji="1" lang="zh-CN" altLang="en-US" sz="2400" b="1" dirty="0">
                <a:solidFill>
                  <a:srgbClr val="C00000"/>
                </a:solidFill>
                <a:effectLst>
                  <a:outerShdw blurRad="38100" dist="38100" dir="2700000" algn="tl">
                    <a:srgbClr val="C0C0C0"/>
                  </a:outerShdw>
                </a:effectLst>
                <a:latin typeface="宋体" pitchFamily="2" charset="-122"/>
              </a:rPr>
              <a:t>实践表明内聚更重要</a:t>
            </a:r>
            <a:r>
              <a:rPr kumimoji="1" lang="zh-CN" altLang="en-US" sz="2400" b="1" dirty="0">
                <a:solidFill>
                  <a:schemeClr val="tx1"/>
                </a:solidFill>
                <a:effectLst>
                  <a:outerShdw blurRad="38100" dist="38100" dir="2700000" algn="tl">
                    <a:srgbClr val="C0C0C0"/>
                  </a:outerShdw>
                </a:effectLst>
                <a:latin typeface="宋体" pitchFamily="2" charset="-122"/>
              </a:rPr>
              <a:t>，应该把更多注意力集中到提高模块的内聚程度上。</a:t>
            </a:r>
            <a:endParaRPr kumimoji="1" lang="zh-CN" altLang="en-US" sz="2400" b="1" dirty="0">
              <a:solidFill>
                <a:srgbClr val="FFFEEF"/>
              </a:solidFill>
              <a:effectLst>
                <a:outerShdw blurRad="38100" dist="38100" dir="2700000" algn="tl">
                  <a:srgbClr val="C0C0C0"/>
                </a:outerShdw>
              </a:effectLst>
              <a:latin typeface="宋体" pitchFamily="2" charset="-122"/>
            </a:endParaRPr>
          </a:p>
        </p:txBody>
      </p:sp>
      <p:sp>
        <p:nvSpPr>
          <p:cNvPr id="645124" name="Rectangle 4"/>
          <p:cNvSpPr>
            <a:spLocks noChangeArrowheads="1"/>
          </p:cNvSpPr>
          <p:nvPr/>
        </p:nvSpPr>
        <p:spPr bwMode="auto">
          <a:xfrm>
            <a:off x="152400" y="1347788"/>
            <a:ext cx="3041650" cy="519112"/>
          </a:xfrm>
          <a:prstGeom prst="rect">
            <a:avLst/>
          </a:prstGeom>
          <a:noFill/>
          <a:ln w="9525">
            <a:noFill/>
            <a:miter lim="800000"/>
            <a:headEnd/>
            <a:tailEnd/>
          </a:ln>
          <a:effectLst/>
        </p:spPr>
        <p:txBody>
          <a:bodyPr wrap="none">
            <a:spAutoFit/>
          </a:bodyPr>
          <a:lstStyle/>
          <a:p>
            <a:pPr>
              <a:lnSpc>
                <a:spcPct val="100000"/>
              </a:lnSpc>
              <a:spcBef>
                <a:spcPct val="20000"/>
              </a:spcBef>
              <a:spcAft>
                <a:spcPct val="0"/>
              </a:spcAft>
              <a:buClr>
                <a:srgbClr val="CC99FF"/>
              </a:buClr>
              <a:buSzTx/>
              <a:buFont typeface="Monotype Sorts" pitchFamily="2" charset="2"/>
              <a:buNone/>
              <a:defRPr/>
            </a:pPr>
            <a:r>
              <a:rPr kumimoji="1" lang="zh-CN" altLang="en-US" sz="2800" b="1">
                <a:solidFill>
                  <a:schemeClr val="tx2"/>
                </a:solidFill>
                <a:effectLst>
                  <a:outerShdw blurRad="38100" dist="38100" dir="2700000" algn="tl">
                    <a:srgbClr val="C0C0C0"/>
                  </a:outerShdw>
                </a:effectLst>
                <a:latin typeface="黑体" pitchFamily="49" charset="-122"/>
                <a:ea typeface="黑体" pitchFamily="49" charset="-122"/>
              </a:rPr>
              <a:t>内聚与耦合关系：</a:t>
            </a:r>
          </a:p>
        </p:txBody>
      </p:sp>
      <p:sp>
        <p:nvSpPr>
          <p:cNvPr id="645127" name="Rectangle 7"/>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Tree>
  </p:cSld>
  <p:clrMapOvr>
    <a:masterClrMapping/>
  </p:clrMapOvr>
  <p:transition>
    <p:randomBar dir="ver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1" name="Text Box 3"/>
          <p:cNvSpPr txBox="1">
            <a:spLocks noChangeArrowheads="1"/>
          </p:cNvSpPr>
          <p:nvPr/>
        </p:nvSpPr>
        <p:spPr bwMode="auto">
          <a:xfrm>
            <a:off x="395288" y="1268413"/>
            <a:ext cx="2447925" cy="519112"/>
          </a:xfrm>
          <a:prstGeom prst="rect">
            <a:avLst/>
          </a:prstGeom>
          <a:noFill/>
          <a:ln w="9525">
            <a:noFill/>
            <a:miter lim="800000"/>
            <a:headEnd/>
            <a:tailEnd/>
          </a:ln>
          <a:effectLst/>
        </p:spPr>
        <p:txBody>
          <a:bodyPr>
            <a:spAutoFit/>
          </a:bodyPr>
          <a:lstStyle/>
          <a:p>
            <a:pPr eaLnBrk="1" hangingPunct="1">
              <a:lnSpc>
                <a:spcPct val="100000"/>
              </a:lnSpc>
              <a:spcAft>
                <a:spcPct val="0"/>
              </a:spcAft>
              <a:buClrTx/>
              <a:buSzTx/>
              <a:buFontTx/>
              <a:buNone/>
              <a:defRPr/>
            </a:pPr>
            <a:r>
              <a:rPr kumimoji="1" lang="zh-CN" altLang="en-US" sz="2800" b="1">
                <a:solidFill>
                  <a:schemeClr val="hlink"/>
                </a:solidFill>
                <a:effectLst>
                  <a:outerShdw blurRad="38100" dist="38100" dir="2700000" algn="tl">
                    <a:srgbClr val="C0C0C0"/>
                  </a:outerShdw>
                </a:effectLst>
                <a:latin typeface="Times New Roman" pitchFamily="18" charset="0"/>
              </a:rPr>
              <a:t>启发式规则</a:t>
            </a:r>
          </a:p>
        </p:txBody>
      </p:sp>
      <p:sp>
        <p:nvSpPr>
          <p:cNvPr id="601094" name="Rectangle 6"/>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
        <p:nvSpPr>
          <p:cNvPr id="45060" name="Text Box 7"/>
          <p:cNvSpPr txBox="1">
            <a:spLocks noChangeArrowheads="1"/>
          </p:cNvSpPr>
          <p:nvPr/>
        </p:nvSpPr>
        <p:spPr bwMode="auto">
          <a:xfrm>
            <a:off x="395288" y="2133600"/>
            <a:ext cx="8496300" cy="3933825"/>
          </a:xfrm>
          <a:prstGeom prst="rect">
            <a:avLst/>
          </a:prstGeom>
          <a:noFill/>
          <a:ln w="9525">
            <a:noFill/>
            <a:miter lim="800000"/>
            <a:headEnd/>
            <a:tailEnd/>
          </a:ln>
        </p:spPr>
        <p:txBody>
          <a:bodyPr>
            <a:spAutoFit/>
          </a:bodyPr>
          <a:lstStyle/>
          <a:p>
            <a:pPr eaLnBrk="1" hangingPunct="1">
              <a:lnSpc>
                <a:spcPct val="180000"/>
              </a:lnSpc>
              <a:spcAft>
                <a:spcPct val="0"/>
              </a:spcAft>
              <a:buClrTx/>
              <a:buSzTx/>
              <a:buFontTx/>
              <a:buNone/>
            </a:pPr>
            <a:r>
              <a:rPr kumimoji="1" lang="en-US" altLang="zh-CN" sz="2800" b="1">
                <a:solidFill>
                  <a:schemeClr val="tx1"/>
                </a:solidFill>
                <a:effectLst/>
                <a:latin typeface="Times New Roman" pitchFamily="18" charset="0"/>
              </a:rPr>
              <a:t>        </a:t>
            </a:r>
            <a:r>
              <a:rPr kumimoji="1" lang="zh-CN" altLang="en-US" sz="2800" b="1">
                <a:solidFill>
                  <a:schemeClr val="tx1"/>
                </a:solidFill>
                <a:effectLst/>
                <a:latin typeface="Times New Roman" pitchFamily="18" charset="0"/>
              </a:rPr>
              <a:t>模块独立性确定原则除了设计高内聚、低耦合的模块结构之外，高质量的软件设计还需要进行优化。</a:t>
            </a:r>
          </a:p>
          <a:p>
            <a:pPr eaLnBrk="1" hangingPunct="1">
              <a:lnSpc>
                <a:spcPct val="180000"/>
              </a:lnSpc>
              <a:spcAft>
                <a:spcPct val="0"/>
              </a:spcAft>
              <a:buClrTx/>
              <a:buSzTx/>
              <a:buFontTx/>
              <a:buNone/>
            </a:pPr>
            <a:r>
              <a:rPr kumimoji="1" lang="zh-CN" altLang="en-US" sz="2800" b="1">
                <a:solidFill>
                  <a:schemeClr val="tx1"/>
                </a:solidFill>
                <a:effectLst/>
                <a:latin typeface="Times New Roman" pitchFamily="18" charset="0"/>
              </a:rPr>
              <a:t>        在多数场合下，启发式规则能给软件工程师有益的启示，帮助他们找到改进软件设计、提高软件质量途径。</a:t>
            </a:r>
          </a:p>
        </p:txBody>
      </p:sp>
    </p:spTree>
  </p:cSld>
  <p:clrMapOvr>
    <a:masterClrMapping/>
  </p:clrMapOvr>
  <p:transition>
    <p:randomBar dir="ver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Text Box 2"/>
          <p:cNvSpPr txBox="1">
            <a:spLocks noChangeArrowheads="1"/>
          </p:cNvSpPr>
          <p:nvPr/>
        </p:nvSpPr>
        <p:spPr bwMode="auto">
          <a:xfrm>
            <a:off x="2819400" y="1371600"/>
            <a:ext cx="4546600" cy="457200"/>
          </a:xfrm>
          <a:prstGeom prst="rect">
            <a:avLst/>
          </a:prstGeom>
          <a:noFill/>
          <a:ln w="9525">
            <a:noFill/>
            <a:miter lim="800000"/>
            <a:headEnd/>
            <a:tailEnd/>
          </a:ln>
          <a:effectLst/>
        </p:spPr>
        <p:txBody>
          <a:bodyPr wrap="none">
            <a:spAutoFit/>
          </a:bodyPr>
          <a:lstStyle/>
          <a:p>
            <a:pPr eaLnBrk="1" hangingPunct="1">
              <a:lnSpc>
                <a:spcPct val="100000"/>
              </a:lnSpc>
              <a:spcAft>
                <a:spcPct val="0"/>
              </a:spcAft>
              <a:buClrTx/>
              <a:buSzTx/>
              <a:buFont typeface="Wingdings" pitchFamily="2" charset="2"/>
              <a:buChar char="l"/>
              <a:defRPr/>
            </a:pPr>
            <a:r>
              <a:rPr kumimoji="1" lang="en-US" altLang="zh-CN" sz="2400" b="1">
                <a:solidFill>
                  <a:schemeClr val="bg2"/>
                </a:solidFill>
                <a:effectLst>
                  <a:outerShdw blurRad="38100" dist="38100" dir="2700000" algn="tl">
                    <a:srgbClr val="C0C0C0"/>
                  </a:outerShdw>
                </a:effectLst>
                <a:latin typeface="Times New Roman" pitchFamily="18" charset="0"/>
              </a:rPr>
              <a:t>  </a:t>
            </a:r>
            <a:r>
              <a:rPr kumimoji="1" lang="zh-CN" altLang="en-US" sz="2400" b="1">
                <a:solidFill>
                  <a:schemeClr val="bg2"/>
                </a:solidFill>
                <a:effectLst>
                  <a:outerShdw blurRad="38100" dist="38100" dir="2700000" algn="tl">
                    <a:srgbClr val="C0C0C0"/>
                  </a:outerShdw>
                </a:effectLst>
                <a:latin typeface="Times New Roman" pitchFamily="18" charset="0"/>
              </a:rPr>
              <a:t>改进软件结构提高模块独立性</a:t>
            </a:r>
          </a:p>
        </p:txBody>
      </p:sp>
      <p:grpSp>
        <p:nvGrpSpPr>
          <p:cNvPr id="46083" name="Group 3"/>
          <p:cNvGrpSpPr>
            <a:grpSpLocks/>
          </p:cNvGrpSpPr>
          <p:nvPr/>
        </p:nvGrpSpPr>
        <p:grpSpPr bwMode="auto">
          <a:xfrm>
            <a:off x="673100" y="2273300"/>
            <a:ext cx="3048000" cy="2743200"/>
            <a:chOff x="432" y="1680"/>
            <a:chExt cx="1920" cy="1728"/>
          </a:xfrm>
        </p:grpSpPr>
        <p:sp>
          <p:nvSpPr>
            <p:cNvPr id="654340" name="Rectangle 4"/>
            <p:cNvSpPr>
              <a:spLocks noChangeArrowheads="1"/>
            </p:cNvSpPr>
            <p:nvPr/>
          </p:nvSpPr>
          <p:spPr bwMode="auto">
            <a:xfrm>
              <a:off x="1056" y="1680"/>
              <a:ext cx="576" cy="384"/>
            </a:xfrm>
            <a:prstGeom prst="rect">
              <a:avLst/>
            </a:prstGeom>
            <a:noFill/>
            <a:ln w="9525">
              <a:solidFill>
                <a:schemeClr val="tx1"/>
              </a:solidFill>
              <a:miter lim="800000"/>
              <a:headEnd/>
              <a:tailEnd/>
            </a:ln>
            <a:effectLst/>
          </p:spPr>
          <p:txBody>
            <a:bodyPr wrap="none" anchor="ctr"/>
            <a:lstStyle/>
            <a:p>
              <a:pPr>
                <a:defRPr/>
              </a:pPr>
              <a:endParaRPr lang="zh-CN" altLang="en-US"/>
            </a:p>
          </p:txBody>
        </p:sp>
        <p:sp>
          <p:nvSpPr>
            <p:cNvPr id="654341" name="Rectangle 5"/>
            <p:cNvSpPr>
              <a:spLocks noChangeArrowheads="1"/>
            </p:cNvSpPr>
            <p:nvPr/>
          </p:nvSpPr>
          <p:spPr bwMode="auto">
            <a:xfrm>
              <a:off x="432" y="2352"/>
              <a:ext cx="576" cy="384"/>
            </a:xfrm>
            <a:prstGeom prst="rect">
              <a:avLst/>
            </a:prstGeom>
            <a:noFill/>
            <a:ln w="9525">
              <a:solidFill>
                <a:schemeClr val="tx1"/>
              </a:solidFill>
              <a:miter lim="800000"/>
              <a:headEnd/>
              <a:tailEnd/>
            </a:ln>
            <a:effectLst/>
          </p:spPr>
          <p:txBody>
            <a:bodyPr wrap="none" anchor="ctr"/>
            <a:lstStyle/>
            <a:p>
              <a:pPr>
                <a:defRPr/>
              </a:pPr>
              <a:endParaRPr lang="zh-CN" altLang="en-US"/>
            </a:p>
          </p:txBody>
        </p:sp>
        <p:sp>
          <p:nvSpPr>
            <p:cNvPr id="654342" name="Rectangle 6"/>
            <p:cNvSpPr>
              <a:spLocks noChangeArrowheads="1"/>
            </p:cNvSpPr>
            <p:nvPr/>
          </p:nvSpPr>
          <p:spPr bwMode="auto">
            <a:xfrm>
              <a:off x="1776" y="2352"/>
              <a:ext cx="576" cy="384"/>
            </a:xfrm>
            <a:prstGeom prst="rect">
              <a:avLst/>
            </a:prstGeom>
            <a:noFill/>
            <a:ln w="9525">
              <a:solidFill>
                <a:schemeClr val="tx1"/>
              </a:solidFill>
              <a:miter lim="800000"/>
              <a:headEnd/>
              <a:tailEnd/>
            </a:ln>
            <a:effectLst/>
          </p:spPr>
          <p:txBody>
            <a:bodyPr wrap="none" anchor="ctr"/>
            <a:lstStyle/>
            <a:p>
              <a:pPr>
                <a:defRPr/>
              </a:pPr>
              <a:endParaRPr lang="zh-CN" altLang="en-US"/>
            </a:p>
          </p:txBody>
        </p:sp>
        <p:sp>
          <p:nvSpPr>
            <p:cNvPr id="654343" name="Rectangle 7"/>
            <p:cNvSpPr>
              <a:spLocks noChangeArrowheads="1"/>
            </p:cNvSpPr>
            <p:nvPr/>
          </p:nvSpPr>
          <p:spPr bwMode="auto">
            <a:xfrm>
              <a:off x="768" y="2544"/>
              <a:ext cx="240" cy="192"/>
            </a:xfrm>
            <a:prstGeom prst="rect">
              <a:avLst/>
            </a:prstGeom>
            <a:solidFill>
              <a:schemeClr val="accent1"/>
            </a:solidFill>
            <a:ln w="9525">
              <a:solidFill>
                <a:schemeClr val="tx1"/>
              </a:solidFill>
              <a:miter lim="800000"/>
              <a:headEnd/>
              <a:tailEnd/>
            </a:ln>
            <a:effectLst/>
          </p:spPr>
          <p:txBody>
            <a:bodyPr wrap="none" anchor="ctr"/>
            <a:lstStyle/>
            <a:p>
              <a:pPr>
                <a:defRPr/>
              </a:pPr>
              <a:endParaRPr lang="zh-CN" altLang="en-US"/>
            </a:p>
          </p:txBody>
        </p:sp>
        <p:sp>
          <p:nvSpPr>
            <p:cNvPr id="654344" name="Rectangle 8"/>
            <p:cNvSpPr>
              <a:spLocks noChangeArrowheads="1"/>
            </p:cNvSpPr>
            <p:nvPr/>
          </p:nvSpPr>
          <p:spPr bwMode="auto">
            <a:xfrm>
              <a:off x="1776" y="2544"/>
              <a:ext cx="240" cy="192"/>
            </a:xfrm>
            <a:prstGeom prst="rect">
              <a:avLst/>
            </a:prstGeom>
            <a:solidFill>
              <a:schemeClr val="accent1"/>
            </a:solidFill>
            <a:ln w="9525">
              <a:solidFill>
                <a:schemeClr val="tx1"/>
              </a:solidFill>
              <a:miter lim="800000"/>
              <a:headEnd/>
              <a:tailEnd/>
            </a:ln>
            <a:effectLst/>
          </p:spPr>
          <p:txBody>
            <a:bodyPr wrap="none" anchor="ctr"/>
            <a:lstStyle/>
            <a:p>
              <a:pPr>
                <a:defRPr/>
              </a:pPr>
              <a:endParaRPr lang="zh-CN" altLang="en-US"/>
            </a:p>
          </p:txBody>
        </p:sp>
        <p:sp>
          <p:nvSpPr>
            <p:cNvPr id="654345" name="Rectangle 9"/>
            <p:cNvSpPr>
              <a:spLocks noChangeArrowheads="1"/>
            </p:cNvSpPr>
            <p:nvPr/>
          </p:nvSpPr>
          <p:spPr bwMode="auto">
            <a:xfrm>
              <a:off x="1264" y="3216"/>
              <a:ext cx="240" cy="192"/>
            </a:xfrm>
            <a:prstGeom prst="rect">
              <a:avLst/>
            </a:prstGeom>
            <a:solidFill>
              <a:schemeClr val="accent1"/>
            </a:solidFill>
            <a:ln w="9525">
              <a:solidFill>
                <a:schemeClr val="tx1"/>
              </a:solidFill>
              <a:miter lim="800000"/>
              <a:headEnd/>
              <a:tailEnd/>
            </a:ln>
            <a:effectLst/>
          </p:spPr>
          <p:txBody>
            <a:bodyPr wrap="none" anchor="ctr"/>
            <a:lstStyle/>
            <a:p>
              <a:pPr>
                <a:defRPr/>
              </a:pPr>
              <a:endParaRPr lang="zh-CN" altLang="en-US"/>
            </a:p>
          </p:txBody>
        </p:sp>
        <p:sp>
          <p:nvSpPr>
            <p:cNvPr id="654346" name="Line 10"/>
            <p:cNvSpPr>
              <a:spLocks noChangeShapeType="1"/>
            </p:cNvSpPr>
            <p:nvPr/>
          </p:nvSpPr>
          <p:spPr bwMode="auto">
            <a:xfrm flipH="1">
              <a:off x="720" y="2064"/>
              <a:ext cx="624" cy="288"/>
            </a:xfrm>
            <a:prstGeom prst="line">
              <a:avLst/>
            </a:prstGeom>
            <a:noFill/>
            <a:ln w="9525">
              <a:solidFill>
                <a:schemeClr val="tx1"/>
              </a:solidFill>
              <a:round/>
              <a:headEnd/>
              <a:tailEnd/>
            </a:ln>
            <a:effectLst/>
          </p:spPr>
          <p:txBody>
            <a:bodyPr wrap="none"/>
            <a:lstStyle/>
            <a:p>
              <a:pPr>
                <a:defRPr/>
              </a:pPr>
              <a:endParaRPr lang="zh-CN" altLang="en-US"/>
            </a:p>
          </p:txBody>
        </p:sp>
        <p:sp>
          <p:nvSpPr>
            <p:cNvPr id="654347" name="Line 11"/>
            <p:cNvSpPr>
              <a:spLocks noChangeShapeType="1"/>
            </p:cNvSpPr>
            <p:nvPr/>
          </p:nvSpPr>
          <p:spPr bwMode="auto">
            <a:xfrm>
              <a:off x="1344" y="2064"/>
              <a:ext cx="720" cy="288"/>
            </a:xfrm>
            <a:prstGeom prst="line">
              <a:avLst/>
            </a:prstGeom>
            <a:noFill/>
            <a:ln w="9525">
              <a:solidFill>
                <a:schemeClr val="tx1"/>
              </a:solidFill>
              <a:round/>
              <a:headEnd/>
              <a:tailEnd/>
            </a:ln>
            <a:effectLst/>
          </p:spPr>
          <p:txBody>
            <a:bodyPr wrap="none"/>
            <a:lstStyle/>
            <a:p>
              <a:pPr>
                <a:defRPr/>
              </a:pPr>
              <a:endParaRPr lang="zh-CN" altLang="en-US"/>
            </a:p>
          </p:txBody>
        </p:sp>
        <p:sp>
          <p:nvSpPr>
            <p:cNvPr id="654348" name="Line 12"/>
            <p:cNvSpPr>
              <a:spLocks noChangeShapeType="1"/>
            </p:cNvSpPr>
            <p:nvPr/>
          </p:nvSpPr>
          <p:spPr bwMode="auto">
            <a:xfrm>
              <a:off x="912" y="2736"/>
              <a:ext cx="480" cy="480"/>
            </a:xfrm>
            <a:prstGeom prst="line">
              <a:avLst/>
            </a:prstGeom>
            <a:noFill/>
            <a:ln w="19050">
              <a:solidFill>
                <a:schemeClr val="tx1"/>
              </a:solidFill>
              <a:prstDash val="sysDot"/>
              <a:round/>
              <a:headEnd/>
              <a:tailEnd/>
            </a:ln>
            <a:effectLst/>
          </p:spPr>
          <p:txBody>
            <a:bodyPr wrap="none"/>
            <a:lstStyle/>
            <a:p>
              <a:pPr>
                <a:defRPr/>
              </a:pPr>
              <a:endParaRPr lang="zh-CN" altLang="en-US"/>
            </a:p>
          </p:txBody>
        </p:sp>
        <p:sp>
          <p:nvSpPr>
            <p:cNvPr id="654349" name="Line 13"/>
            <p:cNvSpPr>
              <a:spLocks noChangeShapeType="1"/>
            </p:cNvSpPr>
            <p:nvPr/>
          </p:nvSpPr>
          <p:spPr bwMode="auto">
            <a:xfrm flipH="1">
              <a:off x="1392" y="2736"/>
              <a:ext cx="480" cy="480"/>
            </a:xfrm>
            <a:prstGeom prst="line">
              <a:avLst/>
            </a:prstGeom>
            <a:noFill/>
            <a:ln w="19050">
              <a:solidFill>
                <a:schemeClr val="tx1"/>
              </a:solidFill>
              <a:prstDash val="sysDot"/>
              <a:round/>
              <a:headEnd/>
              <a:tailEnd/>
            </a:ln>
            <a:effectLst/>
          </p:spPr>
          <p:txBody>
            <a:bodyPr wrap="none"/>
            <a:lstStyle/>
            <a:p>
              <a:pPr>
                <a:defRPr/>
              </a:pPr>
              <a:endParaRPr lang="zh-CN" altLang="en-US"/>
            </a:p>
          </p:txBody>
        </p:sp>
      </p:grpSp>
      <p:sp>
        <p:nvSpPr>
          <p:cNvPr id="46084" name="Text Box 14"/>
          <p:cNvSpPr txBox="1">
            <a:spLocks noChangeArrowheads="1"/>
          </p:cNvSpPr>
          <p:nvPr/>
        </p:nvSpPr>
        <p:spPr bwMode="auto">
          <a:xfrm>
            <a:off x="1816100" y="5168900"/>
            <a:ext cx="796925" cy="457200"/>
          </a:xfrm>
          <a:prstGeom prst="rect">
            <a:avLst/>
          </a:prstGeom>
          <a:noFill/>
          <a:ln w="9525">
            <a:noFill/>
            <a:miter lim="800000"/>
            <a:headEnd/>
            <a:tailEnd/>
          </a:ln>
        </p:spPr>
        <p:txBody>
          <a:bodyPr wrap="none">
            <a:spAutoFit/>
          </a:bodyPr>
          <a:lstStyle/>
          <a:p>
            <a:pPr eaLnBrk="1" hangingPunct="1">
              <a:lnSpc>
                <a:spcPct val="100000"/>
              </a:lnSpc>
              <a:spcAft>
                <a:spcPct val="0"/>
              </a:spcAft>
              <a:buClrTx/>
              <a:buSzTx/>
              <a:buFontTx/>
              <a:buNone/>
            </a:pPr>
            <a:r>
              <a:rPr kumimoji="1" lang="zh-CN" altLang="en-US" sz="2400" b="1">
                <a:solidFill>
                  <a:schemeClr val="tx1"/>
                </a:solidFill>
                <a:effectLst/>
                <a:latin typeface="Times New Roman" pitchFamily="18" charset="0"/>
              </a:rPr>
              <a:t>提取</a:t>
            </a:r>
          </a:p>
        </p:txBody>
      </p:sp>
      <p:grpSp>
        <p:nvGrpSpPr>
          <p:cNvPr id="46085" name="Group 15"/>
          <p:cNvGrpSpPr>
            <a:grpSpLocks/>
          </p:cNvGrpSpPr>
          <p:nvPr/>
        </p:nvGrpSpPr>
        <p:grpSpPr bwMode="auto">
          <a:xfrm>
            <a:off x="4559300" y="2197100"/>
            <a:ext cx="4114800" cy="4432300"/>
            <a:chOff x="2880" y="1336"/>
            <a:chExt cx="2592" cy="2792"/>
          </a:xfrm>
        </p:grpSpPr>
        <p:sp>
          <p:nvSpPr>
            <p:cNvPr id="46088" name="Rectangle 16"/>
            <p:cNvSpPr>
              <a:spLocks noChangeArrowheads="1"/>
            </p:cNvSpPr>
            <p:nvPr/>
          </p:nvSpPr>
          <p:spPr bwMode="auto">
            <a:xfrm>
              <a:off x="4032" y="1336"/>
              <a:ext cx="336" cy="288"/>
            </a:xfrm>
            <a:prstGeom prst="rect">
              <a:avLst/>
            </a:prstGeom>
            <a:noFill/>
            <a:ln w="9525">
              <a:solidFill>
                <a:schemeClr val="tx1"/>
              </a:solidFill>
              <a:miter lim="800000"/>
              <a:headEnd/>
              <a:tailEnd/>
            </a:ln>
          </p:spPr>
          <p:txBody>
            <a:bodyPr wrap="none" anchor="ctr"/>
            <a:lstStyle/>
            <a:p>
              <a:pPr algn="ctr" eaLnBrk="1" hangingPunct="1">
                <a:lnSpc>
                  <a:spcPct val="100000"/>
                </a:lnSpc>
                <a:spcAft>
                  <a:spcPct val="0"/>
                </a:spcAft>
                <a:buClrTx/>
                <a:buSzTx/>
                <a:buFontTx/>
                <a:buNone/>
              </a:pPr>
              <a:r>
                <a:rPr kumimoji="1" lang="en-US" altLang="zh-CN" sz="2400" b="1">
                  <a:solidFill>
                    <a:schemeClr val="tx1"/>
                  </a:solidFill>
                  <a:effectLst/>
                  <a:latin typeface="Times New Roman" pitchFamily="18" charset="0"/>
                </a:rPr>
                <a:t>A</a:t>
              </a:r>
            </a:p>
          </p:txBody>
        </p:sp>
        <p:sp>
          <p:nvSpPr>
            <p:cNvPr id="46089" name="Rectangle 17"/>
            <p:cNvSpPr>
              <a:spLocks noChangeArrowheads="1"/>
            </p:cNvSpPr>
            <p:nvPr/>
          </p:nvSpPr>
          <p:spPr bwMode="auto">
            <a:xfrm>
              <a:off x="2880" y="2056"/>
              <a:ext cx="336" cy="288"/>
            </a:xfrm>
            <a:prstGeom prst="rect">
              <a:avLst/>
            </a:prstGeom>
            <a:noFill/>
            <a:ln w="9525">
              <a:solidFill>
                <a:schemeClr val="tx1"/>
              </a:solidFill>
              <a:miter lim="800000"/>
              <a:headEnd/>
              <a:tailEnd/>
            </a:ln>
          </p:spPr>
          <p:txBody>
            <a:bodyPr wrap="none" anchor="ctr"/>
            <a:lstStyle/>
            <a:p>
              <a:pPr algn="ctr" eaLnBrk="1" fontAlgn="t" hangingPunct="1">
                <a:lnSpc>
                  <a:spcPct val="100000"/>
                </a:lnSpc>
                <a:spcAft>
                  <a:spcPct val="0"/>
                </a:spcAft>
                <a:buClrTx/>
                <a:buSzTx/>
                <a:buFontTx/>
                <a:buNone/>
              </a:pPr>
              <a:r>
                <a:rPr kumimoji="1" lang="en-US" altLang="zh-CN" sz="2400" b="1">
                  <a:solidFill>
                    <a:schemeClr val="tx1"/>
                  </a:solidFill>
                  <a:effectLst/>
                  <a:latin typeface="Times New Roman" pitchFamily="18" charset="0"/>
                </a:rPr>
                <a:t>B</a:t>
              </a:r>
            </a:p>
          </p:txBody>
        </p:sp>
        <p:sp>
          <p:nvSpPr>
            <p:cNvPr id="46090" name="Rectangle 18"/>
            <p:cNvSpPr>
              <a:spLocks noChangeArrowheads="1"/>
            </p:cNvSpPr>
            <p:nvPr/>
          </p:nvSpPr>
          <p:spPr bwMode="auto">
            <a:xfrm>
              <a:off x="3456" y="2056"/>
              <a:ext cx="336" cy="288"/>
            </a:xfrm>
            <a:prstGeom prst="rect">
              <a:avLst/>
            </a:prstGeom>
            <a:noFill/>
            <a:ln w="9525">
              <a:solidFill>
                <a:schemeClr val="tx1"/>
              </a:solidFill>
              <a:miter lim="800000"/>
              <a:headEnd/>
              <a:tailEnd/>
            </a:ln>
          </p:spPr>
          <p:txBody>
            <a:bodyPr wrap="none" anchor="ctr"/>
            <a:lstStyle/>
            <a:p>
              <a:pPr algn="ctr" eaLnBrk="1" fontAlgn="t" hangingPunct="1">
                <a:lnSpc>
                  <a:spcPct val="100000"/>
                </a:lnSpc>
                <a:spcAft>
                  <a:spcPct val="0"/>
                </a:spcAft>
                <a:buClrTx/>
                <a:buSzTx/>
                <a:buFontTx/>
                <a:buNone/>
              </a:pPr>
              <a:r>
                <a:rPr kumimoji="1" lang="en-US" altLang="zh-CN" sz="2400" b="1">
                  <a:solidFill>
                    <a:schemeClr val="tx1"/>
                  </a:solidFill>
                  <a:effectLst/>
                  <a:latin typeface="Times New Roman" pitchFamily="18" charset="0"/>
                </a:rPr>
                <a:t>C</a:t>
              </a:r>
            </a:p>
          </p:txBody>
        </p:sp>
        <p:sp>
          <p:nvSpPr>
            <p:cNvPr id="46091" name="Rectangle 19"/>
            <p:cNvSpPr>
              <a:spLocks noChangeArrowheads="1"/>
            </p:cNvSpPr>
            <p:nvPr/>
          </p:nvSpPr>
          <p:spPr bwMode="auto">
            <a:xfrm>
              <a:off x="4032" y="2056"/>
              <a:ext cx="336" cy="288"/>
            </a:xfrm>
            <a:prstGeom prst="rect">
              <a:avLst/>
            </a:prstGeom>
            <a:noFill/>
            <a:ln w="9525">
              <a:solidFill>
                <a:schemeClr val="tx1"/>
              </a:solidFill>
              <a:miter lim="800000"/>
              <a:headEnd/>
              <a:tailEnd/>
            </a:ln>
          </p:spPr>
          <p:txBody>
            <a:bodyPr wrap="none" anchor="ctr"/>
            <a:lstStyle/>
            <a:p>
              <a:pPr algn="ctr" eaLnBrk="1" fontAlgn="t" hangingPunct="1">
                <a:lnSpc>
                  <a:spcPct val="100000"/>
                </a:lnSpc>
                <a:spcAft>
                  <a:spcPct val="0"/>
                </a:spcAft>
                <a:buClrTx/>
                <a:buSzTx/>
                <a:buFontTx/>
                <a:buNone/>
              </a:pPr>
              <a:r>
                <a:rPr kumimoji="1" lang="en-US" altLang="zh-CN" sz="2400" b="1">
                  <a:solidFill>
                    <a:schemeClr val="tx1"/>
                  </a:solidFill>
                  <a:effectLst/>
                  <a:latin typeface="Times New Roman" pitchFamily="18" charset="0"/>
                </a:rPr>
                <a:t>D</a:t>
              </a:r>
            </a:p>
          </p:txBody>
        </p:sp>
        <p:sp>
          <p:nvSpPr>
            <p:cNvPr id="46092" name="Rectangle 20"/>
            <p:cNvSpPr>
              <a:spLocks noChangeArrowheads="1"/>
            </p:cNvSpPr>
            <p:nvPr/>
          </p:nvSpPr>
          <p:spPr bwMode="auto">
            <a:xfrm>
              <a:off x="4608" y="2056"/>
              <a:ext cx="336" cy="288"/>
            </a:xfrm>
            <a:prstGeom prst="rect">
              <a:avLst/>
            </a:prstGeom>
            <a:noFill/>
            <a:ln w="9525">
              <a:solidFill>
                <a:schemeClr val="tx1"/>
              </a:solidFill>
              <a:miter lim="800000"/>
              <a:headEnd/>
              <a:tailEnd/>
            </a:ln>
          </p:spPr>
          <p:txBody>
            <a:bodyPr wrap="none" anchor="ctr"/>
            <a:lstStyle/>
            <a:p>
              <a:pPr algn="ctr" eaLnBrk="1" fontAlgn="t" hangingPunct="1">
                <a:lnSpc>
                  <a:spcPct val="100000"/>
                </a:lnSpc>
                <a:spcAft>
                  <a:spcPct val="0"/>
                </a:spcAft>
                <a:buClrTx/>
                <a:buSzTx/>
                <a:buFontTx/>
                <a:buNone/>
              </a:pPr>
              <a:r>
                <a:rPr kumimoji="1" lang="en-US" altLang="zh-CN" sz="2400" b="1">
                  <a:solidFill>
                    <a:schemeClr val="tx1"/>
                  </a:solidFill>
                  <a:effectLst/>
                  <a:latin typeface="Times New Roman" pitchFamily="18" charset="0"/>
                </a:rPr>
                <a:t>E</a:t>
              </a:r>
            </a:p>
          </p:txBody>
        </p:sp>
        <p:sp>
          <p:nvSpPr>
            <p:cNvPr id="46093" name="Rectangle 21"/>
            <p:cNvSpPr>
              <a:spLocks noChangeArrowheads="1"/>
            </p:cNvSpPr>
            <p:nvPr/>
          </p:nvSpPr>
          <p:spPr bwMode="auto">
            <a:xfrm>
              <a:off x="5136" y="2056"/>
              <a:ext cx="336" cy="288"/>
            </a:xfrm>
            <a:prstGeom prst="rect">
              <a:avLst/>
            </a:prstGeom>
            <a:noFill/>
            <a:ln w="9525">
              <a:solidFill>
                <a:schemeClr val="tx1"/>
              </a:solidFill>
              <a:miter lim="800000"/>
              <a:headEnd/>
              <a:tailEnd/>
            </a:ln>
          </p:spPr>
          <p:txBody>
            <a:bodyPr wrap="none" anchor="ctr"/>
            <a:lstStyle/>
            <a:p>
              <a:pPr algn="ctr" eaLnBrk="1" fontAlgn="t" hangingPunct="1">
                <a:lnSpc>
                  <a:spcPct val="100000"/>
                </a:lnSpc>
                <a:spcAft>
                  <a:spcPct val="0"/>
                </a:spcAft>
                <a:buClrTx/>
                <a:buSzTx/>
                <a:buFontTx/>
                <a:buNone/>
              </a:pPr>
              <a:r>
                <a:rPr kumimoji="1" lang="en-US" altLang="zh-CN" sz="2400" b="1">
                  <a:solidFill>
                    <a:schemeClr val="tx1"/>
                  </a:solidFill>
                  <a:effectLst/>
                  <a:latin typeface="Times New Roman" pitchFamily="18" charset="0"/>
                </a:rPr>
                <a:t>F</a:t>
              </a:r>
            </a:p>
          </p:txBody>
        </p:sp>
        <p:sp>
          <p:nvSpPr>
            <p:cNvPr id="654358" name="Line 22"/>
            <p:cNvSpPr>
              <a:spLocks noChangeShapeType="1"/>
            </p:cNvSpPr>
            <p:nvPr/>
          </p:nvSpPr>
          <p:spPr bwMode="auto">
            <a:xfrm flipH="1">
              <a:off x="3024" y="1624"/>
              <a:ext cx="1152" cy="432"/>
            </a:xfrm>
            <a:prstGeom prst="line">
              <a:avLst/>
            </a:prstGeom>
            <a:noFill/>
            <a:ln w="9525">
              <a:solidFill>
                <a:schemeClr val="tx1"/>
              </a:solidFill>
              <a:round/>
              <a:headEnd/>
              <a:tailEnd/>
            </a:ln>
            <a:effectLst/>
          </p:spPr>
          <p:txBody>
            <a:bodyPr wrap="none"/>
            <a:lstStyle/>
            <a:p>
              <a:pPr>
                <a:defRPr/>
              </a:pPr>
              <a:endParaRPr lang="zh-CN" altLang="en-US"/>
            </a:p>
          </p:txBody>
        </p:sp>
        <p:sp>
          <p:nvSpPr>
            <p:cNvPr id="654359" name="Line 23"/>
            <p:cNvSpPr>
              <a:spLocks noChangeShapeType="1"/>
            </p:cNvSpPr>
            <p:nvPr/>
          </p:nvSpPr>
          <p:spPr bwMode="auto">
            <a:xfrm flipH="1">
              <a:off x="3600" y="1624"/>
              <a:ext cx="576" cy="432"/>
            </a:xfrm>
            <a:prstGeom prst="line">
              <a:avLst/>
            </a:prstGeom>
            <a:noFill/>
            <a:ln w="9525">
              <a:solidFill>
                <a:schemeClr val="tx1"/>
              </a:solidFill>
              <a:round/>
              <a:headEnd/>
              <a:tailEnd/>
            </a:ln>
            <a:effectLst/>
          </p:spPr>
          <p:txBody>
            <a:bodyPr wrap="none"/>
            <a:lstStyle/>
            <a:p>
              <a:pPr>
                <a:defRPr/>
              </a:pPr>
              <a:endParaRPr lang="zh-CN" altLang="en-US"/>
            </a:p>
          </p:txBody>
        </p:sp>
        <p:sp>
          <p:nvSpPr>
            <p:cNvPr id="654360" name="Line 24"/>
            <p:cNvSpPr>
              <a:spLocks noChangeShapeType="1"/>
            </p:cNvSpPr>
            <p:nvPr/>
          </p:nvSpPr>
          <p:spPr bwMode="auto">
            <a:xfrm>
              <a:off x="4176" y="1624"/>
              <a:ext cx="0" cy="432"/>
            </a:xfrm>
            <a:prstGeom prst="line">
              <a:avLst/>
            </a:prstGeom>
            <a:noFill/>
            <a:ln w="9525">
              <a:solidFill>
                <a:schemeClr val="tx1"/>
              </a:solidFill>
              <a:round/>
              <a:headEnd/>
              <a:tailEnd/>
            </a:ln>
            <a:effectLst/>
          </p:spPr>
          <p:txBody>
            <a:bodyPr wrap="none"/>
            <a:lstStyle/>
            <a:p>
              <a:pPr>
                <a:defRPr/>
              </a:pPr>
              <a:endParaRPr lang="zh-CN" altLang="en-US"/>
            </a:p>
          </p:txBody>
        </p:sp>
        <p:sp>
          <p:nvSpPr>
            <p:cNvPr id="654361" name="Line 25"/>
            <p:cNvSpPr>
              <a:spLocks noChangeShapeType="1"/>
            </p:cNvSpPr>
            <p:nvPr/>
          </p:nvSpPr>
          <p:spPr bwMode="auto">
            <a:xfrm>
              <a:off x="4176" y="1624"/>
              <a:ext cx="576" cy="432"/>
            </a:xfrm>
            <a:prstGeom prst="line">
              <a:avLst/>
            </a:prstGeom>
            <a:noFill/>
            <a:ln w="9525">
              <a:solidFill>
                <a:schemeClr val="tx1"/>
              </a:solidFill>
              <a:round/>
              <a:headEnd/>
              <a:tailEnd/>
            </a:ln>
            <a:effectLst/>
          </p:spPr>
          <p:txBody>
            <a:bodyPr wrap="none"/>
            <a:lstStyle/>
            <a:p>
              <a:pPr>
                <a:defRPr/>
              </a:pPr>
              <a:endParaRPr lang="zh-CN" altLang="en-US"/>
            </a:p>
          </p:txBody>
        </p:sp>
        <p:sp>
          <p:nvSpPr>
            <p:cNvPr id="654362" name="Line 26"/>
            <p:cNvSpPr>
              <a:spLocks noChangeShapeType="1"/>
            </p:cNvSpPr>
            <p:nvPr/>
          </p:nvSpPr>
          <p:spPr bwMode="auto">
            <a:xfrm>
              <a:off x="4176" y="1624"/>
              <a:ext cx="1104" cy="432"/>
            </a:xfrm>
            <a:prstGeom prst="line">
              <a:avLst/>
            </a:prstGeom>
            <a:noFill/>
            <a:ln w="9525">
              <a:solidFill>
                <a:schemeClr val="tx1"/>
              </a:solidFill>
              <a:round/>
              <a:headEnd/>
              <a:tailEnd/>
            </a:ln>
            <a:effectLst/>
          </p:spPr>
          <p:txBody>
            <a:bodyPr wrap="none"/>
            <a:lstStyle/>
            <a:p>
              <a:pPr>
                <a:defRPr/>
              </a:pPr>
              <a:endParaRPr lang="zh-CN" altLang="en-US"/>
            </a:p>
          </p:txBody>
        </p:sp>
        <p:sp>
          <p:nvSpPr>
            <p:cNvPr id="654363" name="AutoShape 27"/>
            <p:cNvSpPr>
              <a:spLocks noChangeArrowheads="1"/>
            </p:cNvSpPr>
            <p:nvPr/>
          </p:nvSpPr>
          <p:spPr bwMode="auto">
            <a:xfrm>
              <a:off x="3024" y="2344"/>
              <a:ext cx="1440" cy="192"/>
            </a:xfrm>
            <a:prstGeom prst="curvedUpArrow">
              <a:avLst>
                <a:gd name="adj1" fmla="val 150000"/>
                <a:gd name="adj2" fmla="val 300000"/>
                <a:gd name="adj3" fmla="val 33333"/>
              </a:avLst>
            </a:prstGeom>
            <a:solidFill>
              <a:schemeClr val="accent1"/>
            </a:solidFill>
            <a:ln w="9525">
              <a:solidFill>
                <a:schemeClr val="tx1"/>
              </a:solidFill>
              <a:miter lim="800000"/>
              <a:headEnd/>
              <a:tailEnd/>
            </a:ln>
            <a:effectLst/>
          </p:spPr>
          <p:txBody>
            <a:bodyPr wrap="none" anchor="ctr"/>
            <a:lstStyle/>
            <a:p>
              <a:pPr>
                <a:defRPr/>
              </a:pPr>
              <a:endParaRPr lang="zh-CN" altLang="en-US"/>
            </a:p>
          </p:txBody>
        </p:sp>
        <p:sp>
          <p:nvSpPr>
            <p:cNvPr id="654364" name="AutoShape 28"/>
            <p:cNvSpPr>
              <a:spLocks noChangeArrowheads="1"/>
            </p:cNvSpPr>
            <p:nvPr/>
          </p:nvSpPr>
          <p:spPr bwMode="auto">
            <a:xfrm>
              <a:off x="4800" y="2344"/>
              <a:ext cx="624" cy="288"/>
            </a:xfrm>
            <a:prstGeom prst="curvedUpArrow">
              <a:avLst>
                <a:gd name="adj1" fmla="val 43333"/>
                <a:gd name="adj2" fmla="val 86667"/>
                <a:gd name="adj3" fmla="val 33333"/>
              </a:avLst>
            </a:prstGeom>
            <a:solidFill>
              <a:schemeClr val="accent1"/>
            </a:solidFill>
            <a:ln w="9525">
              <a:solidFill>
                <a:schemeClr val="tx1"/>
              </a:solidFill>
              <a:miter lim="800000"/>
              <a:headEnd/>
              <a:tailEnd/>
            </a:ln>
            <a:effectLst/>
          </p:spPr>
          <p:txBody>
            <a:bodyPr wrap="none" anchor="ctr"/>
            <a:lstStyle/>
            <a:p>
              <a:pPr>
                <a:defRPr/>
              </a:pPr>
              <a:endParaRPr lang="zh-CN" altLang="en-US"/>
            </a:p>
          </p:txBody>
        </p:sp>
        <p:sp>
          <p:nvSpPr>
            <p:cNvPr id="654365" name="AutoShape 29"/>
            <p:cNvSpPr>
              <a:spLocks noChangeArrowheads="1"/>
            </p:cNvSpPr>
            <p:nvPr/>
          </p:nvSpPr>
          <p:spPr bwMode="auto">
            <a:xfrm>
              <a:off x="3528" y="2344"/>
              <a:ext cx="240" cy="192"/>
            </a:xfrm>
            <a:prstGeom prst="up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pPr>
                <a:defRPr/>
              </a:pPr>
              <a:endParaRPr lang="zh-CN" altLang="en-US"/>
            </a:p>
          </p:txBody>
        </p:sp>
        <p:grpSp>
          <p:nvGrpSpPr>
            <p:cNvPr id="46102" name="Group 30"/>
            <p:cNvGrpSpPr>
              <a:grpSpLocks/>
            </p:cNvGrpSpPr>
            <p:nvPr/>
          </p:nvGrpSpPr>
          <p:grpSpPr bwMode="auto">
            <a:xfrm>
              <a:off x="3360" y="3112"/>
              <a:ext cx="1680" cy="1016"/>
              <a:chOff x="3336" y="2880"/>
              <a:chExt cx="1680" cy="1016"/>
            </a:xfrm>
          </p:grpSpPr>
          <p:sp>
            <p:nvSpPr>
              <p:cNvPr id="46105" name="Rectangle 31"/>
              <p:cNvSpPr>
                <a:spLocks noChangeArrowheads="1"/>
              </p:cNvSpPr>
              <p:nvPr/>
            </p:nvSpPr>
            <p:spPr bwMode="auto">
              <a:xfrm>
                <a:off x="4032" y="2880"/>
                <a:ext cx="336" cy="288"/>
              </a:xfrm>
              <a:prstGeom prst="rect">
                <a:avLst/>
              </a:prstGeom>
              <a:noFill/>
              <a:ln w="9525">
                <a:solidFill>
                  <a:schemeClr val="tx1"/>
                </a:solidFill>
                <a:miter lim="800000"/>
                <a:headEnd/>
                <a:tailEnd/>
              </a:ln>
            </p:spPr>
            <p:txBody>
              <a:bodyPr wrap="none" anchor="ctr"/>
              <a:lstStyle/>
              <a:p>
                <a:pPr algn="ctr" eaLnBrk="1" hangingPunct="1">
                  <a:lnSpc>
                    <a:spcPct val="100000"/>
                  </a:lnSpc>
                  <a:spcAft>
                    <a:spcPct val="0"/>
                  </a:spcAft>
                  <a:buClrTx/>
                  <a:buSzTx/>
                  <a:buFontTx/>
                  <a:buNone/>
                </a:pPr>
                <a:r>
                  <a:rPr kumimoji="1" lang="en-US" altLang="zh-CN" sz="2400" b="1">
                    <a:solidFill>
                      <a:schemeClr val="tx1"/>
                    </a:solidFill>
                    <a:effectLst/>
                    <a:latin typeface="Times New Roman" pitchFamily="18" charset="0"/>
                  </a:rPr>
                  <a:t>A</a:t>
                </a:r>
              </a:p>
            </p:txBody>
          </p:sp>
          <p:sp>
            <p:nvSpPr>
              <p:cNvPr id="46106" name="Rectangle 32"/>
              <p:cNvSpPr>
                <a:spLocks noChangeArrowheads="1"/>
              </p:cNvSpPr>
              <p:nvPr/>
            </p:nvSpPr>
            <p:spPr bwMode="auto">
              <a:xfrm>
                <a:off x="3336" y="3608"/>
                <a:ext cx="576" cy="288"/>
              </a:xfrm>
              <a:prstGeom prst="rect">
                <a:avLst/>
              </a:prstGeom>
              <a:noFill/>
              <a:ln w="9525">
                <a:solidFill>
                  <a:schemeClr val="tx1"/>
                </a:solidFill>
                <a:miter lim="800000"/>
                <a:headEnd/>
                <a:tailEnd/>
              </a:ln>
            </p:spPr>
            <p:txBody>
              <a:bodyPr wrap="none" anchor="ctr"/>
              <a:lstStyle/>
              <a:p>
                <a:pPr algn="ctr" eaLnBrk="1" hangingPunct="1">
                  <a:lnSpc>
                    <a:spcPct val="100000"/>
                  </a:lnSpc>
                  <a:spcAft>
                    <a:spcPct val="0"/>
                  </a:spcAft>
                  <a:buClrTx/>
                  <a:buSzTx/>
                  <a:buFontTx/>
                  <a:buNone/>
                </a:pPr>
                <a:r>
                  <a:rPr kumimoji="1" lang="en-US" altLang="zh-CN" sz="2400" b="1">
                    <a:solidFill>
                      <a:schemeClr val="tx1"/>
                    </a:solidFill>
                    <a:effectLst/>
                    <a:latin typeface="Times New Roman" pitchFamily="18" charset="0"/>
                  </a:rPr>
                  <a:t>BCD</a:t>
                </a:r>
              </a:p>
            </p:txBody>
          </p:sp>
          <p:sp>
            <p:nvSpPr>
              <p:cNvPr id="46107" name="Rectangle 33"/>
              <p:cNvSpPr>
                <a:spLocks noChangeArrowheads="1"/>
              </p:cNvSpPr>
              <p:nvPr/>
            </p:nvSpPr>
            <p:spPr bwMode="auto">
              <a:xfrm>
                <a:off x="4440" y="3608"/>
                <a:ext cx="576" cy="288"/>
              </a:xfrm>
              <a:prstGeom prst="rect">
                <a:avLst/>
              </a:prstGeom>
              <a:noFill/>
              <a:ln w="9525">
                <a:solidFill>
                  <a:schemeClr val="tx1"/>
                </a:solidFill>
                <a:miter lim="800000"/>
                <a:headEnd/>
                <a:tailEnd/>
              </a:ln>
            </p:spPr>
            <p:txBody>
              <a:bodyPr wrap="none" anchor="ctr"/>
              <a:lstStyle/>
              <a:p>
                <a:pPr algn="ctr" eaLnBrk="1" hangingPunct="1">
                  <a:lnSpc>
                    <a:spcPct val="100000"/>
                  </a:lnSpc>
                  <a:spcAft>
                    <a:spcPct val="0"/>
                  </a:spcAft>
                  <a:buClrTx/>
                  <a:buSzTx/>
                  <a:buFontTx/>
                  <a:buNone/>
                </a:pPr>
                <a:r>
                  <a:rPr kumimoji="1" lang="en-US" altLang="zh-CN" sz="2400" b="1">
                    <a:solidFill>
                      <a:schemeClr val="tx1"/>
                    </a:solidFill>
                    <a:effectLst/>
                    <a:latin typeface="Times New Roman" pitchFamily="18" charset="0"/>
                  </a:rPr>
                  <a:t>EF</a:t>
                </a:r>
              </a:p>
            </p:txBody>
          </p:sp>
          <p:sp>
            <p:nvSpPr>
              <p:cNvPr id="654370" name="Line 34"/>
              <p:cNvSpPr>
                <a:spLocks noChangeShapeType="1"/>
              </p:cNvSpPr>
              <p:nvPr/>
            </p:nvSpPr>
            <p:spPr bwMode="auto">
              <a:xfrm flipH="1">
                <a:off x="3624" y="3176"/>
                <a:ext cx="576" cy="432"/>
              </a:xfrm>
              <a:prstGeom prst="line">
                <a:avLst/>
              </a:prstGeom>
              <a:noFill/>
              <a:ln w="9525">
                <a:solidFill>
                  <a:schemeClr val="tx1"/>
                </a:solidFill>
                <a:round/>
                <a:headEnd/>
                <a:tailEnd/>
              </a:ln>
              <a:effectLst/>
            </p:spPr>
            <p:txBody>
              <a:bodyPr wrap="none"/>
              <a:lstStyle/>
              <a:p>
                <a:pPr>
                  <a:defRPr/>
                </a:pPr>
                <a:endParaRPr lang="zh-CN" altLang="en-US"/>
              </a:p>
            </p:txBody>
          </p:sp>
          <p:sp>
            <p:nvSpPr>
              <p:cNvPr id="654371" name="Line 35"/>
              <p:cNvSpPr>
                <a:spLocks noChangeShapeType="1"/>
              </p:cNvSpPr>
              <p:nvPr/>
            </p:nvSpPr>
            <p:spPr bwMode="auto">
              <a:xfrm>
                <a:off x="4200" y="3176"/>
                <a:ext cx="528" cy="432"/>
              </a:xfrm>
              <a:prstGeom prst="line">
                <a:avLst/>
              </a:prstGeom>
              <a:noFill/>
              <a:ln w="9525">
                <a:solidFill>
                  <a:schemeClr val="tx1"/>
                </a:solidFill>
                <a:round/>
                <a:headEnd/>
                <a:tailEnd/>
              </a:ln>
              <a:effectLst/>
            </p:spPr>
            <p:txBody>
              <a:bodyPr wrap="none"/>
              <a:lstStyle/>
              <a:p>
                <a:pPr>
                  <a:defRPr/>
                </a:pPr>
                <a:endParaRPr lang="zh-CN" altLang="en-US"/>
              </a:p>
            </p:txBody>
          </p:sp>
        </p:grpSp>
        <p:sp>
          <p:nvSpPr>
            <p:cNvPr id="654372" name="AutoShape 36"/>
            <p:cNvSpPr>
              <a:spLocks noChangeArrowheads="1"/>
            </p:cNvSpPr>
            <p:nvPr/>
          </p:nvSpPr>
          <p:spPr bwMode="auto">
            <a:xfrm>
              <a:off x="4032" y="2632"/>
              <a:ext cx="432" cy="384"/>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pPr>
                <a:defRPr/>
              </a:pPr>
              <a:endParaRPr lang="zh-CN" altLang="en-US"/>
            </a:p>
          </p:txBody>
        </p:sp>
        <p:sp>
          <p:nvSpPr>
            <p:cNvPr id="46104" name="Text Box 37"/>
            <p:cNvSpPr txBox="1">
              <a:spLocks noChangeArrowheads="1"/>
            </p:cNvSpPr>
            <p:nvPr/>
          </p:nvSpPr>
          <p:spPr bwMode="auto">
            <a:xfrm>
              <a:off x="4704" y="2824"/>
              <a:ext cx="502" cy="288"/>
            </a:xfrm>
            <a:prstGeom prst="rect">
              <a:avLst/>
            </a:prstGeom>
            <a:noFill/>
            <a:ln w="9525">
              <a:noFill/>
              <a:miter lim="800000"/>
              <a:headEnd/>
              <a:tailEnd/>
            </a:ln>
          </p:spPr>
          <p:txBody>
            <a:bodyPr wrap="none">
              <a:spAutoFit/>
            </a:bodyPr>
            <a:lstStyle/>
            <a:p>
              <a:pPr eaLnBrk="1" hangingPunct="1">
                <a:lnSpc>
                  <a:spcPct val="100000"/>
                </a:lnSpc>
                <a:spcAft>
                  <a:spcPct val="0"/>
                </a:spcAft>
                <a:buClrTx/>
                <a:buSzTx/>
                <a:buFontTx/>
                <a:buNone/>
              </a:pPr>
              <a:r>
                <a:rPr kumimoji="1" lang="zh-CN" altLang="en-US" sz="2400" b="1">
                  <a:solidFill>
                    <a:schemeClr val="tx1"/>
                  </a:solidFill>
                  <a:effectLst/>
                  <a:latin typeface="Times New Roman" pitchFamily="18" charset="0"/>
                </a:rPr>
                <a:t>合并</a:t>
              </a:r>
            </a:p>
          </p:txBody>
        </p:sp>
      </p:grpSp>
      <p:sp>
        <p:nvSpPr>
          <p:cNvPr id="654374" name="Text Box 38"/>
          <p:cNvSpPr txBox="1">
            <a:spLocks noChangeArrowheads="1"/>
          </p:cNvSpPr>
          <p:nvPr/>
        </p:nvSpPr>
        <p:spPr bwMode="auto">
          <a:xfrm>
            <a:off x="381000" y="1295400"/>
            <a:ext cx="3038475" cy="519113"/>
          </a:xfrm>
          <a:prstGeom prst="rect">
            <a:avLst/>
          </a:prstGeom>
          <a:noFill/>
          <a:ln w="9525">
            <a:noFill/>
            <a:miter lim="800000"/>
            <a:headEnd/>
            <a:tailEnd/>
          </a:ln>
          <a:effectLst/>
        </p:spPr>
        <p:txBody>
          <a:bodyPr>
            <a:spAutoFit/>
          </a:bodyPr>
          <a:lstStyle/>
          <a:p>
            <a:pPr eaLnBrk="1" hangingPunct="1">
              <a:lnSpc>
                <a:spcPct val="100000"/>
              </a:lnSpc>
              <a:spcAft>
                <a:spcPct val="0"/>
              </a:spcAft>
              <a:buClrTx/>
              <a:buSzTx/>
              <a:buFontTx/>
              <a:buNone/>
              <a:defRPr/>
            </a:pPr>
            <a:r>
              <a:rPr kumimoji="1" lang="zh-CN" altLang="en-US" sz="2800" b="1">
                <a:solidFill>
                  <a:schemeClr val="hlink"/>
                </a:solidFill>
                <a:effectLst>
                  <a:outerShdw blurRad="38100" dist="38100" dir="2700000" algn="tl">
                    <a:srgbClr val="C0C0C0"/>
                  </a:outerShdw>
                </a:effectLst>
                <a:latin typeface="Times New Roman" pitchFamily="18" charset="0"/>
              </a:rPr>
              <a:t>启发式规则</a:t>
            </a:r>
          </a:p>
        </p:txBody>
      </p:sp>
      <p:sp>
        <p:nvSpPr>
          <p:cNvPr id="654376" name="Rectangle 40"/>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Tree>
  </p:cSld>
  <p:clrMapOvr>
    <a:masterClrMapping/>
  </p:clrMapOvr>
  <p:transition>
    <p:randomBar dir="ver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ChangeArrowheads="1"/>
          </p:cNvSpPr>
          <p:nvPr/>
        </p:nvSpPr>
        <p:spPr bwMode="auto">
          <a:xfrm>
            <a:off x="990600" y="1828800"/>
            <a:ext cx="6534150" cy="1041400"/>
          </a:xfrm>
          <a:prstGeom prst="rect">
            <a:avLst/>
          </a:prstGeom>
          <a:noFill/>
          <a:ln w="9525">
            <a:noFill/>
            <a:miter lim="800000"/>
            <a:headEnd/>
            <a:tailEnd/>
          </a:ln>
          <a:effectLst/>
        </p:spPr>
        <p:txBody>
          <a:bodyPr>
            <a:spAutoFit/>
          </a:bodyPr>
          <a:lstStyle/>
          <a:p>
            <a:pPr eaLnBrk="1" hangingPunct="1">
              <a:lnSpc>
                <a:spcPct val="130000"/>
              </a:lnSpc>
              <a:spcAft>
                <a:spcPct val="0"/>
              </a:spcAft>
              <a:buClrTx/>
              <a:buSzTx/>
              <a:buFont typeface="Wingdings" pitchFamily="2" charset="2"/>
              <a:buChar char="l"/>
              <a:defRPr/>
            </a:pPr>
            <a:r>
              <a:rPr kumimoji="1" lang="en-US" altLang="zh-CN" sz="2400" b="1">
                <a:solidFill>
                  <a:schemeClr val="bg2"/>
                </a:solidFill>
                <a:effectLst>
                  <a:outerShdw blurRad="38100" dist="38100" dir="2700000" algn="tl">
                    <a:srgbClr val="C0C0C0"/>
                  </a:outerShdw>
                </a:effectLst>
                <a:latin typeface="Times New Roman" pitchFamily="18" charset="0"/>
              </a:rPr>
              <a:t> </a:t>
            </a:r>
            <a:r>
              <a:rPr kumimoji="1" lang="zh-CN" altLang="en-US" sz="2400" b="1">
                <a:solidFill>
                  <a:schemeClr val="bg2"/>
                </a:solidFill>
                <a:effectLst>
                  <a:outerShdw blurRad="38100" dist="38100" dir="2700000" algn="tl">
                    <a:srgbClr val="C0C0C0"/>
                  </a:outerShdw>
                </a:effectLst>
                <a:latin typeface="Times New Roman" pitchFamily="18" charset="0"/>
              </a:rPr>
              <a:t>模块规模应该适中</a:t>
            </a:r>
          </a:p>
          <a:p>
            <a:pPr eaLnBrk="1" hangingPunct="1">
              <a:lnSpc>
                <a:spcPct val="130000"/>
              </a:lnSpc>
              <a:spcAft>
                <a:spcPct val="0"/>
              </a:spcAft>
              <a:buClrTx/>
              <a:buSzTx/>
              <a:buFont typeface="Wingdings" pitchFamily="2" charset="2"/>
              <a:buChar char="l"/>
              <a:defRPr/>
            </a:pPr>
            <a:r>
              <a:rPr kumimoji="1" lang="zh-CN" altLang="en-US" sz="2400" b="1">
                <a:solidFill>
                  <a:schemeClr val="bg2"/>
                </a:solidFill>
                <a:effectLst>
                  <a:outerShdw blurRad="38100" dist="38100" dir="2700000" algn="tl">
                    <a:srgbClr val="C0C0C0"/>
                  </a:outerShdw>
                </a:effectLst>
                <a:latin typeface="Times New Roman" pitchFamily="18" charset="0"/>
              </a:rPr>
              <a:t> 系统结构深度、宽度、扇出和扇入都应适当</a:t>
            </a:r>
          </a:p>
        </p:txBody>
      </p:sp>
      <p:sp>
        <p:nvSpPr>
          <p:cNvPr id="655363" name="Text Box 3"/>
          <p:cNvSpPr txBox="1">
            <a:spLocks noChangeArrowheads="1"/>
          </p:cNvSpPr>
          <p:nvPr/>
        </p:nvSpPr>
        <p:spPr bwMode="auto">
          <a:xfrm>
            <a:off x="304800" y="2971800"/>
            <a:ext cx="8559800" cy="3524250"/>
          </a:xfrm>
          <a:prstGeom prst="rect">
            <a:avLst/>
          </a:prstGeom>
          <a:noFill/>
          <a:ln w="9525">
            <a:noFill/>
            <a:miter lim="800000"/>
            <a:headEnd/>
            <a:tailEnd/>
          </a:ln>
          <a:effectLst/>
        </p:spPr>
        <p:txBody>
          <a:bodyPr>
            <a:spAutoFit/>
          </a:bodyPr>
          <a:lstStyle/>
          <a:p>
            <a:pPr>
              <a:lnSpc>
                <a:spcPct val="110000"/>
              </a:lnSpc>
              <a:spcBef>
                <a:spcPct val="20000"/>
              </a:spcBef>
              <a:spcAft>
                <a:spcPct val="0"/>
              </a:spcAft>
              <a:buClr>
                <a:srgbClr val="CC99FF"/>
              </a:buClr>
              <a:buSzTx/>
              <a:buFont typeface="Monotype Sorts" pitchFamily="2" charset="2"/>
              <a:buNone/>
              <a:defRPr/>
            </a:pPr>
            <a:r>
              <a:rPr kumimoji="1" lang="zh-CN" altLang="en-US" sz="2400" b="1">
                <a:solidFill>
                  <a:schemeClr val="tx2"/>
                </a:solidFill>
                <a:effectLst>
                  <a:outerShdw blurRad="38100" dist="38100" dir="2700000" algn="tl">
                    <a:srgbClr val="C0C0C0"/>
                  </a:outerShdw>
                </a:effectLst>
                <a:latin typeface="宋体" pitchFamily="2" charset="-122"/>
              </a:rPr>
              <a:t>深度</a:t>
            </a:r>
            <a:r>
              <a:rPr kumimoji="1" lang="zh-CN" altLang="en-US" sz="2400" b="1">
                <a:solidFill>
                  <a:schemeClr val="tx1"/>
                </a:solidFill>
                <a:effectLst>
                  <a:outerShdw blurRad="38100" dist="38100" dir="2700000" algn="tl">
                    <a:srgbClr val="C0C0C0"/>
                  </a:outerShdw>
                </a:effectLst>
                <a:latin typeface="宋体" pitchFamily="2" charset="-122"/>
              </a:rPr>
              <a:t>：表示软件结构中控制的层数，它往往能粗略地标志一个系统的大小和复杂程度。</a:t>
            </a:r>
          </a:p>
          <a:p>
            <a:pPr>
              <a:lnSpc>
                <a:spcPct val="110000"/>
              </a:lnSpc>
              <a:spcBef>
                <a:spcPct val="20000"/>
              </a:spcBef>
              <a:spcAft>
                <a:spcPct val="0"/>
              </a:spcAft>
              <a:buClr>
                <a:srgbClr val="CC99FF"/>
              </a:buClr>
              <a:buSzTx/>
              <a:buFont typeface="Monotype Sorts" pitchFamily="2" charset="2"/>
              <a:buNone/>
              <a:defRPr/>
            </a:pPr>
            <a:r>
              <a:rPr kumimoji="1" lang="zh-CN" altLang="en-US" sz="2400" b="1">
                <a:solidFill>
                  <a:schemeClr val="tx2"/>
                </a:solidFill>
                <a:effectLst>
                  <a:outerShdw blurRad="38100" dist="38100" dir="2700000" algn="tl">
                    <a:srgbClr val="C0C0C0"/>
                  </a:outerShdw>
                </a:effectLst>
                <a:latin typeface="宋体" pitchFamily="2" charset="-122"/>
              </a:rPr>
              <a:t>宽度</a:t>
            </a:r>
            <a:r>
              <a:rPr kumimoji="1" lang="zh-CN" altLang="en-US" sz="2400" b="1">
                <a:solidFill>
                  <a:schemeClr val="tx1"/>
                </a:solidFill>
                <a:effectLst>
                  <a:outerShdw blurRad="38100" dist="38100" dir="2700000" algn="tl">
                    <a:srgbClr val="C0C0C0"/>
                  </a:outerShdw>
                </a:effectLst>
                <a:latin typeface="宋体" pitchFamily="2" charset="-122"/>
              </a:rPr>
              <a:t>：是软件结构内同一个层次上的模块总数的最大值。一般来说，宽度越大，系统越复杂。对宽度影响最大的因素是模块的扇出度。</a:t>
            </a:r>
          </a:p>
          <a:p>
            <a:pPr>
              <a:lnSpc>
                <a:spcPct val="110000"/>
              </a:lnSpc>
              <a:spcBef>
                <a:spcPct val="20000"/>
              </a:spcBef>
              <a:spcAft>
                <a:spcPct val="0"/>
              </a:spcAft>
              <a:buClr>
                <a:srgbClr val="CC99FF"/>
              </a:buClr>
              <a:buSzTx/>
              <a:buFont typeface="Monotype Sorts" pitchFamily="2" charset="2"/>
              <a:buNone/>
              <a:defRPr/>
            </a:pPr>
            <a:r>
              <a:rPr kumimoji="1" lang="zh-CN" altLang="en-US" sz="2400" b="1">
                <a:solidFill>
                  <a:schemeClr val="tx2"/>
                </a:solidFill>
                <a:effectLst>
                  <a:outerShdw blurRad="38100" dist="38100" dir="2700000" algn="tl">
                    <a:srgbClr val="C0C0C0"/>
                  </a:outerShdw>
                </a:effectLst>
                <a:latin typeface="宋体" pitchFamily="2" charset="-122"/>
              </a:rPr>
              <a:t>扇出</a:t>
            </a:r>
            <a:r>
              <a:rPr kumimoji="1" lang="zh-CN" altLang="en-US" sz="2400" b="1">
                <a:solidFill>
                  <a:schemeClr val="tx1"/>
                </a:solidFill>
                <a:effectLst>
                  <a:outerShdw blurRad="38100" dist="38100" dir="2700000" algn="tl">
                    <a:srgbClr val="C0C0C0"/>
                  </a:outerShdw>
                </a:effectLst>
                <a:latin typeface="宋体" pitchFamily="2" charset="-122"/>
              </a:rPr>
              <a:t>：是一个模块直接控制（调用）的模块数目。扇出过大、过小都不好，一般在</a:t>
            </a:r>
            <a:r>
              <a:rPr kumimoji="1" lang="en-US" altLang="zh-CN" sz="2400" b="1">
                <a:solidFill>
                  <a:schemeClr val="tx1"/>
                </a:solidFill>
                <a:effectLst>
                  <a:outerShdw blurRad="38100" dist="38100" dir="2700000" algn="tl">
                    <a:srgbClr val="C0C0C0"/>
                  </a:outerShdw>
                </a:effectLst>
                <a:latin typeface="宋体" pitchFamily="2" charset="-122"/>
              </a:rPr>
              <a:t>5</a:t>
            </a:r>
            <a:r>
              <a:rPr kumimoji="1" lang="zh-CN" altLang="en-US" sz="2400" b="1">
                <a:solidFill>
                  <a:schemeClr val="tx1"/>
                </a:solidFill>
                <a:effectLst>
                  <a:outerShdw blurRad="38100" dist="38100" dir="2700000" algn="tl">
                    <a:srgbClr val="C0C0C0"/>
                  </a:outerShdw>
                </a:effectLst>
                <a:latin typeface="宋体" pitchFamily="2" charset="-122"/>
              </a:rPr>
              <a:t>～</a:t>
            </a:r>
            <a:r>
              <a:rPr kumimoji="1" lang="en-US" altLang="zh-CN" sz="2400" b="1">
                <a:solidFill>
                  <a:schemeClr val="tx1"/>
                </a:solidFill>
                <a:effectLst>
                  <a:outerShdw blurRad="38100" dist="38100" dir="2700000" algn="tl">
                    <a:srgbClr val="C0C0C0"/>
                  </a:outerShdw>
                </a:effectLst>
                <a:latin typeface="宋体" pitchFamily="2" charset="-122"/>
              </a:rPr>
              <a:t>9</a:t>
            </a:r>
            <a:r>
              <a:rPr kumimoji="1" lang="zh-CN" altLang="en-US" sz="2400" b="1">
                <a:solidFill>
                  <a:schemeClr val="tx1"/>
                </a:solidFill>
                <a:effectLst>
                  <a:outerShdw blurRad="38100" dist="38100" dir="2700000" algn="tl">
                    <a:srgbClr val="C0C0C0"/>
                  </a:outerShdw>
                </a:effectLst>
                <a:latin typeface="宋体" pitchFamily="2" charset="-122"/>
              </a:rPr>
              <a:t>之间。</a:t>
            </a:r>
          </a:p>
          <a:p>
            <a:pPr>
              <a:lnSpc>
                <a:spcPct val="110000"/>
              </a:lnSpc>
              <a:spcBef>
                <a:spcPct val="20000"/>
              </a:spcBef>
              <a:spcAft>
                <a:spcPct val="0"/>
              </a:spcAft>
              <a:buClr>
                <a:srgbClr val="CC99FF"/>
              </a:buClr>
              <a:buSzTx/>
              <a:buFont typeface="Monotype Sorts" pitchFamily="2" charset="2"/>
              <a:buNone/>
              <a:defRPr/>
            </a:pPr>
            <a:r>
              <a:rPr kumimoji="1" lang="zh-CN" altLang="en-US" sz="2400" b="1">
                <a:solidFill>
                  <a:schemeClr val="tx2"/>
                </a:solidFill>
                <a:effectLst>
                  <a:outerShdw blurRad="38100" dist="38100" dir="2700000" algn="tl">
                    <a:srgbClr val="C0C0C0"/>
                  </a:outerShdw>
                </a:effectLst>
                <a:latin typeface="宋体" pitchFamily="2" charset="-122"/>
              </a:rPr>
              <a:t>扇入</a:t>
            </a:r>
            <a:r>
              <a:rPr kumimoji="1" lang="zh-CN" altLang="en-US" sz="2400" b="1">
                <a:solidFill>
                  <a:schemeClr val="tx1"/>
                </a:solidFill>
                <a:effectLst>
                  <a:outerShdw blurRad="38100" dist="38100" dir="2700000" algn="tl">
                    <a:srgbClr val="C0C0C0"/>
                  </a:outerShdw>
                </a:effectLst>
                <a:latin typeface="宋体" pitchFamily="2" charset="-122"/>
              </a:rPr>
              <a:t>：表明有多少个上级模块直接调用它。</a:t>
            </a:r>
          </a:p>
        </p:txBody>
      </p:sp>
      <p:sp>
        <p:nvSpPr>
          <p:cNvPr id="655364" name="Text Box 4"/>
          <p:cNvSpPr txBox="1">
            <a:spLocks noChangeArrowheads="1"/>
          </p:cNvSpPr>
          <p:nvPr/>
        </p:nvSpPr>
        <p:spPr bwMode="auto">
          <a:xfrm>
            <a:off x="381000" y="1295400"/>
            <a:ext cx="2967038" cy="519113"/>
          </a:xfrm>
          <a:prstGeom prst="rect">
            <a:avLst/>
          </a:prstGeom>
          <a:noFill/>
          <a:ln w="9525">
            <a:noFill/>
            <a:miter lim="800000"/>
            <a:headEnd/>
            <a:tailEnd/>
          </a:ln>
          <a:effectLst/>
        </p:spPr>
        <p:txBody>
          <a:bodyPr>
            <a:spAutoFit/>
          </a:bodyPr>
          <a:lstStyle/>
          <a:p>
            <a:pPr eaLnBrk="1" hangingPunct="1">
              <a:lnSpc>
                <a:spcPct val="100000"/>
              </a:lnSpc>
              <a:spcAft>
                <a:spcPct val="0"/>
              </a:spcAft>
              <a:buClrTx/>
              <a:buSzTx/>
              <a:buFontTx/>
              <a:buNone/>
              <a:defRPr/>
            </a:pPr>
            <a:r>
              <a:rPr kumimoji="1" lang="zh-CN" altLang="en-US" sz="2800" b="1">
                <a:solidFill>
                  <a:schemeClr val="hlink"/>
                </a:solidFill>
                <a:effectLst>
                  <a:outerShdw blurRad="38100" dist="38100" dir="2700000" algn="tl">
                    <a:srgbClr val="C0C0C0"/>
                  </a:outerShdw>
                </a:effectLst>
                <a:latin typeface="Times New Roman" pitchFamily="18" charset="0"/>
              </a:rPr>
              <a:t>启发式规则</a:t>
            </a:r>
          </a:p>
        </p:txBody>
      </p:sp>
      <p:sp>
        <p:nvSpPr>
          <p:cNvPr id="655366" name="Rectangle 6"/>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Tree>
  </p:cSld>
  <p:clrMapOvr>
    <a:masterClrMapping/>
  </p:clrMapOvr>
  <p:transition>
    <p:randomBar dir="ver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AutoShape 2"/>
          <p:cNvSpPr>
            <a:spLocks noChangeArrowheads="1"/>
          </p:cNvSpPr>
          <p:nvPr/>
        </p:nvSpPr>
        <p:spPr bwMode="auto">
          <a:xfrm>
            <a:off x="4140200" y="304800"/>
            <a:ext cx="2519363" cy="687388"/>
          </a:xfrm>
          <a:prstGeom prst="flowChartProcess">
            <a:avLst/>
          </a:prstGeom>
          <a:noFill/>
          <a:ln w="28575">
            <a:solidFill>
              <a:schemeClr val="tx1"/>
            </a:solidFill>
            <a:miter lim="800000"/>
            <a:headEnd/>
            <a:tailEnd/>
          </a:ln>
          <a:effectLst/>
        </p:spPr>
        <p:txBody>
          <a:bodyPr wrap="none" anchor="ctr"/>
          <a:lstStyle/>
          <a:p>
            <a:pPr algn="ctr" eaLnBrk="1" hangingPunct="1">
              <a:lnSpc>
                <a:spcPct val="100000"/>
              </a:lnSpc>
              <a:spcBef>
                <a:spcPct val="2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ahoma" pitchFamily="34" charset="0"/>
              </a:rPr>
              <a:t>财务帐务系统</a:t>
            </a:r>
            <a:endParaRPr kumimoji="1" lang="zh-CN" altLang="en-US" sz="2000" b="1">
              <a:solidFill>
                <a:schemeClr val="tx1"/>
              </a:solidFill>
              <a:effectLst>
                <a:outerShdw blurRad="38100" dist="38100" dir="2700000" algn="tl">
                  <a:srgbClr val="C0C0C0"/>
                </a:outerShdw>
              </a:effectLst>
              <a:latin typeface="Tahoma" pitchFamily="34" charset="0"/>
            </a:endParaRPr>
          </a:p>
        </p:txBody>
      </p:sp>
      <p:sp>
        <p:nvSpPr>
          <p:cNvPr id="656387" name="AutoShape 3"/>
          <p:cNvSpPr>
            <a:spLocks noChangeArrowheads="1"/>
          </p:cNvSpPr>
          <p:nvPr/>
        </p:nvSpPr>
        <p:spPr bwMode="auto">
          <a:xfrm>
            <a:off x="1908175" y="1844675"/>
            <a:ext cx="1727200" cy="687388"/>
          </a:xfrm>
          <a:prstGeom prst="flowChartProcess">
            <a:avLst/>
          </a:prstGeom>
          <a:noFill/>
          <a:ln w="28575">
            <a:solidFill>
              <a:schemeClr val="tx1"/>
            </a:solidFill>
            <a:miter lim="800000"/>
            <a:headEnd/>
            <a:tailEnd/>
          </a:ln>
          <a:effectLst/>
        </p:spPr>
        <p:txBody>
          <a:bodyPr wrap="none" anchor="ctr"/>
          <a:lstStyle/>
          <a:p>
            <a:pPr algn="ctr" eaLnBrk="1" hangingPunct="1">
              <a:lnSpc>
                <a:spcPct val="100000"/>
              </a:lnSpc>
              <a:spcBef>
                <a:spcPct val="2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ahoma" pitchFamily="34" charset="0"/>
              </a:rPr>
              <a:t>凭证处理</a:t>
            </a:r>
            <a:endParaRPr kumimoji="1" lang="zh-CN" altLang="en-US" sz="2000" b="1">
              <a:solidFill>
                <a:schemeClr val="tx1"/>
              </a:solidFill>
              <a:effectLst>
                <a:outerShdw blurRad="38100" dist="38100" dir="2700000" algn="tl">
                  <a:srgbClr val="C0C0C0"/>
                </a:outerShdw>
              </a:effectLst>
              <a:latin typeface="Tahoma" pitchFamily="34" charset="0"/>
            </a:endParaRPr>
          </a:p>
        </p:txBody>
      </p:sp>
      <p:sp>
        <p:nvSpPr>
          <p:cNvPr id="656388" name="AutoShape 4"/>
          <p:cNvSpPr>
            <a:spLocks noChangeArrowheads="1"/>
          </p:cNvSpPr>
          <p:nvPr/>
        </p:nvSpPr>
        <p:spPr bwMode="auto">
          <a:xfrm>
            <a:off x="939800" y="3733800"/>
            <a:ext cx="608013" cy="1446213"/>
          </a:xfrm>
          <a:prstGeom prst="flowChartProcess">
            <a:avLst/>
          </a:prstGeom>
          <a:noFill/>
          <a:ln w="28575">
            <a:solidFill>
              <a:schemeClr val="tx1"/>
            </a:solidFill>
            <a:miter lim="800000"/>
            <a:headEnd/>
            <a:tailEnd/>
          </a:ln>
          <a:effectLst/>
        </p:spPr>
        <p:txBody>
          <a:bodyPr wrap="none" anchor="ctr"/>
          <a:lstStyle/>
          <a:p>
            <a:pPr algn="ctr" eaLnBrk="1" fontAlgn="ctr" hangingPunct="1">
              <a:lnSpc>
                <a:spcPct val="100000"/>
              </a:lnSpc>
              <a:spcBef>
                <a:spcPct val="2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ahoma" pitchFamily="34" charset="0"/>
              </a:rPr>
              <a:t>录</a:t>
            </a:r>
          </a:p>
          <a:p>
            <a:pPr algn="ctr" eaLnBrk="1" fontAlgn="ctr" hangingPunct="1">
              <a:lnSpc>
                <a:spcPct val="100000"/>
              </a:lnSpc>
              <a:spcBef>
                <a:spcPct val="2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ahoma" pitchFamily="34" charset="0"/>
              </a:rPr>
              <a:t>入</a:t>
            </a:r>
            <a:endParaRPr kumimoji="1" lang="zh-CN" altLang="en-US" sz="2400" b="1" i="1">
              <a:solidFill>
                <a:schemeClr val="tx1"/>
              </a:solidFill>
              <a:effectLst>
                <a:outerShdw blurRad="38100" dist="38100" dir="2700000" algn="tl">
                  <a:srgbClr val="C0C0C0"/>
                </a:outerShdw>
              </a:effectLst>
              <a:latin typeface="Tahoma" pitchFamily="34" charset="0"/>
            </a:endParaRPr>
          </a:p>
        </p:txBody>
      </p:sp>
      <p:sp>
        <p:nvSpPr>
          <p:cNvPr id="656389" name="AutoShape 5"/>
          <p:cNvSpPr>
            <a:spLocks noChangeArrowheads="1"/>
          </p:cNvSpPr>
          <p:nvPr/>
        </p:nvSpPr>
        <p:spPr bwMode="auto">
          <a:xfrm>
            <a:off x="1778000" y="3733800"/>
            <a:ext cx="608013" cy="1446213"/>
          </a:xfrm>
          <a:prstGeom prst="flowChartProcess">
            <a:avLst/>
          </a:prstGeom>
          <a:noFill/>
          <a:ln w="28575">
            <a:solidFill>
              <a:schemeClr val="tx1"/>
            </a:solidFill>
            <a:miter lim="800000"/>
            <a:headEnd/>
            <a:tailEnd/>
          </a:ln>
          <a:effectLst/>
        </p:spPr>
        <p:txBody>
          <a:bodyPr wrap="none" anchor="ctr"/>
          <a:lstStyle/>
          <a:p>
            <a:pPr algn="ctr" eaLnBrk="1" hangingPunct="1">
              <a:lnSpc>
                <a:spcPct val="100000"/>
              </a:lnSpc>
              <a:spcBef>
                <a:spcPct val="2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ahoma" pitchFamily="34" charset="0"/>
              </a:rPr>
              <a:t>修</a:t>
            </a:r>
          </a:p>
          <a:p>
            <a:pPr algn="ctr" eaLnBrk="1" hangingPunct="1">
              <a:lnSpc>
                <a:spcPct val="100000"/>
              </a:lnSpc>
              <a:spcBef>
                <a:spcPct val="2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ahoma" pitchFamily="34" charset="0"/>
              </a:rPr>
              <a:t>改</a:t>
            </a:r>
          </a:p>
        </p:txBody>
      </p:sp>
      <p:sp>
        <p:nvSpPr>
          <p:cNvPr id="656390" name="AutoShape 6"/>
          <p:cNvSpPr>
            <a:spLocks noChangeArrowheads="1"/>
          </p:cNvSpPr>
          <p:nvPr/>
        </p:nvSpPr>
        <p:spPr bwMode="auto">
          <a:xfrm>
            <a:off x="2617788" y="3733800"/>
            <a:ext cx="608012" cy="1446213"/>
          </a:xfrm>
          <a:prstGeom prst="flowChartProcess">
            <a:avLst/>
          </a:prstGeom>
          <a:noFill/>
          <a:ln w="28575">
            <a:solidFill>
              <a:schemeClr val="tx1"/>
            </a:solidFill>
            <a:miter lim="800000"/>
            <a:headEnd/>
            <a:tailEnd/>
          </a:ln>
          <a:effectLst/>
        </p:spPr>
        <p:txBody>
          <a:bodyPr wrap="none" anchor="ctr"/>
          <a:lstStyle/>
          <a:p>
            <a:pPr algn="ctr" eaLnBrk="1" hangingPunct="1">
              <a:lnSpc>
                <a:spcPct val="100000"/>
              </a:lnSpc>
              <a:spcBef>
                <a:spcPct val="2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ahoma" pitchFamily="34" charset="0"/>
              </a:rPr>
              <a:t>审</a:t>
            </a:r>
          </a:p>
          <a:p>
            <a:pPr algn="ctr" eaLnBrk="1" hangingPunct="1">
              <a:lnSpc>
                <a:spcPct val="100000"/>
              </a:lnSpc>
              <a:spcBef>
                <a:spcPct val="2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ahoma" pitchFamily="34" charset="0"/>
              </a:rPr>
              <a:t>核</a:t>
            </a:r>
            <a:endParaRPr kumimoji="1" lang="zh-CN" altLang="en-US" sz="2400" b="1" i="1">
              <a:solidFill>
                <a:schemeClr val="tx1"/>
              </a:solidFill>
              <a:effectLst>
                <a:outerShdw blurRad="38100" dist="38100" dir="2700000" algn="tl">
                  <a:srgbClr val="C0C0C0"/>
                </a:outerShdw>
              </a:effectLst>
              <a:latin typeface="Tahoma" pitchFamily="34" charset="0"/>
            </a:endParaRPr>
          </a:p>
        </p:txBody>
      </p:sp>
      <p:sp>
        <p:nvSpPr>
          <p:cNvPr id="656391" name="AutoShape 7"/>
          <p:cNvSpPr>
            <a:spLocks noChangeArrowheads="1"/>
          </p:cNvSpPr>
          <p:nvPr/>
        </p:nvSpPr>
        <p:spPr bwMode="auto">
          <a:xfrm>
            <a:off x="3530600" y="3733800"/>
            <a:ext cx="608013" cy="1446213"/>
          </a:xfrm>
          <a:prstGeom prst="flowChartProcess">
            <a:avLst/>
          </a:prstGeom>
          <a:noFill/>
          <a:ln w="28575">
            <a:solidFill>
              <a:schemeClr val="tx1"/>
            </a:solidFill>
            <a:miter lim="800000"/>
            <a:headEnd/>
            <a:tailEnd/>
          </a:ln>
          <a:effectLst/>
        </p:spPr>
        <p:txBody>
          <a:bodyPr wrap="none" anchor="ctr"/>
          <a:lstStyle/>
          <a:p>
            <a:pPr algn="ctr" eaLnBrk="1" hangingPunct="1">
              <a:lnSpc>
                <a:spcPct val="100000"/>
              </a:lnSpc>
              <a:spcBef>
                <a:spcPct val="2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ahoma" pitchFamily="34" charset="0"/>
              </a:rPr>
              <a:t>汇</a:t>
            </a:r>
          </a:p>
          <a:p>
            <a:pPr algn="ctr" eaLnBrk="1" hangingPunct="1">
              <a:lnSpc>
                <a:spcPct val="100000"/>
              </a:lnSpc>
              <a:spcBef>
                <a:spcPct val="2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ahoma" pitchFamily="34" charset="0"/>
              </a:rPr>
              <a:t>总</a:t>
            </a:r>
          </a:p>
        </p:txBody>
      </p:sp>
      <p:sp>
        <p:nvSpPr>
          <p:cNvPr id="656392" name="AutoShape 8"/>
          <p:cNvSpPr>
            <a:spLocks noChangeArrowheads="1"/>
          </p:cNvSpPr>
          <p:nvPr/>
        </p:nvSpPr>
        <p:spPr bwMode="auto">
          <a:xfrm>
            <a:off x="4446588" y="1828800"/>
            <a:ext cx="1565275" cy="687388"/>
          </a:xfrm>
          <a:prstGeom prst="flowChartProcess">
            <a:avLst/>
          </a:prstGeom>
          <a:noFill/>
          <a:ln w="28575">
            <a:solidFill>
              <a:schemeClr val="tx1"/>
            </a:solidFill>
            <a:miter lim="800000"/>
            <a:headEnd/>
            <a:tailEnd/>
          </a:ln>
          <a:effectLst/>
        </p:spPr>
        <p:txBody>
          <a:bodyPr wrap="none" anchor="ctr"/>
          <a:lstStyle/>
          <a:p>
            <a:pPr algn="ctr" eaLnBrk="1" hangingPunct="1">
              <a:lnSpc>
                <a:spcPct val="100000"/>
              </a:lnSpc>
              <a:spcBef>
                <a:spcPct val="2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ahoma" pitchFamily="34" charset="0"/>
              </a:rPr>
              <a:t>记帐</a:t>
            </a:r>
            <a:endParaRPr kumimoji="1" lang="zh-CN" altLang="en-US" sz="2000" b="1">
              <a:solidFill>
                <a:schemeClr val="tx1"/>
              </a:solidFill>
              <a:effectLst>
                <a:outerShdw blurRad="38100" dist="38100" dir="2700000" algn="tl">
                  <a:srgbClr val="C0C0C0"/>
                </a:outerShdw>
              </a:effectLst>
              <a:latin typeface="Tahoma" pitchFamily="34" charset="0"/>
            </a:endParaRPr>
          </a:p>
        </p:txBody>
      </p:sp>
      <p:sp>
        <p:nvSpPr>
          <p:cNvPr id="656393" name="AutoShape 9"/>
          <p:cNvSpPr>
            <a:spLocks noChangeArrowheads="1"/>
          </p:cNvSpPr>
          <p:nvPr/>
        </p:nvSpPr>
        <p:spPr bwMode="auto">
          <a:xfrm>
            <a:off x="5511800" y="3733800"/>
            <a:ext cx="608013" cy="1446213"/>
          </a:xfrm>
          <a:prstGeom prst="flowChartProcess">
            <a:avLst/>
          </a:prstGeom>
          <a:noFill/>
          <a:ln w="28575">
            <a:solidFill>
              <a:schemeClr val="tx1"/>
            </a:solidFill>
            <a:miter lim="800000"/>
            <a:headEnd/>
            <a:tailEnd/>
          </a:ln>
          <a:effectLst/>
        </p:spPr>
        <p:txBody>
          <a:bodyPr wrap="none" anchor="ctr"/>
          <a:lstStyle/>
          <a:p>
            <a:pPr algn="ctr" eaLnBrk="1" hangingPunct="1">
              <a:lnSpc>
                <a:spcPct val="100000"/>
              </a:lnSpc>
              <a:spcBef>
                <a:spcPct val="2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ahoma" pitchFamily="34" charset="0"/>
              </a:rPr>
              <a:t>明</a:t>
            </a:r>
          </a:p>
          <a:p>
            <a:pPr algn="ctr" eaLnBrk="1" hangingPunct="1">
              <a:lnSpc>
                <a:spcPct val="100000"/>
              </a:lnSpc>
              <a:spcBef>
                <a:spcPct val="2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ahoma" pitchFamily="34" charset="0"/>
              </a:rPr>
              <a:t>细</a:t>
            </a:r>
          </a:p>
          <a:p>
            <a:pPr algn="ctr" eaLnBrk="1" hangingPunct="1">
              <a:lnSpc>
                <a:spcPct val="100000"/>
              </a:lnSpc>
              <a:spcBef>
                <a:spcPct val="2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ahoma" pitchFamily="34" charset="0"/>
              </a:rPr>
              <a:t>帐</a:t>
            </a:r>
            <a:endParaRPr kumimoji="1" lang="zh-CN" altLang="en-US" sz="2400" b="1" i="1">
              <a:solidFill>
                <a:schemeClr val="tx1"/>
              </a:solidFill>
              <a:effectLst>
                <a:outerShdw blurRad="38100" dist="38100" dir="2700000" algn="tl">
                  <a:srgbClr val="C0C0C0"/>
                </a:outerShdw>
              </a:effectLst>
              <a:latin typeface="Tahoma" pitchFamily="34" charset="0"/>
            </a:endParaRPr>
          </a:p>
        </p:txBody>
      </p:sp>
      <p:sp>
        <p:nvSpPr>
          <p:cNvPr id="656394" name="AutoShape 10"/>
          <p:cNvSpPr>
            <a:spLocks noChangeArrowheads="1"/>
          </p:cNvSpPr>
          <p:nvPr/>
        </p:nvSpPr>
        <p:spPr bwMode="auto">
          <a:xfrm>
            <a:off x="6883400" y="1905000"/>
            <a:ext cx="1720850" cy="687388"/>
          </a:xfrm>
          <a:prstGeom prst="flowChartProcess">
            <a:avLst/>
          </a:prstGeom>
          <a:noFill/>
          <a:ln w="28575">
            <a:solidFill>
              <a:schemeClr val="tx1"/>
            </a:solidFill>
            <a:miter lim="800000"/>
            <a:headEnd/>
            <a:tailEnd/>
          </a:ln>
          <a:effectLst/>
        </p:spPr>
        <p:txBody>
          <a:bodyPr wrap="none" anchor="ctr"/>
          <a:lstStyle/>
          <a:p>
            <a:pPr algn="ctr" eaLnBrk="1" hangingPunct="1">
              <a:lnSpc>
                <a:spcPct val="100000"/>
              </a:lnSpc>
              <a:spcBef>
                <a:spcPct val="2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ahoma" pitchFamily="34" charset="0"/>
              </a:rPr>
              <a:t>财务报表</a:t>
            </a:r>
            <a:endParaRPr kumimoji="1" lang="zh-CN" altLang="en-US" sz="2000" b="1">
              <a:solidFill>
                <a:schemeClr val="tx1"/>
              </a:solidFill>
              <a:effectLst>
                <a:outerShdw blurRad="38100" dist="38100" dir="2700000" algn="tl">
                  <a:srgbClr val="C0C0C0"/>
                </a:outerShdw>
              </a:effectLst>
              <a:latin typeface="Tahoma" pitchFamily="34" charset="0"/>
            </a:endParaRPr>
          </a:p>
        </p:txBody>
      </p:sp>
      <p:sp>
        <p:nvSpPr>
          <p:cNvPr id="656395" name="Text Box 11"/>
          <p:cNvSpPr txBox="1">
            <a:spLocks noChangeArrowheads="1"/>
          </p:cNvSpPr>
          <p:nvPr/>
        </p:nvSpPr>
        <p:spPr bwMode="auto">
          <a:xfrm>
            <a:off x="6807200" y="3735388"/>
            <a:ext cx="608013" cy="1446212"/>
          </a:xfrm>
          <a:prstGeom prst="rect">
            <a:avLst/>
          </a:prstGeom>
          <a:noFill/>
          <a:ln w="28575">
            <a:solidFill>
              <a:schemeClr val="tx1"/>
            </a:solidFill>
            <a:miter lim="800000"/>
            <a:headEnd/>
            <a:tailEnd/>
          </a:ln>
          <a:effectLst/>
        </p:spPr>
        <p:txBody>
          <a:bodyPr vert="eaVert"/>
          <a:lstStyle/>
          <a:p>
            <a:pPr algn="ctr" eaLnBrk="1" hangingPunct="1">
              <a:lnSpc>
                <a:spcPct val="100000"/>
              </a:lnSpc>
              <a:spcBef>
                <a:spcPct val="5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ahoma" pitchFamily="34" charset="0"/>
              </a:rPr>
              <a:t>损 益 表</a:t>
            </a:r>
          </a:p>
        </p:txBody>
      </p:sp>
      <p:sp>
        <p:nvSpPr>
          <p:cNvPr id="656396" name="Text Box 12"/>
          <p:cNvSpPr txBox="1">
            <a:spLocks noChangeArrowheads="1"/>
          </p:cNvSpPr>
          <p:nvPr/>
        </p:nvSpPr>
        <p:spPr bwMode="auto">
          <a:xfrm>
            <a:off x="8010525" y="3733800"/>
            <a:ext cx="608013" cy="1446213"/>
          </a:xfrm>
          <a:prstGeom prst="rect">
            <a:avLst/>
          </a:prstGeom>
          <a:noFill/>
          <a:ln w="28575">
            <a:solidFill>
              <a:schemeClr val="tx1"/>
            </a:solidFill>
            <a:miter lim="800000"/>
            <a:headEnd/>
            <a:tailEnd/>
          </a:ln>
          <a:effectLst/>
        </p:spPr>
        <p:txBody>
          <a:bodyPr vert="eaVert"/>
          <a:lstStyle/>
          <a:p>
            <a:pPr algn="ctr" eaLnBrk="1" hangingPunct="1">
              <a:lnSpc>
                <a:spcPct val="100000"/>
              </a:lnSpc>
              <a:spcBef>
                <a:spcPct val="5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ahoma" pitchFamily="34" charset="0"/>
              </a:rPr>
              <a:t>负 债 表</a:t>
            </a:r>
          </a:p>
        </p:txBody>
      </p:sp>
      <p:sp>
        <p:nvSpPr>
          <p:cNvPr id="656397" name="Text Box 13"/>
          <p:cNvSpPr txBox="1">
            <a:spLocks noChangeArrowheads="1"/>
          </p:cNvSpPr>
          <p:nvPr/>
        </p:nvSpPr>
        <p:spPr bwMode="auto">
          <a:xfrm>
            <a:off x="6659563" y="5867400"/>
            <a:ext cx="1776412" cy="485775"/>
          </a:xfrm>
          <a:prstGeom prst="rect">
            <a:avLst/>
          </a:prstGeom>
          <a:noFill/>
          <a:ln w="28575">
            <a:solidFill>
              <a:schemeClr val="tx1"/>
            </a:solidFill>
            <a:miter lim="800000"/>
            <a:headEnd/>
            <a:tailEnd/>
          </a:ln>
          <a:effectLst/>
        </p:spPr>
        <p:txBody>
          <a:bodyPr>
            <a:spAutoFit/>
          </a:bodyPr>
          <a:lstStyle/>
          <a:p>
            <a:pPr eaLnBrk="1" hangingPunct="1">
              <a:lnSpc>
                <a:spcPct val="100000"/>
              </a:lnSpc>
              <a:spcBef>
                <a:spcPct val="2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ahoma" pitchFamily="34" charset="0"/>
              </a:rPr>
              <a:t>综合报表</a:t>
            </a:r>
          </a:p>
        </p:txBody>
      </p:sp>
      <p:sp>
        <p:nvSpPr>
          <p:cNvPr id="656398" name="Text Box 14"/>
          <p:cNvSpPr txBox="1">
            <a:spLocks noChangeArrowheads="1"/>
          </p:cNvSpPr>
          <p:nvPr/>
        </p:nvSpPr>
        <p:spPr bwMode="auto">
          <a:xfrm>
            <a:off x="4364038" y="3733800"/>
            <a:ext cx="614362" cy="1447800"/>
          </a:xfrm>
          <a:prstGeom prst="rect">
            <a:avLst/>
          </a:prstGeom>
          <a:noFill/>
          <a:ln w="28575">
            <a:solidFill>
              <a:schemeClr val="tx1"/>
            </a:solidFill>
            <a:miter lim="800000"/>
            <a:headEnd/>
            <a:tailEnd/>
          </a:ln>
          <a:effectLst/>
        </p:spPr>
        <p:txBody>
          <a:bodyPr vert="eaVert">
            <a:spAutoFit/>
          </a:bodyPr>
          <a:lstStyle/>
          <a:p>
            <a:pPr algn="ctr" eaLnBrk="1" hangingPunct="1">
              <a:lnSpc>
                <a:spcPct val="110000"/>
              </a:lnSpc>
              <a:spcBef>
                <a:spcPct val="5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ahoma" pitchFamily="34" charset="0"/>
              </a:rPr>
              <a:t>总 帐</a:t>
            </a:r>
          </a:p>
        </p:txBody>
      </p:sp>
      <p:cxnSp>
        <p:nvCxnSpPr>
          <p:cNvPr id="48143" name="AutoShape 15"/>
          <p:cNvCxnSpPr>
            <a:cxnSpLocks noChangeShapeType="1"/>
            <a:stCxn id="656386" idx="2"/>
            <a:endCxn id="656387" idx="0"/>
          </p:cNvCxnSpPr>
          <p:nvPr/>
        </p:nvCxnSpPr>
        <p:spPr bwMode="auto">
          <a:xfrm flipH="1">
            <a:off x="2771775" y="1006475"/>
            <a:ext cx="2628900" cy="823913"/>
          </a:xfrm>
          <a:prstGeom prst="straightConnector1">
            <a:avLst/>
          </a:prstGeom>
          <a:noFill/>
          <a:ln w="28575">
            <a:solidFill>
              <a:schemeClr val="tx1"/>
            </a:solidFill>
            <a:miter lim="800000"/>
            <a:headEnd/>
            <a:tailEnd/>
          </a:ln>
        </p:spPr>
      </p:cxnSp>
      <p:cxnSp>
        <p:nvCxnSpPr>
          <p:cNvPr id="48144" name="AutoShape 16"/>
          <p:cNvCxnSpPr>
            <a:cxnSpLocks noChangeShapeType="1"/>
            <a:stCxn id="656386" idx="2"/>
            <a:endCxn id="656392" idx="0"/>
          </p:cNvCxnSpPr>
          <p:nvPr/>
        </p:nvCxnSpPr>
        <p:spPr bwMode="auto">
          <a:xfrm flipH="1">
            <a:off x="5229225" y="1006475"/>
            <a:ext cx="171450" cy="808038"/>
          </a:xfrm>
          <a:prstGeom prst="straightConnector1">
            <a:avLst/>
          </a:prstGeom>
          <a:noFill/>
          <a:ln w="28575">
            <a:solidFill>
              <a:schemeClr val="tx1"/>
            </a:solidFill>
            <a:miter lim="800000"/>
            <a:headEnd/>
            <a:tailEnd/>
          </a:ln>
        </p:spPr>
      </p:cxnSp>
      <p:cxnSp>
        <p:nvCxnSpPr>
          <p:cNvPr id="48145" name="AutoShape 17"/>
          <p:cNvCxnSpPr>
            <a:cxnSpLocks noChangeShapeType="1"/>
            <a:stCxn id="656386" idx="2"/>
            <a:endCxn id="656394" idx="0"/>
          </p:cNvCxnSpPr>
          <p:nvPr/>
        </p:nvCxnSpPr>
        <p:spPr bwMode="auto">
          <a:xfrm>
            <a:off x="5400675" y="1006475"/>
            <a:ext cx="2343150" cy="884238"/>
          </a:xfrm>
          <a:prstGeom prst="straightConnector1">
            <a:avLst/>
          </a:prstGeom>
          <a:noFill/>
          <a:ln w="28575">
            <a:solidFill>
              <a:schemeClr val="tx1"/>
            </a:solidFill>
            <a:miter lim="800000"/>
            <a:headEnd/>
            <a:tailEnd/>
          </a:ln>
        </p:spPr>
      </p:cxnSp>
      <p:cxnSp>
        <p:nvCxnSpPr>
          <p:cNvPr id="48146" name="AutoShape 18"/>
          <p:cNvCxnSpPr>
            <a:cxnSpLocks noChangeShapeType="1"/>
            <a:stCxn id="656387" idx="2"/>
            <a:endCxn id="656388" idx="0"/>
          </p:cNvCxnSpPr>
          <p:nvPr/>
        </p:nvCxnSpPr>
        <p:spPr bwMode="auto">
          <a:xfrm flipH="1">
            <a:off x="1244600" y="2546350"/>
            <a:ext cx="1527175" cy="1173163"/>
          </a:xfrm>
          <a:prstGeom prst="straightConnector1">
            <a:avLst/>
          </a:prstGeom>
          <a:noFill/>
          <a:ln w="28575">
            <a:solidFill>
              <a:schemeClr val="tx1"/>
            </a:solidFill>
            <a:miter lim="800000"/>
            <a:headEnd/>
            <a:tailEnd/>
          </a:ln>
        </p:spPr>
      </p:cxnSp>
      <p:cxnSp>
        <p:nvCxnSpPr>
          <p:cNvPr id="48147" name="AutoShape 19"/>
          <p:cNvCxnSpPr>
            <a:cxnSpLocks noChangeShapeType="1"/>
            <a:stCxn id="656387" idx="2"/>
            <a:endCxn id="656390" idx="0"/>
          </p:cNvCxnSpPr>
          <p:nvPr/>
        </p:nvCxnSpPr>
        <p:spPr bwMode="auto">
          <a:xfrm>
            <a:off x="2771775" y="2546350"/>
            <a:ext cx="150813" cy="1173163"/>
          </a:xfrm>
          <a:prstGeom prst="straightConnector1">
            <a:avLst/>
          </a:prstGeom>
          <a:noFill/>
          <a:ln w="28575">
            <a:solidFill>
              <a:schemeClr val="tx1"/>
            </a:solidFill>
            <a:miter lim="800000"/>
            <a:headEnd/>
            <a:tailEnd/>
          </a:ln>
        </p:spPr>
      </p:cxnSp>
      <p:cxnSp>
        <p:nvCxnSpPr>
          <p:cNvPr id="48148" name="AutoShape 20"/>
          <p:cNvCxnSpPr>
            <a:cxnSpLocks noChangeShapeType="1"/>
            <a:stCxn id="656387" idx="2"/>
            <a:endCxn id="656391" idx="0"/>
          </p:cNvCxnSpPr>
          <p:nvPr/>
        </p:nvCxnSpPr>
        <p:spPr bwMode="auto">
          <a:xfrm>
            <a:off x="2771775" y="2546350"/>
            <a:ext cx="1063625" cy="1173163"/>
          </a:xfrm>
          <a:prstGeom prst="straightConnector1">
            <a:avLst/>
          </a:prstGeom>
          <a:noFill/>
          <a:ln w="28575">
            <a:solidFill>
              <a:schemeClr val="tx1"/>
            </a:solidFill>
            <a:miter lim="800000"/>
            <a:headEnd/>
            <a:tailEnd/>
          </a:ln>
        </p:spPr>
      </p:cxnSp>
      <p:cxnSp>
        <p:nvCxnSpPr>
          <p:cNvPr id="48149" name="AutoShape 21"/>
          <p:cNvCxnSpPr>
            <a:cxnSpLocks noChangeShapeType="1"/>
            <a:stCxn id="656387" idx="2"/>
            <a:endCxn id="656389" idx="0"/>
          </p:cNvCxnSpPr>
          <p:nvPr/>
        </p:nvCxnSpPr>
        <p:spPr bwMode="auto">
          <a:xfrm flipH="1">
            <a:off x="2082800" y="2546350"/>
            <a:ext cx="688975" cy="1173163"/>
          </a:xfrm>
          <a:prstGeom prst="straightConnector1">
            <a:avLst/>
          </a:prstGeom>
          <a:noFill/>
          <a:ln w="28575">
            <a:solidFill>
              <a:schemeClr val="tx1"/>
            </a:solidFill>
            <a:miter lim="800000"/>
            <a:headEnd/>
            <a:tailEnd/>
          </a:ln>
        </p:spPr>
      </p:cxnSp>
      <p:cxnSp>
        <p:nvCxnSpPr>
          <p:cNvPr id="48150" name="AutoShape 22"/>
          <p:cNvCxnSpPr>
            <a:cxnSpLocks noChangeShapeType="1"/>
            <a:stCxn id="656392" idx="2"/>
            <a:endCxn id="656398" idx="0"/>
          </p:cNvCxnSpPr>
          <p:nvPr/>
        </p:nvCxnSpPr>
        <p:spPr bwMode="auto">
          <a:xfrm flipH="1">
            <a:off x="4672013" y="2530475"/>
            <a:ext cx="557212" cy="1189038"/>
          </a:xfrm>
          <a:prstGeom prst="straightConnector1">
            <a:avLst/>
          </a:prstGeom>
          <a:noFill/>
          <a:ln w="28575">
            <a:solidFill>
              <a:schemeClr val="tx1"/>
            </a:solidFill>
            <a:miter lim="800000"/>
            <a:headEnd/>
            <a:tailEnd/>
          </a:ln>
        </p:spPr>
      </p:cxnSp>
      <p:cxnSp>
        <p:nvCxnSpPr>
          <p:cNvPr id="48151" name="AutoShape 23"/>
          <p:cNvCxnSpPr>
            <a:cxnSpLocks noChangeShapeType="1"/>
            <a:stCxn id="656392" idx="2"/>
            <a:endCxn id="656393" idx="0"/>
          </p:cNvCxnSpPr>
          <p:nvPr/>
        </p:nvCxnSpPr>
        <p:spPr bwMode="auto">
          <a:xfrm>
            <a:off x="5229225" y="2530475"/>
            <a:ext cx="587375" cy="1189038"/>
          </a:xfrm>
          <a:prstGeom prst="straightConnector1">
            <a:avLst/>
          </a:prstGeom>
          <a:noFill/>
          <a:ln w="28575">
            <a:solidFill>
              <a:schemeClr val="tx1"/>
            </a:solidFill>
            <a:miter lim="800000"/>
            <a:headEnd/>
            <a:tailEnd/>
          </a:ln>
        </p:spPr>
      </p:cxnSp>
      <p:cxnSp>
        <p:nvCxnSpPr>
          <p:cNvPr id="48152" name="AutoShape 24"/>
          <p:cNvCxnSpPr>
            <a:cxnSpLocks noChangeShapeType="1"/>
            <a:stCxn id="656394" idx="2"/>
            <a:endCxn id="656395" idx="0"/>
          </p:cNvCxnSpPr>
          <p:nvPr/>
        </p:nvCxnSpPr>
        <p:spPr bwMode="auto">
          <a:xfrm flipH="1">
            <a:off x="7112000" y="2606675"/>
            <a:ext cx="631825" cy="1114425"/>
          </a:xfrm>
          <a:prstGeom prst="straightConnector1">
            <a:avLst/>
          </a:prstGeom>
          <a:noFill/>
          <a:ln w="28575">
            <a:solidFill>
              <a:schemeClr val="tx1"/>
            </a:solidFill>
            <a:miter lim="800000"/>
            <a:headEnd/>
            <a:tailEnd/>
          </a:ln>
        </p:spPr>
      </p:cxnSp>
      <p:cxnSp>
        <p:nvCxnSpPr>
          <p:cNvPr id="48153" name="AutoShape 25"/>
          <p:cNvCxnSpPr>
            <a:cxnSpLocks noChangeShapeType="1"/>
            <a:stCxn id="656394" idx="2"/>
            <a:endCxn id="656396" idx="0"/>
          </p:cNvCxnSpPr>
          <p:nvPr/>
        </p:nvCxnSpPr>
        <p:spPr bwMode="auto">
          <a:xfrm>
            <a:off x="7743825" y="2606675"/>
            <a:ext cx="571500" cy="1112838"/>
          </a:xfrm>
          <a:prstGeom prst="straightConnector1">
            <a:avLst/>
          </a:prstGeom>
          <a:noFill/>
          <a:ln w="28575">
            <a:solidFill>
              <a:schemeClr val="tx1"/>
            </a:solidFill>
            <a:miter lim="800000"/>
            <a:headEnd/>
            <a:tailEnd/>
          </a:ln>
        </p:spPr>
      </p:cxnSp>
      <p:cxnSp>
        <p:nvCxnSpPr>
          <p:cNvPr id="48154" name="AutoShape 26"/>
          <p:cNvCxnSpPr>
            <a:cxnSpLocks noChangeShapeType="1"/>
            <a:stCxn id="656395" idx="2"/>
            <a:endCxn id="656397" idx="0"/>
          </p:cNvCxnSpPr>
          <p:nvPr/>
        </p:nvCxnSpPr>
        <p:spPr bwMode="auto">
          <a:xfrm>
            <a:off x="7112000" y="5195888"/>
            <a:ext cx="436563" cy="657225"/>
          </a:xfrm>
          <a:prstGeom prst="straightConnector1">
            <a:avLst/>
          </a:prstGeom>
          <a:noFill/>
          <a:ln w="28575">
            <a:solidFill>
              <a:schemeClr val="tx1"/>
            </a:solidFill>
            <a:miter lim="800000"/>
            <a:headEnd/>
            <a:tailEnd/>
          </a:ln>
        </p:spPr>
      </p:cxnSp>
      <p:cxnSp>
        <p:nvCxnSpPr>
          <p:cNvPr id="48155" name="AutoShape 27"/>
          <p:cNvCxnSpPr>
            <a:cxnSpLocks noChangeShapeType="1"/>
            <a:stCxn id="656396" idx="2"/>
            <a:endCxn id="656397" idx="0"/>
          </p:cNvCxnSpPr>
          <p:nvPr/>
        </p:nvCxnSpPr>
        <p:spPr bwMode="auto">
          <a:xfrm flipH="1">
            <a:off x="7548563" y="5194300"/>
            <a:ext cx="766762" cy="658813"/>
          </a:xfrm>
          <a:prstGeom prst="straightConnector1">
            <a:avLst/>
          </a:prstGeom>
          <a:noFill/>
          <a:ln w="28575">
            <a:solidFill>
              <a:schemeClr val="tx1"/>
            </a:solidFill>
            <a:miter lim="800000"/>
            <a:headEnd/>
            <a:tailEnd/>
          </a:ln>
        </p:spPr>
      </p:cxnSp>
      <p:sp>
        <p:nvSpPr>
          <p:cNvPr id="656412" name="Line 28"/>
          <p:cNvSpPr>
            <a:spLocks noChangeShapeType="1"/>
          </p:cNvSpPr>
          <p:nvPr/>
        </p:nvSpPr>
        <p:spPr bwMode="auto">
          <a:xfrm>
            <a:off x="7493000" y="4495800"/>
            <a:ext cx="381000" cy="0"/>
          </a:xfrm>
          <a:prstGeom prst="line">
            <a:avLst/>
          </a:prstGeom>
          <a:noFill/>
          <a:ln w="28575" cap="rnd">
            <a:solidFill>
              <a:schemeClr val="tx1"/>
            </a:solidFill>
            <a:prstDash val="sysDot"/>
            <a:miter lim="800000"/>
            <a:headEnd/>
            <a:tailEnd/>
          </a:ln>
          <a:effectLst/>
        </p:spPr>
        <p:txBody>
          <a:bodyPr wrap="none" anchor="ctr"/>
          <a:lstStyle/>
          <a:p>
            <a:pPr>
              <a:defRPr/>
            </a:pPr>
            <a:endParaRPr lang="zh-CN" altLang="en-US"/>
          </a:p>
        </p:txBody>
      </p:sp>
      <p:sp>
        <p:nvSpPr>
          <p:cNvPr id="656413" name="Line 29"/>
          <p:cNvSpPr>
            <a:spLocks noChangeShapeType="1"/>
          </p:cNvSpPr>
          <p:nvPr/>
        </p:nvSpPr>
        <p:spPr bwMode="auto">
          <a:xfrm>
            <a:off x="406400" y="6343650"/>
            <a:ext cx="6553200" cy="0"/>
          </a:xfrm>
          <a:prstGeom prst="line">
            <a:avLst/>
          </a:prstGeom>
          <a:noFill/>
          <a:ln w="28575">
            <a:solidFill>
              <a:schemeClr val="tx1"/>
            </a:solidFill>
            <a:miter lim="800000"/>
            <a:headEnd/>
            <a:tailEnd/>
          </a:ln>
          <a:effectLst/>
        </p:spPr>
        <p:txBody>
          <a:bodyPr wrap="none" anchor="ctr"/>
          <a:lstStyle/>
          <a:p>
            <a:pPr>
              <a:defRPr/>
            </a:pPr>
            <a:endParaRPr lang="zh-CN" altLang="en-US"/>
          </a:p>
        </p:txBody>
      </p:sp>
      <p:sp>
        <p:nvSpPr>
          <p:cNvPr id="656414" name="Line 30"/>
          <p:cNvSpPr>
            <a:spLocks noChangeShapeType="1"/>
          </p:cNvSpPr>
          <p:nvPr/>
        </p:nvSpPr>
        <p:spPr bwMode="auto">
          <a:xfrm>
            <a:off x="406400" y="323850"/>
            <a:ext cx="3733800" cy="0"/>
          </a:xfrm>
          <a:prstGeom prst="line">
            <a:avLst/>
          </a:prstGeom>
          <a:noFill/>
          <a:ln w="28575">
            <a:solidFill>
              <a:schemeClr val="tx1"/>
            </a:solidFill>
            <a:miter lim="800000"/>
            <a:headEnd/>
            <a:tailEnd/>
          </a:ln>
          <a:effectLst/>
        </p:spPr>
        <p:txBody>
          <a:bodyPr wrap="none" anchor="ctr"/>
          <a:lstStyle/>
          <a:p>
            <a:pPr>
              <a:defRPr/>
            </a:pPr>
            <a:endParaRPr lang="zh-CN" altLang="en-US"/>
          </a:p>
        </p:txBody>
      </p:sp>
      <p:sp>
        <p:nvSpPr>
          <p:cNvPr id="656415" name="Line 31"/>
          <p:cNvSpPr>
            <a:spLocks noChangeShapeType="1"/>
          </p:cNvSpPr>
          <p:nvPr/>
        </p:nvSpPr>
        <p:spPr bwMode="auto">
          <a:xfrm flipV="1">
            <a:off x="635000" y="304800"/>
            <a:ext cx="0" cy="1447800"/>
          </a:xfrm>
          <a:prstGeom prst="line">
            <a:avLst/>
          </a:prstGeom>
          <a:noFill/>
          <a:ln w="28575">
            <a:solidFill>
              <a:schemeClr val="tx1"/>
            </a:solidFill>
            <a:miter lim="800000"/>
            <a:headEnd/>
            <a:tailEnd type="triangle" w="med" len="med"/>
          </a:ln>
          <a:effectLst/>
        </p:spPr>
        <p:txBody>
          <a:bodyPr wrap="none" anchor="ctr"/>
          <a:lstStyle/>
          <a:p>
            <a:pPr>
              <a:defRPr/>
            </a:pPr>
            <a:endParaRPr lang="zh-CN" altLang="en-US"/>
          </a:p>
        </p:txBody>
      </p:sp>
      <p:sp>
        <p:nvSpPr>
          <p:cNvPr id="656416" name="Line 32"/>
          <p:cNvSpPr>
            <a:spLocks noChangeShapeType="1"/>
          </p:cNvSpPr>
          <p:nvPr/>
        </p:nvSpPr>
        <p:spPr bwMode="auto">
          <a:xfrm>
            <a:off x="635000" y="2590800"/>
            <a:ext cx="0" cy="3733800"/>
          </a:xfrm>
          <a:prstGeom prst="line">
            <a:avLst/>
          </a:prstGeom>
          <a:noFill/>
          <a:ln w="28575">
            <a:solidFill>
              <a:schemeClr val="tx1"/>
            </a:solidFill>
            <a:miter lim="800000"/>
            <a:headEnd/>
            <a:tailEnd type="triangle" w="med" len="med"/>
          </a:ln>
          <a:effectLst/>
        </p:spPr>
        <p:txBody>
          <a:bodyPr wrap="none" anchor="ctr"/>
          <a:lstStyle/>
          <a:p>
            <a:pPr>
              <a:defRPr/>
            </a:pPr>
            <a:endParaRPr lang="zh-CN" altLang="en-US"/>
          </a:p>
        </p:txBody>
      </p:sp>
      <p:sp>
        <p:nvSpPr>
          <p:cNvPr id="656417" name="Text Box 33"/>
          <p:cNvSpPr txBox="1">
            <a:spLocks noChangeArrowheads="1"/>
          </p:cNvSpPr>
          <p:nvPr/>
        </p:nvSpPr>
        <p:spPr bwMode="auto">
          <a:xfrm>
            <a:off x="76200" y="1892300"/>
            <a:ext cx="1066800" cy="485775"/>
          </a:xfrm>
          <a:prstGeom prst="rect">
            <a:avLst/>
          </a:prstGeom>
          <a:noFill/>
          <a:ln w="28575">
            <a:solidFill>
              <a:schemeClr val="tx1"/>
            </a:solidFill>
            <a:miter lim="800000"/>
            <a:headEnd/>
            <a:tailEnd/>
          </a:ln>
          <a:effectLst/>
        </p:spPr>
        <p:txBody>
          <a:bodyPr>
            <a:spAutoFit/>
          </a:bodyPr>
          <a:lstStyle/>
          <a:p>
            <a:pPr eaLnBrk="1" hangingPunct="1">
              <a:lnSpc>
                <a:spcPct val="100000"/>
              </a:lnSpc>
              <a:spcBef>
                <a:spcPct val="50000"/>
              </a:spcBef>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Tahoma" pitchFamily="34" charset="0"/>
              </a:rPr>
              <a:t> </a:t>
            </a:r>
            <a:r>
              <a:rPr kumimoji="1" lang="zh-CN" altLang="en-US" sz="2400" b="1">
                <a:solidFill>
                  <a:schemeClr val="tx1"/>
                </a:solidFill>
                <a:effectLst>
                  <a:outerShdw blurRad="38100" dist="38100" dir="2700000" algn="tl">
                    <a:srgbClr val="C0C0C0"/>
                  </a:outerShdw>
                </a:effectLst>
                <a:latin typeface="Tahoma" pitchFamily="34" charset="0"/>
              </a:rPr>
              <a:t>深度</a:t>
            </a:r>
          </a:p>
        </p:txBody>
      </p:sp>
      <p:sp>
        <p:nvSpPr>
          <p:cNvPr id="656418" name="Line 34"/>
          <p:cNvSpPr>
            <a:spLocks noChangeShapeType="1"/>
          </p:cNvSpPr>
          <p:nvPr/>
        </p:nvSpPr>
        <p:spPr bwMode="auto">
          <a:xfrm>
            <a:off x="939800" y="5105400"/>
            <a:ext cx="0" cy="762000"/>
          </a:xfrm>
          <a:prstGeom prst="line">
            <a:avLst/>
          </a:prstGeom>
          <a:noFill/>
          <a:ln w="28575">
            <a:solidFill>
              <a:schemeClr val="accent1"/>
            </a:solidFill>
            <a:miter lim="800000"/>
            <a:headEnd/>
            <a:tailEnd/>
          </a:ln>
          <a:effectLst/>
        </p:spPr>
        <p:txBody>
          <a:bodyPr wrap="none" anchor="ctr"/>
          <a:lstStyle/>
          <a:p>
            <a:pPr>
              <a:defRPr/>
            </a:pPr>
            <a:endParaRPr lang="zh-CN" altLang="en-US"/>
          </a:p>
        </p:txBody>
      </p:sp>
      <p:sp>
        <p:nvSpPr>
          <p:cNvPr id="656419" name="Line 35"/>
          <p:cNvSpPr>
            <a:spLocks noChangeShapeType="1"/>
          </p:cNvSpPr>
          <p:nvPr/>
        </p:nvSpPr>
        <p:spPr bwMode="auto">
          <a:xfrm>
            <a:off x="8597900" y="5181600"/>
            <a:ext cx="0" cy="762000"/>
          </a:xfrm>
          <a:prstGeom prst="line">
            <a:avLst/>
          </a:prstGeom>
          <a:noFill/>
          <a:ln w="28575">
            <a:solidFill>
              <a:schemeClr val="accent1"/>
            </a:solidFill>
            <a:miter lim="800000"/>
            <a:headEnd/>
            <a:tailEnd/>
          </a:ln>
          <a:effectLst/>
        </p:spPr>
        <p:txBody>
          <a:bodyPr wrap="none" anchor="ctr"/>
          <a:lstStyle/>
          <a:p>
            <a:pPr>
              <a:defRPr/>
            </a:pPr>
            <a:endParaRPr lang="zh-CN" altLang="en-US"/>
          </a:p>
        </p:txBody>
      </p:sp>
      <p:sp>
        <p:nvSpPr>
          <p:cNvPr id="656420" name="Line 36"/>
          <p:cNvSpPr>
            <a:spLocks noChangeShapeType="1"/>
          </p:cNvSpPr>
          <p:nvPr/>
        </p:nvSpPr>
        <p:spPr bwMode="auto">
          <a:xfrm flipH="1">
            <a:off x="939800" y="5715000"/>
            <a:ext cx="2438400" cy="0"/>
          </a:xfrm>
          <a:prstGeom prst="line">
            <a:avLst/>
          </a:prstGeom>
          <a:noFill/>
          <a:ln w="28575">
            <a:solidFill>
              <a:schemeClr val="accent1"/>
            </a:solidFill>
            <a:miter lim="800000"/>
            <a:headEnd/>
            <a:tailEnd type="triangle" w="med" len="med"/>
          </a:ln>
          <a:effectLst/>
        </p:spPr>
        <p:txBody>
          <a:bodyPr wrap="none" anchor="ctr"/>
          <a:lstStyle/>
          <a:p>
            <a:pPr>
              <a:defRPr/>
            </a:pPr>
            <a:endParaRPr lang="zh-CN" altLang="en-US"/>
          </a:p>
        </p:txBody>
      </p:sp>
      <p:sp>
        <p:nvSpPr>
          <p:cNvPr id="656421" name="Line 37"/>
          <p:cNvSpPr>
            <a:spLocks noChangeShapeType="1"/>
          </p:cNvSpPr>
          <p:nvPr/>
        </p:nvSpPr>
        <p:spPr bwMode="auto">
          <a:xfrm>
            <a:off x="4597400" y="5753100"/>
            <a:ext cx="2667000" cy="0"/>
          </a:xfrm>
          <a:prstGeom prst="line">
            <a:avLst/>
          </a:prstGeom>
          <a:noFill/>
          <a:ln w="28575">
            <a:solidFill>
              <a:schemeClr val="accent1"/>
            </a:solidFill>
            <a:miter lim="800000"/>
            <a:headEnd/>
            <a:tailEnd/>
          </a:ln>
          <a:effectLst/>
        </p:spPr>
        <p:txBody>
          <a:bodyPr wrap="none" anchor="ctr"/>
          <a:lstStyle/>
          <a:p>
            <a:pPr>
              <a:defRPr/>
            </a:pPr>
            <a:endParaRPr lang="zh-CN" altLang="en-US"/>
          </a:p>
        </p:txBody>
      </p:sp>
      <p:sp>
        <p:nvSpPr>
          <p:cNvPr id="656422" name="Line 38"/>
          <p:cNvSpPr>
            <a:spLocks noChangeShapeType="1"/>
          </p:cNvSpPr>
          <p:nvPr/>
        </p:nvSpPr>
        <p:spPr bwMode="auto">
          <a:xfrm>
            <a:off x="7264400" y="5753100"/>
            <a:ext cx="1295400" cy="0"/>
          </a:xfrm>
          <a:prstGeom prst="line">
            <a:avLst/>
          </a:prstGeom>
          <a:noFill/>
          <a:ln w="28575">
            <a:solidFill>
              <a:schemeClr val="accent1"/>
            </a:solidFill>
            <a:miter lim="800000"/>
            <a:headEnd/>
            <a:tailEnd type="triangle" w="med" len="med"/>
          </a:ln>
          <a:effectLst/>
        </p:spPr>
        <p:txBody>
          <a:bodyPr wrap="none" anchor="ctr"/>
          <a:lstStyle/>
          <a:p>
            <a:pPr>
              <a:defRPr/>
            </a:pPr>
            <a:endParaRPr lang="zh-CN" altLang="en-US"/>
          </a:p>
        </p:txBody>
      </p:sp>
      <p:sp>
        <p:nvSpPr>
          <p:cNvPr id="656423" name="Text Box 39"/>
          <p:cNvSpPr txBox="1">
            <a:spLocks noChangeArrowheads="1"/>
          </p:cNvSpPr>
          <p:nvPr/>
        </p:nvSpPr>
        <p:spPr bwMode="auto">
          <a:xfrm>
            <a:off x="3378200" y="5410200"/>
            <a:ext cx="1143000" cy="485775"/>
          </a:xfrm>
          <a:prstGeom prst="rect">
            <a:avLst/>
          </a:prstGeom>
          <a:noFill/>
          <a:ln w="28575">
            <a:solidFill>
              <a:schemeClr val="tx1"/>
            </a:solidFill>
            <a:miter lim="800000"/>
            <a:headEnd/>
            <a:tailEnd/>
          </a:ln>
          <a:effectLst/>
        </p:spPr>
        <p:txBody>
          <a:bodyPr>
            <a:spAutoFit/>
          </a:bodyPr>
          <a:lstStyle/>
          <a:p>
            <a:pPr eaLnBrk="1" hangingPunct="1">
              <a:lnSpc>
                <a:spcPct val="100000"/>
              </a:lnSpc>
              <a:spcBef>
                <a:spcPct val="50000"/>
              </a:spcBef>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Tahoma" pitchFamily="34" charset="0"/>
              </a:rPr>
              <a:t>  </a:t>
            </a:r>
            <a:r>
              <a:rPr kumimoji="1" lang="zh-CN" altLang="en-US" sz="2400" b="1">
                <a:solidFill>
                  <a:schemeClr val="tx1"/>
                </a:solidFill>
                <a:effectLst>
                  <a:outerShdw blurRad="38100" dist="38100" dir="2700000" algn="tl">
                    <a:srgbClr val="C0C0C0"/>
                  </a:outerShdw>
                </a:effectLst>
                <a:latin typeface="Tahoma" pitchFamily="34" charset="0"/>
              </a:rPr>
              <a:t>宽度</a:t>
            </a:r>
          </a:p>
        </p:txBody>
      </p:sp>
      <p:sp>
        <p:nvSpPr>
          <p:cNvPr id="656424" name="Freeform 40"/>
          <p:cNvSpPr>
            <a:spLocks/>
          </p:cNvSpPr>
          <p:nvPr/>
        </p:nvSpPr>
        <p:spPr bwMode="auto">
          <a:xfrm>
            <a:off x="2200275" y="2543175"/>
            <a:ext cx="882650" cy="295275"/>
          </a:xfrm>
          <a:custGeom>
            <a:avLst/>
            <a:gdLst/>
            <a:ahLst/>
            <a:cxnLst>
              <a:cxn ang="0">
                <a:pos x="82" y="6"/>
              </a:cxn>
              <a:cxn ang="0">
                <a:pos x="10" y="42"/>
              </a:cxn>
              <a:cxn ang="0">
                <a:pos x="58" y="162"/>
              </a:cxn>
              <a:cxn ang="0">
                <a:pos x="226" y="186"/>
              </a:cxn>
              <a:cxn ang="0">
                <a:pos x="490" y="150"/>
              </a:cxn>
              <a:cxn ang="0">
                <a:pos x="514" y="114"/>
              </a:cxn>
              <a:cxn ang="0">
                <a:pos x="550" y="102"/>
              </a:cxn>
              <a:cxn ang="0">
                <a:pos x="538" y="42"/>
              </a:cxn>
              <a:cxn ang="0">
                <a:pos x="526" y="6"/>
              </a:cxn>
              <a:cxn ang="0">
                <a:pos x="502" y="6"/>
              </a:cxn>
            </a:cxnLst>
            <a:rect l="0" t="0" r="r" b="b"/>
            <a:pathLst>
              <a:path w="556" h="186">
                <a:moveTo>
                  <a:pt x="82" y="6"/>
                </a:moveTo>
                <a:cubicBezTo>
                  <a:pt x="70" y="10"/>
                  <a:pt x="13" y="25"/>
                  <a:pt x="10" y="42"/>
                </a:cubicBezTo>
                <a:cubicBezTo>
                  <a:pt x="0" y="91"/>
                  <a:pt x="6" y="148"/>
                  <a:pt x="58" y="162"/>
                </a:cubicBezTo>
                <a:cubicBezTo>
                  <a:pt x="113" y="177"/>
                  <a:pt x="170" y="177"/>
                  <a:pt x="226" y="186"/>
                </a:cubicBezTo>
                <a:cubicBezTo>
                  <a:pt x="325" y="178"/>
                  <a:pt x="395" y="164"/>
                  <a:pt x="490" y="150"/>
                </a:cubicBezTo>
                <a:cubicBezTo>
                  <a:pt x="498" y="138"/>
                  <a:pt x="503" y="123"/>
                  <a:pt x="514" y="114"/>
                </a:cubicBezTo>
                <a:cubicBezTo>
                  <a:pt x="524" y="106"/>
                  <a:pt x="546" y="114"/>
                  <a:pt x="550" y="102"/>
                </a:cubicBezTo>
                <a:cubicBezTo>
                  <a:pt x="556" y="83"/>
                  <a:pt x="543" y="62"/>
                  <a:pt x="538" y="42"/>
                </a:cubicBezTo>
                <a:cubicBezTo>
                  <a:pt x="535" y="30"/>
                  <a:pt x="535" y="15"/>
                  <a:pt x="526" y="6"/>
                </a:cubicBezTo>
                <a:cubicBezTo>
                  <a:pt x="520" y="0"/>
                  <a:pt x="510" y="6"/>
                  <a:pt x="502" y="6"/>
                </a:cubicBezTo>
              </a:path>
            </a:pathLst>
          </a:custGeom>
          <a:noFill/>
          <a:ln w="28575" cap="flat" cmpd="sng">
            <a:solidFill>
              <a:schemeClr val="accent1"/>
            </a:solidFill>
            <a:prstDash val="solid"/>
            <a:miter lim="800000"/>
            <a:headEnd/>
            <a:tailEnd/>
          </a:ln>
          <a:effectLst/>
        </p:spPr>
        <p:txBody>
          <a:bodyPr wrap="none" anchor="ctr"/>
          <a:lstStyle/>
          <a:p>
            <a:pPr>
              <a:defRPr/>
            </a:pPr>
            <a:endParaRPr lang="zh-CN" altLang="en-US"/>
          </a:p>
        </p:txBody>
      </p:sp>
      <p:sp>
        <p:nvSpPr>
          <p:cNvPr id="656425" name="Text Box 41"/>
          <p:cNvSpPr txBox="1">
            <a:spLocks noChangeArrowheads="1"/>
          </p:cNvSpPr>
          <p:nvPr/>
        </p:nvSpPr>
        <p:spPr bwMode="auto">
          <a:xfrm>
            <a:off x="1320800" y="2590800"/>
            <a:ext cx="838200" cy="425450"/>
          </a:xfrm>
          <a:prstGeom prst="rect">
            <a:avLst/>
          </a:prstGeom>
          <a:noFill/>
          <a:ln w="28575">
            <a:solidFill>
              <a:srgbClr val="FF99FF"/>
            </a:solidFill>
            <a:miter lim="800000"/>
            <a:headEnd/>
            <a:tailEnd/>
          </a:ln>
          <a:effectLst/>
        </p:spPr>
        <p:txBody>
          <a:bodyPr>
            <a:spAutoFit/>
          </a:bodyPr>
          <a:lstStyle/>
          <a:p>
            <a:pPr eaLnBrk="1" hangingPunct="1">
              <a:lnSpc>
                <a:spcPct val="100000"/>
              </a:lnSpc>
              <a:spcBef>
                <a:spcPct val="50000"/>
              </a:spcBef>
              <a:spcAft>
                <a:spcPct val="0"/>
              </a:spcAft>
              <a:buClrTx/>
              <a:buSzTx/>
              <a:buFontTx/>
              <a:buNone/>
              <a:defRPr/>
            </a:pPr>
            <a:r>
              <a:rPr kumimoji="1" lang="zh-CN" altLang="en-US" sz="2000" b="1">
                <a:solidFill>
                  <a:schemeClr val="tx2"/>
                </a:solidFill>
                <a:effectLst>
                  <a:outerShdw blurRad="38100" dist="38100" dir="2700000" algn="tl">
                    <a:srgbClr val="C0C0C0"/>
                  </a:outerShdw>
                </a:effectLst>
                <a:latin typeface="Tahoma" pitchFamily="34" charset="0"/>
              </a:rPr>
              <a:t>扇出</a:t>
            </a:r>
          </a:p>
        </p:txBody>
      </p:sp>
      <p:sp>
        <p:nvSpPr>
          <p:cNvPr id="656426" name="Freeform 42"/>
          <p:cNvSpPr>
            <a:spLocks/>
          </p:cNvSpPr>
          <p:nvPr/>
        </p:nvSpPr>
        <p:spPr bwMode="auto">
          <a:xfrm>
            <a:off x="7378700" y="5476875"/>
            <a:ext cx="666750" cy="395288"/>
          </a:xfrm>
          <a:custGeom>
            <a:avLst/>
            <a:gdLst/>
            <a:ahLst/>
            <a:cxnLst>
              <a:cxn ang="0">
                <a:pos x="60" y="234"/>
              </a:cxn>
              <a:cxn ang="0">
                <a:pos x="24" y="222"/>
              </a:cxn>
              <a:cxn ang="0">
                <a:pos x="0" y="150"/>
              </a:cxn>
              <a:cxn ang="0">
                <a:pos x="12" y="90"/>
              </a:cxn>
              <a:cxn ang="0">
                <a:pos x="48" y="78"/>
              </a:cxn>
              <a:cxn ang="0">
                <a:pos x="132" y="54"/>
              </a:cxn>
              <a:cxn ang="0">
                <a:pos x="420" y="138"/>
              </a:cxn>
              <a:cxn ang="0">
                <a:pos x="384" y="210"/>
              </a:cxn>
              <a:cxn ang="0">
                <a:pos x="348" y="246"/>
              </a:cxn>
            </a:cxnLst>
            <a:rect l="0" t="0" r="r" b="b"/>
            <a:pathLst>
              <a:path w="420" h="249">
                <a:moveTo>
                  <a:pt x="60" y="234"/>
                </a:moveTo>
                <a:cubicBezTo>
                  <a:pt x="48" y="230"/>
                  <a:pt x="31" y="232"/>
                  <a:pt x="24" y="222"/>
                </a:cubicBezTo>
                <a:cubicBezTo>
                  <a:pt x="9" y="201"/>
                  <a:pt x="0" y="150"/>
                  <a:pt x="0" y="150"/>
                </a:cubicBezTo>
                <a:cubicBezTo>
                  <a:pt x="4" y="130"/>
                  <a:pt x="1" y="107"/>
                  <a:pt x="12" y="90"/>
                </a:cubicBezTo>
                <a:cubicBezTo>
                  <a:pt x="19" y="79"/>
                  <a:pt x="36" y="81"/>
                  <a:pt x="48" y="78"/>
                </a:cubicBezTo>
                <a:cubicBezTo>
                  <a:pt x="153" y="48"/>
                  <a:pt x="46" y="83"/>
                  <a:pt x="132" y="54"/>
                </a:cubicBezTo>
                <a:cubicBezTo>
                  <a:pt x="333" y="64"/>
                  <a:pt x="374" y="0"/>
                  <a:pt x="420" y="138"/>
                </a:cubicBezTo>
                <a:cubicBezTo>
                  <a:pt x="410" y="167"/>
                  <a:pt x="407" y="187"/>
                  <a:pt x="384" y="210"/>
                </a:cubicBezTo>
                <a:cubicBezTo>
                  <a:pt x="345" y="249"/>
                  <a:pt x="348" y="216"/>
                  <a:pt x="348" y="246"/>
                </a:cubicBezTo>
              </a:path>
            </a:pathLst>
          </a:custGeom>
          <a:noFill/>
          <a:ln w="28575" cap="flat" cmpd="sng">
            <a:solidFill>
              <a:schemeClr val="accent1"/>
            </a:solidFill>
            <a:prstDash val="solid"/>
            <a:miter lim="800000"/>
            <a:headEnd/>
            <a:tailEnd/>
          </a:ln>
          <a:effectLst/>
        </p:spPr>
        <p:txBody>
          <a:bodyPr wrap="none" anchor="ctr"/>
          <a:lstStyle/>
          <a:p>
            <a:pPr>
              <a:defRPr/>
            </a:pPr>
            <a:endParaRPr lang="zh-CN" altLang="en-US"/>
          </a:p>
        </p:txBody>
      </p:sp>
      <p:sp>
        <p:nvSpPr>
          <p:cNvPr id="656427" name="Text Box 43"/>
          <p:cNvSpPr txBox="1">
            <a:spLocks noChangeArrowheads="1"/>
          </p:cNvSpPr>
          <p:nvPr/>
        </p:nvSpPr>
        <p:spPr bwMode="auto">
          <a:xfrm>
            <a:off x="6654800" y="5334000"/>
            <a:ext cx="762000" cy="425450"/>
          </a:xfrm>
          <a:prstGeom prst="rect">
            <a:avLst/>
          </a:prstGeom>
          <a:noFill/>
          <a:ln w="28575">
            <a:solidFill>
              <a:srgbClr val="FF99FF"/>
            </a:solidFill>
            <a:miter lim="800000"/>
            <a:headEnd/>
            <a:tailEnd/>
          </a:ln>
          <a:effectLst/>
        </p:spPr>
        <p:txBody>
          <a:bodyPr>
            <a:spAutoFit/>
          </a:bodyPr>
          <a:lstStyle/>
          <a:p>
            <a:pPr eaLnBrk="1" hangingPunct="1">
              <a:lnSpc>
                <a:spcPct val="100000"/>
              </a:lnSpc>
              <a:spcBef>
                <a:spcPct val="50000"/>
              </a:spcBef>
              <a:spcAft>
                <a:spcPct val="0"/>
              </a:spcAft>
              <a:buClrTx/>
              <a:buSzTx/>
              <a:buFontTx/>
              <a:buNone/>
              <a:defRPr/>
            </a:pPr>
            <a:r>
              <a:rPr kumimoji="1" lang="zh-CN" altLang="en-US" sz="2000" b="1">
                <a:solidFill>
                  <a:schemeClr val="tx2"/>
                </a:solidFill>
                <a:effectLst>
                  <a:outerShdw blurRad="38100" dist="38100" dir="2700000" algn="tl">
                    <a:srgbClr val="C0C0C0"/>
                  </a:outerShdw>
                </a:effectLst>
                <a:latin typeface="Tahoma" pitchFamily="34" charset="0"/>
              </a:rPr>
              <a:t>扇入</a:t>
            </a:r>
          </a:p>
        </p:txBody>
      </p:sp>
    </p:spTree>
  </p:cSld>
  <p:clrMapOvr>
    <a:masterClrMapping/>
  </p:clrMapOvr>
  <p:transition>
    <p:randomBar dir="ver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Text Box 2"/>
          <p:cNvSpPr txBox="1">
            <a:spLocks noChangeArrowheads="1"/>
          </p:cNvSpPr>
          <p:nvPr/>
        </p:nvSpPr>
        <p:spPr bwMode="auto">
          <a:xfrm>
            <a:off x="4481513" y="1143000"/>
            <a:ext cx="4586287" cy="822325"/>
          </a:xfrm>
          <a:prstGeom prst="rect">
            <a:avLst/>
          </a:prstGeom>
          <a:noFill/>
          <a:ln w="9525">
            <a:noFill/>
            <a:miter lim="800000"/>
            <a:headEnd/>
            <a:tailEnd/>
          </a:ln>
          <a:effectLst/>
        </p:spPr>
        <p:txBody>
          <a:bodyPr lIns="90000" tIns="46800" rIns="90000" bIns="46800">
            <a:spAutoFit/>
          </a:bodyPr>
          <a:lstStyle/>
          <a:p>
            <a:pPr eaLnBrk="1" hangingPunct="1">
              <a:lnSpc>
                <a:spcPct val="100000"/>
              </a:lnSpc>
              <a:spcBef>
                <a:spcPct val="50000"/>
              </a:spcBef>
              <a:spcAft>
                <a:spcPct val="0"/>
              </a:spcAft>
              <a:buClrTx/>
              <a:buSzTx/>
              <a:buFontTx/>
              <a:buNone/>
              <a:defRPr/>
            </a:pPr>
            <a:r>
              <a:rPr kumimoji="1" lang="zh-CN" altLang="en-US" sz="2400" b="1">
                <a:solidFill>
                  <a:schemeClr val="tx2"/>
                </a:solidFill>
                <a:effectLst>
                  <a:outerShdw blurRad="38100" dist="38100" dir="2700000" algn="tl">
                    <a:srgbClr val="C0C0C0"/>
                  </a:outerShdw>
                </a:effectLst>
                <a:latin typeface="Tahoma" pitchFamily="34" charset="0"/>
              </a:rPr>
              <a:t>结构划分：通过输入、处理和输出判断控制结构是否合理。</a:t>
            </a:r>
          </a:p>
        </p:txBody>
      </p:sp>
      <p:sp>
        <p:nvSpPr>
          <p:cNvPr id="657411" name="Text Box 3"/>
          <p:cNvSpPr txBox="1">
            <a:spLocks noChangeArrowheads="1"/>
          </p:cNvSpPr>
          <p:nvPr/>
        </p:nvSpPr>
        <p:spPr bwMode="auto">
          <a:xfrm>
            <a:off x="2752725" y="3427413"/>
            <a:ext cx="457200" cy="222250"/>
          </a:xfrm>
          <a:prstGeom prst="rect">
            <a:avLst/>
          </a:prstGeom>
          <a:noFill/>
          <a:ln w="9525">
            <a:solidFill>
              <a:schemeClr val="tx1"/>
            </a:solidFill>
            <a:miter lim="800000"/>
            <a:headEnd/>
            <a:tailEnd/>
          </a:ln>
          <a:effectLst/>
        </p:spPr>
        <p:txBody>
          <a:bodyPr lIns="90000" tIns="0" rIns="90000" bIns="0">
            <a:spAutoFit/>
          </a:bodyPr>
          <a:lstStyle/>
          <a:p>
            <a:pPr eaLnBrk="1" hangingPunct="1">
              <a:lnSpc>
                <a:spcPct val="100000"/>
              </a:lnSpc>
              <a:spcBef>
                <a:spcPct val="50000"/>
              </a:spcBef>
              <a:spcAft>
                <a:spcPct val="0"/>
              </a:spcAft>
              <a:buClrTx/>
              <a:buSzTx/>
              <a:buFontTx/>
              <a:buNone/>
              <a:defRPr/>
            </a:pPr>
            <a:r>
              <a:rPr kumimoji="1" lang="en-US" altLang="zh-CN" b="1">
                <a:solidFill>
                  <a:schemeClr val="tx1"/>
                </a:solidFill>
                <a:effectLst>
                  <a:outerShdw blurRad="38100" dist="38100" dir="2700000" algn="tl">
                    <a:srgbClr val="C0C0C0"/>
                  </a:outerShdw>
                </a:effectLst>
                <a:latin typeface="Tahoma" pitchFamily="34" charset="0"/>
              </a:rPr>
              <a:t> </a:t>
            </a:r>
          </a:p>
        </p:txBody>
      </p:sp>
      <p:sp>
        <p:nvSpPr>
          <p:cNvPr id="657412" name="Text Box 4"/>
          <p:cNvSpPr txBox="1">
            <a:spLocks noChangeArrowheads="1"/>
          </p:cNvSpPr>
          <p:nvPr/>
        </p:nvSpPr>
        <p:spPr bwMode="auto">
          <a:xfrm>
            <a:off x="4352925" y="2741613"/>
            <a:ext cx="457200" cy="222250"/>
          </a:xfrm>
          <a:prstGeom prst="rect">
            <a:avLst/>
          </a:prstGeom>
          <a:noFill/>
          <a:ln w="9525">
            <a:solidFill>
              <a:schemeClr val="tx1"/>
            </a:solidFill>
            <a:miter lim="800000"/>
            <a:headEnd/>
            <a:tailEnd/>
          </a:ln>
          <a:effectLst/>
        </p:spPr>
        <p:txBody>
          <a:bodyPr lIns="90000" tIns="0" rIns="90000" bIns="0">
            <a:spAutoFit/>
          </a:bodyPr>
          <a:lstStyle/>
          <a:p>
            <a:pPr eaLnBrk="1" hangingPunct="1">
              <a:lnSpc>
                <a:spcPct val="100000"/>
              </a:lnSpc>
              <a:spcBef>
                <a:spcPct val="50000"/>
              </a:spcBef>
              <a:spcAft>
                <a:spcPct val="0"/>
              </a:spcAft>
              <a:buClrTx/>
              <a:buSzTx/>
              <a:buFontTx/>
              <a:buNone/>
              <a:defRPr/>
            </a:pPr>
            <a:r>
              <a:rPr kumimoji="1" lang="en-US" altLang="zh-CN" b="1">
                <a:solidFill>
                  <a:schemeClr val="tx1"/>
                </a:solidFill>
                <a:effectLst>
                  <a:outerShdw blurRad="38100" dist="38100" dir="2700000" algn="tl">
                    <a:srgbClr val="C0C0C0"/>
                  </a:outerShdw>
                </a:effectLst>
                <a:latin typeface="Tahoma" pitchFamily="34" charset="0"/>
              </a:rPr>
              <a:t> </a:t>
            </a:r>
          </a:p>
        </p:txBody>
      </p:sp>
      <p:sp>
        <p:nvSpPr>
          <p:cNvPr id="657413" name="Text Box 5"/>
          <p:cNvSpPr txBox="1">
            <a:spLocks noChangeArrowheads="1"/>
          </p:cNvSpPr>
          <p:nvPr/>
        </p:nvSpPr>
        <p:spPr bwMode="auto">
          <a:xfrm>
            <a:off x="6029325" y="3433763"/>
            <a:ext cx="457200" cy="222250"/>
          </a:xfrm>
          <a:prstGeom prst="rect">
            <a:avLst/>
          </a:prstGeom>
          <a:noFill/>
          <a:ln w="9525">
            <a:solidFill>
              <a:schemeClr val="tx1"/>
            </a:solidFill>
            <a:miter lim="800000"/>
            <a:headEnd/>
            <a:tailEnd/>
          </a:ln>
          <a:effectLst/>
        </p:spPr>
        <p:txBody>
          <a:bodyPr lIns="90000" tIns="0" rIns="90000" bIns="0">
            <a:spAutoFit/>
          </a:bodyPr>
          <a:lstStyle/>
          <a:p>
            <a:pPr eaLnBrk="1" hangingPunct="1">
              <a:lnSpc>
                <a:spcPct val="100000"/>
              </a:lnSpc>
              <a:spcBef>
                <a:spcPct val="50000"/>
              </a:spcBef>
              <a:spcAft>
                <a:spcPct val="0"/>
              </a:spcAft>
              <a:buClrTx/>
              <a:buSzTx/>
              <a:buFontTx/>
              <a:buNone/>
              <a:defRPr/>
            </a:pPr>
            <a:r>
              <a:rPr kumimoji="1" lang="en-US" altLang="zh-CN" b="1">
                <a:solidFill>
                  <a:schemeClr val="tx1"/>
                </a:solidFill>
                <a:effectLst>
                  <a:outerShdw blurRad="38100" dist="38100" dir="2700000" algn="tl">
                    <a:srgbClr val="C0C0C0"/>
                  </a:outerShdw>
                </a:effectLst>
                <a:latin typeface="Tahoma" pitchFamily="34" charset="0"/>
              </a:rPr>
              <a:t> </a:t>
            </a:r>
          </a:p>
        </p:txBody>
      </p:sp>
      <p:sp>
        <p:nvSpPr>
          <p:cNvPr id="657414" name="Text Box 6"/>
          <p:cNvSpPr txBox="1">
            <a:spLocks noChangeArrowheads="1"/>
          </p:cNvSpPr>
          <p:nvPr/>
        </p:nvSpPr>
        <p:spPr bwMode="auto">
          <a:xfrm>
            <a:off x="2447925" y="3960813"/>
            <a:ext cx="457200" cy="222250"/>
          </a:xfrm>
          <a:prstGeom prst="rect">
            <a:avLst/>
          </a:prstGeom>
          <a:noFill/>
          <a:ln w="9525">
            <a:solidFill>
              <a:schemeClr val="tx1"/>
            </a:solidFill>
            <a:miter lim="800000"/>
            <a:headEnd/>
            <a:tailEnd/>
          </a:ln>
          <a:effectLst/>
        </p:spPr>
        <p:txBody>
          <a:bodyPr lIns="90000" tIns="0" rIns="90000" bIns="0">
            <a:spAutoFit/>
          </a:bodyPr>
          <a:lstStyle/>
          <a:p>
            <a:pPr eaLnBrk="1" hangingPunct="1">
              <a:lnSpc>
                <a:spcPct val="100000"/>
              </a:lnSpc>
              <a:spcBef>
                <a:spcPct val="50000"/>
              </a:spcBef>
              <a:spcAft>
                <a:spcPct val="0"/>
              </a:spcAft>
              <a:buClrTx/>
              <a:buSzTx/>
              <a:buFontTx/>
              <a:buNone/>
              <a:defRPr/>
            </a:pPr>
            <a:r>
              <a:rPr kumimoji="1" lang="en-US" altLang="zh-CN" b="1">
                <a:solidFill>
                  <a:schemeClr val="tx1"/>
                </a:solidFill>
                <a:effectLst>
                  <a:outerShdw blurRad="38100" dist="38100" dir="2700000" algn="tl">
                    <a:srgbClr val="C0C0C0"/>
                  </a:outerShdw>
                </a:effectLst>
                <a:latin typeface="Tahoma" pitchFamily="34" charset="0"/>
              </a:rPr>
              <a:t> </a:t>
            </a:r>
          </a:p>
        </p:txBody>
      </p:sp>
      <p:sp>
        <p:nvSpPr>
          <p:cNvPr id="657415" name="Text Box 7"/>
          <p:cNvSpPr txBox="1">
            <a:spLocks noChangeArrowheads="1"/>
          </p:cNvSpPr>
          <p:nvPr/>
        </p:nvSpPr>
        <p:spPr bwMode="auto">
          <a:xfrm>
            <a:off x="3057525" y="3960813"/>
            <a:ext cx="457200" cy="222250"/>
          </a:xfrm>
          <a:prstGeom prst="rect">
            <a:avLst/>
          </a:prstGeom>
          <a:noFill/>
          <a:ln w="9525">
            <a:solidFill>
              <a:schemeClr val="tx1"/>
            </a:solidFill>
            <a:miter lim="800000"/>
            <a:headEnd/>
            <a:tailEnd/>
          </a:ln>
          <a:effectLst/>
        </p:spPr>
        <p:txBody>
          <a:bodyPr lIns="90000" tIns="0" rIns="90000" bIns="0">
            <a:spAutoFit/>
          </a:bodyPr>
          <a:lstStyle/>
          <a:p>
            <a:pPr eaLnBrk="1" hangingPunct="1">
              <a:lnSpc>
                <a:spcPct val="100000"/>
              </a:lnSpc>
              <a:spcBef>
                <a:spcPct val="50000"/>
              </a:spcBef>
              <a:spcAft>
                <a:spcPct val="0"/>
              </a:spcAft>
              <a:buClrTx/>
              <a:buSzTx/>
              <a:buFontTx/>
              <a:buNone/>
              <a:defRPr/>
            </a:pPr>
            <a:r>
              <a:rPr kumimoji="1" lang="en-US" altLang="zh-CN" b="1">
                <a:solidFill>
                  <a:schemeClr val="tx1"/>
                </a:solidFill>
                <a:effectLst>
                  <a:outerShdw blurRad="38100" dist="38100" dir="2700000" algn="tl">
                    <a:srgbClr val="C0C0C0"/>
                  </a:outerShdw>
                </a:effectLst>
                <a:latin typeface="Tahoma" pitchFamily="34" charset="0"/>
              </a:rPr>
              <a:t> </a:t>
            </a:r>
          </a:p>
        </p:txBody>
      </p:sp>
      <p:sp>
        <p:nvSpPr>
          <p:cNvPr id="657416" name="Text Box 8"/>
          <p:cNvSpPr txBox="1">
            <a:spLocks noChangeArrowheads="1"/>
          </p:cNvSpPr>
          <p:nvPr/>
        </p:nvSpPr>
        <p:spPr bwMode="auto">
          <a:xfrm>
            <a:off x="4352925" y="3433763"/>
            <a:ext cx="457200" cy="222250"/>
          </a:xfrm>
          <a:prstGeom prst="rect">
            <a:avLst/>
          </a:prstGeom>
          <a:noFill/>
          <a:ln w="9525">
            <a:solidFill>
              <a:schemeClr val="tx1"/>
            </a:solidFill>
            <a:miter lim="800000"/>
            <a:headEnd/>
            <a:tailEnd/>
          </a:ln>
          <a:effectLst/>
        </p:spPr>
        <p:txBody>
          <a:bodyPr lIns="90000" tIns="0" rIns="90000" bIns="0">
            <a:spAutoFit/>
          </a:bodyPr>
          <a:lstStyle/>
          <a:p>
            <a:pPr eaLnBrk="1" hangingPunct="1">
              <a:lnSpc>
                <a:spcPct val="100000"/>
              </a:lnSpc>
              <a:spcBef>
                <a:spcPct val="50000"/>
              </a:spcBef>
              <a:spcAft>
                <a:spcPct val="0"/>
              </a:spcAft>
              <a:buClrTx/>
              <a:buSzTx/>
              <a:buFontTx/>
              <a:buNone/>
              <a:defRPr/>
            </a:pPr>
            <a:r>
              <a:rPr kumimoji="1" lang="en-US" altLang="zh-CN" b="1">
                <a:solidFill>
                  <a:schemeClr val="tx1"/>
                </a:solidFill>
                <a:effectLst>
                  <a:outerShdw blurRad="38100" dist="38100" dir="2700000" algn="tl">
                    <a:srgbClr val="C0C0C0"/>
                  </a:outerShdw>
                </a:effectLst>
                <a:latin typeface="Tahoma" pitchFamily="34" charset="0"/>
              </a:rPr>
              <a:t> </a:t>
            </a:r>
          </a:p>
        </p:txBody>
      </p:sp>
      <p:sp>
        <p:nvSpPr>
          <p:cNvPr id="657417" name="Text Box 9"/>
          <p:cNvSpPr txBox="1">
            <a:spLocks noChangeArrowheads="1"/>
          </p:cNvSpPr>
          <p:nvPr/>
        </p:nvSpPr>
        <p:spPr bwMode="auto">
          <a:xfrm>
            <a:off x="5648325" y="3967163"/>
            <a:ext cx="457200" cy="222250"/>
          </a:xfrm>
          <a:prstGeom prst="rect">
            <a:avLst/>
          </a:prstGeom>
          <a:noFill/>
          <a:ln w="9525">
            <a:solidFill>
              <a:schemeClr val="tx1"/>
            </a:solidFill>
            <a:miter lim="800000"/>
            <a:headEnd/>
            <a:tailEnd/>
          </a:ln>
          <a:effectLst/>
        </p:spPr>
        <p:txBody>
          <a:bodyPr lIns="90000" tIns="0" rIns="90000" bIns="0">
            <a:spAutoFit/>
          </a:bodyPr>
          <a:lstStyle/>
          <a:p>
            <a:pPr eaLnBrk="1" hangingPunct="1">
              <a:lnSpc>
                <a:spcPct val="100000"/>
              </a:lnSpc>
              <a:spcBef>
                <a:spcPct val="50000"/>
              </a:spcBef>
              <a:spcAft>
                <a:spcPct val="0"/>
              </a:spcAft>
              <a:buClrTx/>
              <a:buSzTx/>
              <a:buFontTx/>
              <a:buNone/>
              <a:defRPr/>
            </a:pPr>
            <a:r>
              <a:rPr kumimoji="1" lang="en-US" altLang="zh-CN" b="1">
                <a:solidFill>
                  <a:schemeClr val="tx1"/>
                </a:solidFill>
                <a:effectLst>
                  <a:outerShdw blurRad="38100" dist="38100" dir="2700000" algn="tl">
                    <a:srgbClr val="C0C0C0"/>
                  </a:outerShdw>
                </a:effectLst>
                <a:latin typeface="Tahoma" pitchFamily="34" charset="0"/>
              </a:rPr>
              <a:t>  </a:t>
            </a:r>
          </a:p>
        </p:txBody>
      </p:sp>
      <p:sp>
        <p:nvSpPr>
          <p:cNvPr id="657418" name="Text Box 10"/>
          <p:cNvSpPr txBox="1">
            <a:spLocks noChangeArrowheads="1"/>
          </p:cNvSpPr>
          <p:nvPr/>
        </p:nvSpPr>
        <p:spPr bwMode="auto">
          <a:xfrm>
            <a:off x="6257925" y="3967163"/>
            <a:ext cx="457200" cy="222250"/>
          </a:xfrm>
          <a:prstGeom prst="rect">
            <a:avLst/>
          </a:prstGeom>
          <a:noFill/>
          <a:ln w="9525">
            <a:solidFill>
              <a:schemeClr val="tx1"/>
            </a:solidFill>
            <a:miter lim="800000"/>
            <a:headEnd/>
            <a:tailEnd/>
          </a:ln>
          <a:effectLst/>
        </p:spPr>
        <p:txBody>
          <a:bodyPr lIns="90000" tIns="0" rIns="90000" bIns="0">
            <a:spAutoFit/>
          </a:bodyPr>
          <a:lstStyle/>
          <a:p>
            <a:pPr eaLnBrk="1" hangingPunct="1">
              <a:lnSpc>
                <a:spcPct val="100000"/>
              </a:lnSpc>
              <a:spcBef>
                <a:spcPct val="50000"/>
              </a:spcBef>
              <a:spcAft>
                <a:spcPct val="0"/>
              </a:spcAft>
              <a:buClrTx/>
              <a:buSzTx/>
              <a:buFontTx/>
              <a:buNone/>
              <a:defRPr/>
            </a:pPr>
            <a:r>
              <a:rPr kumimoji="1" lang="en-US" altLang="zh-CN" b="1">
                <a:solidFill>
                  <a:schemeClr val="tx1"/>
                </a:solidFill>
                <a:effectLst>
                  <a:outerShdw blurRad="38100" dist="38100" dir="2700000" algn="tl">
                    <a:srgbClr val="C0C0C0"/>
                  </a:outerShdw>
                </a:effectLst>
                <a:latin typeface="Tahoma" pitchFamily="34" charset="0"/>
              </a:rPr>
              <a:t> </a:t>
            </a:r>
          </a:p>
        </p:txBody>
      </p:sp>
      <p:sp>
        <p:nvSpPr>
          <p:cNvPr id="657419" name="Text Box 11"/>
          <p:cNvSpPr txBox="1">
            <a:spLocks noChangeArrowheads="1"/>
          </p:cNvSpPr>
          <p:nvPr/>
        </p:nvSpPr>
        <p:spPr bwMode="auto">
          <a:xfrm>
            <a:off x="2752725" y="4494213"/>
            <a:ext cx="457200" cy="222250"/>
          </a:xfrm>
          <a:prstGeom prst="rect">
            <a:avLst/>
          </a:prstGeom>
          <a:noFill/>
          <a:ln w="9525">
            <a:solidFill>
              <a:schemeClr val="tx1"/>
            </a:solidFill>
            <a:miter lim="800000"/>
            <a:headEnd/>
            <a:tailEnd/>
          </a:ln>
          <a:effectLst/>
        </p:spPr>
        <p:txBody>
          <a:bodyPr lIns="90000" tIns="0" rIns="90000" bIns="0">
            <a:spAutoFit/>
          </a:bodyPr>
          <a:lstStyle/>
          <a:p>
            <a:pPr eaLnBrk="1" hangingPunct="1">
              <a:lnSpc>
                <a:spcPct val="100000"/>
              </a:lnSpc>
              <a:spcBef>
                <a:spcPct val="50000"/>
              </a:spcBef>
              <a:spcAft>
                <a:spcPct val="0"/>
              </a:spcAft>
              <a:buClrTx/>
              <a:buSzTx/>
              <a:buFontTx/>
              <a:buNone/>
              <a:defRPr/>
            </a:pPr>
            <a:r>
              <a:rPr kumimoji="1" lang="en-US" altLang="zh-CN" b="1">
                <a:solidFill>
                  <a:schemeClr val="tx1"/>
                </a:solidFill>
                <a:effectLst>
                  <a:outerShdw blurRad="38100" dist="38100" dir="2700000" algn="tl">
                    <a:srgbClr val="C0C0C0"/>
                  </a:outerShdw>
                </a:effectLst>
                <a:latin typeface="Tahoma" pitchFamily="34" charset="0"/>
              </a:rPr>
              <a:t> </a:t>
            </a:r>
          </a:p>
        </p:txBody>
      </p:sp>
      <p:sp>
        <p:nvSpPr>
          <p:cNvPr id="657420" name="Text Box 12"/>
          <p:cNvSpPr txBox="1">
            <a:spLocks noChangeArrowheads="1"/>
          </p:cNvSpPr>
          <p:nvPr/>
        </p:nvSpPr>
        <p:spPr bwMode="auto">
          <a:xfrm>
            <a:off x="2066925" y="4460875"/>
            <a:ext cx="457200" cy="222250"/>
          </a:xfrm>
          <a:prstGeom prst="rect">
            <a:avLst/>
          </a:prstGeom>
          <a:noFill/>
          <a:ln w="9525">
            <a:solidFill>
              <a:schemeClr val="tx1"/>
            </a:solidFill>
            <a:miter lim="800000"/>
            <a:headEnd/>
            <a:tailEnd/>
          </a:ln>
          <a:effectLst/>
        </p:spPr>
        <p:txBody>
          <a:bodyPr lIns="90000" tIns="0" rIns="90000" bIns="0">
            <a:spAutoFit/>
          </a:bodyPr>
          <a:lstStyle/>
          <a:p>
            <a:pPr eaLnBrk="1" hangingPunct="1">
              <a:lnSpc>
                <a:spcPct val="100000"/>
              </a:lnSpc>
              <a:spcBef>
                <a:spcPct val="50000"/>
              </a:spcBef>
              <a:spcAft>
                <a:spcPct val="0"/>
              </a:spcAft>
              <a:buClrTx/>
              <a:buSzTx/>
              <a:buFontTx/>
              <a:buNone/>
              <a:defRPr/>
            </a:pPr>
            <a:r>
              <a:rPr kumimoji="1" lang="en-US" altLang="zh-CN" b="1">
                <a:solidFill>
                  <a:schemeClr val="tx1"/>
                </a:solidFill>
                <a:effectLst>
                  <a:outerShdw blurRad="38100" dist="38100" dir="2700000" algn="tl">
                    <a:srgbClr val="C0C0C0"/>
                  </a:outerShdw>
                </a:effectLst>
                <a:latin typeface="Tahoma" pitchFamily="34" charset="0"/>
              </a:rPr>
              <a:t> </a:t>
            </a:r>
          </a:p>
        </p:txBody>
      </p:sp>
      <p:sp>
        <p:nvSpPr>
          <p:cNvPr id="657421" name="Text Box 13"/>
          <p:cNvSpPr txBox="1">
            <a:spLocks noChangeArrowheads="1"/>
          </p:cNvSpPr>
          <p:nvPr/>
        </p:nvSpPr>
        <p:spPr bwMode="auto">
          <a:xfrm>
            <a:off x="4352925" y="3884613"/>
            <a:ext cx="457200" cy="222250"/>
          </a:xfrm>
          <a:prstGeom prst="rect">
            <a:avLst/>
          </a:prstGeom>
          <a:noFill/>
          <a:ln w="9525">
            <a:solidFill>
              <a:schemeClr val="tx1"/>
            </a:solidFill>
            <a:miter lim="800000"/>
            <a:headEnd/>
            <a:tailEnd/>
          </a:ln>
          <a:effectLst/>
        </p:spPr>
        <p:txBody>
          <a:bodyPr lIns="90000" tIns="0" rIns="90000" bIns="0">
            <a:spAutoFit/>
          </a:bodyPr>
          <a:lstStyle/>
          <a:p>
            <a:pPr eaLnBrk="1" hangingPunct="1">
              <a:lnSpc>
                <a:spcPct val="100000"/>
              </a:lnSpc>
              <a:spcBef>
                <a:spcPct val="50000"/>
              </a:spcBef>
              <a:spcAft>
                <a:spcPct val="0"/>
              </a:spcAft>
              <a:buClrTx/>
              <a:buSzTx/>
              <a:buFontTx/>
              <a:buNone/>
              <a:defRPr/>
            </a:pPr>
            <a:r>
              <a:rPr kumimoji="1" lang="en-US" altLang="zh-CN" b="1">
                <a:solidFill>
                  <a:schemeClr val="tx1"/>
                </a:solidFill>
                <a:effectLst>
                  <a:outerShdw blurRad="38100" dist="38100" dir="2700000" algn="tl">
                    <a:srgbClr val="C0C0C0"/>
                  </a:outerShdw>
                </a:effectLst>
                <a:latin typeface="Tahoma" pitchFamily="34" charset="0"/>
              </a:rPr>
              <a:t> </a:t>
            </a:r>
          </a:p>
        </p:txBody>
      </p:sp>
      <p:sp>
        <p:nvSpPr>
          <p:cNvPr id="657422" name="Text Box 14"/>
          <p:cNvSpPr txBox="1">
            <a:spLocks noChangeArrowheads="1"/>
          </p:cNvSpPr>
          <p:nvPr/>
        </p:nvSpPr>
        <p:spPr bwMode="auto">
          <a:xfrm>
            <a:off x="6181725" y="4500563"/>
            <a:ext cx="457200" cy="222250"/>
          </a:xfrm>
          <a:prstGeom prst="rect">
            <a:avLst/>
          </a:prstGeom>
          <a:noFill/>
          <a:ln w="9525">
            <a:solidFill>
              <a:schemeClr val="tx1"/>
            </a:solidFill>
            <a:miter lim="800000"/>
            <a:headEnd/>
            <a:tailEnd/>
          </a:ln>
          <a:effectLst/>
        </p:spPr>
        <p:txBody>
          <a:bodyPr lIns="90000" tIns="0" rIns="90000" bIns="0">
            <a:spAutoFit/>
          </a:bodyPr>
          <a:lstStyle/>
          <a:p>
            <a:pPr eaLnBrk="1" hangingPunct="1">
              <a:lnSpc>
                <a:spcPct val="100000"/>
              </a:lnSpc>
              <a:spcBef>
                <a:spcPct val="50000"/>
              </a:spcBef>
              <a:spcAft>
                <a:spcPct val="0"/>
              </a:spcAft>
              <a:buClrTx/>
              <a:buSzTx/>
              <a:buFontTx/>
              <a:buNone/>
              <a:defRPr/>
            </a:pPr>
            <a:r>
              <a:rPr kumimoji="1" lang="en-US" altLang="zh-CN" b="1">
                <a:solidFill>
                  <a:schemeClr val="tx1"/>
                </a:solidFill>
                <a:effectLst>
                  <a:outerShdw blurRad="38100" dist="38100" dir="2700000" algn="tl">
                    <a:srgbClr val="C0C0C0"/>
                  </a:outerShdw>
                </a:effectLst>
                <a:latin typeface="Tahoma" pitchFamily="34" charset="0"/>
              </a:rPr>
              <a:t> </a:t>
            </a:r>
          </a:p>
        </p:txBody>
      </p:sp>
      <p:sp>
        <p:nvSpPr>
          <p:cNvPr id="657423" name="Text Box 15"/>
          <p:cNvSpPr txBox="1">
            <a:spLocks noChangeArrowheads="1"/>
          </p:cNvSpPr>
          <p:nvPr/>
        </p:nvSpPr>
        <p:spPr bwMode="auto">
          <a:xfrm>
            <a:off x="6791325" y="4500563"/>
            <a:ext cx="457200" cy="222250"/>
          </a:xfrm>
          <a:prstGeom prst="rect">
            <a:avLst/>
          </a:prstGeom>
          <a:noFill/>
          <a:ln w="9525">
            <a:solidFill>
              <a:schemeClr val="tx1"/>
            </a:solidFill>
            <a:miter lim="800000"/>
            <a:headEnd/>
            <a:tailEnd/>
          </a:ln>
          <a:effectLst/>
        </p:spPr>
        <p:txBody>
          <a:bodyPr lIns="90000" tIns="0" rIns="90000" bIns="0">
            <a:spAutoFit/>
          </a:bodyPr>
          <a:lstStyle/>
          <a:p>
            <a:pPr eaLnBrk="1" hangingPunct="1">
              <a:lnSpc>
                <a:spcPct val="100000"/>
              </a:lnSpc>
              <a:spcBef>
                <a:spcPct val="50000"/>
              </a:spcBef>
              <a:spcAft>
                <a:spcPct val="0"/>
              </a:spcAft>
              <a:buClrTx/>
              <a:buSzTx/>
              <a:buFontTx/>
              <a:buNone/>
              <a:defRPr/>
            </a:pPr>
            <a:r>
              <a:rPr kumimoji="1" lang="en-US" altLang="zh-CN" b="1">
                <a:solidFill>
                  <a:schemeClr val="tx1"/>
                </a:solidFill>
                <a:effectLst>
                  <a:outerShdw blurRad="38100" dist="38100" dir="2700000" algn="tl">
                    <a:srgbClr val="C0C0C0"/>
                  </a:outerShdw>
                </a:effectLst>
                <a:latin typeface="Tahoma" pitchFamily="34" charset="0"/>
              </a:rPr>
              <a:t> </a:t>
            </a:r>
          </a:p>
        </p:txBody>
      </p:sp>
      <p:sp>
        <p:nvSpPr>
          <p:cNvPr id="657424" name="Text Box 16"/>
          <p:cNvSpPr txBox="1">
            <a:spLocks noChangeArrowheads="1"/>
          </p:cNvSpPr>
          <p:nvPr/>
        </p:nvSpPr>
        <p:spPr bwMode="auto">
          <a:xfrm>
            <a:off x="3743325" y="3884613"/>
            <a:ext cx="457200" cy="222250"/>
          </a:xfrm>
          <a:prstGeom prst="rect">
            <a:avLst/>
          </a:prstGeom>
          <a:noFill/>
          <a:ln w="9525">
            <a:solidFill>
              <a:schemeClr val="tx1"/>
            </a:solidFill>
            <a:miter lim="800000"/>
            <a:headEnd/>
            <a:tailEnd/>
          </a:ln>
          <a:effectLst/>
        </p:spPr>
        <p:txBody>
          <a:bodyPr lIns="90000" tIns="0" rIns="90000" bIns="0">
            <a:spAutoFit/>
          </a:bodyPr>
          <a:lstStyle/>
          <a:p>
            <a:pPr eaLnBrk="1" hangingPunct="1">
              <a:lnSpc>
                <a:spcPct val="100000"/>
              </a:lnSpc>
              <a:spcBef>
                <a:spcPct val="50000"/>
              </a:spcBef>
              <a:spcAft>
                <a:spcPct val="0"/>
              </a:spcAft>
              <a:buClrTx/>
              <a:buSzTx/>
              <a:buFontTx/>
              <a:buNone/>
              <a:defRPr/>
            </a:pPr>
            <a:r>
              <a:rPr kumimoji="1" lang="en-US" altLang="zh-CN" b="1">
                <a:solidFill>
                  <a:schemeClr val="tx1"/>
                </a:solidFill>
                <a:effectLst>
                  <a:outerShdw blurRad="38100" dist="38100" dir="2700000" algn="tl">
                    <a:srgbClr val="C0C0C0"/>
                  </a:outerShdw>
                </a:effectLst>
                <a:latin typeface="Tahoma" pitchFamily="34" charset="0"/>
              </a:rPr>
              <a:t> </a:t>
            </a:r>
          </a:p>
        </p:txBody>
      </p:sp>
      <p:sp>
        <p:nvSpPr>
          <p:cNvPr id="657425" name="Line 17"/>
          <p:cNvSpPr>
            <a:spLocks noChangeShapeType="1"/>
          </p:cNvSpPr>
          <p:nvPr/>
        </p:nvSpPr>
        <p:spPr bwMode="auto">
          <a:xfrm flipH="1">
            <a:off x="2600325" y="3656013"/>
            <a:ext cx="304800" cy="304800"/>
          </a:xfrm>
          <a:prstGeom prst="line">
            <a:avLst/>
          </a:prstGeom>
          <a:noFill/>
          <a:ln w="9525">
            <a:solidFill>
              <a:schemeClr val="tx1"/>
            </a:solidFill>
            <a:round/>
            <a:headEnd/>
            <a:tailEnd/>
          </a:ln>
          <a:effectLst/>
        </p:spPr>
        <p:txBody>
          <a:bodyPr lIns="90000" tIns="46800" rIns="90000" bIns="46800">
            <a:spAutoFit/>
          </a:bodyPr>
          <a:lstStyle/>
          <a:p>
            <a:pPr>
              <a:defRPr/>
            </a:pPr>
            <a:endParaRPr lang="zh-CN" altLang="en-US"/>
          </a:p>
        </p:txBody>
      </p:sp>
      <p:sp>
        <p:nvSpPr>
          <p:cNvPr id="657426" name="Line 18"/>
          <p:cNvSpPr>
            <a:spLocks noChangeShapeType="1"/>
          </p:cNvSpPr>
          <p:nvPr/>
        </p:nvSpPr>
        <p:spPr bwMode="auto">
          <a:xfrm>
            <a:off x="3133725" y="3656013"/>
            <a:ext cx="152400" cy="304800"/>
          </a:xfrm>
          <a:prstGeom prst="line">
            <a:avLst/>
          </a:prstGeom>
          <a:noFill/>
          <a:ln w="9525">
            <a:solidFill>
              <a:schemeClr val="tx1"/>
            </a:solidFill>
            <a:round/>
            <a:headEnd/>
            <a:tailEnd/>
          </a:ln>
          <a:effectLst/>
        </p:spPr>
        <p:txBody>
          <a:bodyPr lIns="90000" tIns="46800" rIns="90000" bIns="46800">
            <a:spAutoFit/>
          </a:bodyPr>
          <a:lstStyle/>
          <a:p>
            <a:pPr>
              <a:defRPr/>
            </a:pPr>
            <a:endParaRPr lang="zh-CN" altLang="en-US"/>
          </a:p>
        </p:txBody>
      </p:sp>
      <p:sp>
        <p:nvSpPr>
          <p:cNvPr id="657427" name="Line 19"/>
          <p:cNvSpPr>
            <a:spLocks noChangeShapeType="1"/>
          </p:cNvSpPr>
          <p:nvPr/>
        </p:nvSpPr>
        <p:spPr bwMode="auto">
          <a:xfrm>
            <a:off x="4581525" y="2970213"/>
            <a:ext cx="0" cy="457200"/>
          </a:xfrm>
          <a:prstGeom prst="line">
            <a:avLst/>
          </a:prstGeom>
          <a:noFill/>
          <a:ln w="9525">
            <a:solidFill>
              <a:schemeClr val="tx1"/>
            </a:solidFill>
            <a:round/>
            <a:headEnd/>
            <a:tailEnd/>
          </a:ln>
          <a:effectLst/>
        </p:spPr>
        <p:txBody>
          <a:bodyPr lIns="90000" tIns="46800" rIns="90000" bIns="46800">
            <a:spAutoFit/>
          </a:bodyPr>
          <a:lstStyle/>
          <a:p>
            <a:pPr>
              <a:defRPr/>
            </a:pPr>
            <a:endParaRPr lang="zh-CN" altLang="en-US"/>
          </a:p>
        </p:txBody>
      </p:sp>
      <p:sp>
        <p:nvSpPr>
          <p:cNvPr id="657428" name="Line 20"/>
          <p:cNvSpPr>
            <a:spLocks noChangeShapeType="1"/>
          </p:cNvSpPr>
          <p:nvPr/>
        </p:nvSpPr>
        <p:spPr bwMode="auto">
          <a:xfrm flipH="1">
            <a:off x="5953125" y="3656013"/>
            <a:ext cx="228600" cy="304800"/>
          </a:xfrm>
          <a:prstGeom prst="line">
            <a:avLst/>
          </a:prstGeom>
          <a:noFill/>
          <a:ln w="9525">
            <a:solidFill>
              <a:schemeClr val="tx1"/>
            </a:solidFill>
            <a:round/>
            <a:headEnd/>
            <a:tailEnd/>
          </a:ln>
          <a:effectLst/>
        </p:spPr>
        <p:txBody>
          <a:bodyPr lIns="90000" tIns="46800" rIns="90000" bIns="46800">
            <a:spAutoFit/>
          </a:bodyPr>
          <a:lstStyle/>
          <a:p>
            <a:pPr>
              <a:defRPr/>
            </a:pPr>
            <a:endParaRPr lang="zh-CN" altLang="en-US"/>
          </a:p>
        </p:txBody>
      </p:sp>
      <p:sp>
        <p:nvSpPr>
          <p:cNvPr id="657429" name="Line 21"/>
          <p:cNvSpPr>
            <a:spLocks noChangeShapeType="1"/>
          </p:cNvSpPr>
          <p:nvPr/>
        </p:nvSpPr>
        <p:spPr bwMode="auto">
          <a:xfrm>
            <a:off x="6334125" y="3656013"/>
            <a:ext cx="152400" cy="311150"/>
          </a:xfrm>
          <a:prstGeom prst="line">
            <a:avLst/>
          </a:prstGeom>
          <a:noFill/>
          <a:ln w="9525">
            <a:solidFill>
              <a:schemeClr val="tx1"/>
            </a:solidFill>
            <a:round/>
            <a:headEnd/>
            <a:tailEnd/>
          </a:ln>
          <a:effectLst/>
        </p:spPr>
        <p:txBody>
          <a:bodyPr lIns="90000" tIns="46800" rIns="90000" bIns="46800">
            <a:spAutoFit/>
          </a:bodyPr>
          <a:lstStyle/>
          <a:p>
            <a:pPr>
              <a:defRPr/>
            </a:pPr>
            <a:endParaRPr lang="zh-CN" altLang="en-US"/>
          </a:p>
        </p:txBody>
      </p:sp>
      <p:sp>
        <p:nvSpPr>
          <p:cNvPr id="657430" name="Line 22"/>
          <p:cNvSpPr>
            <a:spLocks noChangeShapeType="1"/>
          </p:cNvSpPr>
          <p:nvPr/>
        </p:nvSpPr>
        <p:spPr bwMode="auto">
          <a:xfrm flipH="1">
            <a:off x="2295525" y="4189413"/>
            <a:ext cx="228600" cy="304800"/>
          </a:xfrm>
          <a:prstGeom prst="line">
            <a:avLst/>
          </a:prstGeom>
          <a:noFill/>
          <a:ln w="9525">
            <a:solidFill>
              <a:schemeClr val="tx1"/>
            </a:solidFill>
            <a:round/>
            <a:headEnd/>
            <a:tailEnd/>
          </a:ln>
          <a:effectLst/>
        </p:spPr>
        <p:txBody>
          <a:bodyPr lIns="90000" tIns="46800" rIns="90000" bIns="46800">
            <a:spAutoFit/>
          </a:bodyPr>
          <a:lstStyle/>
          <a:p>
            <a:pPr>
              <a:defRPr/>
            </a:pPr>
            <a:endParaRPr lang="zh-CN" altLang="en-US"/>
          </a:p>
        </p:txBody>
      </p:sp>
      <p:sp>
        <p:nvSpPr>
          <p:cNvPr id="657431" name="Line 23"/>
          <p:cNvSpPr>
            <a:spLocks noChangeShapeType="1"/>
          </p:cNvSpPr>
          <p:nvPr/>
        </p:nvSpPr>
        <p:spPr bwMode="auto">
          <a:xfrm>
            <a:off x="2752725" y="4189413"/>
            <a:ext cx="152400" cy="304800"/>
          </a:xfrm>
          <a:prstGeom prst="line">
            <a:avLst/>
          </a:prstGeom>
          <a:noFill/>
          <a:ln w="9525">
            <a:solidFill>
              <a:schemeClr val="tx1"/>
            </a:solidFill>
            <a:round/>
            <a:headEnd/>
            <a:tailEnd/>
          </a:ln>
          <a:effectLst/>
        </p:spPr>
        <p:txBody>
          <a:bodyPr lIns="90000" tIns="46800" rIns="90000" bIns="46800">
            <a:spAutoFit/>
          </a:bodyPr>
          <a:lstStyle/>
          <a:p>
            <a:pPr>
              <a:defRPr/>
            </a:pPr>
            <a:endParaRPr lang="zh-CN" altLang="en-US"/>
          </a:p>
        </p:txBody>
      </p:sp>
      <p:sp>
        <p:nvSpPr>
          <p:cNvPr id="657432" name="Line 24"/>
          <p:cNvSpPr>
            <a:spLocks noChangeShapeType="1"/>
          </p:cNvSpPr>
          <p:nvPr/>
        </p:nvSpPr>
        <p:spPr bwMode="auto">
          <a:xfrm flipH="1">
            <a:off x="5876925" y="4195763"/>
            <a:ext cx="533400" cy="298450"/>
          </a:xfrm>
          <a:prstGeom prst="line">
            <a:avLst/>
          </a:prstGeom>
          <a:noFill/>
          <a:ln w="9525">
            <a:solidFill>
              <a:schemeClr val="tx1"/>
            </a:solidFill>
            <a:round/>
            <a:headEnd/>
            <a:tailEnd/>
          </a:ln>
          <a:effectLst/>
        </p:spPr>
        <p:txBody>
          <a:bodyPr lIns="90000" tIns="46800" rIns="90000" bIns="46800">
            <a:spAutoFit/>
          </a:bodyPr>
          <a:lstStyle/>
          <a:p>
            <a:pPr>
              <a:defRPr/>
            </a:pPr>
            <a:endParaRPr lang="zh-CN" altLang="en-US"/>
          </a:p>
        </p:txBody>
      </p:sp>
      <p:sp>
        <p:nvSpPr>
          <p:cNvPr id="657433" name="Line 25"/>
          <p:cNvSpPr>
            <a:spLocks noChangeShapeType="1"/>
          </p:cNvSpPr>
          <p:nvPr/>
        </p:nvSpPr>
        <p:spPr bwMode="auto">
          <a:xfrm flipH="1">
            <a:off x="6486525" y="4195763"/>
            <a:ext cx="0" cy="298450"/>
          </a:xfrm>
          <a:prstGeom prst="line">
            <a:avLst/>
          </a:prstGeom>
          <a:noFill/>
          <a:ln w="9525">
            <a:solidFill>
              <a:schemeClr val="tx1"/>
            </a:solidFill>
            <a:round/>
            <a:headEnd/>
            <a:tailEnd/>
          </a:ln>
          <a:effectLst/>
        </p:spPr>
        <p:txBody>
          <a:bodyPr lIns="90000" tIns="46800" rIns="90000" bIns="46800">
            <a:spAutoFit/>
          </a:bodyPr>
          <a:lstStyle/>
          <a:p>
            <a:pPr>
              <a:defRPr/>
            </a:pPr>
            <a:endParaRPr lang="zh-CN" altLang="en-US"/>
          </a:p>
        </p:txBody>
      </p:sp>
      <p:sp>
        <p:nvSpPr>
          <p:cNvPr id="657434" name="Line 26"/>
          <p:cNvSpPr>
            <a:spLocks noChangeShapeType="1"/>
          </p:cNvSpPr>
          <p:nvPr/>
        </p:nvSpPr>
        <p:spPr bwMode="auto">
          <a:xfrm>
            <a:off x="6638925" y="4195763"/>
            <a:ext cx="457200" cy="298450"/>
          </a:xfrm>
          <a:prstGeom prst="line">
            <a:avLst/>
          </a:prstGeom>
          <a:noFill/>
          <a:ln w="9525">
            <a:solidFill>
              <a:schemeClr val="tx1"/>
            </a:solidFill>
            <a:round/>
            <a:headEnd/>
            <a:tailEnd/>
          </a:ln>
          <a:effectLst/>
        </p:spPr>
        <p:txBody>
          <a:bodyPr lIns="90000" tIns="46800" rIns="90000" bIns="46800">
            <a:spAutoFit/>
          </a:bodyPr>
          <a:lstStyle/>
          <a:p>
            <a:pPr>
              <a:defRPr/>
            </a:pPr>
            <a:endParaRPr lang="zh-CN" altLang="en-US"/>
          </a:p>
        </p:txBody>
      </p:sp>
      <p:sp>
        <p:nvSpPr>
          <p:cNvPr id="657435" name="Text Box 27"/>
          <p:cNvSpPr txBox="1">
            <a:spLocks noChangeArrowheads="1"/>
          </p:cNvSpPr>
          <p:nvPr/>
        </p:nvSpPr>
        <p:spPr bwMode="auto">
          <a:xfrm>
            <a:off x="5572125" y="4500563"/>
            <a:ext cx="457200" cy="222250"/>
          </a:xfrm>
          <a:prstGeom prst="rect">
            <a:avLst/>
          </a:prstGeom>
          <a:noFill/>
          <a:ln w="9525">
            <a:solidFill>
              <a:schemeClr val="tx1"/>
            </a:solidFill>
            <a:miter lim="800000"/>
            <a:headEnd/>
            <a:tailEnd/>
          </a:ln>
          <a:effectLst/>
        </p:spPr>
        <p:txBody>
          <a:bodyPr lIns="90000" tIns="0" rIns="90000" bIns="0">
            <a:spAutoFit/>
          </a:bodyPr>
          <a:lstStyle/>
          <a:p>
            <a:pPr eaLnBrk="1" hangingPunct="1">
              <a:lnSpc>
                <a:spcPct val="100000"/>
              </a:lnSpc>
              <a:spcBef>
                <a:spcPct val="50000"/>
              </a:spcBef>
              <a:spcAft>
                <a:spcPct val="0"/>
              </a:spcAft>
              <a:buClrTx/>
              <a:buSzTx/>
              <a:buFontTx/>
              <a:buNone/>
              <a:defRPr/>
            </a:pPr>
            <a:r>
              <a:rPr kumimoji="1" lang="en-US" altLang="zh-CN" b="1">
                <a:solidFill>
                  <a:schemeClr val="tx1"/>
                </a:solidFill>
                <a:effectLst>
                  <a:outerShdw blurRad="38100" dist="38100" dir="2700000" algn="tl">
                    <a:srgbClr val="C0C0C0"/>
                  </a:outerShdw>
                </a:effectLst>
                <a:latin typeface="Tahoma" pitchFamily="34" charset="0"/>
              </a:rPr>
              <a:t> </a:t>
            </a:r>
          </a:p>
        </p:txBody>
      </p:sp>
      <p:sp>
        <p:nvSpPr>
          <p:cNvPr id="657436" name="Text Box 28"/>
          <p:cNvSpPr txBox="1">
            <a:spLocks noChangeArrowheads="1"/>
          </p:cNvSpPr>
          <p:nvPr/>
        </p:nvSpPr>
        <p:spPr bwMode="auto">
          <a:xfrm>
            <a:off x="4962525" y="3884613"/>
            <a:ext cx="457200" cy="222250"/>
          </a:xfrm>
          <a:prstGeom prst="rect">
            <a:avLst/>
          </a:prstGeom>
          <a:noFill/>
          <a:ln w="9525">
            <a:solidFill>
              <a:schemeClr val="tx1"/>
            </a:solidFill>
            <a:miter lim="800000"/>
            <a:headEnd/>
            <a:tailEnd/>
          </a:ln>
          <a:effectLst/>
        </p:spPr>
        <p:txBody>
          <a:bodyPr lIns="90000" tIns="0" rIns="90000" bIns="0">
            <a:spAutoFit/>
          </a:bodyPr>
          <a:lstStyle/>
          <a:p>
            <a:pPr eaLnBrk="1" hangingPunct="1">
              <a:lnSpc>
                <a:spcPct val="100000"/>
              </a:lnSpc>
              <a:spcBef>
                <a:spcPct val="50000"/>
              </a:spcBef>
              <a:spcAft>
                <a:spcPct val="0"/>
              </a:spcAft>
              <a:buClrTx/>
              <a:buSzTx/>
              <a:buFontTx/>
              <a:buNone/>
              <a:defRPr/>
            </a:pPr>
            <a:r>
              <a:rPr kumimoji="1" lang="en-US" altLang="zh-CN" b="1">
                <a:solidFill>
                  <a:schemeClr val="tx1"/>
                </a:solidFill>
                <a:effectLst>
                  <a:outerShdw blurRad="38100" dist="38100" dir="2700000" algn="tl">
                    <a:srgbClr val="C0C0C0"/>
                  </a:outerShdw>
                </a:effectLst>
                <a:latin typeface="Tahoma" pitchFamily="34" charset="0"/>
              </a:rPr>
              <a:t> </a:t>
            </a:r>
          </a:p>
        </p:txBody>
      </p:sp>
      <p:sp>
        <p:nvSpPr>
          <p:cNvPr id="657437" name="Line 29"/>
          <p:cNvSpPr>
            <a:spLocks noChangeShapeType="1"/>
          </p:cNvSpPr>
          <p:nvPr/>
        </p:nvSpPr>
        <p:spPr bwMode="auto">
          <a:xfrm>
            <a:off x="3667125" y="2741613"/>
            <a:ext cx="0" cy="2057400"/>
          </a:xfrm>
          <a:prstGeom prst="line">
            <a:avLst/>
          </a:prstGeom>
          <a:noFill/>
          <a:ln w="9525">
            <a:solidFill>
              <a:schemeClr val="tx1"/>
            </a:solidFill>
            <a:prstDash val="dash"/>
            <a:round/>
            <a:headEnd/>
            <a:tailEnd/>
          </a:ln>
          <a:effectLst/>
        </p:spPr>
        <p:txBody>
          <a:bodyPr lIns="90000" tIns="46800" rIns="90000" bIns="46800">
            <a:spAutoFit/>
          </a:bodyPr>
          <a:lstStyle/>
          <a:p>
            <a:pPr>
              <a:defRPr/>
            </a:pPr>
            <a:endParaRPr lang="zh-CN" altLang="en-US"/>
          </a:p>
        </p:txBody>
      </p:sp>
      <p:sp>
        <p:nvSpPr>
          <p:cNvPr id="657438" name="Line 30"/>
          <p:cNvSpPr>
            <a:spLocks noChangeShapeType="1"/>
          </p:cNvSpPr>
          <p:nvPr/>
        </p:nvSpPr>
        <p:spPr bwMode="auto">
          <a:xfrm>
            <a:off x="5495925" y="2741613"/>
            <a:ext cx="0" cy="2057400"/>
          </a:xfrm>
          <a:prstGeom prst="line">
            <a:avLst/>
          </a:prstGeom>
          <a:noFill/>
          <a:ln w="9525">
            <a:solidFill>
              <a:schemeClr val="tx1"/>
            </a:solidFill>
            <a:prstDash val="dash"/>
            <a:round/>
            <a:headEnd/>
            <a:tailEnd/>
          </a:ln>
          <a:effectLst/>
        </p:spPr>
        <p:txBody>
          <a:bodyPr lIns="90000" tIns="46800" rIns="90000" bIns="46800">
            <a:spAutoFit/>
          </a:bodyPr>
          <a:lstStyle/>
          <a:p>
            <a:pPr>
              <a:defRPr/>
            </a:pPr>
            <a:endParaRPr lang="zh-CN" altLang="en-US"/>
          </a:p>
        </p:txBody>
      </p:sp>
      <p:sp>
        <p:nvSpPr>
          <p:cNvPr id="657439" name="Line 31"/>
          <p:cNvSpPr>
            <a:spLocks noChangeShapeType="1"/>
          </p:cNvSpPr>
          <p:nvPr/>
        </p:nvSpPr>
        <p:spPr bwMode="auto">
          <a:xfrm flipH="1">
            <a:off x="3971925" y="3656013"/>
            <a:ext cx="533400" cy="228600"/>
          </a:xfrm>
          <a:prstGeom prst="line">
            <a:avLst/>
          </a:prstGeom>
          <a:noFill/>
          <a:ln w="9525">
            <a:solidFill>
              <a:schemeClr val="tx1"/>
            </a:solidFill>
            <a:round/>
            <a:headEnd/>
            <a:tailEnd/>
          </a:ln>
          <a:effectLst/>
        </p:spPr>
        <p:txBody>
          <a:bodyPr lIns="90000" tIns="46800" rIns="90000" bIns="46800">
            <a:spAutoFit/>
          </a:bodyPr>
          <a:lstStyle/>
          <a:p>
            <a:pPr>
              <a:defRPr/>
            </a:pPr>
            <a:endParaRPr lang="zh-CN" altLang="en-US"/>
          </a:p>
        </p:txBody>
      </p:sp>
      <p:sp>
        <p:nvSpPr>
          <p:cNvPr id="657440" name="Line 32"/>
          <p:cNvSpPr>
            <a:spLocks noChangeShapeType="1"/>
          </p:cNvSpPr>
          <p:nvPr/>
        </p:nvSpPr>
        <p:spPr bwMode="auto">
          <a:xfrm>
            <a:off x="4657725" y="3656013"/>
            <a:ext cx="0" cy="228600"/>
          </a:xfrm>
          <a:prstGeom prst="line">
            <a:avLst/>
          </a:prstGeom>
          <a:noFill/>
          <a:ln w="9525">
            <a:solidFill>
              <a:schemeClr val="tx1"/>
            </a:solidFill>
            <a:round/>
            <a:headEnd/>
            <a:tailEnd/>
          </a:ln>
          <a:effectLst/>
        </p:spPr>
        <p:txBody>
          <a:bodyPr lIns="90000" tIns="46800" rIns="90000" bIns="46800">
            <a:spAutoFit/>
          </a:bodyPr>
          <a:lstStyle/>
          <a:p>
            <a:pPr>
              <a:defRPr/>
            </a:pPr>
            <a:endParaRPr lang="zh-CN" altLang="en-US"/>
          </a:p>
        </p:txBody>
      </p:sp>
      <p:sp>
        <p:nvSpPr>
          <p:cNvPr id="657441" name="Line 33"/>
          <p:cNvSpPr>
            <a:spLocks noChangeShapeType="1"/>
          </p:cNvSpPr>
          <p:nvPr/>
        </p:nvSpPr>
        <p:spPr bwMode="auto">
          <a:xfrm>
            <a:off x="4733925" y="3656013"/>
            <a:ext cx="381000" cy="228600"/>
          </a:xfrm>
          <a:prstGeom prst="line">
            <a:avLst/>
          </a:prstGeom>
          <a:noFill/>
          <a:ln w="9525">
            <a:solidFill>
              <a:schemeClr val="tx1"/>
            </a:solidFill>
            <a:round/>
            <a:headEnd/>
            <a:tailEnd/>
          </a:ln>
          <a:effectLst/>
        </p:spPr>
        <p:txBody>
          <a:bodyPr lIns="90000" tIns="46800" rIns="90000" bIns="46800">
            <a:spAutoFit/>
          </a:bodyPr>
          <a:lstStyle/>
          <a:p>
            <a:pPr>
              <a:defRPr/>
            </a:pPr>
            <a:endParaRPr lang="zh-CN" altLang="en-US"/>
          </a:p>
        </p:txBody>
      </p:sp>
      <p:sp>
        <p:nvSpPr>
          <p:cNvPr id="657442" name="Line 34"/>
          <p:cNvSpPr>
            <a:spLocks noChangeShapeType="1"/>
          </p:cNvSpPr>
          <p:nvPr/>
        </p:nvSpPr>
        <p:spPr bwMode="auto">
          <a:xfrm flipV="1">
            <a:off x="3057525" y="2970213"/>
            <a:ext cx="1447800" cy="457200"/>
          </a:xfrm>
          <a:prstGeom prst="line">
            <a:avLst/>
          </a:prstGeom>
          <a:noFill/>
          <a:ln w="9525">
            <a:solidFill>
              <a:schemeClr val="tx1"/>
            </a:solidFill>
            <a:round/>
            <a:headEnd/>
            <a:tailEnd/>
          </a:ln>
          <a:effectLst/>
        </p:spPr>
        <p:txBody>
          <a:bodyPr lIns="90000" tIns="46800" rIns="90000" bIns="46800">
            <a:spAutoFit/>
          </a:bodyPr>
          <a:lstStyle/>
          <a:p>
            <a:pPr>
              <a:defRPr/>
            </a:pPr>
            <a:endParaRPr lang="zh-CN" altLang="en-US"/>
          </a:p>
        </p:txBody>
      </p:sp>
      <p:sp>
        <p:nvSpPr>
          <p:cNvPr id="657443" name="Line 35"/>
          <p:cNvSpPr>
            <a:spLocks noChangeShapeType="1"/>
          </p:cNvSpPr>
          <p:nvPr/>
        </p:nvSpPr>
        <p:spPr bwMode="auto">
          <a:xfrm>
            <a:off x="4733925" y="2970213"/>
            <a:ext cx="1524000" cy="457200"/>
          </a:xfrm>
          <a:prstGeom prst="line">
            <a:avLst/>
          </a:prstGeom>
          <a:noFill/>
          <a:ln w="9525">
            <a:solidFill>
              <a:schemeClr val="tx1"/>
            </a:solidFill>
            <a:round/>
            <a:headEnd/>
            <a:tailEnd/>
          </a:ln>
          <a:effectLst/>
        </p:spPr>
        <p:txBody>
          <a:bodyPr lIns="90000" tIns="46800" rIns="90000" bIns="46800">
            <a:spAutoFit/>
          </a:bodyPr>
          <a:lstStyle/>
          <a:p>
            <a:pPr>
              <a:defRPr/>
            </a:pPr>
            <a:endParaRPr lang="zh-CN" altLang="en-US"/>
          </a:p>
        </p:txBody>
      </p:sp>
      <p:sp>
        <p:nvSpPr>
          <p:cNvPr id="657444" name="Line 36"/>
          <p:cNvSpPr>
            <a:spLocks noChangeShapeType="1"/>
          </p:cNvSpPr>
          <p:nvPr/>
        </p:nvSpPr>
        <p:spPr bwMode="auto">
          <a:xfrm>
            <a:off x="2447925" y="3122613"/>
            <a:ext cx="4267200" cy="0"/>
          </a:xfrm>
          <a:prstGeom prst="line">
            <a:avLst/>
          </a:prstGeom>
          <a:noFill/>
          <a:ln w="9525">
            <a:solidFill>
              <a:schemeClr val="tx1"/>
            </a:solidFill>
            <a:prstDash val="dash"/>
            <a:round/>
            <a:headEnd/>
            <a:tailEnd/>
          </a:ln>
          <a:effectLst/>
        </p:spPr>
        <p:txBody>
          <a:bodyPr lIns="90000" tIns="46800" rIns="90000" bIns="46800">
            <a:spAutoFit/>
          </a:bodyPr>
          <a:lstStyle/>
          <a:p>
            <a:pPr>
              <a:defRPr/>
            </a:pPr>
            <a:endParaRPr lang="zh-CN" altLang="en-US"/>
          </a:p>
        </p:txBody>
      </p:sp>
      <p:sp>
        <p:nvSpPr>
          <p:cNvPr id="657445" name="Line 37"/>
          <p:cNvSpPr>
            <a:spLocks noChangeShapeType="1"/>
          </p:cNvSpPr>
          <p:nvPr/>
        </p:nvSpPr>
        <p:spPr bwMode="auto">
          <a:xfrm>
            <a:off x="2524125" y="3808413"/>
            <a:ext cx="4267200" cy="0"/>
          </a:xfrm>
          <a:prstGeom prst="line">
            <a:avLst/>
          </a:prstGeom>
          <a:noFill/>
          <a:ln w="9525">
            <a:solidFill>
              <a:schemeClr val="tx1"/>
            </a:solidFill>
            <a:prstDash val="dash"/>
            <a:round/>
            <a:headEnd/>
            <a:tailEnd/>
          </a:ln>
          <a:effectLst/>
        </p:spPr>
        <p:txBody>
          <a:bodyPr lIns="90000" tIns="46800" rIns="90000" bIns="46800">
            <a:spAutoFit/>
          </a:bodyPr>
          <a:lstStyle/>
          <a:p>
            <a:pPr>
              <a:defRPr/>
            </a:pPr>
            <a:endParaRPr lang="zh-CN" altLang="en-US"/>
          </a:p>
        </p:txBody>
      </p:sp>
      <p:sp>
        <p:nvSpPr>
          <p:cNvPr id="657446" name="Text Box 38"/>
          <p:cNvSpPr txBox="1">
            <a:spLocks noChangeArrowheads="1"/>
          </p:cNvSpPr>
          <p:nvPr/>
        </p:nvSpPr>
        <p:spPr bwMode="auto">
          <a:xfrm>
            <a:off x="361950" y="4989513"/>
            <a:ext cx="3581400" cy="1463675"/>
          </a:xfrm>
          <a:prstGeom prst="rect">
            <a:avLst/>
          </a:prstGeom>
          <a:noFill/>
          <a:ln w="9525">
            <a:noFill/>
            <a:miter lim="800000"/>
            <a:headEnd/>
            <a:tailEnd/>
          </a:ln>
          <a:effectLst/>
        </p:spPr>
        <p:txBody>
          <a:bodyPr lIns="90000" tIns="46800" rIns="90000" bIns="46800">
            <a:spAutoFit/>
          </a:bodyPr>
          <a:lstStyle/>
          <a:p>
            <a:pPr eaLnBrk="1" hangingPunct="1">
              <a:lnSpc>
                <a:spcPct val="100000"/>
              </a:lnSpc>
              <a:spcBef>
                <a:spcPct val="50000"/>
              </a:spcBef>
              <a:spcAft>
                <a:spcPct val="0"/>
              </a:spcAft>
              <a:buClrTx/>
              <a:buSzTx/>
              <a:buFontTx/>
              <a:buNone/>
              <a:defRPr/>
            </a:pPr>
            <a:r>
              <a:rPr kumimoji="1" lang="zh-CN" altLang="en-US" sz="2000" b="1">
                <a:solidFill>
                  <a:schemeClr val="tx1"/>
                </a:solidFill>
                <a:effectLst>
                  <a:outerShdw blurRad="38100" dist="38100" dir="2700000" algn="tl">
                    <a:srgbClr val="C0C0C0"/>
                  </a:outerShdw>
                </a:effectLst>
                <a:latin typeface="Tahoma" pitchFamily="34" charset="0"/>
              </a:rPr>
              <a:t>水平划分：</a:t>
            </a:r>
          </a:p>
          <a:p>
            <a:pPr eaLnBrk="1" hangingPunct="1">
              <a:lnSpc>
                <a:spcPct val="100000"/>
              </a:lnSpc>
              <a:spcBef>
                <a:spcPct val="50000"/>
              </a:spcBef>
              <a:spcAft>
                <a:spcPct val="0"/>
              </a:spcAft>
              <a:buClrTx/>
              <a:buSzTx/>
              <a:buFontTx/>
              <a:buNone/>
              <a:defRPr/>
            </a:pPr>
            <a:r>
              <a:rPr kumimoji="1" lang="zh-CN" altLang="en-US" sz="2000" b="1">
                <a:solidFill>
                  <a:schemeClr val="tx1"/>
                </a:solidFill>
                <a:effectLst>
                  <a:outerShdw blurRad="38100" dist="38100" dir="2700000" algn="tl">
                    <a:srgbClr val="C0C0C0"/>
                  </a:outerShdw>
                </a:effectLst>
                <a:latin typeface="Tahoma" pitchFamily="34" charset="0"/>
              </a:rPr>
              <a:t>将系统功能分为独立的几部分</a:t>
            </a:r>
            <a:r>
              <a:rPr kumimoji="1" lang="en-US" altLang="zh-CN" sz="2000" b="1">
                <a:solidFill>
                  <a:schemeClr val="tx1"/>
                </a:solidFill>
                <a:effectLst>
                  <a:outerShdw blurRad="38100" dist="38100" dir="2700000" algn="tl">
                    <a:srgbClr val="C0C0C0"/>
                  </a:outerShdw>
                </a:effectLst>
                <a:latin typeface="宋体" pitchFamily="2" charset="-122"/>
              </a:rPr>
              <a:t>(</a:t>
            </a:r>
            <a:r>
              <a:rPr kumimoji="1" lang="zh-CN" altLang="en-US" sz="2000" b="1">
                <a:solidFill>
                  <a:schemeClr val="tx1"/>
                </a:solidFill>
                <a:effectLst>
                  <a:outerShdw blurRad="38100" dist="38100" dir="2700000" algn="tl">
                    <a:srgbClr val="C0C0C0"/>
                  </a:outerShdw>
                </a:effectLst>
                <a:latin typeface="宋体" pitchFamily="2" charset="-122"/>
              </a:rPr>
              <a:t>输入、处理、输出</a:t>
            </a:r>
            <a:r>
              <a:rPr kumimoji="1" lang="en-US" altLang="zh-CN" sz="2000" b="1">
                <a:solidFill>
                  <a:schemeClr val="tx1"/>
                </a:solidFill>
                <a:effectLst>
                  <a:outerShdw blurRad="38100" dist="38100" dir="2700000" algn="tl">
                    <a:srgbClr val="C0C0C0"/>
                  </a:outerShdw>
                </a:effectLst>
                <a:latin typeface="宋体" pitchFamily="2" charset="-122"/>
              </a:rPr>
              <a:t>)</a:t>
            </a:r>
            <a:r>
              <a:rPr kumimoji="1" lang="zh-CN" altLang="en-US" sz="2000" b="1">
                <a:solidFill>
                  <a:schemeClr val="tx1"/>
                </a:solidFill>
                <a:effectLst>
                  <a:outerShdw blurRad="38100" dist="38100" dir="2700000" algn="tl">
                    <a:srgbClr val="C0C0C0"/>
                  </a:outerShdw>
                </a:effectLst>
                <a:latin typeface="宋体" pitchFamily="2" charset="-122"/>
                <a:sym typeface="Wingdings" pitchFamily="2" charset="2"/>
              </a:rPr>
              <a:t>当系统维护时，问题清晰，互无干扰</a:t>
            </a:r>
            <a:r>
              <a:rPr kumimoji="1" lang="zh-CN" altLang="en-US" sz="2000" b="1">
                <a:solidFill>
                  <a:schemeClr val="tx1"/>
                </a:solidFill>
                <a:effectLst>
                  <a:outerShdw blurRad="38100" dist="38100" dir="2700000" algn="tl">
                    <a:srgbClr val="C0C0C0"/>
                  </a:outerShdw>
                </a:effectLst>
                <a:latin typeface="Tahoma" pitchFamily="34" charset="0"/>
                <a:sym typeface="Wingdings" pitchFamily="2" charset="2"/>
              </a:rPr>
              <a:t>。</a:t>
            </a:r>
            <a:endParaRPr kumimoji="1" lang="zh-CN" altLang="en-US" sz="2000" b="1">
              <a:solidFill>
                <a:schemeClr val="tx1"/>
              </a:solidFill>
              <a:effectLst>
                <a:outerShdw blurRad="38100" dist="38100" dir="2700000" algn="tl">
                  <a:srgbClr val="C0C0C0"/>
                </a:outerShdw>
              </a:effectLst>
              <a:latin typeface="Tahoma" pitchFamily="34" charset="0"/>
            </a:endParaRPr>
          </a:p>
        </p:txBody>
      </p:sp>
      <p:sp>
        <p:nvSpPr>
          <p:cNvPr id="657447" name="Text Box 39"/>
          <p:cNvSpPr txBox="1">
            <a:spLocks noChangeArrowheads="1"/>
          </p:cNvSpPr>
          <p:nvPr/>
        </p:nvSpPr>
        <p:spPr bwMode="auto">
          <a:xfrm>
            <a:off x="1752600" y="3351213"/>
            <a:ext cx="590550" cy="304800"/>
          </a:xfrm>
          <a:prstGeom prst="rect">
            <a:avLst/>
          </a:prstGeom>
          <a:noFill/>
          <a:ln w="9525">
            <a:noFill/>
            <a:miter lim="800000"/>
            <a:headEnd/>
            <a:tailEnd/>
          </a:ln>
          <a:effectLst/>
        </p:spPr>
        <p:txBody>
          <a:bodyPr lIns="0" tIns="0" rIns="0" bIns="0">
            <a:spAutoFit/>
          </a:bodyPr>
          <a:lstStyle/>
          <a:p>
            <a:pPr eaLnBrk="1" hangingPunct="1">
              <a:lnSpc>
                <a:spcPct val="100000"/>
              </a:lnSpc>
              <a:spcBef>
                <a:spcPct val="50000"/>
              </a:spcBef>
              <a:spcAft>
                <a:spcPct val="0"/>
              </a:spcAft>
              <a:buClrTx/>
              <a:buSzTx/>
              <a:buFontTx/>
              <a:buNone/>
              <a:defRPr/>
            </a:pPr>
            <a:r>
              <a:rPr kumimoji="1" lang="zh-CN" altLang="en-US" sz="2000" b="1">
                <a:solidFill>
                  <a:schemeClr val="tx1"/>
                </a:solidFill>
                <a:effectLst>
                  <a:outerShdw blurRad="38100" dist="38100" dir="2700000" algn="tl">
                    <a:srgbClr val="C0C0C0"/>
                  </a:outerShdw>
                </a:effectLst>
                <a:latin typeface="Tahoma" pitchFamily="34" charset="0"/>
              </a:rPr>
              <a:t>输入 </a:t>
            </a:r>
          </a:p>
        </p:txBody>
      </p:sp>
      <p:sp>
        <p:nvSpPr>
          <p:cNvPr id="657448" name="Text Box 40"/>
          <p:cNvSpPr txBox="1">
            <a:spLocks noChangeArrowheads="1"/>
          </p:cNvSpPr>
          <p:nvPr/>
        </p:nvSpPr>
        <p:spPr bwMode="auto">
          <a:xfrm>
            <a:off x="7072313" y="3341688"/>
            <a:ext cx="590550" cy="304800"/>
          </a:xfrm>
          <a:prstGeom prst="rect">
            <a:avLst/>
          </a:prstGeom>
          <a:noFill/>
          <a:ln w="9525">
            <a:noFill/>
            <a:miter lim="800000"/>
            <a:headEnd/>
            <a:tailEnd/>
          </a:ln>
          <a:effectLst/>
        </p:spPr>
        <p:txBody>
          <a:bodyPr lIns="0" tIns="0" rIns="0" bIns="0">
            <a:spAutoFit/>
          </a:bodyPr>
          <a:lstStyle/>
          <a:p>
            <a:pPr eaLnBrk="1" hangingPunct="1">
              <a:lnSpc>
                <a:spcPct val="100000"/>
              </a:lnSpc>
              <a:spcBef>
                <a:spcPct val="50000"/>
              </a:spcBef>
              <a:spcAft>
                <a:spcPct val="0"/>
              </a:spcAft>
              <a:buClrTx/>
              <a:buSzTx/>
              <a:buFontTx/>
              <a:buNone/>
              <a:defRPr/>
            </a:pPr>
            <a:r>
              <a:rPr kumimoji="1" lang="zh-CN" altLang="en-US" sz="2000" b="1">
                <a:solidFill>
                  <a:schemeClr val="tx1"/>
                </a:solidFill>
                <a:effectLst>
                  <a:outerShdw blurRad="38100" dist="38100" dir="2700000" algn="tl">
                    <a:srgbClr val="C0C0C0"/>
                  </a:outerShdw>
                </a:effectLst>
                <a:latin typeface="Tahoma" pitchFamily="34" charset="0"/>
              </a:rPr>
              <a:t>输出 </a:t>
            </a:r>
          </a:p>
        </p:txBody>
      </p:sp>
      <p:sp>
        <p:nvSpPr>
          <p:cNvPr id="657449" name="Text Box 41"/>
          <p:cNvSpPr txBox="1">
            <a:spLocks noChangeArrowheads="1"/>
          </p:cNvSpPr>
          <p:nvPr/>
        </p:nvSpPr>
        <p:spPr bwMode="auto">
          <a:xfrm>
            <a:off x="4357688" y="4460875"/>
            <a:ext cx="590550" cy="304800"/>
          </a:xfrm>
          <a:prstGeom prst="rect">
            <a:avLst/>
          </a:prstGeom>
          <a:noFill/>
          <a:ln w="9525">
            <a:noFill/>
            <a:miter lim="800000"/>
            <a:headEnd/>
            <a:tailEnd/>
          </a:ln>
          <a:effectLst/>
        </p:spPr>
        <p:txBody>
          <a:bodyPr lIns="0" tIns="0" rIns="0" bIns="0">
            <a:spAutoFit/>
          </a:bodyPr>
          <a:lstStyle/>
          <a:p>
            <a:pPr eaLnBrk="1" hangingPunct="1">
              <a:lnSpc>
                <a:spcPct val="100000"/>
              </a:lnSpc>
              <a:spcBef>
                <a:spcPct val="50000"/>
              </a:spcBef>
              <a:spcAft>
                <a:spcPct val="0"/>
              </a:spcAft>
              <a:buClrTx/>
              <a:buSzTx/>
              <a:buFontTx/>
              <a:buNone/>
              <a:defRPr/>
            </a:pPr>
            <a:r>
              <a:rPr kumimoji="1" lang="zh-CN" altLang="en-US" sz="2000" b="1">
                <a:solidFill>
                  <a:schemeClr val="tx1"/>
                </a:solidFill>
                <a:effectLst>
                  <a:outerShdw blurRad="38100" dist="38100" dir="2700000" algn="tl">
                    <a:srgbClr val="C0C0C0"/>
                  </a:outerShdw>
                </a:effectLst>
                <a:latin typeface="Tahoma" pitchFamily="34" charset="0"/>
              </a:rPr>
              <a:t>变换 </a:t>
            </a:r>
          </a:p>
        </p:txBody>
      </p:sp>
      <p:sp>
        <p:nvSpPr>
          <p:cNvPr id="657450" name="Text Box 42"/>
          <p:cNvSpPr txBox="1">
            <a:spLocks noChangeArrowheads="1"/>
          </p:cNvSpPr>
          <p:nvPr/>
        </p:nvSpPr>
        <p:spPr bwMode="auto">
          <a:xfrm>
            <a:off x="5067300" y="4989513"/>
            <a:ext cx="3897313" cy="1463675"/>
          </a:xfrm>
          <a:prstGeom prst="rect">
            <a:avLst/>
          </a:prstGeom>
          <a:noFill/>
          <a:ln w="9525">
            <a:noFill/>
            <a:miter lim="800000"/>
            <a:headEnd/>
            <a:tailEnd/>
          </a:ln>
          <a:effectLst/>
        </p:spPr>
        <p:txBody>
          <a:bodyPr lIns="90000" tIns="46800" rIns="90000" bIns="46800">
            <a:spAutoFit/>
          </a:bodyPr>
          <a:lstStyle/>
          <a:p>
            <a:pPr eaLnBrk="1" hangingPunct="1">
              <a:lnSpc>
                <a:spcPct val="100000"/>
              </a:lnSpc>
              <a:spcBef>
                <a:spcPct val="50000"/>
              </a:spcBef>
              <a:spcAft>
                <a:spcPct val="0"/>
              </a:spcAft>
              <a:buClrTx/>
              <a:buSzTx/>
              <a:buFontTx/>
              <a:buNone/>
              <a:defRPr/>
            </a:pPr>
            <a:r>
              <a:rPr kumimoji="1" lang="zh-CN" altLang="en-US" sz="2000" b="1">
                <a:solidFill>
                  <a:schemeClr val="tx1"/>
                </a:solidFill>
                <a:effectLst>
                  <a:outerShdw blurRad="38100" dist="38100" dir="2700000" algn="tl">
                    <a:srgbClr val="C0C0C0"/>
                  </a:outerShdw>
                </a:effectLst>
                <a:latin typeface="Tahoma" pitchFamily="34" charset="0"/>
              </a:rPr>
              <a:t>垂直划分：</a:t>
            </a:r>
          </a:p>
          <a:p>
            <a:pPr eaLnBrk="1" hangingPunct="1">
              <a:lnSpc>
                <a:spcPct val="100000"/>
              </a:lnSpc>
              <a:spcBef>
                <a:spcPct val="50000"/>
              </a:spcBef>
              <a:spcAft>
                <a:spcPct val="0"/>
              </a:spcAft>
              <a:buClrTx/>
              <a:buSzTx/>
              <a:buFontTx/>
              <a:buNone/>
              <a:defRPr/>
            </a:pPr>
            <a:r>
              <a:rPr kumimoji="1" lang="zh-CN" altLang="en-US" sz="2000" b="1">
                <a:solidFill>
                  <a:schemeClr val="tx1"/>
                </a:solidFill>
                <a:effectLst>
                  <a:outerShdw blurRad="38100" dist="38100" dir="2700000" algn="tl">
                    <a:srgbClr val="C0C0C0"/>
                  </a:outerShdw>
                </a:effectLst>
                <a:latin typeface="Tahoma" pitchFamily="34" charset="0"/>
                <a:sym typeface="Wingdings" pitchFamily="2" charset="2"/>
              </a:rPr>
              <a:t>上层为控制，中层为分别控制，下层为各独立的处理。当系统的维护时，引发的副作用小。</a:t>
            </a:r>
            <a:endParaRPr kumimoji="1" lang="zh-CN" altLang="en-US" sz="2000" b="1">
              <a:solidFill>
                <a:schemeClr val="tx1"/>
              </a:solidFill>
              <a:effectLst>
                <a:outerShdw blurRad="38100" dist="38100" dir="2700000" algn="tl">
                  <a:srgbClr val="C0C0C0"/>
                </a:outerShdw>
              </a:effectLst>
              <a:latin typeface="Tahoma" pitchFamily="34" charset="0"/>
            </a:endParaRPr>
          </a:p>
        </p:txBody>
      </p:sp>
      <p:sp>
        <p:nvSpPr>
          <p:cNvPr id="657451" name="Line 43"/>
          <p:cNvSpPr>
            <a:spLocks noChangeShapeType="1"/>
          </p:cNvSpPr>
          <p:nvPr/>
        </p:nvSpPr>
        <p:spPr bwMode="auto">
          <a:xfrm>
            <a:off x="1609725" y="2436813"/>
            <a:ext cx="5715000" cy="0"/>
          </a:xfrm>
          <a:prstGeom prst="line">
            <a:avLst/>
          </a:prstGeom>
          <a:noFill/>
          <a:ln w="9525">
            <a:solidFill>
              <a:schemeClr val="tx1"/>
            </a:solidFill>
            <a:round/>
            <a:headEnd/>
            <a:tailEnd type="triangle" w="med" len="med"/>
          </a:ln>
          <a:effectLst/>
        </p:spPr>
        <p:txBody>
          <a:bodyPr lIns="90000" tIns="46800" rIns="90000" bIns="46800">
            <a:spAutoFit/>
          </a:bodyPr>
          <a:lstStyle/>
          <a:p>
            <a:pPr>
              <a:defRPr/>
            </a:pPr>
            <a:endParaRPr lang="zh-CN" altLang="en-US"/>
          </a:p>
        </p:txBody>
      </p:sp>
      <p:sp>
        <p:nvSpPr>
          <p:cNvPr id="657452" name="Line 44"/>
          <p:cNvSpPr>
            <a:spLocks noChangeShapeType="1"/>
          </p:cNvSpPr>
          <p:nvPr/>
        </p:nvSpPr>
        <p:spPr bwMode="auto">
          <a:xfrm>
            <a:off x="1014413" y="2741613"/>
            <a:ext cx="0" cy="1981200"/>
          </a:xfrm>
          <a:prstGeom prst="line">
            <a:avLst/>
          </a:prstGeom>
          <a:noFill/>
          <a:ln w="9525">
            <a:solidFill>
              <a:schemeClr val="tx1"/>
            </a:solidFill>
            <a:round/>
            <a:headEnd/>
            <a:tailEnd type="triangle" w="med" len="med"/>
          </a:ln>
          <a:effectLst/>
        </p:spPr>
        <p:txBody>
          <a:bodyPr lIns="90000" tIns="46800" rIns="90000" bIns="46800">
            <a:spAutoFit/>
          </a:bodyPr>
          <a:lstStyle/>
          <a:p>
            <a:pPr>
              <a:defRPr/>
            </a:pPr>
            <a:endParaRPr lang="zh-CN" altLang="en-US"/>
          </a:p>
        </p:txBody>
      </p:sp>
      <p:sp>
        <p:nvSpPr>
          <p:cNvPr id="657453" name="Text Box 45"/>
          <p:cNvSpPr txBox="1">
            <a:spLocks noChangeArrowheads="1"/>
          </p:cNvSpPr>
          <p:nvPr/>
        </p:nvSpPr>
        <p:spPr bwMode="auto">
          <a:xfrm>
            <a:off x="457200" y="2970213"/>
            <a:ext cx="374650" cy="1460500"/>
          </a:xfrm>
          <a:prstGeom prst="rect">
            <a:avLst/>
          </a:prstGeom>
          <a:noFill/>
          <a:ln w="9525">
            <a:noFill/>
            <a:miter lim="800000"/>
            <a:headEnd/>
            <a:tailEnd/>
          </a:ln>
          <a:effectLst/>
        </p:spPr>
        <p:txBody>
          <a:bodyPr lIns="90000" tIns="0" rIns="90000" bIns="0">
            <a:spAutoFit/>
          </a:bodyPr>
          <a:lstStyle/>
          <a:p>
            <a:pPr eaLnBrk="1" hangingPunct="1">
              <a:lnSpc>
                <a:spcPct val="100000"/>
              </a:lnSpc>
              <a:spcBef>
                <a:spcPct val="5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ahoma" pitchFamily="34" charset="0"/>
              </a:rPr>
              <a:t>垂直划分</a:t>
            </a:r>
          </a:p>
        </p:txBody>
      </p:sp>
      <p:sp>
        <p:nvSpPr>
          <p:cNvPr id="657454" name="Text Box 46"/>
          <p:cNvSpPr txBox="1">
            <a:spLocks noChangeArrowheads="1"/>
          </p:cNvSpPr>
          <p:nvPr/>
        </p:nvSpPr>
        <p:spPr bwMode="auto">
          <a:xfrm>
            <a:off x="2281238" y="2057400"/>
            <a:ext cx="1524000" cy="365125"/>
          </a:xfrm>
          <a:prstGeom prst="rect">
            <a:avLst/>
          </a:prstGeom>
          <a:noFill/>
          <a:ln w="9525">
            <a:noFill/>
            <a:miter lim="800000"/>
            <a:headEnd/>
            <a:tailEnd/>
          </a:ln>
          <a:effectLst/>
        </p:spPr>
        <p:txBody>
          <a:bodyPr lIns="90000" tIns="0" rIns="90000" bIns="0">
            <a:spAutoFit/>
          </a:bodyPr>
          <a:lstStyle/>
          <a:p>
            <a:pPr eaLnBrk="1" hangingPunct="1">
              <a:lnSpc>
                <a:spcPct val="100000"/>
              </a:lnSpc>
              <a:spcBef>
                <a:spcPct val="5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ahoma" pitchFamily="34" charset="0"/>
              </a:rPr>
              <a:t>水平划分</a:t>
            </a:r>
          </a:p>
        </p:txBody>
      </p:sp>
      <p:sp>
        <p:nvSpPr>
          <p:cNvPr id="657455" name="Text Box 47"/>
          <p:cNvSpPr txBox="1">
            <a:spLocks noChangeArrowheads="1"/>
          </p:cNvSpPr>
          <p:nvPr/>
        </p:nvSpPr>
        <p:spPr bwMode="auto">
          <a:xfrm>
            <a:off x="381000" y="1295400"/>
            <a:ext cx="2319338" cy="519113"/>
          </a:xfrm>
          <a:prstGeom prst="rect">
            <a:avLst/>
          </a:prstGeom>
          <a:noFill/>
          <a:ln w="9525">
            <a:noFill/>
            <a:miter lim="800000"/>
            <a:headEnd/>
            <a:tailEnd/>
          </a:ln>
          <a:effectLst/>
        </p:spPr>
        <p:txBody>
          <a:bodyPr>
            <a:spAutoFit/>
          </a:bodyPr>
          <a:lstStyle/>
          <a:p>
            <a:pPr eaLnBrk="1" hangingPunct="1">
              <a:lnSpc>
                <a:spcPct val="100000"/>
              </a:lnSpc>
              <a:spcAft>
                <a:spcPct val="0"/>
              </a:spcAft>
              <a:buClrTx/>
              <a:buSzTx/>
              <a:buFontTx/>
              <a:buNone/>
              <a:defRPr/>
            </a:pPr>
            <a:r>
              <a:rPr kumimoji="1" lang="zh-CN" altLang="en-US" sz="2800" b="1">
                <a:solidFill>
                  <a:schemeClr val="hlink"/>
                </a:solidFill>
                <a:effectLst>
                  <a:outerShdw blurRad="38100" dist="38100" dir="2700000" algn="tl">
                    <a:srgbClr val="C0C0C0"/>
                  </a:outerShdw>
                </a:effectLst>
                <a:latin typeface="Times New Roman" pitchFamily="18" charset="0"/>
              </a:rPr>
              <a:t>启发式规则</a:t>
            </a:r>
          </a:p>
        </p:txBody>
      </p:sp>
      <p:sp>
        <p:nvSpPr>
          <p:cNvPr id="657457" name="Rectangle 49"/>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Tree>
  </p:cSld>
  <p:clrMapOvr>
    <a:masterClrMapping/>
  </p:clrMapOvr>
  <p:transition>
    <p:randomBar dir="ver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p:cNvSpPr>
            <a:spLocks noChangeArrowheads="1"/>
          </p:cNvSpPr>
          <p:nvPr/>
        </p:nvSpPr>
        <p:spPr bwMode="auto">
          <a:xfrm>
            <a:off x="2667000" y="1295400"/>
            <a:ext cx="5334000" cy="457200"/>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 typeface="Wingdings" pitchFamily="2" charset="2"/>
              <a:buChar char="l"/>
              <a:defRPr/>
            </a:pPr>
            <a:r>
              <a:rPr kumimoji="1" lang="en-US" altLang="zh-CN" sz="2400" b="1">
                <a:solidFill>
                  <a:schemeClr val="bg2"/>
                </a:solidFill>
                <a:effectLst>
                  <a:outerShdw blurRad="38100" dist="38100" dir="2700000" algn="tl">
                    <a:srgbClr val="C0C0C0"/>
                  </a:outerShdw>
                </a:effectLst>
                <a:latin typeface="Times New Roman" pitchFamily="18" charset="0"/>
              </a:rPr>
              <a:t>  </a:t>
            </a:r>
            <a:r>
              <a:rPr kumimoji="1" lang="zh-CN" altLang="en-US" sz="2400" b="1">
                <a:solidFill>
                  <a:schemeClr val="bg2"/>
                </a:solidFill>
                <a:effectLst>
                  <a:outerShdw blurRad="38100" dist="38100" dir="2700000" algn="tl">
                    <a:srgbClr val="C0C0C0"/>
                  </a:outerShdw>
                </a:effectLst>
                <a:latin typeface="Times New Roman" pitchFamily="18" charset="0"/>
              </a:rPr>
              <a:t>模块的作用域应该在控制域之内</a:t>
            </a:r>
          </a:p>
        </p:txBody>
      </p:sp>
      <p:grpSp>
        <p:nvGrpSpPr>
          <p:cNvPr id="50179" name="Group 3"/>
          <p:cNvGrpSpPr>
            <a:grpSpLocks/>
          </p:cNvGrpSpPr>
          <p:nvPr/>
        </p:nvGrpSpPr>
        <p:grpSpPr bwMode="auto">
          <a:xfrm>
            <a:off x="85725" y="1981200"/>
            <a:ext cx="3838575" cy="4038600"/>
            <a:chOff x="54" y="1104"/>
            <a:chExt cx="2418" cy="2544"/>
          </a:xfrm>
        </p:grpSpPr>
        <p:sp>
          <p:nvSpPr>
            <p:cNvPr id="658436" name="Rectangle 4"/>
            <p:cNvSpPr>
              <a:spLocks noChangeArrowheads="1"/>
            </p:cNvSpPr>
            <p:nvPr/>
          </p:nvSpPr>
          <p:spPr bwMode="auto">
            <a:xfrm>
              <a:off x="1152" y="1104"/>
              <a:ext cx="336" cy="336"/>
            </a:xfrm>
            <a:prstGeom prst="rect">
              <a:avLst/>
            </a:prstGeom>
            <a:noFill/>
            <a:ln w="19050">
              <a:solidFill>
                <a:schemeClr val="tx1"/>
              </a:solidFill>
              <a:miter lim="800000"/>
              <a:headEnd/>
              <a:tailEnd/>
            </a:ln>
            <a:effectLst/>
          </p:spPr>
          <p:txBody>
            <a:bodyPr wrap="none" anchor="ctr"/>
            <a:lstStyle/>
            <a:p>
              <a:pPr>
                <a:defRPr/>
              </a:pPr>
              <a:endParaRPr lang="zh-CN" altLang="en-US"/>
            </a:p>
          </p:txBody>
        </p:sp>
        <p:sp>
          <p:nvSpPr>
            <p:cNvPr id="658437" name="Rectangle 5"/>
            <p:cNvSpPr>
              <a:spLocks noChangeArrowheads="1"/>
            </p:cNvSpPr>
            <p:nvPr/>
          </p:nvSpPr>
          <p:spPr bwMode="auto">
            <a:xfrm>
              <a:off x="576" y="1824"/>
              <a:ext cx="336" cy="336"/>
            </a:xfrm>
            <a:prstGeom prst="rect">
              <a:avLst/>
            </a:prstGeom>
            <a:noFill/>
            <a:ln w="19050">
              <a:solidFill>
                <a:schemeClr val="tx1"/>
              </a:solidFill>
              <a:miter lim="800000"/>
              <a:headEnd/>
              <a:tailEnd/>
            </a:ln>
            <a:effectLst/>
          </p:spPr>
          <p:txBody>
            <a:bodyPr wrap="none" anchor="ctr"/>
            <a:lstStyle/>
            <a:p>
              <a:pPr>
                <a:defRPr/>
              </a:pPr>
              <a:endParaRPr lang="zh-CN" altLang="en-US"/>
            </a:p>
          </p:txBody>
        </p:sp>
        <p:sp>
          <p:nvSpPr>
            <p:cNvPr id="658438" name="Rectangle 6"/>
            <p:cNvSpPr>
              <a:spLocks noChangeArrowheads="1"/>
            </p:cNvSpPr>
            <p:nvPr/>
          </p:nvSpPr>
          <p:spPr bwMode="auto">
            <a:xfrm>
              <a:off x="816" y="2592"/>
              <a:ext cx="336" cy="336"/>
            </a:xfrm>
            <a:prstGeom prst="rect">
              <a:avLst/>
            </a:prstGeom>
            <a:noFill/>
            <a:ln w="19050">
              <a:solidFill>
                <a:schemeClr val="tx1"/>
              </a:solidFill>
              <a:miter lim="800000"/>
              <a:headEnd/>
              <a:tailEnd/>
            </a:ln>
            <a:effectLst/>
          </p:spPr>
          <p:txBody>
            <a:bodyPr wrap="none" anchor="ctr"/>
            <a:lstStyle/>
            <a:p>
              <a:pPr>
                <a:defRPr/>
              </a:pPr>
              <a:endParaRPr lang="zh-CN" altLang="en-US"/>
            </a:p>
          </p:txBody>
        </p:sp>
        <p:sp>
          <p:nvSpPr>
            <p:cNvPr id="658439" name="Rectangle 7"/>
            <p:cNvSpPr>
              <a:spLocks noChangeArrowheads="1"/>
            </p:cNvSpPr>
            <p:nvPr/>
          </p:nvSpPr>
          <p:spPr bwMode="auto">
            <a:xfrm>
              <a:off x="1128" y="1824"/>
              <a:ext cx="336" cy="336"/>
            </a:xfrm>
            <a:prstGeom prst="rect">
              <a:avLst/>
            </a:prstGeom>
            <a:noFill/>
            <a:ln w="19050">
              <a:solidFill>
                <a:schemeClr val="tx1"/>
              </a:solidFill>
              <a:miter lim="800000"/>
              <a:headEnd/>
              <a:tailEnd/>
            </a:ln>
            <a:effectLst/>
          </p:spPr>
          <p:txBody>
            <a:bodyPr wrap="none" anchor="ctr"/>
            <a:lstStyle/>
            <a:p>
              <a:pPr>
                <a:defRPr/>
              </a:pPr>
              <a:endParaRPr lang="zh-CN" altLang="en-US"/>
            </a:p>
          </p:txBody>
        </p:sp>
        <p:sp>
          <p:nvSpPr>
            <p:cNvPr id="658440" name="Rectangle 8"/>
            <p:cNvSpPr>
              <a:spLocks noChangeArrowheads="1"/>
            </p:cNvSpPr>
            <p:nvPr/>
          </p:nvSpPr>
          <p:spPr bwMode="auto">
            <a:xfrm>
              <a:off x="1824" y="1824"/>
              <a:ext cx="336" cy="336"/>
            </a:xfrm>
            <a:prstGeom prst="rect">
              <a:avLst/>
            </a:prstGeom>
            <a:noFill/>
            <a:ln w="19050">
              <a:solidFill>
                <a:schemeClr val="tx1"/>
              </a:solidFill>
              <a:miter lim="800000"/>
              <a:headEnd/>
              <a:tailEnd/>
            </a:ln>
            <a:effectLst/>
          </p:spPr>
          <p:txBody>
            <a:bodyPr wrap="none" anchor="ctr"/>
            <a:lstStyle/>
            <a:p>
              <a:pPr>
                <a:defRPr/>
              </a:pPr>
              <a:endParaRPr lang="zh-CN" altLang="en-US"/>
            </a:p>
          </p:txBody>
        </p:sp>
        <p:sp>
          <p:nvSpPr>
            <p:cNvPr id="658441" name="Rectangle 9"/>
            <p:cNvSpPr>
              <a:spLocks noChangeArrowheads="1"/>
            </p:cNvSpPr>
            <p:nvPr/>
          </p:nvSpPr>
          <p:spPr bwMode="auto">
            <a:xfrm>
              <a:off x="2064" y="3312"/>
              <a:ext cx="336" cy="336"/>
            </a:xfrm>
            <a:prstGeom prst="rect">
              <a:avLst/>
            </a:prstGeom>
            <a:noFill/>
            <a:ln w="19050">
              <a:solidFill>
                <a:schemeClr val="tx1"/>
              </a:solidFill>
              <a:miter lim="800000"/>
              <a:headEnd/>
              <a:tailEnd/>
            </a:ln>
            <a:effectLst/>
          </p:spPr>
          <p:txBody>
            <a:bodyPr wrap="none" anchor="ctr"/>
            <a:lstStyle/>
            <a:p>
              <a:pPr>
                <a:defRPr/>
              </a:pPr>
              <a:endParaRPr lang="zh-CN" altLang="en-US"/>
            </a:p>
          </p:txBody>
        </p:sp>
        <p:sp>
          <p:nvSpPr>
            <p:cNvPr id="658442" name="Rectangle 10"/>
            <p:cNvSpPr>
              <a:spLocks noChangeArrowheads="1"/>
            </p:cNvSpPr>
            <p:nvPr/>
          </p:nvSpPr>
          <p:spPr bwMode="auto">
            <a:xfrm>
              <a:off x="960" y="3312"/>
              <a:ext cx="336" cy="336"/>
            </a:xfrm>
            <a:prstGeom prst="rect">
              <a:avLst/>
            </a:prstGeom>
            <a:noFill/>
            <a:ln w="19050">
              <a:solidFill>
                <a:schemeClr val="tx1"/>
              </a:solidFill>
              <a:miter lim="800000"/>
              <a:headEnd/>
              <a:tailEnd/>
            </a:ln>
            <a:effectLst/>
          </p:spPr>
          <p:txBody>
            <a:bodyPr wrap="none" anchor="ctr"/>
            <a:lstStyle/>
            <a:p>
              <a:pPr>
                <a:defRPr/>
              </a:pPr>
              <a:endParaRPr lang="zh-CN" altLang="en-US"/>
            </a:p>
          </p:txBody>
        </p:sp>
        <p:sp>
          <p:nvSpPr>
            <p:cNvPr id="658443" name="Rectangle 11"/>
            <p:cNvSpPr>
              <a:spLocks noChangeArrowheads="1"/>
            </p:cNvSpPr>
            <p:nvPr/>
          </p:nvSpPr>
          <p:spPr bwMode="auto">
            <a:xfrm>
              <a:off x="1488" y="2592"/>
              <a:ext cx="336" cy="336"/>
            </a:xfrm>
            <a:prstGeom prst="rect">
              <a:avLst/>
            </a:prstGeom>
            <a:noFill/>
            <a:ln w="19050">
              <a:solidFill>
                <a:schemeClr val="tx1"/>
              </a:solidFill>
              <a:miter lim="800000"/>
              <a:headEnd/>
              <a:tailEnd/>
            </a:ln>
            <a:effectLst/>
          </p:spPr>
          <p:txBody>
            <a:bodyPr wrap="none" anchor="ctr"/>
            <a:lstStyle/>
            <a:p>
              <a:pPr>
                <a:defRPr/>
              </a:pPr>
              <a:endParaRPr lang="zh-CN" altLang="en-US"/>
            </a:p>
          </p:txBody>
        </p:sp>
        <p:sp>
          <p:nvSpPr>
            <p:cNvPr id="658444" name="Rectangle 12"/>
            <p:cNvSpPr>
              <a:spLocks noChangeArrowheads="1"/>
            </p:cNvSpPr>
            <p:nvPr/>
          </p:nvSpPr>
          <p:spPr bwMode="auto">
            <a:xfrm>
              <a:off x="1488" y="3312"/>
              <a:ext cx="336" cy="336"/>
            </a:xfrm>
            <a:prstGeom prst="rect">
              <a:avLst/>
            </a:prstGeom>
            <a:noFill/>
            <a:ln w="19050">
              <a:solidFill>
                <a:schemeClr val="tx1"/>
              </a:solidFill>
              <a:miter lim="800000"/>
              <a:headEnd/>
              <a:tailEnd/>
            </a:ln>
            <a:effectLst/>
          </p:spPr>
          <p:txBody>
            <a:bodyPr wrap="none" anchor="ctr"/>
            <a:lstStyle/>
            <a:p>
              <a:pPr>
                <a:defRPr/>
              </a:pPr>
              <a:endParaRPr lang="zh-CN" altLang="en-US"/>
            </a:p>
          </p:txBody>
        </p:sp>
        <p:sp>
          <p:nvSpPr>
            <p:cNvPr id="658445" name="Line 13"/>
            <p:cNvSpPr>
              <a:spLocks noChangeShapeType="1"/>
            </p:cNvSpPr>
            <p:nvPr/>
          </p:nvSpPr>
          <p:spPr bwMode="auto">
            <a:xfrm flipH="1">
              <a:off x="768" y="1440"/>
              <a:ext cx="528" cy="384"/>
            </a:xfrm>
            <a:prstGeom prst="line">
              <a:avLst/>
            </a:prstGeom>
            <a:noFill/>
            <a:ln w="19050">
              <a:solidFill>
                <a:schemeClr val="tx1"/>
              </a:solidFill>
              <a:round/>
              <a:headEnd/>
              <a:tailEnd/>
            </a:ln>
            <a:effectLst/>
          </p:spPr>
          <p:txBody>
            <a:bodyPr wrap="none"/>
            <a:lstStyle/>
            <a:p>
              <a:pPr>
                <a:defRPr/>
              </a:pPr>
              <a:endParaRPr lang="zh-CN" altLang="en-US"/>
            </a:p>
          </p:txBody>
        </p:sp>
        <p:sp>
          <p:nvSpPr>
            <p:cNvPr id="658446" name="Line 14"/>
            <p:cNvSpPr>
              <a:spLocks noChangeShapeType="1"/>
            </p:cNvSpPr>
            <p:nvPr/>
          </p:nvSpPr>
          <p:spPr bwMode="auto">
            <a:xfrm>
              <a:off x="1296" y="1440"/>
              <a:ext cx="0" cy="384"/>
            </a:xfrm>
            <a:prstGeom prst="line">
              <a:avLst/>
            </a:prstGeom>
            <a:noFill/>
            <a:ln w="19050">
              <a:solidFill>
                <a:schemeClr val="tx1"/>
              </a:solidFill>
              <a:round/>
              <a:headEnd/>
              <a:tailEnd/>
            </a:ln>
            <a:effectLst/>
          </p:spPr>
          <p:txBody>
            <a:bodyPr wrap="none"/>
            <a:lstStyle/>
            <a:p>
              <a:pPr>
                <a:defRPr/>
              </a:pPr>
              <a:endParaRPr lang="zh-CN" altLang="en-US"/>
            </a:p>
          </p:txBody>
        </p:sp>
        <p:sp>
          <p:nvSpPr>
            <p:cNvPr id="658447" name="Line 15"/>
            <p:cNvSpPr>
              <a:spLocks noChangeShapeType="1"/>
            </p:cNvSpPr>
            <p:nvPr/>
          </p:nvSpPr>
          <p:spPr bwMode="auto">
            <a:xfrm>
              <a:off x="1296" y="1440"/>
              <a:ext cx="720" cy="384"/>
            </a:xfrm>
            <a:prstGeom prst="line">
              <a:avLst/>
            </a:prstGeom>
            <a:noFill/>
            <a:ln w="19050">
              <a:solidFill>
                <a:schemeClr val="tx1"/>
              </a:solidFill>
              <a:round/>
              <a:headEnd/>
              <a:tailEnd/>
            </a:ln>
            <a:effectLst/>
          </p:spPr>
          <p:txBody>
            <a:bodyPr wrap="none"/>
            <a:lstStyle/>
            <a:p>
              <a:pPr>
                <a:defRPr/>
              </a:pPr>
              <a:endParaRPr lang="zh-CN" altLang="en-US"/>
            </a:p>
          </p:txBody>
        </p:sp>
        <p:sp>
          <p:nvSpPr>
            <p:cNvPr id="658448" name="Line 16"/>
            <p:cNvSpPr>
              <a:spLocks noChangeShapeType="1"/>
            </p:cNvSpPr>
            <p:nvPr/>
          </p:nvSpPr>
          <p:spPr bwMode="auto">
            <a:xfrm flipH="1">
              <a:off x="1008" y="2160"/>
              <a:ext cx="288" cy="432"/>
            </a:xfrm>
            <a:prstGeom prst="line">
              <a:avLst/>
            </a:prstGeom>
            <a:noFill/>
            <a:ln w="19050">
              <a:solidFill>
                <a:schemeClr val="tx1"/>
              </a:solidFill>
              <a:round/>
              <a:headEnd/>
              <a:tailEnd/>
            </a:ln>
            <a:effectLst/>
          </p:spPr>
          <p:txBody>
            <a:bodyPr wrap="none"/>
            <a:lstStyle/>
            <a:p>
              <a:pPr>
                <a:defRPr/>
              </a:pPr>
              <a:endParaRPr lang="zh-CN" altLang="en-US"/>
            </a:p>
          </p:txBody>
        </p:sp>
        <p:sp>
          <p:nvSpPr>
            <p:cNvPr id="658449" name="Line 17"/>
            <p:cNvSpPr>
              <a:spLocks noChangeShapeType="1"/>
            </p:cNvSpPr>
            <p:nvPr/>
          </p:nvSpPr>
          <p:spPr bwMode="auto">
            <a:xfrm>
              <a:off x="1296" y="2160"/>
              <a:ext cx="336" cy="432"/>
            </a:xfrm>
            <a:prstGeom prst="line">
              <a:avLst/>
            </a:prstGeom>
            <a:noFill/>
            <a:ln w="19050">
              <a:solidFill>
                <a:schemeClr val="tx1"/>
              </a:solidFill>
              <a:round/>
              <a:headEnd/>
              <a:tailEnd/>
            </a:ln>
            <a:effectLst/>
          </p:spPr>
          <p:txBody>
            <a:bodyPr wrap="none"/>
            <a:lstStyle/>
            <a:p>
              <a:pPr>
                <a:defRPr/>
              </a:pPr>
              <a:endParaRPr lang="zh-CN" altLang="en-US"/>
            </a:p>
          </p:txBody>
        </p:sp>
        <p:sp>
          <p:nvSpPr>
            <p:cNvPr id="658450" name="Line 18"/>
            <p:cNvSpPr>
              <a:spLocks noChangeShapeType="1"/>
            </p:cNvSpPr>
            <p:nvPr/>
          </p:nvSpPr>
          <p:spPr bwMode="auto">
            <a:xfrm flipH="1">
              <a:off x="1104" y="2928"/>
              <a:ext cx="528" cy="384"/>
            </a:xfrm>
            <a:prstGeom prst="line">
              <a:avLst/>
            </a:prstGeom>
            <a:noFill/>
            <a:ln w="19050">
              <a:solidFill>
                <a:schemeClr val="tx1"/>
              </a:solidFill>
              <a:round/>
              <a:headEnd/>
              <a:tailEnd/>
            </a:ln>
            <a:effectLst/>
          </p:spPr>
          <p:txBody>
            <a:bodyPr wrap="none"/>
            <a:lstStyle/>
            <a:p>
              <a:pPr>
                <a:defRPr/>
              </a:pPr>
              <a:endParaRPr lang="zh-CN" altLang="en-US"/>
            </a:p>
          </p:txBody>
        </p:sp>
        <p:sp>
          <p:nvSpPr>
            <p:cNvPr id="658451" name="Line 19"/>
            <p:cNvSpPr>
              <a:spLocks noChangeShapeType="1"/>
            </p:cNvSpPr>
            <p:nvPr/>
          </p:nvSpPr>
          <p:spPr bwMode="auto">
            <a:xfrm>
              <a:off x="1632" y="2928"/>
              <a:ext cx="0" cy="384"/>
            </a:xfrm>
            <a:prstGeom prst="line">
              <a:avLst/>
            </a:prstGeom>
            <a:noFill/>
            <a:ln w="19050">
              <a:solidFill>
                <a:schemeClr val="tx1"/>
              </a:solidFill>
              <a:round/>
              <a:headEnd/>
              <a:tailEnd/>
            </a:ln>
            <a:effectLst/>
          </p:spPr>
          <p:txBody>
            <a:bodyPr wrap="none"/>
            <a:lstStyle/>
            <a:p>
              <a:pPr>
                <a:defRPr/>
              </a:pPr>
              <a:endParaRPr lang="zh-CN" altLang="en-US"/>
            </a:p>
          </p:txBody>
        </p:sp>
        <p:sp>
          <p:nvSpPr>
            <p:cNvPr id="658452" name="Line 20"/>
            <p:cNvSpPr>
              <a:spLocks noChangeShapeType="1"/>
            </p:cNvSpPr>
            <p:nvPr/>
          </p:nvSpPr>
          <p:spPr bwMode="auto">
            <a:xfrm flipV="1">
              <a:off x="336" y="2016"/>
              <a:ext cx="384" cy="336"/>
            </a:xfrm>
            <a:prstGeom prst="line">
              <a:avLst/>
            </a:prstGeom>
            <a:noFill/>
            <a:ln w="19050">
              <a:solidFill>
                <a:schemeClr val="tx1"/>
              </a:solidFill>
              <a:round/>
              <a:headEnd/>
              <a:tailEnd type="triangle" w="med" len="med"/>
            </a:ln>
            <a:effectLst/>
          </p:spPr>
          <p:txBody>
            <a:bodyPr wrap="none"/>
            <a:lstStyle/>
            <a:p>
              <a:pPr>
                <a:defRPr/>
              </a:pPr>
              <a:endParaRPr lang="zh-CN" altLang="en-US"/>
            </a:p>
          </p:txBody>
        </p:sp>
        <p:sp>
          <p:nvSpPr>
            <p:cNvPr id="658453" name="Text Box 21"/>
            <p:cNvSpPr txBox="1">
              <a:spLocks noChangeArrowheads="1"/>
            </p:cNvSpPr>
            <p:nvPr/>
          </p:nvSpPr>
          <p:spPr bwMode="auto">
            <a:xfrm>
              <a:off x="54" y="2310"/>
              <a:ext cx="564" cy="416"/>
            </a:xfrm>
            <a:prstGeom prst="rect">
              <a:avLst/>
            </a:prstGeom>
            <a:noFill/>
            <a:ln w="19050">
              <a:solidFill>
                <a:schemeClr val="tx1"/>
              </a:solidFill>
              <a:miter lim="800000"/>
              <a:headEnd/>
              <a:tailEnd/>
            </a:ln>
            <a:effectLst/>
          </p:spPr>
          <p:txBody>
            <a:bodyPr wrap="none">
              <a:spAutoFit/>
            </a:bodyPr>
            <a:lstStyle/>
            <a:p>
              <a:pPr eaLnBrk="1" hangingPunct="1">
                <a:lnSpc>
                  <a:spcPct val="100000"/>
                </a:lnSpc>
                <a:spcAft>
                  <a:spcPct val="0"/>
                </a:spcAft>
                <a:buClrTx/>
                <a:buSzTx/>
                <a:buFontTx/>
                <a:buNone/>
                <a:defRPr/>
              </a:pPr>
              <a:r>
                <a:rPr kumimoji="1" lang="en-US" altLang="zh-CN" sz="1800" b="1">
                  <a:solidFill>
                    <a:schemeClr val="tx1"/>
                  </a:solidFill>
                  <a:effectLst>
                    <a:outerShdw blurRad="38100" dist="38100" dir="2700000" algn="tl">
                      <a:srgbClr val="C0C0C0"/>
                    </a:outerShdw>
                  </a:effectLst>
                  <a:latin typeface="宋体" pitchFamily="2" charset="-122"/>
                </a:rPr>
                <a:t>  </a:t>
              </a:r>
              <a:r>
                <a:rPr kumimoji="1" lang="zh-CN" altLang="en-US" sz="1800" b="1">
                  <a:solidFill>
                    <a:schemeClr val="tx1"/>
                  </a:solidFill>
                  <a:effectLst>
                    <a:outerShdw blurRad="38100" dist="38100" dir="2700000" algn="tl">
                      <a:srgbClr val="C0C0C0"/>
                    </a:outerShdw>
                  </a:effectLst>
                  <a:latin typeface="宋体" pitchFamily="2" charset="-122"/>
                </a:rPr>
                <a:t>判决</a:t>
              </a:r>
            </a:p>
            <a:p>
              <a:pPr eaLnBrk="1" hangingPunct="1">
                <a:lnSpc>
                  <a:spcPct val="100000"/>
                </a:lnSpc>
                <a:spcAft>
                  <a:spcPct val="0"/>
                </a:spcAft>
                <a:buClrTx/>
                <a:buSzTx/>
                <a:buFontTx/>
                <a:buNone/>
                <a:defRPr/>
              </a:pPr>
              <a:r>
                <a:rPr kumimoji="1" lang="zh-CN" altLang="en-US" sz="1800" b="1">
                  <a:solidFill>
                    <a:schemeClr val="tx1"/>
                  </a:solidFill>
                  <a:effectLst>
                    <a:outerShdw blurRad="38100" dist="38100" dir="2700000" algn="tl">
                      <a:srgbClr val="C0C0C0"/>
                    </a:outerShdw>
                  </a:effectLst>
                  <a:latin typeface="宋体" pitchFamily="2" charset="-122"/>
                </a:rPr>
                <a:t>的效果</a:t>
              </a:r>
            </a:p>
          </p:txBody>
        </p:sp>
        <p:sp>
          <p:nvSpPr>
            <p:cNvPr id="658454" name="Line 22"/>
            <p:cNvSpPr>
              <a:spLocks noChangeShapeType="1"/>
            </p:cNvSpPr>
            <p:nvPr/>
          </p:nvSpPr>
          <p:spPr bwMode="auto">
            <a:xfrm flipH="1">
              <a:off x="1680" y="2448"/>
              <a:ext cx="384" cy="336"/>
            </a:xfrm>
            <a:prstGeom prst="line">
              <a:avLst/>
            </a:prstGeom>
            <a:noFill/>
            <a:ln w="19050">
              <a:solidFill>
                <a:schemeClr val="tx1"/>
              </a:solidFill>
              <a:round/>
              <a:headEnd/>
              <a:tailEnd type="triangle" w="med" len="med"/>
            </a:ln>
            <a:effectLst/>
          </p:spPr>
          <p:txBody>
            <a:bodyPr wrap="none"/>
            <a:lstStyle/>
            <a:p>
              <a:pPr>
                <a:defRPr/>
              </a:pPr>
              <a:endParaRPr lang="zh-CN" altLang="en-US"/>
            </a:p>
          </p:txBody>
        </p:sp>
        <p:sp>
          <p:nvSpPr>
            <p:cNvPr id="658455" name="Text Box 23"/>
            <p:cNvSpPr txBox="1">
              <a:spLocks noChangeArrowheads="1"/>
            </p:cNvSpPr>
            <p:nvPr/>
          </p:nvSpPr>
          <p:spPr bwMode="auto">
            <a:xfrm>
              <a:off x="2054" y="2270"/>
              <a:ext cx="418" cy="243"/>
            </a:xfrm>
            <a:prstGeom prst="rect">
              <a:avLst/>
            </a:prstGeom>
            <a:noFill/>
            <a:ln w="19050">
              <a:solidFill>
                <a:schemeClr val="tx1"/>
              </a:solidFill>
              <a:miter lim="800000"/>
              <a:headEnd/>
              <a:tailEnd/>
            </a:ln>
            <a:effectLst/>
          </p:spPr>
          <p:txBody>
            <a:bodyPr wrap="none">
              <a:spAutoFit/>
            </a:bodyPr>
            <a:lstStyle/>
            <a:p>
              <a:pPr eaLnBrk="1" hangingPunct="1">
                <a:lnSpc>
                  <a:spcPct val="100000"/>
                </a:lnSpc>
                <a:spcAft>
                  <a:spcPct val="0"/>
                </a:spcAft>
                <a:buClrTx/>
                <a:buSzTx/>
                <a:buFontTx/>
                <a:buNone/>
                <a:defRPr/>
              </a:pPr>
              <a:r>
                <a:rPr kumimoji="1" lang="zh-CN" altLang="en-US" sz="1800" b="1">
                  <a:solidFill>
                    <a:schemeClr val="tx1"/>
                  </a:solidFill>
                  <a:effectLst>
                    <a:outerShdw blurRad="38100" dist="38100" dir="2700000" algn="tl">
                      <a:srgbClr val="C0C0C0"/>
                    </a:outerShdw>
                  </a:effectLst>
                  <a:latin typeface="宋体" pitchFamily="2" charset="-122"/>
                </a:rPr>
                <a:t>判决</a:t>
              </a:r>
            </a:p>
          </p:txBody>
        </p:sp>
        <p:sp>
          <p:nvSpPr>
            <p:cNvPr id="658456" name="Line 24"/>
            <p:cNvSpPr>
              <a:spLocks noChangeShapeType="1"/>
            </p:cNvSpPr>
            <p:nvPr/>
          </p:nvSpPr>
          <p:spPr bwMode="auto">
            <a:xfrm>
              <a:off x="1632" y="2928"/>
              <a:ext cx="576" cy="384"/>
            </a:xfrm>
            <a:prstGeom prst="line">
              <a:avLst/>
            </a:prstGeom>
            <a:noFill/>
            <a:ln w="19050">
              <a:solidFill>
                <a:schemeClr val="tx1"/>
              </a:solidFill>
              <a:round/>
              <a:headEnd/>
              <a:tailEnd/>
            </a:ln>
            <a:effectLst/>
          </p:spPr>
          <p:txBody>
            <a:bodyPr wrap="none"/>
            <a:lstStyle/>
            <a:p>
              <a:pPr>
                <a:defRPr/>
              </a:pPr>
              <a:endParaRPr lang="zh-CN" altLang="en-US"/>
            </a:p>
          </p:txBody>
        </p:sp>
      </p:grpSp>
      <p:grpSp>
        <p:nvGrpSpPr>
          <p:cNvPr id="50180" name="Group 25"/>
          <p:cNvGrpSpPr>
            <a:grpSpLocks/>
          </p:cNvGrpSpPr>
          <p:nvPr/>
        </p:nvGrpSpPr>
        <p:grpSpPr bwMode="auto">
          <a:xfrm>
            <a:off x="5029200" y="2057400"/>
            <a:ext cx="3200400" cy="4038600"/>
            <a:chOff x="3168" y="1152"/>
            <a:chExt cx="2016" cy="2544"/>
          </a:xfrm>
        </p:grpSpPr>
        <p:sp>
          <p:nvSpPr>
            <p:cNvPr id="658458" name="Rectangle 26"/>
            <p:cNvSpPr>
              <a:spLocks noChangeArrowheads="1"/>
            </p:cNvSpPr>
            <p:nvPr/>
          </p:nvSpPr>
          <p:spPr bwMode="auto">
            <a:xfrm>
              <a:off x="4080" y="1152"/>
              <a:ext cx="336" cy="336"/>
            </a:xfrm>
            <a:prstGeom prst="rect">
              <a:avLst/>
            </a:prstGeom>
            <a:noFill/>
            <a:ln w="19050">
              <a:solidFill>
                <a:schemeClr val="tx1"/>
              </a:solidFill>
              <a:miter lim="800000"/>
              <a:headEnd/>
              <a:tailEnd/>
            </a:ln>
            <a:effectLst/>
          </p:spPr>
          <p:txBody>
            <a:bodyPr wrap="none" anchor="ctr"/>
            <a:lstStyle/>
            <a:p>
              <a:pPr>
                <a:defRPr/>
              </a:pPr>
              <a:endParaRPr lang="zh-CN" altLang="en-US"/>
            </a:p>
          </p:txBody>
        </p:sp>
        <p:sp>
          <p:nvSpPr>
            <p:cNvPr id="658459" name="Rectangle 27"/>
            <p:cNvSpPr>
              <a:spLocks noChangeArrowheads="1"/>
            </p:cNvSpPr>
            <p:nvPr/>
          </p:nvSpPr>
          <p:spPr bwMode="auto">
            <a:xfrm>
              <a:off x="3504" y="1872"/>
              <a:ext cx="336" cy="336"/>
            </a:xfrm>
            <a:prstGeom prst="rect">
              <a:avLst/>
            </a:prstGeom>
            <a:noFill/>
            <a:ln w="19050">
              <a:solidFill>
                <a:schemeClr val="tx1"/>
              </a:solidFill>
              <a:miter lim="800000"/>
              <a:headEnd/>
              <a:tailEnd/>
            </a:ln>
            <a:effectLst/>
          </p:spPr>
          <p:txBody>
            <a:bodyPr wrap="none" anchor="ctr"/>
            <a:lstStyle/>
            <a:p>
              <a:pPr>
                <a:defRPr/>
              </a:pPr>
              <a:endParaRPr lang="zh-CN" altLang="en-US"/>
            </a:p>
          </p:txBody>
        </p:sp>
        <p:sp>
          <p:nvSpPr>
            <p:cNvPr id="658460" name="Rectangle 28"/>
            <p:cNvSpPr>
              <a:spLocks noChangeArrowheads="1"/>
            </p:cNvSpPr>
            <p:nvPr/>
          </p:nvSpPr>
          <p:spPr bwMode="auto">
            <a:xfrm>
              <a:off x="3168" y="2640"/>
              <a:ext cx="336" cy="336"/>
            </a:xfrm>
            <a:prstGeom prst="rect">
              <a:avLst/>
            </a:prstGeom>
            <a:noFill/>
            <a:ln w="19050">
              <a:solidFill>
                <a:schemeClr val="tx1"/>
              </a:solidFill>
              <a:miter lim="800000"/>
              <a:headEnd/>
              <a:tailEnd/>
            </a:ln>
            <a:effectLst/>
          </p:spPr>
          <p:txBody>
            <a:bodyPr wrap="none" anchor="ctr"/>
            <a:lstStyle/>
            <a:p>
              <a:pPr>
                <a:defRPr/>
              </a:pPr>
              <a:endParaRPr lang="zh-CN" altLang="en-US"/>
            </a:p>
          </p:txBody>
        </p:sp>
        <p:sp>
          <p:nvSpPr>
            <p:cNvPr id="658461" name="Rectangle 29"/>
            <p:cNvSpPr>
              <a:spLocks noChangeArrowheads="1"/>
            </p:cNvSpPr>
            <p:nvPr/>
          </p:nvSpPr>
          <p:spPr bwMode="auto">
            <a:xfrm>
              <a:off x="4752" y="1872"/>
              <a:ext cx="336" cy="336"/>
            </a:xfrm>
            <a:prstGeom prst="rect">
              <a:avLst/>
            </a:prstGeom>
            <a:noFill/>
            <a:ln w="19050">
              <a:solidFill>
                <a:schemeClr val="tx1"/>
              </a:solidFill>
              <a:miter lim="800000"/>
              <a:headEnd/>
              <a:tailEnd/>
            </a:ln>
            <a:effectLst/>
          </p:spPr>
          <p:txBody>
            <a:bodyPr wrap="none" anchor="ctr"/>
            <a:lstStyle/>
            <a:p>
              <a:pPr>
                <a:defRPr/>
              </a:pPr>
              <a:endParaRPr lang="zh-CN" altLang="en-US"/>
            </a:p>
          </p:txBody>
        </p:sp>
        <p:sp>
          <p:nvSpPr>
            <p:cNvPr id="658462" name="Rectangle 30"/>
            <p:cNvSpPr>
              <a:spLocks noChangeArrowheads="1"/>
            </p:cNvSpPr>
            <p:nvPr/>
          </p:nvSpPr>
          <p:spPr bwMode="auto">
            <a:xfrm>
              <a:off x="4272" y="3360"/>
              <a:ext cx="336" cy="336"/>
            </a:xfrm>
            <a:prstGeom prst="rect">
              <a:avLst/>
            </a:prstGeom>
            <a:noFill/>
            <a:ln w="19050">
              <a:solidFill>
                <a:schemeClr val="tx1"/>
              </a:solidFill>
              <a:miter lim="800000"/>
              <a:headEnd/>
              <a:tailEnd/>
            </a:ln>
            <a:effectLst/>
          </p:spPr>
          <p:txBody>
            <a:bodyPr wrap="none" anchor="ctr"/>
            <a:lstStyle/>
            <a:p>
              <a:pPr>
                <a:defRPr/>
              </a:pPr>
              <a:endParaRPr lang="zh-CN" altLang="en-US"/>
            </a:p>
          </p:txBody>
        </p:sp>
        <p:sp>
          <p:nvSpPr>
            <p:cNvPr id="658463" name="Rectangle 31"/>
            <p:cNvSpPr>
              <a:spLocks noChangeArrowheads="1"/>
            </p:cNvSpPr>
            <p:nvPr/>
          </p:nvSpPr>
          <p:spPr bwMode="auto">
            <a:xfrm>
              <a:off x="3312" y="3360"/>
              <a:ext cx="336" cy="336"/>
            </a:xfrm>
            <a:prstGeom prst="rect">
              <a:avLst/>
            </a:prstGeom>
            <a:noFill/>
            <a:ln w="19050">
              <a:solidFill>
                <a:schemeClr val="tx1"/>
              </a:solidFill>
              <a:miter lim="800000"/>
              <a:headEnd/>
              <a:tailEnd/>
            </a:ln>
            <a:effectLst/>
          </p:spPr>
          <p:txBody>
            <a:bodyPr wrap="none" anchor="ctr"/>
            <a:lstStyle/>
            <a:p>
              <a:pPr>
                <a:defRPr/>
              </a:pPr>
              <a:endParaRPr lang="zh-CN" altLang="en-US"/>
            </a:p>
          </p:txBody>
        </p:sp>
        <p:sp>
          <p:nvSpPr>
            <p:cNvPr id="658464" name="Rectangle 32"/>
            <p:cNvSpPr>
              <a:spLocks noChangeArrowheads="1"/>
            </p:cNvSpPr>
            <p:nvPr/>
          </p:nvSpPr>
          <p:spPr bwMode="auto">
            <a:xfrm>
              <a:off x="3840" y="2640"/>
              <a:ext cx="336" cy="336"/>
            </a:xfrm>
            <a:prstGeom prst="rect">
              <a:avLst/>
            </a:prstGeom>
            <a:noFill/>
            <a:ln w="19050">
              <a:solidFill>
                <a:schemeClr val="tx1"/>
              </a:solidFill>
              <a:miter lim="800000"/>
              <a:headEnd/>
              <a:tailEnd/>
            </a:ln>
            <a:effectLst/>
          </p:spPr>
          <p:txBody>
            <a:bodyPr wrap="none" anchor="ctr"/>
            <a:lstStyle/>
            <a:p>
              <a:pPr>
                <a:defRPr/>
              </a:pPr>
              <a:endParaRPr lang="zh-CN" altLang="en-US"/>
            </a:p>
          </p:txBody>
        </p:sp>
        <p:sp>
          <p:nvSpPr>
            <p:cNvPr id="658465" name="Rectangle 33"/>
            <p:cNvSpPr>
              <a:spLocks noChangeArrowheads="1"/>
            </p:cNvSpPr>
            <p:nvPr/>
          </p:nvSpPr>
          <p:spPr bwMode="auto">
            <a:xfrm>
              <a:off x="3840" y="3360"/>
              <a:ext cx="336" cy="336"/>
            </a:xfrm>
            <a:prstGeom prst="rect">
              <a:avLst/>
            </a:prstGeom>
            <a:noFill/>
            <a:ln w="19050">
              <a:solidFill>
                <a:schemeClr val="tx1"/>
              </a:solidFill>
              <a:miter lim="800000"/>
              <a:headEnd/>
              <a:tailEnd/>
            </a:ln>
            <a:effectLst/>
          </p:spPr>
          <p:txBody>
            <a:bodyPr wrap="none" anchor="ctr"/>
            <a:lstStyle/>
            <a:p>
              <a:pPr>
                <a:defRPr/>
              </a:pPr>
              <a:endParaRPr lang="zh-CN" altLang="en-US"/>
            </a:p>
          </p:txBody>
        </p:sp>
        <p:sp>
          <p:nvSpPr>
            <p:cNvPr id="658466" name="Line 34"/>
            <p:cNvSpPr>
              <a:spLocks noChangeShapeType="1"/>
            </p:cNvSpPr>
            <p:nvPr/>
          </p:nvSpPr>
          <p:spPr bwMode="auto">
            <a:xfrm flipH="1">
              <a:off x="3696" y="1488"/>
              <a:ext cx="528" cy="384"/>
            </a:xfrm>
            <a:prstGeom prst="line">
              <a:avLst/>
            </a:prstGeom>
            <a:noFill/>
            <a:ln w="19050">
              <a:solidFill>
                <a:schemeClr val="tx1"/>
              </a:solidFill>
              <a:round/>
              <a:headEnd/>
              <a:tailEnd/>
            </a:ln>
            <a:effectLst/>
          </p:spPr>
          <p:txBody>
            <a:bodyPr wrap="none"/>
            <a:lstStyle/>
            <a:p>
              <a:pPr>
                <a:defRPr/>
              </a:pPr>
              <a:endParaRPr lang="zh-CN" altLang="en-US"/>
            </a:p>
          </p:txBody>
        </p:sp>
        <p:sp>
          <p:nvSpPr>
            <p:cNvPr id="658467" name="Line 35"/>
            <p:cNvSpPr>
              <a:spLocks noChangeShapeType="1"/>
            </p:cNvSpPr>
            <p:nvPr/>
          </p:nvSpPr>
          <p:spPr bwMode="auto">
            <a:xfrm>
              <a:off x="4224" y="1488"/>
              <a:ext cx="720" cy="384"/>
            </a:xfrm>
            <a:prstGeom prst="line">
              <a:avLst/>
            </a:prstGeom>
            <a:noFill/>
            <a:ln w="19050">
              <a:solidFill>
                <a:schemeClr val="tx1"/>
              </a:solidFill>
              <a:round/>
              <a:headEnd/>
              <a:tailEnd/>
            </a:ln>
            <a:effectLst/>
          </p:spPr>
          <p:txBody>
            <a:bodyPr wrap="none"/>
            <a:lstStyle/>
            <a:p>
              <a:pPr>
                <a:defRPr/>
              </a:pPr>
              <a:endParaRPr lang="zh-CN" altLang="en-US"/>
            </a:p>
          </p:txBody>
        </p:sp>
        <p:sp>
          <p:nvSpPr>
            <p:cNvPr id="658468" name="Line 36"/>
            <p:cNvSpPr>
              <a:spLocks noChangeShapeType="1"/>
            </p:cNvSpPr>
            <p:nvPr/>
          </p:nvSpPr>
          <p:spPr bwMode="auto">
            <a:xfrm flipH="1">
              <a:off x="3360" y="2208"/>
              <a:ext cx="288" cy="432"/>
            </a:xfrm>
            <a:prstGeom prst="line">
              <a:avLst/>
            </a:prstGeom>
            <a:noFill/>
            <a:ln w="19050">
              <a:solidFill>
                <a:schemeClr val="tx1"/>
              </a:solidFill>
              <a:round/>
              <a:headEnd/>
              <a:tailEnd/>
            </a:ln>
            <a:effectLst/>
          </p:spPr>
          <p:txBody>
            <a:bodyPr wrap="none"/>
            <a:lstStyle/>
            <a:p>
              <a:pPr>
                <a:defRPr/>
              </a:pPr>
              <a:endParaRPr lang="zh-CN" altLang="en-US"/>
            </a:p>
          </p:txBody>
        </p:sp>
        <p:sp>
          <p:nvSpPr>
            <p:cNvPr id="658469" name="Line 37"/>
            <p:cNvSpPr>
              <a:spLocks noChangeShapeType="1"/>
            </p:cNvSpPr>
            <p:nvPr/>
          </p:nvSpPr>
          <p:spPr bwMode="auto">
            <a:xfrm>
              <a:off x="3648" y="2208"/>
              <a:ext cx="336" cy="432"/>
            </a:xfrm>
            <a:prstGeom prst="line">
              <a:avLst/>
            </a:prstGeom>
            <a:noFill/>
            <a:ln w="19050">
              <a:solidFill>
                <a:schemeClr val="tx1"/>
              </a:solidFill>
              <a:round/>
              <a:headEnd/>
              <a:tailEnd/>
            </a:ln>
            <a:effectLst/>
          </p:spPr>
          <p:txBody>
            <a:bodyPr wrap="none"/>
            <a:lstStyle/>
            <a:p>
              <a:pPr>
                <a:defRPr/>
              </a:pPr>
              <a:endParaRPr lang="zh-CN" altLang="en-US"/>
            </a:p>
          </p:txBody>
        </p:sp>
        <p:sp>
          <p:nvSpPr>
            <p:cNvPr id="658470" name="Line 38"/>
            <p:cNvSpPr>
              <a:spLocks noChangeShapeType="1"/>
            </p:cNvSpPr>
            <p:nvPr/>
          </p:nvSpPr>
          <p:spPr bwMode="auto">
            <a:xfrm flipH="1">
              <a:off x="3456" y="2976"/>
              <a:ext cx="528" cy="384"/>
            </a:xfrm>
            <a:prstGeom prst="line">
              <a:avLst/>
            </a:prstGeom>
            <a:noFill/>
            <a:ln w="19050">
              <a:solidFill>
                <a:schemeClr val="tx1"/>
              </a:solidFill>
              <a:round/>
              <a:headEnd/>
              <a:tailEnd/>
            </a:ln>
            <a:effectLst/>
          </p:spPr>
          <p:txBody>
            <a:bodyPr wrap="none"/>
            <a:lstStyle/>
            <a:p>
              <a:pPr>
                <a:defRPr/>
              </a:pPr>
              <a:endParaRPr lang="zh-CN" altLang="en-US"/>
            </a:p>
          </p:txBody>
        </p:sp>
        <p:sp>
          <p:nvSpPr>
            <p:cNvPr id="658471" name="Line 39"/>
            <p:cNvSpPr>
              <a:spLocks noChangeShapeType="1"/>
            </p:cNvSpPr>
            <p:nvPr/>
          </p:nvSpPr>
          <p:spPr bwMode="auto">
            <a:xfrm>
              <a:off x="3984" y="2976"/>
              <a:ext cx="0" cy="384"/>
            </a:xfrm>
            <a:prstGeom prst="line">
              <a:avLst/>
            </a:prstGeom>
            <a:noFill/>
            <a:ln w="19050">
              <a:solidFill>
                <a:schemeClr val="tx1"/>
              </a:solidFill>
              <a:round/>
              <a:headEnd/>
              <a:tailEnd/>
            </a:ln>
            <a:effectLst/>
          </p:spPr>
          <p:txBody>
            <a:bodyPr wrap="none"/>
            <a:lstStyle/>
            <a:p>
              <a:pPr>
                <a:defRPr/>
              </a:pPr>
              <a:endParaRPr lang="zh-CN" altLang="en-US"/>
            </a:p>
          </p:txBody>
        </p:sp>
        <p:sp>
          <p:nvSpPr>
            <p:cNvPr id="658472" name="Rectangle 40"/>
            <p:cNvSpPr>
              <a:spLocks noChangeArrowheads="1"/>
            </p:cNvSpPr>
            <p:nvPr/>
          </p:nvSpPr>
          <p:spPr bwMode="auto">
            <a:xfrm>
              <a:off x="4704" y="3360"/>
              <a:ext cx="336" cy="336"/>
            </a:xfrm>
            <a:prstGeom prst="rect">
              <a:avLst/>
            </a:prstGeom>
            <a:noFill/>
            <a:ln w="19050">
              <a:solidFill>
                <a:schemeClr val="tx1"/>
              </a:solidFill>
              <a:miter lim="800000"/>
              <a:headEnd/>
              <a:tailEnd/>
            </a:ln>
            <a:effectLst/>
          </p:spPr>
          <p:txBody>
            <a:bodyPr wrap="none" anchor="ctr"/>
            <a:lstStyle/>
            <a:p>
              <a:pPr>
                <a:defRPr/>
              </a:pPr>
              <a:endParaRPr lang="zh-CN" altLang="en-US"/>
            </a:p>
          </p:txBody>
        </p:sp>
        <p:sp>
          <p:nvSpPr>
            <p:cNvPr id="658473" name="Line 41"/>
            <p:cNvSpPr>
              <a:spLocks noChangeShapeType="1"/>
            </p:cNvSpPr>
            <p:nvPr/>
          </p:nvSpPr>
          <p:spPr bwMode="auto">
            <a:xfrm>
              <a:off x="3984" y="2976"/>
              <a:ext cx="432" cy="384"/>
            </a:xfrm>
            <a:prstGeom prst="line">
              <a:avLst/>
            </a:prstGeom>
            <a:noFill/>
            <a:ln w="19050">
              <a:solidFill>
                <a:schemeClr val="tx1"/>
              </a:solidFill>
              <a:round/>
              <a:headEnd/>
              <a:tailEnd/>
            </a:ln>
            <a:effectLst/>
          </p:spPr>
          <p:txBody>
            <a:bodyPr wrap="none"/>
            <a:lstStyle/>
            <a:p>
              <a:pPr>
                <a:defRPr/>
              </a:pPr>
              <a:endParaRPr lang="zh-CN" altLang="en-US"/>
            </a:p>
          </p:txBody>
        </p:sp>
        <p:sp>
          <p:nvSpPr>
            <p:cNvPr id="658474" name="Line 42"/>
            <p:cNvSpPr>
              <a:spLocks noChangeShapeType="1"/>
            </p:cNvSpPr>
            <p:nvPr/>
          </p:nvSpPr>
          <p:spPr bwMode="auto">
            <a:xfrm>
              <a:off x="3984" y="2976"/>
              <a:ext cx="912" cy="384"/>
            </a:xfrm>
            <a:prstGeom prst="line">
              <a:avLst/>
            </a:prstGeom>
            <a:noFill/>
            <a:ln w="19050">
              <a:solidFill>
                <a:schemeClr val="tx1"/>
              </a:solidFill>
              <a:round/>
              <a:headEnd/>
              <a:tailEnd/>
            </a:ln>
            <a:effectLst/>
          </p:spPr>
          <p:txBody>
            <a:bodyPr wrap="none"/>
            <a:lstStyle/>
            <a:p>
              <a:pPr>
                <a:defRPr/>
              </a:pPr>
              <a:endParaRPr lang="zh-CN" altLang="en-US"/>
            </a:p>
          </p:txBody>
        </p:sp>
        <p:sp>
          <p:nvSpPr>
            <p:cNvPr id="658475" name="Line 43"/>
            <p:cNvSpPr>
              <a:spLocks noChangeShapeType="1"/>
            </p:cNvSpPr>
            <p:nvPr/>
          </p:nvSpPr>
          <p:spPr bwMode="auto">
            <a:xfrm flipH="1">
              <a:off x="4032" y="2496"/>
              <a:ext cx="384" cy="288"/>
            </a:xfrm>
            <a:prstGeom prst="line">
              <a:avLst/>
            </a:prstGeom>
            <a:noFill/>
            <a:ln w="19050">
              <a:solidFill>
                <a:schemeClr val="tx1"/>
              </a:solidFill>
              <a:round/>
              <a:headEnd/>
              <a:tailEnd type="triangle" w="med" len="med"/>
            </a:ln>
            <a:effectLst/>
          </p:spPr>
          <p:txBody>
            <a:bodyPr wrap="none"/>
            <a:lstStyle/>
            <a:p>
              <a:pPr>
                <a:defRPr/>
              </a:pPr>
              <a:endParaRPr lang="zh-CN" altLang="en-US"/>
            </a:p>
          </p:txBody>
        </p:sp>
        <p:sp>
          <p:nvSpPr>
            <p:cNvPr id="658476" name="Text Box 44"/>
            <p:cNvSpPr txBox="1">
              <a:spLocks noChangeArrowheads="1"/>
            </p:cNvSpPr>
            <p:nvPr/>
          </p:nvSpPr>
          <p:spPr bwMode="auto">
            <a:xfrm>
              <a:off x="4346" y="2304"/>
              <a:ext cx="418" cy="243"/>
            </a:xfrm>
            <a:prstGeom prst="rect">
              <a:avLst/>
            </a:prstGeom>
            <a:noFill/>
            <a:ln w="19050">
              <a:solidFill>
                <a:schemeClr val="tx1"/>
              </a:solidFill>
              <a:miter lim="800000"/>
              <a:headEnd/>
              <a:tailEnd/>
            </a:ln>
            <a:effectLst/>
          </p:spPr>
          <p:txBody>
            <a:bodyPr wrap="none">
              <a:spAutoFit/>
            </a:bodyPr>
            <a:lstStyle/>
            <a:p>
              <a:pPr eaLnBrk="1" hangingPunct="1">
                <a:lnSpc>
                  <a:spcPct val="100000"/>
                </a:lnSpc>
                <a:spcAft>
                  <a:spcPct val="0"/>
                </a:spcAft>
                <a:buClrTx/>
                <a:buSzTx/>
                <a:buFontTx/>
                <a:buNone/>
                <a:defRPr/>
              </a:pPr>
              <a:r>
                <a:rPr kumimoji="1" lang="zh-CN" altLang="en-US" sz="1800" b="1">
                  <a:solidFill>
                    <a:schemeClr val="tx1"/>
                  </a:solidFill>
                  <a:effectLst>
                    <a:outerShdw blurRad="38100" dist="38100" dir="2700000" algn="tl">
                      <a:srgbClr val="C0C0C0"/>
                    </a:outerShdw>
                  </a:effectLst>
                  <a:latin typeface="宋体" pitchFamily="2" charset="-122"/>
                </a:rPr>
                <a:t>判决</a:t>
              </a:r>
            </a:p>
          </p:txBody>
        </p:sp>
        <p:sp>
          <p:nvSpPr>
            <p:cNvPr id="658477" name="Line 45"/>
            <p:cNvSpPr>
              <a:spLocks noChangeShapeType="1"/>
            </p:cNvSpPr>
            <p:nvPr/>
          </p:nvSpPr>
          <p:spPr bwMode="auto">
            <a:xfrm flipH="1">
              <a:off x="4896" y="3216"/>
              <a:ext cx="288" cy="288"/>
            </a:xfrm>
            <a:prstGeom prst="line">
              <a:avLst/>
            </a:prstGeom>
            <a:noFill/>
            <a:ln w="19050">
              <a:solidFill>
                <a:schemeClr val="tx1"/>
              </a:solidFill>
              <a:round/>
              <a:headEnd/>
              <a:tailEnd type="triangle" w="med" len="med"/>
            </a:ln>
            <a:effectLst/>
          </p:spPr>
          <p:txBody>
            <a:bodyPr wrap="none"/>
            <a:lstStyle/>
            <a:p>
              <a:pPr>
                <a:defRPr/>
              </a:pPr>
              <a:endParaRPr lang="zh-CN" altLang="en-US"/>
            </a:p>
          </p:txBody>
        </p:sp>
      </p:grpSp>
      <p:sp>
        <p:nvSpPr>
          <p:cNvPr id="658478" name="Text Box 46"/>
          <p:cNvSpPr txBox="1">
            <a:spLocks noChangeArrowheads="1"/>
          </p:cNvSpPr>
          <p:nvPr/>
        </p:nvSpPr>
        <p:spPr bwMode="auto">
          <a:xfrm>
            <a:off x="8077200" y="4822825"/>
            <a:ext cx="895350" cy="660400"/>
          </a:xfrm>
          <a:prstGeom prst="rect">
            <a:avLst/>
          </a:prstGeom>
          <a:noFill/>
          <a:ln w="19050">
            <a:solidFill>
              <a:schemeClr val="tx1"/>
            </a:solidFill>
            <a:miter lim="800000"/>
            <a:headEnd/>
            <a:tailEnd/>
          </a:ln>
          <a:effectLst/>
        </p:spPr>
        <p:txBody>
          <a:bodyPr wrap="none">
            <a:spAutoFit/>
          </a:bodyPr>
          <a:lstStyle/>
          <a:p>
            <a:pPr eaLnBrk="1" hangingPunct="1">
              <a:lnSpc>
                <a:spcPct val="100000"/>
              </a:lnSpc>
              <a:spcAft>
                <a:spcPct val="0"/>
              </a:spcAft>
              <a:buClrTx/>
              <a:buSzTx/>
              <a:buFontTx/>
              <a:buNone/>
              <a:defRPr/>
            </a:pPr>
            <a:r>
              <a:rPr kumimoji="1" lang="en-US" altLang="zh-CN" sz="1800" b="1">
                <a:solidFill>
                  <a:schemeClr val="tx1"/>
                </a:solidFill>
                <a:effectLst>
                  <a:outerShdw blurRad="38100" dist="38100" dir="2700000" algn="tl">
                    <a:srgbClr val="C0C0C0"/>
                  </a:outerShdw>
                </a:effectLst>
                <a:latin typeface="宋体" pitchFamily="2" charset="-122"/>
              </a:rPr>
              <a:t>  </a:t>
            </a:r>
            <a:r>
              <a:rPr kumimoji="1" lang="zh-CN" altLang="en-US" sz="1800" b="1">
                <a:solidFill>
                  <a:schemeClr val="tx1"/>
                </a:solidFill>
                <a:effectLst>
                  <a:outerShdw blurRad="38100" dist="38100" dir="2700000" algn="tl">
                    <a:srgbClr val="C0C0C0"/>
                  </a:outerShdw>
                </a:effectLst>
                <a:latin typeface="宋体" pitchFamily="2" charset="-122"/>
              </a:rPr>
              <a:t>判决</a:t>
            </a:r>
          </a:p>
          <a:p>
            <a:pPr eaLnBrk="1" hangingPunct="1">
              <a:lnSpc>
                <a:spcPct val="100000"/>
              </a:lnSpc>
              <a:spcAft>
                <a:spcPct val="0"/>
              </a:spcAft>
              <a:buClrTx/>
              <a:buSzTx/>
              <a:buFontTx/>
              <a:buNone/>
              <a:defRPr/>
            </a:pPr>
            <a:r>
              <a:rPr kumimoji="1" lang="zh-CN" altLang="en-US" sz="1800" b="1">
                <a:solidFill>
                  <a:schemeClr val="tx1"/>
                </a:solidFill>
                <a:effectLst>
                  <a:outerShdw blurRad="38100" dist="38100" dir="2700000" algn="tl">
                    <a:srgbClr val="C0C0C0"/>
                  </a:outerShdw>
                </a:effectLst>
                <a:latin typeface="宋体" pitchFamily="2" charset="-122"/>
              </a:rPr>
              <a:t>的作用</a:t>
            </a:r>
          </a:p>
        </p:txBody>
      </p:sp>
      <p:sp>
        <p:nvSpPr>
          <p:cNvPr id="658479" name="AutoShape 47"/>
          <p:cNvSpPr>
            <a:spLocks noChangeArrowheads="1"/>
          </p:cNvSpPr>
          <p:nvPr/>
        </p:nvSpPr>
        <p:spPr bwMode="auto">
          <a:xfrm>
            <a:off x="4038600" y="3086100"/>
            <a:ext cx="990600" cy="990600"/>
          </a:xfrm>
          <a:prstGeom prst="rightArrow">
            <a:avLst>
              <a:gd name="adj1" fmla="val 50000"/>
              <a:gd name="adj2" fmla="val 25000"/>
            </a:avLst>
          </a:prstGeom>
          <a:noFill/>
          <a:ln w="19050">
            <a:solidFill>
              <a:schemeClr val="tx1"/>
            </a:solidFill>
            <a:miter lim="800000"/>
            <a:headEnd/>
            <a:tailEnd/>
          </a:ln>
          <a:effectLst/>
        </p:spPr>
        <p:txBody>
          <a:bodyPr wrap="none" anchor="ctr"/>
          <a:lstStyle/>
          <a:p>
            <a:pPr>
              <a:defRPr/>
            </a:pPr>
            <a:endParaRPr lang="zh-CN" altLang="en-US"/>
          </a:p>
        </p:txBody>
      </p:sp>
      <p:sp>
        <p:nvSpPr>
          <p:cNvPr id="658480" name="Text Box 48"/>
          <p:cNvSpPr txBox="1">
            <a:spLocks noChangeArrowheads="1"/>
          </p:cNvSpPr>
          <p:nvPr/>
        </p:nvSpPr>
        <p:spPr bwMode="auto">
          <a:xfrm>
            <a:off x="1117600" y="6134100"/>
            <a:ext cx="2328863" cy="457200"/>
          </a:xfrm>
          <a:prstGeom prst="rect">
            <a:avLst/>
          </a:prstGeom>
          <a:noFill/>
          <a:ln w="19050">
            <a:noFill/>
            <a:miter lim="800000"/>
            <a:headEnd/>
            <a:tailEnd/>
          </a:ln>
          <a:effectLst/>
        </p:spPr>
        <p:txBody>
          <a:bodyPr wrap="none">
            <a:spAutoFit/>
          </a:bodyPr>
          <a:lstStyle/>
          <a:p>
            <a:pPr eaLnBrk="1"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违反准则的结构</a:t>
            </a:r>
          </a:p>
        </p:txBody>
      </p:sp>
      <p:sp>
        <p:nvSpPr>
          <p:cNvPr id="658481" name="Text Box 49"/>
          <p:cNvSpPr txBox="1">
            <a:spLocks noChangeArrowheads="1"/>
          </p:cNvSpPr>
          <p:nvPr/>
        </p:nvSpPr>
        <p:spPr bwMode="auto">
          <a:xfrm>
            <a:off x="4724400" y="6134100"/>
            <a:ext cx="4167188" cy="457200"/>
          </a:xfrm>
          <a:prstGeom prst="rect">
            <a:avLst/>
          </a:prstGeom>
          <a:noFill/>
          <a:ln w="19050">
            <a:noFill/>
            <a:miter lim="800000"/>
            <a:headEnd/>
            <a:tailEnd/>
          </a:ln>
          <a:effectLst/>
        </p:spPr>
        <p:txBody>
          <a:bodyPr wrap="none">
            <a:spAutoFit/>
          </a:bodyPr>
          <a:lstStyle/>
          <a:p>
            <a:pPr eaLnBrk="1"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修改后的结构（以满足准则）</a:t>
            </a:r>
          </a:p>
        </p:txBody>
      </p:sp>
      <p:sp>
        <p:nvSpPr>
          <p:cNvPr id="658482" name="Text Box 50"/>
          <p:cNvSpPr txBox="1">
            <a:spLocks noChangeArrowheads="1"/>
          </p:cNvSpPr>
          <p:nvPr/>
        </p:nvSpPr>
        <p:spPr bwMode="auto">
          <a:xfrm>
            <a:off x="107950" y="1196975"/>
            <a:ext cx="2376488" cy="519113"/>
          </a:xfrm>
          <a:prstGeom prst="rect">
            <a:avLst/>
          </a:prstGeom>
          <a:noFill/>
          <a:ln w="9525">
            <a:noFill/>
            <a:miter lim="800000"/>
            <a:headEnd/>
            <a:tailEnd/>
          </a:ln>
          <a:effectLst/>
        </p:spPr>
        <p:txBody>
          <a:bodyPr>
            <a:spAutoFit/>
          </a:bodyPr>
          <a:lstStyle/>
          <a:p>
            <a:pPr eaLnBrk="1" hangingPunct="1">
              <a:lnSpc>
                <a:spcPct val="100000"/>
              </a:lnSpc>
              <a:spcAft>
                <a:spcPct val="0"/>
              </a:spcAft>
              <a:buClrTx/>
              <a:buSzTx/>
              <a:buFontTx/>
              <a:buNone/>
              <a:defRPr/>
            </a:pPr>
            <a:r>
              <a:rPr kumimoji="1" lang="zh-CN" altLang="en-US" sz="2800" b="1">
                <a:solidFill>
                  <a:schemeClr val="hlink"/>
                </a:solidFill>
                <a:effectLst>
                  <a:outerShdw blurRad="38100" dist="38100" dir="2700000" algn="tl">
                    <a:srgbClr val="C0C0C0"/>
                  </a:outerShdw>
                </a:effectLst>
                <a:latin typeface="Times New Roman" pitchFamily="18" charset="0"/>
              </a:rPr>
              <a:t>启发式规则</a:t>
            </a:r>
          </a:p>
        </p:txBody>
      </p:sp>
      <p:sp>
        <p:nvSpPr>
          <p:cNvPr id="658484" name="Rectangle 52"/>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Tree>
  </p:cSld>
  <p:clrMapOvr>
    <a:masterClrMapping/>
  </p:clrMapOvr>
  <p:transition>
    <p:randomBar dir="ver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Rectangle 2"/>
          <p:cNvSpPr>
            <a:spLocks noChangeArrowheads="1"/>
          </p:cNvSpPr>
          <p:nvPr/>
        </p:nvSpPr>
        <p:spPr bwMode="auto">
          <a:xfrm>
            <a:off x="3708400" y="1268413"/>
            <a:ext cx="4824413" cy="457200"/>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Char char="•"/>
              <a:defRPr/>
            </a:pPr>
            <a:r>
              <a:rPr kumimoji="1" lang="en-US" altLang="zh-CN" sz="2400" b="1">
                <a:solidFill>
                  <a:schemeClr val="bg2"/>
                </a:solidFill>
                <a:effectLst>
                  <a:outerShdw blurRad="38100" dist="38100" dir="2700000" algn="tl">
                    <a:srgbClr val="C0C0C0"/>
                  </a:outerShdw>
                </a:effectLst>
                <a:latin typeface="宋体" pitchFamily="2" charset="-122"/>
              </a:rPr>
              <a:t> </a:t>
            </a:r>
            <a:r>
              <a:rPr kumimoji="1" lang="zh-CN" altLang="en-US" sz="2400" b="1">
                <a:solidFill>
                  <a:schemeClr val="bg2"/>
                </a:solidFill>
                <a:effectLst>
                  <a:outerShdw blurRad="38100" dist="38100" dir="2700000" algn="tl">
                    <a:srgbClr val="C0C0C0"/>
                  </a:outerShdw>
                </a:effectLst>
                <a:latin typeface="宋体" pitchFamily="2" charset="-122"/>
              </a:rPr>
              <a:t>力争降低模块接口的复杂程度</a:t>
            </a:r>
          </a:p>
        </p:txBody>
      </p:sp>
      <p:sp>
        <p:nvSpPr>
          <p:cNvPr id="661507" name="Text Box 3"/>
          <p:cNvSpPr txBox="1">
            <a:spLocks noChangeArrowheads="1"/>
          </p:cNvSpPr>
          <p:nvPr/>
        </p:nvSpPr>
        <p:spPr bwMode="auto">
          <a:xfrm>
            <a:off x="1614488" y="3333750"/>
            <a:ext cx="4416425" cy="519113"/>
          </a:xfrm>
          <a:prstGeom prst="rect">
            <a:avLst/>
          </a:prstGeom>
          <a:noFill/>
          <a:ln w="9525">
            <a:noFill/>
            <a:miter lim="800000"/>
            <a:headEnd/>
            <a:tailEnd/>
          </a:ln>
          <a:effectLst/>
        </p:spPr>
        <p:txBody>
          <a:bodyPr wrap="none">
            <a:spAutoFit/>
          </a:bodyPr>
          <a:lstStyle/>
          <a:p>
            <a:pPr eaLnBrk="1" hangingPunct="1">
              <a:lnSpc>
                <a:spcPct val="100000"/>
              </a:lnSpc>
              <a:spcAft>
                <a:spcPct val="0"/>
              </a:spcAft>
              <a:buClrTx/>
              <a:buSzTx/>
              <a:buFontTx/>
              <a:buNone/>
              <a:defRPr/>
            </a:pPr>
            <a:r>
              <a:rPr kumimoji="1" lang="en-US" altLang="zh-CN" sz="2800" b="1">
                <a:solidFill>
                  <a:schemeClr val="tx1"/>
                </a:solidFill>
                <a:effectLst>
                  <a:outerShdw blurRad="38100" dist="38100" dir="2700000" algn="tl">
                    <a:srgbClr val="C0C0C0"/>
                  </a:outerShdw>
                </a:effectLst>
                <a:latin typeface="Times New Roman" pitchFamily="18" charset="0"/>
                <a:cs typeface="Times New Roman" pitchFamily="18" charset="0"/>
              </a:rPr>
              <a:t>QUAD-ROOT</a:t>
            </a:r>
            <a:r>
              <a:rPr kumimoji="1" lang="zh-CN" altLang="en-US" sz="2800" b="1">
                <a:solidFill>
                  <a:schemeClr val="tx1"/>
                </a:solidFill>
                <a:effectLst>
                  <a:outerShdw blurRad="38100" dist="38100" dir="2700000" algn="tl">
                    <a:srgbClr val="C0C0C0"/>
                  </a:outerShdw>
                </a:effectLst>
                <a:latin typeface="Times New Roman" pitchFamily="18" charset="0"/>
                <a:cs typeface="Times New Roman" pitchFamily="18" charset="0"/>
              </a:rPr>
              <a:t>（</a:t>
            </a:r>
            <a:r>
              <a:rPr kumimoji="1" lang="en-US" altLang="zh-CN" sz="2800" b="1">
                <a:solidFill>
                  <a:schemeClr val="tx1"/>
                </a:solidFill>
                <a:effectLst>
                  <a:outerShdw blurRad="38100" dist="38100" dir="2700000" algn="tl">
                    <a:srgbClr val="C0C0C0"/>
                  </a:outerShdw>
                </a:effectLst>
                <a:latin typeface="Times New Roman" pitchFamily="18" charset="0"/>
                <a:cs typeface="Times New Roman" pitchFamily="18" charset="0"/>
              </a:rPr>
              <a:t>ABC, X</a:t>
            </a:r>
            <a:r>
              <a:rPr kumimoji="1" lang="zh-CN" altLang="en-US" sz="2800" b="1">
                <a:solidFill>
                  <a:schemeClr val="tx1"/>
                </a:solidFill>
                <a:effectLst>
                  <a:outerShdw blurRad="38100" dist="38100" dir="2700000" algn="tl">
                    <a:srgbClr val="C0C0C0"/>
                  </a:outerShdw>
                </a:effectLst>
                <a:latin typeface="Times New Roman" pitchFamily="18" charset="0"/>
                <a:cs typeface="Times New Roman" pitchFamily="18" charset="0"/>
              </a:rPr>
              <a:t>）</a:t>
            </a:r>
            <a:r>
              <a:rPr kumimoji="1" lang="en-US" altLang="zh-CN" sz="2800" b="1">
                <a:solidFill>
                  <a:schemeClr val="tx1"/>
                </a:solidFill>
                <a:effectLst>
                  <a:outerShdw blurRad="38100" dist="38100" dir="2700000" algn="tl">
                    <a:srgbClr val="C0C0C0"/>
                  </a:outerShdw>
                </a:effectLst>
                <a:latin typeface="Times New Roman" pitchFamily="18" charset="0"/>
                <a:cs typeface="Times New Roman" pitchFamily="18" charset="0"/>
              </a:rPr>
              <a:t>;</a:t>
            </a:r>
          </a:p>
        </p:txBody>
      </p:sp>
      <p:sp>
        <p:nvSpPr>
          <p:cNvPr id="661508" name="Text Box 4"/>
          <p:cNvSpPr txBox="1">
            <a:spLocks noChangeArrowheads="1"/>
          </p:cNvSpPr>
          <p:nvPr/>
        </p:nvSpPr>
        <p:spPr bwMode="auto">
          <a:xfrm>
            <a:off x="979488" y="3917950"/>
            <a:ext cx="4227512" cy="519113"/>
          </a:xfrm>
          <a:prstGeom prst="rect">
            <a:avLst/>
          </a:prstGeom>
          <a:noFill/>
          <a:ln w="9525">
            <a:noFill/>
            <a:miter lim="800000"/>
            <a:headEnd/>
            <a:tailEnd/>
          </a:ln>
          <a:effectLst/>
        </p:spPr>
        <p:txBody>
          <a:bodyPr wrap="none">
            <a:spAutoFit/>
          </a:bodyPr>
          <a:lstStyle/>
          <a:p>
            <a:pPr eaLnBrk="1" hangingPunct="1">
              <a:lnSpc>
                <a:spcPct val="100000"/>
              </a:lnSpc>
              <a:spcAft>
                <a:spcPct val="0"/>
              </a:spcAft>
              <a:buClrTx/>
              <a:buSzTx/>
              <a:buFontTx/>
              <a:buNone/>
              <a:defRPr/>
            </a:pPr>
            <a:r>
              <a:rPr kumimoji="1" lang="zh-CN" altLang="en-US" sz="2800" b="1">
                <a:solidFill>
                  <a:schemeClr val="tx1"/>
                </a:solidFill>
                <a:effectLst>
                  <a:outerShdw blurRad="38100" dist="38100" dir="2700000" algn="tl">
                    <a:srgbClr val="C0C0C0"/>
                  </a:outerShdw>
                </a:effectLst>
                <a:latin typeface="Times New Roman" pitchFamily="18" charset="0"/>
                <a:cs typeface="Times New Roman" pitchFamily="18" charset="0"/>
              </a:rPr>
              <a:t>其中，</a:t>
            </a:r>
            <a:r>
              <a:rPr kumimoji="1" lang="en-US" altLang="zh-CN" sz="2800" b="1">
                <a:solidFill>
                  <a:schemeClr val="tx1"/>
                </a:solidFill>
                <a:effectLst>
                  <a:outerShdw blurRad="38100" dist="38100" dir="2700000" algn="tl">
                    <a:srgbClr val="C0C0C0"/>
                  </a:outerShdw>
                </a:effectLst>
                <a:latin typeface="Times New Roman" pitchFamily="18" charset="0"/>
                <a:cs typeface="Times New Roman" pitchFamily="18" charset="0"/>
              </a:rPr>
              <a:t>ABC </a:t>
            </a:r>
            <a:r>
              <a:rPr kumimoji="1" lang="zh-CN" altLang="en-US" sz="2800" b="1">
                <a:solidFill>
                  <a:schemeClr val="tx1"/>
                </a:solidFill>
                <a:effectLst>
                  <a:outerShdw blurRad="38100" dist="38100" dir="2700000" algn="tl">
                    <a:srgbClr val="C0C0C0"/>
                  </a:outerShdw>
                </a:effectLst>
                <a:latin typeface="Times New Roman" pitchFamily="18" charset="0"/>
                <a:cs typeface="Times New Roman" pitchFamily="18" charset="0"/>
              </a:rPr>
              <a:t>和 </a:t>
            </a:r>
            <a:r>
              <a:rPr kumimoji="1" lang="en-US" altLang="zh-CN" sz="2800" b="1">
                <a:solidFill>
                  <a:schemeClr val="tx1"/>
                </a:solidFill>
                <a:effectLst>
                  <a:outerShdw blurRad="38100" dist="38100" dir="2700000" algn="tl">
                    <a:srgbClr val="C0C0C0"/>
                  </a:outerShdw>
                </a:effectLst>
                <a:latin typeface="Times New Roman" pitchFamily="18" charset="0"/>
                <a:cs typeface="Times New Roman" pitchFamily="18" charset="0"/>
              </a:rPr>
              <a:t>X</a:t>
            </a:r>
            <a:r>
              <a:rPr kumimoji="1" lang="zh-CN" altLang="en-US" sz="2800" b="1">
                <a:solidFill>
                  <a:schemeClr val="tx1"/>
                </a:solidFill>
                <a:effectLst>
                  <a:outerShdw blurRad="38100" dist="38100" dir="2700000" algn="tl">
                    <a:srgbClr val="C0C0C0"/>
                  </a:outerShdw>
                </a:effectLst>
                <a:latin typeface="Times New Roman" pitchFamily="18" charset="0"/>
                <a:cs typeface="Times New Roman" pitchFamily="18" charset="0"/>
              </a:rPr>
              <a:t>是数组。</a:t>
            </a:r>
          </a:p>
        </p:txBody>
      </p:sp>
      <p:sp>
        <p:nvSpPr>
          <p:cNvPr id="661509" name="Text Box 5"/>
          <p:cNvSpPr txBox="1">
            <a:spLocks noChangeArrowheads="1"/>
          </p:cNvSpPr>
          <p:nvPr/>
        </p:nvSpPr>
        <p:spPr bwMode="auto">
          <a:xfrm>
            <a:off x="1574800" y="5637213"/>
            <a:ext cx="6664325" cy="519112"/>
          </a:xfrm>
          <a:prstGeom prst="rect">
            <a:avLst/>
          </a:prstGeom>
          <a:noFill/>
          <a:ln w="9525">
            <a:noFill/>
            <a:miter lim="800000"/>
            <a:headEnd/>
            <a:tailEnd/>
          </a:ln>
          <a:effectLst/>
        </p:spPr>
        <p:txBody>
          <a:bodyPr wrap="none">
            <a:spAutoFit/>
          </a:bodyPr>
          <a:lstStyle/>
          <a:p>
            <a:pPr eaLnBrk="1" hangingPunct="1">
              <a:lnSpc>
                <a:spcPct val="100000"/>
              </a:lnSpc>
              <a:spcAft>
                <a:spcPct val="0"/>
              </a:spcAft>
              <a:buClrTx/>
              <a:buSzTx/>
              <a:buFontTx/>
              <a:buNone/>
              <a:defRPr/>
            </a:pPr>
            <a:r>
              <a:rPr kumimoji="1" lang="en-US" altLang="zh-CN" sz="2800" b="1">
                <a:solidFill>
                  <a:schemeClr val="tx1"/>
                </a:solidFill>
                <a:effectLst>
                  <a:outerShdw blurRad="38100" dist="38100" dir="2700000" algn="tl">
                    <a:srgbClr val="C0C0C0"/>
                  </a:outerShdw>
                </a:effectLst>
                <a:latin typeface="Times New Roman" pitchFamily="18" charset="0"/>
                <a:cs typeface="Times New Roman" pitchFamily="18" charset="0"/>
              </a:rPr>
              <a:t>QUAD-ROOT(A, B, C, ROOT1, ROOT2);</a:t>
            </a:r>
          </a:p>
        </p:txBody>
      </p:sp>
      <p:sp>
        <p:nvSpPr>
          <p:cNvPr id="661510" name="Text Box 6"/>
          <p:cNvSpPr txBox="1">
            <a:spLocks noChangeArrowheads="1"/>
          </p:cNvSpPr>
          <p:nvPr/>
        </p:nvSpPr>
        <p:spPr bwMode="auto">
          <a:xfrm>
            <a:off x="912813" y="2092325"/>
            <a:ext cx="5391150" cy="519113"/>
          </a:xfrm>
          <a:prstGeom prst="rect">
            <a:avLst/>
          </a:prstGeom>
          <a:noFill/>
          <a:ln w="9525">
            <a:noFill/>
            <a:miter lim="800000"/>
            <a:headEnd/>
            <a:tailEnd/>
          </a:ln>
          <a:effectLst/>
        </p:spPr>
        <p:txBody>
          <a:bodyPr wrap="none">
            <a:spAutoFit/>
          </a:bodyPr>
          <a:lstStyle/>
          <a:p>
            <a:pPr eaLnBrk="1" hangingPunct="1">
              <a:lnSpc>
                <a:spcPct val="100000"/>
              </a:lnSpc>
              <a:spcAft>
                <a:spcPct val="0"/>
              </a:spcAft>
              <a:buClrTx/>
              <a:buSzTx/>
              <a:buFontTx/>
              <a:buNone/>
              <a:defRPr/>
            </a:pPr>
            <a:r>
              <a:rPr kumimoji="1" lang="zh-CN" altLang="en-US" sz="2800" b="1">
                <a:solidFill>
                  <a:schemeClr val="tx1"/>
                </a:solidFill>
                <a:effectLst>
                  <a:outerShdw blurRad="38100" dist="38100" dir="2700000" algn="tl">
                    <a:srgbClr val="C0C0C0"/>
                  </a:outerShdw>
                </a:effectLst>
                <a:latin typeface="Times New Roman" pitchFamily="18" charset="0"/>
                <a:cs typeface="Times New Roman" pitchFamily="18" charset="0"/>
              </a:rPr>
              <a:t>一元二次方程：</a:t>
            </a:r>
            <a:r>
              <a:rPr kumimoji="1" lang="en-US" altLang="zh-CN" sz="2800" b="1">
                <a:solidFill>
                  <a:schemeClr val="tx1"/>
                </a:solidFill>
                <a:effectLst>
                  <a:outerShdw blurRad="38100" dist="38100" dir="2700000" algn="tl">
                    <a:srgbClr val="C0C0C0"/>
                  </a:outerShdw>
                </a:effectLst>
                <a:latin typeface="Times New Roman" pitchFamily="18" charset="0"/>
                <a:cs typeface="Times New Roman" pitchFamily="18" charset="0"/>
              </a:rPr>
              <a:t>AX</a:t>
            </a:r>
            <a:r>
              <a:rPr kumimoji="1" lang="en-US" altLang="zh-CN" sz="2800" b="1" baseline="50000">
                <a:solidFill>
                  <a:schemeClr val="tx1"/>
                </a:solidFill>
                <a:effectLst>
                  <a:outerShdw blurRad="38100" dist="38100" dir="2700000" algn="tl">
                    <a:srgbClr val="C0C0C0"/>
                  </a:outerShdw>
                </a:effectLst>
                <a:latin typeface="Times New Roman" pitchFamily="18" charset="0"/>
                <a:cs typeface="Times New Roman" pitchFamily="18" charset="0"/>
              </a:rPr>
              <a:t>2</a:t>
            </a:r>
            <a:r>
              <a:rPr kumimoji="1" lang="en-US" altLang="zh-CN" sz="2800" b="1">
                <a:solidFill>
                  <a:schemeClr val="tx1"/>
                </a:solidFill>
                <a:effectLst>
                  <a:outerShdw blurRad="38100" dist="38100" dir="2700000" algn="tl">
                    <a:srgbClr val="C0C0C0"/>
                  </a:outerShdw>
                </a:effectLst>
                <a:latin typeface="Times New Roman" pitchFamily="18" charset="0"/>
                <a:cs typeface="Times New Roman" pitchFamily="18" charset="0"/>
              </a:rPr>
              <a:t> + BX + C = 0</a:t>
            </a:r>
          </a:p>
        </p:txBody>
      </p:sp>
      <p:sp>
        <p:nvSpPr>
          <p:cNvPr id="661511" name="Text Box 7"/>
          <p:cNvSpPr txBox="1">
            <a:spLocks noChangeArrowheads="1"/>
          </p:cNvSpPr>
          <p:nvPr/>
        </p:nvSpPr>
        <p:spPr bwMode="auto">
          <a:xfrm>
            <a:off x="915988" y="2735263"/>
            <a:ext cx="3079750" cy="519112"/>
          </a:xfrm>
          <a:prstGeom prst="rect">
            <a:avLst/>
          </a:prstGeom>
          <a:noFill/>
          <a:ln w="9525">
            <a:noFill/>
            <a:miter lim="800000"/>
            <a:headEnd/>
            <a:tailEnd/>
          </a:ln>
          <a:effectLst/>
        </p:spPr>
        <p:txBody>
          <a:bodyPr>
            <a:spAutoFit/>
          </a:bodyPr>
          <a:lstStyle/>
          <a:p>
            <a:pPr eaLnBrk="1" hangingPunct="1">
              <a:lnSpc>
                <a:spcPct val="100000"/>
              </a:lnSpc>
              <a:spcAft>
                <a:spcPct val="0"/>
              </a:spcAft>
              <a:buClrTx/>
              <a:buSzTx/>
              <a:buFontTx/>
              <a:buNone/>
              <a:defRPr/>
            </a:pPr>
            <a:r>
              <a:rPr kumimoji="1" lang="zh-CN" altLang="en-US" sz="2800" b="1">
                <a:solidFill>
                  <a:schemeClr val="tx1"/>
                </a:solidFill>
                <a:effectLst>
                  <a:outerShdw blurRad="38100" dist="38100" dir="2700000" algn="tl">
                    <a:srgbClr val="C0C0C0"/>
                  </a:outerShdw>
                </a:effectLst>
                <a:latin typeface="宋体" pitchFamily="2" charset="-122"/>
              </a:rPr>
              <a:t>定义接口如下：</a:t>
            </a:r>
          </a:p>
        </p:txBody>
      </p:sp>
      <p:sp>
        <p:nvSpPr>
          <p:cNvPr id="661512" name="Text Box 8"/>
          <p:cNvSpPr txBox="1">
            <a:spLocks noChangeArrowheads="1"/>
          </p:cNvSpPr>
          <p:nvPr/>
        </p:nvSpPr>
        <p:spPr bwMode="auto">
          <a:xfrm>
            <a:off x="935038" y="4797425"/>
            <a:ext cx="1612900" cy="519113"/>
          </a:xfrm>
          <a:prstGeom prst="rect">
            <a:avLst/>
          </a:prstGeom>
          <a:noFill/>
          <a:ln w="9525">
            <a:noFill/>
            <a:miter lim="800000"/>
            <a:headEnd/>
            <a:tailEnd/>
          </a:ln>
          <a:effectLst/>
        </p:spPr>
        <p:txBody>
          <a:bodyPr wrap="none">
            <a:spAutoFit/>
          </a:bodyPr>
          <a:lstStyle/>
          <a:p>
            <a:pPr eaLnBrk="1" hangingPunct="1">
              <a:lnSpc>
                <a:spcPct val="100000"/>
              </a:lnSpc>
              <a:spcAft>
                <a:spcPct val="0"/>
              </a:spcAft>
              <a:buClrTx/>
              <a:buSzTx/>
              <a:buFontTx/>
              <a:buNone/>
              <a:defRPr/>
            </a:pPr>
            <a:r>
              <a:rPr kumimoji="1" lang="zh-CN" altLang="en-US" sz="2800" b="1">
                <a:solidFill>
                  <a:schemeClr val="tx1"/>
                </a:solidFill>
                <a:effectLst>
                  <a:outerShdw blurRad="38100" dist="38100" dir="2700000" algn="tl">
                    <a:srgbClr val="C0C0C0"/>
                  </a:outerShdw>
                </a:effectLst>
                <a:latin typeface="宋体" pitchFamily="2" charset="-122"/>
              </a:rPr>
              <a:t>修改为：</a:t>
            </a:r>
          </a:p>
        </p:txBody>
      </p:sp>
      <p:sp>
        <p:nvSpPr>
          <p:cNvPr id="661513" name="Rectangle 9"/>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
        <p:nvSpPr>
          <p:cNvPr id="661514" name="Text Box 10"/>
          <p:cNvSpPr txBox="1">
            <a:spLocks noChangeArrowheads="1"/>
          </p:cNvSpPr>
          <p:nvPr/>
        </p:nvSpPr>
        <p:spPr bwMode="auto">
          <a:xfrm>
            <a:off x="107950" y="1196975"/>
            <a:ext cx="2519363" cy="519113"/>
          </a:xfrm>
          <a:prstGeom prst="rect">
            <a:avLst/>
          </a:prstGeom>
          <a:noFill/>
          <a:ln w="9525">
            <a:noFill/>
            <a:miter lim="800000"/>
            <a:headEnd/>
            <a:tailEnd/>
          </a:ln>
          <a:effectLst/>
        </p:spPr>
        <p:txBody>
          <a:bodyPr>
            <a:spAutoFit/>
          </a:bodyPr>
          <a:lstStyle/>
          <a:p>
            <a:pPr eaLnBrk="1" hangingPunct="1">
              <a:lnSpc>
                <a:spcPct val="100000"/>
              </a:lnSpc>
              <a:spcAft>
                <a:spcPct val="0"/>
              </a:spcAft>
              <a:buClrTx/>
              <a:buSzTx/>
              <a:buFontTx/>
              <a:buNone/>
              <a:defRPr/>
            </a:pPr>
            <a:r>
              <a:rPr kumimoji="1" lang="zh-CN" altLang="en-US" sz="2800" b="1">
                <a:solidFill>
                  <a:schemeClr val="hlink"/>
                </a:solidFill>
                <a:effectLst>
                  <a:outerShdw blurRad="38100" dist="38100" dir="2700000" algn="tl">
                    <a:srgbClr val="C0C0C0"/>
                  </a:outerShdw>
                </a:effectLst>
                <a:latin typeface="Times New Roman" pitchFamily="18" charset="0"/>
              </a:rPr>
              <a:t>启发式规则</a:t>
            </a: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61512"/>
                                        </p:tgtEl>
                                        <p:attrNameLst>
                                          <p:attrName>style.visibility</p:attrName>
                                        </p:attrNameLst>
                                      </p:cBhvr>
                                      <p:to>
                                        <p:strVal val="visible"/>
                                      </p:to>
                                    </p:set>
                                    <p:animEffect transition="in" filter="randombar(horizontal)">
                                      <p:cBhvr>
                                        <p:cTn id="7" dur="500"/>
                                        <p:tgtEl>
                                          <p:spTgt spid="661512"/>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61509"/>
                                        </p:tgtEl>
                                        <p:attrNameLst>
                                          <p:attrName>style.visibility</p:attrName>
                                        </p:attrNameLst>
                                      </p:cBhvr>
                                      <p:to>
                                        <p:strVal val="visible"/>
                                      </p:to>
                                    </p:set>
                                    <p:animEffect transition="in" filter="blinds(horizontal)">
                                      <p:cBhvr>
                                        <p:cTn id="11" dur="500"/>
                                        <p:tgtEl>
                                          <p:spTgt spid="661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1509" grpId="0" autoUpdateAnimBg="0"/>
      <p:bldP spid="661512"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2" name="Rectangle 4"/>
          <p:cNvSpPr>
            <a:spLocks noChangeArrowheads="1"/>
          </p:cNvSpPr>
          <p:nvPr/>
        </p:nvSpPr>
        <p:spPr bwMode="auto">
          <a:xfrm>
            <a:off x="2916238" y="1268413"/>
            <a:ext cx="4824412" cy="457200"/>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Char char="•"/>
              <a:defRPr/>
            </a:pPr>
            <a:r>
              <a:rPr kumimoji="1" lang="en-US" altLang="zh-CN" sz="2400" b="1">
                <a:solidFill>
                  <a:schemeClr val="bg2"/>
                </a:solidFill>
                <a:effectLst>
                  <a:outerShdw blurRad="38100" dist="38100" dir="2700000" algn="tl">
                    <a:srgbClr val="C0C0C0"/>
                  </a:outerShdw>
                </a:effectLst>
                <a:latin typeface="宋体" pitchFamily="2" charset="-122"/>
              </a:rPr>
              <a:t> </a:t>
            </a:r>
            <a:r>
              <a:rPr kumimoji="1" lang="zh-CN" altLang="en-US" sz="2400" b="1">
                <a:solidFill>
                  <a:schemeClr val="bg2"/>
                </a:solidFill>
                <a:effectLst>
                  <a:outerShdw blurRad="38100" dist="38100" dir="2700000" algn="tl">
                    <a:srgbClr val="C0C0C0"/>
                  </a:outerShdw>
                </a:effectLst>
                <a:latin typeface="宋体" pitchFamily="2" charset="-122"/>
              </a:rPr>
              <a:t>模块功能可以预测</a:t>
            </a:r>
          </a:p>
        </p:txBody>
      </p:sp>
      <p:sp>
        <p:nvSpPr>
          <p:cNvPr id="662533" name="Rectangle 5"/>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
        <p:nvSpPr>
          <p:cNvPr id="662534" name="Text Box 6"/>
          <p:cNvSpPr txBox="1">
            <a:spLocks noChangeArrowheads="1"/>
          </p:cNvSpPr>
          <p:nvPr/>
        </p:nvSpPr>
        <p:spPr bwMode="auto">
          <a:xfrm>
            <a:off x="107950" y="1196975"/>
            <a:ext cx="2303463" cy="519113"/>
          </a:xfrm>
          <a:prstGeom prst="rect">
            <a:avLst/>
          </a:prstGeom>
          <a:noFill/>
          <a:ln w="9525">
            <a:noFill/>
            <a:miter lim="800000"/>
            <a:headEnd/>
            <a:tailEnd/>
          </a:ln>
          <a:effectLst/>
        </p:spPr>
        <p:txBody>
          <a:bodyPr>
            <a:spAutoFit/>
          </a:bodyPr>
          <a:lstStyle/>
          <a:p>
            <a:pPr eaLnBrk="1" hangingPunct="1">
              <a:lnSpc>
                <a:spcPct val="100000"/>
              </a:lnSpc>
              <a:spcAft>
                <a:spcPct val="0"/>
              </a:spcAft>
              <a:buClrTx/>
              <a:buSzTx/>
              <a:buFontTx/>
              <a:buNone/>
              <a:defRPr/>
            </a:pPr>
            <a:r>
              <a:rPr kumimoji="1" lang="zh-CN" altLang="en-US" sz="2800" b="1">
                <a:solidFill>
                  <a:schemeClr val="hlink"/>
                </a:solidFill>
                <a:effectLst>
                  <a:outerShdw blurRad="38100" dist="38100" dir="2700000" algn="tl">
                    <a:srgbClr val="C0C0C0"/>
                  </a:outerShdw>
                </a:effectLst>
                <a:latin typeface="Times New Roman" pitchFamily="18" charset="0"/>
              </a:rPr>
              <a:t>启发式规则</a:t>
            </a:r>
          </a:p>
        </p:txBody>
      </p:sp>
      <p:sp>
        <p:nvSpPr>
          <p:cNvPr id="662535" name="Text Box 7"/>
          <p:cNvSpPr txBox="1">
            <a:spLocks noChangeArrowheads="1"/>
          </p:cNvSpPr>
          <p:nvPr/>
        </p:nvSpPr>
        <p:spPr bwMode="auto">
          <a:xfrm>
            <a:off x="539750" y="2276475"/>
            <a:ext cx="7777163" cy="2574925"/>
          </a:xfrm>
          <a:prstGeom prst="rect">
            <a:avLst/>
          </a:prstGeom>
          <a:noFill/>
          <a:ln w="9525">
            <a:noFill/>
            <a:miter lim="800000"/>
            <a:headEnd/>
            <a:tailEnd/>
          </a:ln>
          <a:effectLst/>
        </p:spPr>
        <p:txBody>
          <a:bodyPr lIns="90000" tIns="46800" rIns="90000" bIns="46800">
            <a:spAutoFit/>
          </a:bodyPr>
          <a:lstStyle/>
          <a:p>
            <a:pPr eaLnBrk="1" hangingPunct="1">
              <a:lnSpc>
                <a:spcPct val="170000"/>
              </a:lnSpc>
              <a:spcBef>
                <a:spcPct val="50000"/>
              </a:spcBef>
              <a:spcAft>
                <a:spcPct val="0"/>
              </a:spcAft>
              <a:buClrTx/>
              <a:buSzTx/>
              <a:buFontTx/>
              <a:buNone/>
              <a:defRPr/>
            </a:pPr>
            <a:r>
              <a:rPr kumimoji="1" lang="en-US" altLang="zh-CN" sz="2400" b="1" dirty="0">
                <a:solidFill>
                  <a:schemeClr val="tx1"/>
                </a:solidFill>
                <a:effectLst>
                  <a:outerShdw blurRad="38100" dist="38100" dir="2700000" algn="tl">
                    <a:srgbClr val="C0C0C0"/>
                  </a:outerShdw>
                </a:effectLst>
                <a:latin typeface="Tahoma" pitchFamily="34" charset="0"/>
              </a:rPr>
              <a:t>        </a:t>
            </a:r>
            <a:r>
              <a:rPr kumimoji="1" lang="zh-CN" altLang="en-US" sz="2400" b="1" dirty="0">
                <a:solidFill>
                  <a:schemeClr val="tx1"/>
                </a:solidFill>
                <a:effectLst>
                  <a:outerShdw blurRad="38100" dist="38100" dir="2700000" algn="tl">
                    <a:srgbClr val="C0C0C0"/>
                  </a:outerShdw>
                </a:effectLst>
                <a:latin typeface="Tahoma" pitchFamily="34" charset="0"/>
              </a:rPr>
              <a:t>模块功能可以预测，也就是说在任何环境下和情况下，只要输入模块的数据不变，模块的与其结果就不会改变。这就要求模块设计尽量避免</a:t>
            </a:r>
            <a:r>
              <a:rPr kumimoji="1" lang="zh-CN" altLang="en-US" sz="2400" b="1" dirty="0">
                <a:solidFill>
                  <a:schemeClr val="tx2"/>
                </a:solidFill>
                <a:effectLst>
                  <a:outerShdw blurRad="38100" dist="38100" dir="2700000" algn="tl">
                    <a:srgbClr val="C0C0C0"/>
                  </a:outerShdw>
                </a:effectLst>
                <a:latin typeface="Tahoma" pitchFamily="34" charset="0"/>
              </a:rPr>
              <a:t>控制耦合</a:t>
            </a:r>
            <a:r>
              <a:rPr kumimoji="1" lang="zh-CN" altLang="en-US" sz="2400" b="1" dirty="0">
                <a:solidFill>
                  <a:schemeClr val="tx1"/>
                </a:solidFill>
                <a:effectLst>
                  <a:outerShdw blurRad="38100" dist="38100" dir="2700000" algn="tl">
                    <a:srgbClr val="C0C0C0"/>
                  </a:outerShdw>
                </a:effectLst>
                <a:latin typeface="Tahoma" pitchFamily="34" charset="0"/>
              </a:rPr>
              <a:t>和</a:t>
            </a:r>
            <a:r>
              <a:rPr kumimoji="1" lang="zh-CN" altLang="en-US" sz="2400" b="1" dirty="0">
                <a:solidFill>
                  <a:schemeClr val="tx2"/>
                </a:solidFill>
                <a:effectLst>
                  <a:outerShdw blurRad="38100" dist="38100" dir="2700000" algn="tl">
                    <a:srgbClr val="C0C0C0"/>
                  </a:outerShdw>
                </a:effectLst>
                <a:latin typeface="Tahoma" pitchFamily="34" charset="0"/>
              </a:rPr>
              <a:t>通信内聚</a:t>
            </a:r>
            <a:r>
              <a:rPr kumimoji="1" lang="zh-CN" altLang="en-US" sz="2400" b="1" dirty="0">
                <a:solidFill>
                  <a:schemeClr val="tx1"/>
                </a:solidFill>
                <a:effectLst>
                  <a:outerShdw blurRad="38100" dist="38100" dir="2700000" algn="tl">
                    <a:srgbClr val="C0C0C0"/>
                  </a:outerShdw>
                </a:effectLst>
                <a:latin typeface="Tahoma" pitchFamily="34" charset="0"/>
              </a:rPr>
              <a:t>，这也是软件测试和维护的要求。</a:t>
            </a:r>
          </a:p>
        </p:txBody>
      </p:sp>
    </p:spTree>
  </p:cSld>
  <p:clrMapOvr>
    <a:masterClrMapping/>
  </p:clrMapOvr>
  <p:transition>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179512" y="1159721"/>
            <a:ext cx="2736999" cy="534698"/>
          </a:xfrm>
          <a:prstGeom prst="rect">
            <a:avLst/>
          </a:prstGeom>
          <a:noFill/>
          <a:ln w="9525">
            <a:noFill/>
            <a:miter lim="800000"/>
            <a:headEnd/>
            <a:tailEnd/>
          </a:ln>
        </p:spPr>
        <p:txBody>
          <a:bodyPr wrap="square">
            <a:spAutoFit/>
          </a:bodyPr>
          <a:lstStyle/>
          <a:p>
            <a:pPr algn="just" eaLnBrk="1" hangingPunct="1">
              <a:lnSpc>
                <a:spcPct val="135000"/>
              </a:lnSpc>
              <a:spcAft>
                <a:spcPct val="0"/>
              </a:spcAft>
              <a:buClrTx/>
              <a:buSzTx/>
              <a:buFontTx/>
              <a:buNone/>
            </a:pPr>
            <a:r>
              <a:rPr kumimoji="1" lang="zh-CN" altLang="en-US" sz="2400" b="1" dirty="0" smtClean="0">
                <a:solidFill>
                  <a:schemeClr val="tx1"/>
                </a:solidFill>
                <a:latin typeface="Times New Roman" pitchFamily="18" charset="0"/>
                <a:ea typeface="楷体_GB2312" pitchFamily="49" charset="-122"/>
              </a:rPr>
              <a:t>软件系统的复杂性 </a:t>
            </a:r>
            <a:endParaRPr kumimoji="1" lang="zh-CN" altLang="en-US" sz="2400" b="1" dirty="0">
              <a:solidFill>
                <a:schemeClr val="tx1"/>
              </a:solidFill>
              <a:latin typeface="Times New Roman" pitchFamily="18" charset="0"/>
              <a:ea typeface="楷体_GB2312" pitchFamily="49" charset="-122"/>
            </a:endParaRPr>
          </a:p>
        </p:txBody>
      </p:sp>
      <p:sp>
        <p:nvSpPr>
          <p:cNvPr id="4" name="Rectangle 10"/>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dirty="0">
                <a:solidFill>
                  <a:srgbClr val="FF0000"/>
                </a:solidFill>
                <a:effectLst>
                  <a:outerShdw blurRad="38100" dist="38100" dir="2700000" algn="tl">
                    <a:srgbClr val="C0C0C0"/>
                  </a:outerShdw>
                </a:effectLst>
                <a:latin typeface="隶书" pitchFamily="49" charset="-122"/>
                <a:ea typeface="隶书" pitchFamily="49" charset="-122"/>
              </a:rPr>
              <a:t>软件体系结构设计</a:t>
            </a:r>
          </a:p>
        </p:txBody>
      </p:sp>
      <p:sp>
        <p:nvSpPr>
          <p:cNvPr id="5" name="文本框 4"/>
          <p:cNvSpPr txBox="1"/>
          <p:nvPr/>
        </p:nvSpPr>
        <p:spPr>
          <a:xfrm>
            <a:off x="187807" y="1710829"/>
            <a:ext cx="8776681" cy="955903"/>
          </a:xfrm>
          <a:prstGeom prst="rect">
            <a:avLst/>
          </a:prstGeom>
          <a:noFill/>
        </p:spPr>
        <p:txBody>
          <a:bodyPr wrap="square" rtlCol="0">
            <a:spAutoFit/>
          </a:bodyPr>
          <a:lstStyle/>
          <a:p>
            <a:pPr>
              <a:lnSpc>
                <a:spcPct val="150000"/>
              </a:lnSpc>
              <a:buNone/>
            </a:pPr>
            <a:r>
              <a:rPr lang="en-US" altLang="zh-CN" sz="1800" b="1" dirty="0" smtClean="0">
                <a:effectLst/>
              </a:rPr>
              <a:t>【</a:t>
            </a:r>
            <a:r>
              <a:rPr lang="zh-CN" altLang="en-US" sz="1800" b="1" dirty="0" smtClean="0">
                <a:effectLst/>
              </a:rPr>
              <a:t>例</a:t>
            </a:r>
            <a:r>
              <a:rPr lang="en-US" altLang="zh-CN" sz="1800" b="1" dirty="0">
                <a:effectLst/>
              </a:rPr>
              <a:t>2</a:t>
            </a:r>
            <a:r>
              <a:rPr lang="en-US" altLang="zh-CN" sz="1800" b="1" dirty="0" smtClean="0">
                <a:effectLst/>
              </a:rPr>
              <a:t>】</a:t>
            </a:r>
            <a:r>
              <a:rPr lang="zh-CN" altLang="en-US" sz="1800" b="1" dirty="0" smtClean="0">
                <a:effectLst/>
              </a:rPr>
              <a:t>编写一个</a:t>
            </a:r>
            <a:r>
              <a:rPr lang="en-US" altLang="zh-CN" sz="1800" b="1" dirty="0" smtClean="0">
                <a:effectLst/>
              </a:rPr>
              <a:t>Web</a:t>
            </a:r>
            <a:r>
              <a:rPr lang="zh-CN" altLang="en-US" sz="1800" b="1" dirty="0" smtClean="0">
                <a:effectLst/>
              </a:rPr>
              <a:t>检索系统，该系统在收集、整理</a:t>
            </a:r>
            <a:r>
              <a:rPr lang="en-US" altLang="zh-CN" sz="1800" b="1" dirty="0" smtClean="0">
                <a:effectLst/>
              </a:rPr>
              <a:t>Web</a:t>
            </a:r>
            <a:r>
              <a:rPr lang="zh-CN" altLang="en-US" sz="1800" b="1" dirty="0" smtClean="0">
                <a:effectLst/>
              </a:rPr>
              <a:t>信息资源以后，用户能检索到相关的网站或网页信息。</a:t>
            </a:r>
            <a:endParaRPr lang="zh-CN" altLang="en-US" sz="1800" b="1" dirty="0">
              <a:effectLst/>
            </a:endParaRPr>
          </a:p>
        </p:txBody>
      </p:sp>
      <p:sp>
        <p:nvSpPr>
          <p:cNvPr id="6" name="文本框 5"/>
          <p:cNvSpPr txBox="1"/>
          <p:nvPr/>
        </p:nvSpPr>
        <p:spPr>
          <a:xfrm>
            <a:off x="179511" y="2924944"/>
            <a:ext cx="4464497" cy="2046714"/>
          </a:xfrm>
          <a:prstGeom prst="rect">
            <a:avLst/>
          </a:prstGeom>
          <a:noFill/>
        </p:spPr>
        <p:txBody>
          <a:bodyPr wrap="square" rtlCol="0">
            <a:spAutoFit/>
          </a:bodyPr>
          <a:lstStyle/>
          <a:p>
            <a:pPr>
              <a:lnSpc>
                <a:spcPts val="2400"/>
              </a:lnSpc>
              <a:buNone/>
            </a:pPr>
            <a:r>
              <a:rPr lang="zh-CN" altLang="en-US" sz="1800" b="1" dirty="0" smtClean="0">
                <a:effectLst/>
              </a:rPr>
              <a:t>想法过程是：</a:t>
            </a:r>
            <a:endParaRPr lang="en-US" altLang="zh-CN" sz="1800" b="1" dirty="0" smtClean="0">
              <a:effectLst/>
            </a:endParaRPr>
          </a:p>
          <a:p>
            <a:pPr marL="360363" indent="-360363">
              <a:lnSpc>
                <a:spcPts val="2400"/>
              </a:lnSpc>
              <a:buAutoNum type="arabicPeriod"/>
            </a:pPr>
            <a:r>
              <a:rPr lang="zh-CN" altLang="en-US" sz="1800" b="1" dirty="0" smtClean="0">
                <a:effectLst/>
              </a:rPr>
              <a:t>收集什么</a:t>
            </a:r>
            <a:r>
              <a:rPr lang="en-US" altLang="zh-CN" sz="1800" b="1" dirty="0" smtClean="0">
                <a:effectLst/>
              </a:rPr>
              <a:t>Web</a:t>
            </a:r>
            <a:r>
              <a:rPr lang="zh-CN" altLang="en-US" sz="1800" b="1" dirty="0" smtClean="0">
                <a:effectLst/>
              </a:rPr>
              <a:t>网页？如何收集？</a:t>
            </a:r>
            <a:endParaRPr lang="en-US" altLang="zh-CN" sz="1800" b="1" dirty="0" smtClean="0">
              <a:effectLst/>
            </a:endParaRPr>
          </a:p>
          <a:p>
            <a:pPr marL="360363" indent="-360363">
              <a:lnSpc>
                <a:spcPts val="2400"/>
              </a:lnSpc>
              <a:buAutoNum type="arabicPeriod"/>
            </a:pPr>
            <a:r>
              <a:rPr lang="zh-CN" altLang="en-US" sz="1800" b="1" dirty="0" smtClean="0">
                <a:effectLst/>
              </a:rPr>
              <a:t>整理收集后的</a:t>
            </a:r>
            <a:r>
              <a:rPr lang="en-US" altLang="zh-CN" sz="1800" b="1" dirty="0" smtClean="0">
                <a:effectLst/>
              </a:rPr>
              <a:t>Web</a:t>
            </a:r>
            <a:r>
              <a:rPr lang="zh-CN" altLang="en-US" sz="1800" b="1" dirty="0" smtClean="0">
                <a:effectLst/>
              </a:rPr>
              <a:t>网页？整理什么？如何整理？</a:t>
            </a:r>
            <a:endParaRPr lang="en-US" altLang="zh-CN" sz="1800" b="1" dirty="0" smtClean="0">
              <a:effectLst/>
            </a:endParaRPr>
          </a:p>
          <a:p>
            <a:pPr marL="360363" indent="-360363">
              <a:lnSpc>
                <a:spcPts val="2400"/>
              </a:lnSpc>
              <a:buAutoNum type="arabicPeriod"/>
            </a:pPr>
            <a:r>
              <a:rPr lang="zh-CN" altLang="en-US" sz="1800" b="1" dirty="0" smtClean="0">
                <a:effectLst/>
              </a:rPr>
              <a:t>如何分析用户检索的检索需求？</a:t>
            </a:r>
            <a:endParaRPr lang="zh-CN" altLang="en-US" sz="1800" b="1" dirty="0">
              <a:effectLst/>
            </a:endParaRPr>
          </a:p>
        </p:txBody>
      </p:sp>
      <p:pic>
        <p:nvPicPr>
          <p:cNvPr id="2050" name="Picture 2" descr="https://timgsa.baidu.com/timg?image&amp;quality=80&amp;size=b9999_10000&amp;sec=1573231217597&amp;di=245c8666b9b2f9c14c6e49c59bdbee58&amp;imgtype=0&amp;src=http%3A%2F%2F5b0988e595225.cdn.sohucs.com%2Fimages%2F20190412%2F73c1dc31bef74ee98ed2d18b4db6f66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9" y="2492897"/>
            <a:ext cx="4122460" cy="2329596"/>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p:cNvSpPr txBox="1"/>
          <p:nvPr/>
        </p:nvSpPr>
        <p:spPr>
          <a:xfrm>
            <a:off x="274270" y="5373216"/>
            <a:ext cx="8690218" cy="1169551"/>
          </a:xfrm>
          <a:prstGeom prst="rect">
            <a:avLst/>
          </a:prstGeom>
          <a:noFill/>
        </p:spPr>
        <p:txBody>
          <a:bodyPr wrap="square" rtlCol="0">
            <a:spAutoFit/>
          </a:bodyPr>
          <a:lstStyle/>
          <a:p>
            <a:pPr>
              <a:lnSpc>
                <a:spcPts val="2800"/>
              </a:lnSpc>
              <a:buNone/>
            </a:pPr>
            <a:r>
              <a:rPr lang="zh-CN" altLang="en-US" sz="2000" b="1" dirty="0" smtClean="0">
                <a:solidFill>
                  <a:schemeClr val="tx2"/>
                </a:solidFill>
                <a:effectLst/>
              </a:rPr>
              <a:t>       上述问题的实质是</a:t>
            </a:r>
            <a:r>
              <a:rPr lang="zh-CN" altLang="en-US" sz="2000" b="1" dirty="0" smtClean="0">
                <a:solidFill>
                  <a:schemeClr val="tx2"/>
                </a:solidFill>
                <a:effectLst/>
              </a:rPr>
              <a:t>：过程。即</a:t>
            </a:r>
            <a:r>
              <a:rPr lang="en-US" altLang="zh-CN" sz="2000" b="1" dirty="0" smtClean="0">
                <a:solidFill>
                  <a:schemeClr val="tx2"/>
                </a:solidFill>
                <a:effectLst/>
              </a:rPr>
              <a:t>Web</a:t>
            </a:r>
            <a:r>
              <a:rPr lang="zh-CN" altLang="en-US" sz="2000" b="1" dirty="0" smtClean="0">
                <a:solidFill>
                  <a:schemeClr val="tx2"/>
                </a:solidFill>
                <a:effectLst/>
              </a:rPr>
              <a:t>检索系统的整个过程是怎样的？如何收集？整理？检索？可以看到，这些问题不再是具体的算法、结构、数据库问题，而是更为抽象的过程问题。这些问题都将涉及到系统结构。</a:t>
            </a:r>
            <a:endParaRPr lang="zh-CN" altLang="en-US" sz="2000" b="1" dirty="0">
              <a:solidFill>
                <a:schemeClr val="tx2"/>
              </a:solidFill>
              <a:effectLst/>
            </a:endParaRPr>
          </a:p>
        </p:txBody>
      </p:sp>
    </p:spTree>
    <p:extLst>
      <p:ext uri="{BB962C8B-B14F-4D97-AF65-F5344CB8AC3E}">
        <p14:creationId xmlns:p14="http://schemas.microsoft.com/office/powerpoint/2010/main" val="2326600077"/>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randombar(horizontal)">
                                      <p:cBhvr>
                                        <p:cTn id="7" dur="10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randombar(horizontal)">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randombar(horizontal)">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randombar(horizontal)">
                                      <p:cBhvr>
                                        <p:cTn id="2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9" name="Rectangle 5"/>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数据库设计</a:t>
            </a:r>
          </a:p>
        </p:txBody>
      </p:sp>
      <p:sp>
        <p:nvSpPr>
          <p:cNvPr id="687113" name="Text Box 9"/>
          <p:cNvSpPr txBox="1">
            <a:spLocks noChangeArrowheads="1"/>
          </p:cNvSpPr>
          <p:nvPr/>
        </p:nvSpPr>
        <p:spPr bwMode="auto">
          <a:xfrm>
            <a:off x="250825" y="2349500"/>
            <a:ext cx="8713788" cy="1516063"/>
          </a:xfrm>
          <a:prstGeom prst="rect">
            <a:avLst/>
          </a:prstGeom>
          <a:noFill/>
          <a:ln w="9525">
            <a:noFill/>
            <a:miter lim="800000"/>
            <a:headEnd/>
            <a:tailEnd/>
          </a:ln>
          <a:effectLst/>
        </p:spPr>
        <p:txBody>
          <a:bodyPr lIns="90000" tIns="46800" rIns="90000" bIns="46800">
            <a:spAutoFit/>
          </a:bodyPr>
          <a:lstStyle/>
          <a:p>
            <a:pPr eaLnBrk="1" hangingPunct="1">
              <a:lnSpc>
                <a:spcPct val="130000"/>
              </a:lnSpc>
              <a:spcBef>
                <a:spcPct val="50000"/>
              </a:spcBef>
              <a:spcAft>
                <a:spcPct val="0"/>
              </a:spcAft>
              <a:buClrTx/>
              <a:buSzTx/>
              <a:buFontTx/>
              <a:buNone/>
              <a:defRPr/>
            </a:pPr>
            <a:r>
              <a:rPr kumimoji="1" lang="en-US" altLang="zh-CN" sz="2400" b="1">
                <a:effectLst>
                  <a:outerShdw blurRad="38100" dist="38100" dir="2700000" algn="tl">
                    <a:srgbClr val="C0C0C0"/>
                  </a:outerShdw>
                </a:effectLst>
              </a:rPr>
              <a:t>        </a:t>
            </a:r>
            <a:r>
              <a:rPr kumimoji="1" lang="zh-CN" altLang="en-US" sz="2400" b="1">
                <a:effectLst>
                  <a:outerShdw blurRad="38100" dist="38100" dir="2700000" algn="tl">
                    <a:srgbClr val="C0C0C0"/>
                  </a:outerShdw>
                </a:effectLst>
              </a:rPr>
              <a:t>在进行数据库的总体设计时，基本遵循的是关系数据库的 “范式”的规范，它是重要的指导方针。但在实际的软件工程过程的应用中，需要根据具体应用背景进行灵活考虑。</a:t>
            </a:r>
          </a:p>
        </p:txBody>
      </p:sp>
    </p:spTree>
  </p:cSld>
  <p:clrMapOvr>
    <a:masterClrMapping/>
  </p:clrMapOvr>
  <p:transition>
    <p:randomBar dir="ver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6" name="Rectangle 4"/>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数据库设计</a:t>
            </a:r>
          </a:p>
        </p:txBody>
      </p:sp>
      <p:sp>
        <p:nvSpPr>
          <p:cNvPr id="689157" name="Text Box 5"/>
          <p:cNvSpPr txBox="1">
            <a:spLocks noChangeArrowheads="1"/>
          </p:cNvSpPr>
          <p:nvPr/>
        </p:nvSpPr>
        <p:spPr bwMode="auto">
          <a:xfrm>
            <a:off x="250825" y="2349500"/>
            <a:ext cx="8713788" cy="2959100"/>
          </a:xfrm>
          <a:prstGeom prst="rect">
            <a:avLst/>
          </a:prstGeom>
          <a:noFill/>
          <a:ln w="9525">
            <a:noFill/>
            <a:miter lim="800000"/>
            <a:headEnd/>
            <a:tailEnd/>
          </a:ln>
          <a:effectLst/>
        </p:spPr>
        <p:txBody>
          <a:bodyPr lIns="90000" tIns="46800" rIns="90000" bIns="46800">
            <a:spAutoFit/>
          </a:bodyPr>
          <a:lstStyle/>
          <a:p>
            <a:pPr eaLnBrk="1" hangingPunct="1">
              <a:lnSpc>
                <a:spcPct val="140000"/>
              </a:lnSpc>
              <a:spcBef>
                <a:spcPct val="50000"/>
              </a:spcBef>
              <a:spcAft>
                <a:spcPct val="0"/>
              </a:spcAft>
              <a:buClrTx/>
              <a:buSzTx/>
              <a:buFontTx/>
              <a:buNone/>
              <a:defRPr/>
            </a:pPr>
            <a:r>
              <a:rPr kumimoji="1" lang="en-US" altLang="zh-CN" sz="2000" b="1">
                <a:effectLst>
                  <a:outerShdw blurRad="38100" dist="38100" dir="2700000" algn="tl">
                    <a:srgbClr val="C0C0C0"/>
                  </a:outerShdw>
                </a:effectLst>
              </a:rPr>
              <a:t>    </a:t>
            </a:r>
            <a:r>
              <a:rPr kumimoji="1" lang="zh-CN" altLang="en-US" sz="2000" b="1">
                <a:effectLst>
                  <a:outerShdw blurRad="38100" dist="38100" dir="2700000" algn="tl">
                    <a:srgbClr val="C0C0C0"/>
                  </a:outerShdw>
                </a:effectLst>
              </a:rPr>
              <a:t>对数据库进行设计时，要考虑系统对数据库的应用类型。</a:t>
            </a:r>
          </a:p>
          <a:p>
            <a:pPr eaLnBrk="1" hangingPunct="1">
              <a:lnSpc>
                <a:spcPct val="140000"/>
              </a:lnSpc>
              <a:spcBef>
                <a:spcPct val="50000"/>
              </a:spcBef>
              <a:spcAft>
                <a:spcPct val="0"/>
              </a:spcAft>
              <a:buClrTx/>
              <a:buSzTx/>
              <a:buFont typeface="Wingdings" pitchFamily="2" charset="2"/>
              <a:buChar char="l"/>
              <a:defRPr/>
            </a:pPr>
            <a:r>
              <a:rPr kumimoji="1" lang="zh-CN" altLang="en-US" sz="2000" b="1">
                <a:effectLst>
                  <a:outerShdw blurRad="38100" dist="38100" dir="2700000" algn="tl">
                    <a:srgbClr val="C0C0C0"/>
                  </a:outerShdw>
                </a:effectLst>
              </a:rPr>
              <a:t>    事务处理型（</a:t>
            </a:r>
            <a:r>
              <a:rPr kumimoji="1" lang="en-US" altLang="zh-CN" sz="2000" b="1">
                <a:effectLst>
                  <a:outerShdw blurRad="38100" dist="38100" dir="2700000" algn="tl">
                    <a:srgbClr val="C0C0C0"/>
                  </a:outerShdw>
                </a:effectLst>
              </a:rPr>
              <a:t>Transactional</a:t>
            </a:r>
            <a:r>
              <a:rPr kumimoji="1" lang="zh-CN" altLang="en-US" sz="2000" b="1">
                <a:effectLst>
                  <a:outerShdw blurRad="38100" dist="38100" dir="2700000" algn="tl">
                    <a:srgbClr val="C0C0C0"/>
                  </a:outerShdw>
                </a:effectLst>
              </a:rPr>
              <a:t>）：用户关注数据的增、删、改、查的操作，称之为“</a:t>
            </a:r>
            <a:r>
              <a:rPr kumimoji="1" lang="en-US" altLang="zh-CN" sz="2000" b="1">
                <a:effectLst>
                  <a:outerShdw blurRad="38100" dist="38100" dir="2700000" algn="tl">
                    <a:srgbClr val="C0C0C0"/>
                  </a:outerShdw>
                </a:effectLst>
              </a:rPr>
              <a:t>OLTP”</a:t>
            </a:r>
            <a:r>
              <a:rPr kumimoji="1" lang="zh-CN" altLang="en-US" sz="2000" b="1">
                <a:effectLst>
                  <a:outerShdw blurRad="38100" dist="38100" dir="2700000" algn="tl">
                    <a:srgbClr val="C0C0C0"/>
                  </a:outerShdw>
                </a:effectLst>
              </a:rPr>
              <a:t>。</a:t>
            </a:r>
            <a:r>
              <a:rPr kumimoji="1" lang="en-US" altLang="zh-CN" sz="2000" b="1">
                <a:effectLst>
                  <a:outerShdw blurRad="38100" dist="38100" dir="2700000" algn="tl">
                    <a:srgbClr val="C0C0C0"/>
                  </a:outerShdw>
                </a:effectLst>
              </a:rPr>
              <a:t>OLTP</a:t>
            </a:r>
            <a:r>
              <a:rPr kumimoji="1" lang="zh-CN" altLang="en-US" sz="2000" b="1">
                <a:effectLst>
                  <a:outerShdw blurRad="38100" dist="38100" dir="2700000" algn="tl">
                    <a:srgbClr val="C0C0C0"/>
                  </a:outerShdw>
                </a:effectLst>
              </a:rPr>
              <a:t>对数据库定义要求满足不同等级的范式要求。</a:t>
            </a:r>
          </a:p>
          <a:p>
            <a:pPr eaLnBrk="1" hangingPunct="1">
              <a:lnSpc>
                <a:spcPct val="140000"/>
              </a:lnSpc>
              <a:spcBef>
                <a:spcPct val="50000"/>
              </a:spcBef>
              <a:spcAft>
                <a:spcPct val="0"/>
              </a:spcAft>
              <a:buClrTx/>
              <a:buSzTx/>
              <a:buFont typeface="Wingdings" pitchFamily="2" charset="2"/>
              <a:buChar char="l"/>
              <a:defRPr/>
            </a:pPr>
            <a:r>
              <a:rPr kumimoji="1" lang="zh-CN" altLang="en-US" sz="2000" b="1">
                <a:effectLst>
                  <a:outerShdw blurRad="38100" dist="38100" dir="2700000" algn="tl">
                    <a:srgbClr val="C0C0C0"/>
                  </a:outerShdw>
                </a:effectLst>
              </a:rPr>
              <a:t>    分析型（</a:t>
            </a:r>
            <a:r>
              <a:rPr kumimoji="1" lang="en-US" altLang="zh-CN" sz="2000" b="1">
                <a:effectLst>
                  <a:outerShdw blurRad="38100" dist="38100" dir="2700000" algn="tl">
                    <a:srgbClr val="C0C0C0"/>
                  </a:outerShdw>
                </a:effectLst>
              </a:rPr>
              <a:t>Analytical</a:t>
            </a:r>
            <a:r>
              <a:rPr kumimoji="1" lang="zh-CN" altLang="en-US" sz="2000" b="1">
                <a:effectLst>
                  <a:outerShdw blurRad="38100" dist="38100" dir="2700000" algn="tl">
                    <a:srgbClr val="C0C0C0"/>
                  </a:outerShdw>
                </a:effectLst>
              </a:rPr>
              <a:t>）：用户关注数据分析、报表、趋势预测等等功能，而对数据库的 “插入” 和 “更新”等 操作相对来说是较少。这种类型称之为 “</a:t>
            </a:r>
            <a:r>
              <a:rPr kumimoji="1" lang="en-US" altLang="zh-CN" sz="2000" b="1">
                <a:effectLst>
                  <a:outerShdw blurRad="38100" dist="38100" dir="2700000" algn="tl">
                    <a:srgbClr val="C0C0C0"/>
                  </a:outerShdw>
                </a:effectLst>
              </a:rPr>
              <a:t>OLAP” </a:t>
            </a:r>
            <a:r>
              <a:rPr kumimoji="1" lang="zh-CN" altLang="en-US" sz="2000" b="1">
                <a:effectLst>
                  <a:outerShdw blurRad="38100" dist="38100" dir="2700000" algn="tl">
                    <a:srgbClr val="C0C0C0"/>
                  </a:outerShdw>
                </a:effectLst>
              </a:rPr>
              <a:t>。</a:t>
            </a:r>
            <a:r>
              <a:rPr kumimoji="1" lang="en-US" altLang="zh-CN" sz="2000" b="1">
                <a:effectLst>
                  <a:outerShdw blurRad="38100" dist="38100" dir="2700000" algn="tl">
                    <a:srgbClr val="C0C0C0"/>
                  </a:outerShdw>
                </a:effectLst>
              </a:rPr>
              <a:t>OLAP</a:t>
            </a:r>
            <a:r>
              <a:rPr kumimoji="1" lang="zh-CN" altLang="en-US" sz="2000" b="1">
                <a:effectLst>
                  <a:outerShdw blurRad="38100" dist="38100" dir="2700000" algn="tl">
                    <a:srgbClr val="C0C0C0"/>
                  </a:outerShdw>
                </a:effectLst>
              </a:rPr>
              <a:t>对可以设计一个不规范化的数据库结构。</a:t>
            </a:r>
          </a:p>
        </p:txBody>
      </p:sp>
      <p:sp>
        <p:nvSpPr>
          <p:cNvPr id="689158" name="Text Box 6"/>
          <p:cNvSpPr txBox="1">
            <a:spLocks noChangeArrowheads="1"/>
          </p:cNvSpPr>
          <p:nvPr/>
        </p:nvSpPr>
        <p:spPr bwMode="auto">
          <a:xfrm>
            <a:off x="82550" y="1268413"/>
            <a:ext cx="8964613" cy="527050"/>
          </a:xfrm>
          <a:prstGeom prst="rect">
            <a:avLst/>
          </a:prstGeom>
          <a:noFill/>
          <a:ln w="9525">
            <a:noFill/>
            <a:miter lim="800000"/>
            <a:headEnd/>
            <a:tailEnd/>
          </a:ln>
          <a:effectLst/>
        </p:spPr>
        <p:txBody>
          <a:bodyPr lIns="90000" tIns="46800" rIns="90000" bIns="46800">
            <a:spAutoFit/>
          </a:bodyPr>
          <a:lstStyle/>
          <a:p>
            <a:pPr eaLnBrk="1" hangingPunct="1">
              <a:lnSpc>
                <a:spcPct val="130000"/>
              </a:lnSpc>
              <a:spcBef>
                <a:spcPct val="50000"/>
              </a:spcBef>
              <a:spcAft>
                <a:spcPct val="0"/>
              </a:spcAft>
              <a:buClrTx/>
              <a:buSzTx/>
              <a:buFontTx/>
              <a:buNone/>
              <a:defRPr/>
            </a:pPr>
            <a:r>
              <a:rPr kumimoji="1" lang="zh-CN" altLang="en-US" sz="2200" b="1">
                <a:solidFill>
                  <a:srgbClr val="000099"/>
                </a:solidFill>
                <a:effectLst>
                  <a:outerShdw blurRad="38100" dist="38100" dir="2700000" algn="tl">
                    <a:srgbClr val="C0C0C0"/>
                  </a:outerShdw>
                </a:effectLst>
              </a:rPr>
              <a:t>根据应用背景进行灵活考虑</a:t>
            </a:r>
            <a:r>
              <a:rPr kumimoji="1" lang="en-US" altLang="zh-CN" sz="2200" b="1">
                <a:solidFill>
                  <a:srgbClr val="000099"/>
                </a:solidFill>
                <a:effectLst>
                  <a:outerShdw blurRad="38100" dist="38100" dir="2700000" algn="tl">
                    <a:srgbClr val="C0C0C0"/>
                  </a:outerShdw>
                </a:effectLst>
              </a:rPr>
              <a:t>——</a:t>
            </a:r>
            <a:r>
              <a:rPr kumimoji="1" lang="zh-CN" altLang="en-US" sz="2200" b="1">
                <a:solidFill>
                  <a:srgbClr val="000099"/>
                </a:solidFill>
                <a:effectLst>
                  <a:outerShdw blurRad="38100" dist="38100" dir="2700000" algn="tl">
                    <a:srgbClr val="C0C0C0"/>
                  </a:outerShdw>
                </a:effectLst>
              </a:rPr>
              <a:t>区别对待不同系统对数据库的应用性质</a:t>
            </a:r>
          </a:p>
        </p:txBody>
      </p:sp>
    </p:spTree>
  </p:cSld>
  <p:clrMapOvr>
    <a:masterClrMapping/>
  </p:clrMapOvr>
  <p:transition>
    <p:randomBar dir="ver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80" name="Rectangle 4"/>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数据库设计</a:t>
            </a:r>
          </a:p>
        </p:txBody>
      </p:sp>
      <p:sp>
        <p:nvSpPr>
          <p:cNvPr id="690181" name="Text Box 5"/>
          <p:cNvSpPr txBox="1">
            <a:spLocks noChangeArrowheads="1"/>
          </p:cNvSpPr>
          <p:nvPr/>
        </p:nvSpPr>
        <p:spPr bwMode="auto">
          <a:xfrm>
            <a:off x="88900" y="1268413"/>
            <a:ext cx="8642350" cy="527050"/>
          </a:xfrm>
          <a:prstGeom prst="rect">
            <a:avLst/>
          </a:prstGeom>
          <a:noFill/>
          <a:ln w="9525">
            <a:noFill/>
            <a:miter lim="800000"/>
            <a:headEnd/>
            <a:tailEnd/>
          </a:ln>
          <a:effectLst/>
        </p:spPr>
        <p:txBody>
          <a:bodyPr lIns="90000" tIns="46800" rIns="90000" bIns="46800">
            <a:spAutoFit/>
          </a:bodyPr>
          <a:lstStyle/>
          <a:p>
            <a:pPr eaLnBrk="1" hangingPunct="1">
              <a:lnSpc>
                <a:spcPct val="130000"/>
              </a:lnSpc>
              <a:spcBef>
                <a:spcPct val="50000"/>
              </a:spcBef>
              <a:spcAft>
                <a:spcPct val="0"/>
              </a:spcAft>
              <a:buClrTx/>
              <a:buSzTx/>
              <a:buFontTx/>
              <a:buNone/>
              <a:defRPr/>
            </a:pPr>
            <a:r>
              <a:rPr kumimoji="1" lang="zh-CN" altLang="en-US" sz="2200" b="1">
                <a:solidFill>
                  <a:srgbClr val="000099"/>
                </a:solidFill>
                <a:effectLst>
                  <a:outerShdw blurRad="38100" dist="38100" dir="2700000" algn="tl">
                    <a:srgbClr val="C0C0C0"/>
                  </a:outerShdw>
                </a:effectLst>
              </a:rPr>
              <a:t>根据应用背景进行灵活考虑</a:t>
            </a:r>
            <a:r>
              <a:rPr kumimoji="1" lang="en-US" altLang="zh-CN" sz="2200" b="1">
                <a:solidFill>
                  <a:srgbClr val="000099"/>
                </a:solidFill>
                <a:effectLst>
                  <a:outerShdw blurRad="38100" dist="38100" dir="2700000" algn="tl">
                    <a:srgbClr val="C0C0C0"/>
                  </a:outerShdw>
                </a:effectLst>
              </a:rPr>
              <a:t>——</a:t>
            </a:r>
            <a:r>
              <a:rPr kumimoji="1" lang="zh-CN" altLang="en-US" sz="2200" b="1">
                <a:solidFill>
                  <a:srgbClr val="000099"/>
                </a:solidFill>
                <a:effectLst>
                  <a:outerShdw blurRad="38100" dist="38100" dir="2700000" algn="tl">
                    <a:srgbClr val="C0C0C0"/>
                  </a:outerShdw>
                </a:effectLst>
              </a:rPr>
              <a:t>数据库设计要适应需求的变更</a:t>
            </a:r>
          </a:p>
        </p:txBody>
      </p:sp>
      <p:sp>
        <p:nvSpPr>
          <p:cNvPr id="690182" name="Text Box 6"/>
          <p:cNvSpPr txBox="1">
            <a:spLocks noChangeArrowheads="1"/>
          </p:cNvSpPr>
          <p:nvPr/>
        </p:nvSpPr>
        <p:spPr bwMode="auto">
          <a:xfrm>
            <a:off x="539750" y="2205038"/>
            <a:ext cx="8280400" cy="1625600"/>
          </a:xfrm>
          <a:prstGeom prst="rect">
            <a:avLst/>
          </a:prstGeom>
          <a:noFill/>
          <a:ln w="9525">
            <a:noFill/>
            <a:miter lim="800000"/>
            <a:headEnd/>
            <a:tailEnd/>
          </a:ln>
          <a:effectLst/>
        </p:spPr>
        <p:txBody>
          <a:bodyPr lIns="90000" tIns="46800" rIns="90000" bIns="46800">
            <a:spAutoFit/>
          </a:bodyPr>
          <a:lstStyle/>
          <a:p>
            <a:pPr eaLnBrk="1" hangingPunct="1">
              <a:lnSpc>
                <a:spcPct val="140000"/>
              </a:lnSpc>
              <a:spcBef>
                <a:spcPct val="50000"/>
              </a:spcBef>
              <a:spcAft>
                <a:spcPct val="0"/>
              </a:spcAft>
              <a:buClrTx/>
              <a:buSzTx/>
              <a:buFontTx/>
              <a:buNone/>
              <a:defRPr/>
            </a:pPr>
            <a:r>
              <a:rPr kumimoji="1" lang="en-US" altLang="zh-CN" sz="2400" b="1">
                <a:effectLst>
                  <a:outerShdw blurRad="38100" dist="38100" dir="2700000" algn="tl">
                    <a:srgbClr val="C0C0C0"/>
                  </a:outerShdw>
                </a:effectLst>
              </a:rPr>
              <a:t>        </a:t>
            </a:r>
            <a:r>
              <a:rPr kumimoji="1" lang="zh-CN" altLang="en-US" sz="2400" b="1">
                <a:effectLst>
                  <a:outerShdw blurRad="38100" dist="38100" dir="2700000" algn="tl">
                    <a:srgbClr val="C0C0C0"/>
                  </a:outerShdw>
                </a:effectLst>
              </a:rPr>
              <a:t>数据库结构的变化，有时会给系统设计与实现带来灾难性的后果。因此，在概要设计阶段，设计良好的、适应需求变更的数据库结构，是一项重要而复杂的工作。</a:t>
            </a:r>
          </a:p>
        </p:txBody>
      </p:sp>
      <p:sp>
        <p:nvSpPr>
          <p:cNvPr id="690183" name="Rectangle 7"/>
          <p:cNvSpPr>
            <a:spLocks noChangeArrowheads="1"/>
          </p:cNvSpPr>
          <p:nvPr/>
        </p:nvSpPr>
        <p:spPr bwMode="auto">
          <a:xfrm>
            <a:off x="250825" y="4149725"/>
            <a:ext cx="8424863" cy="2044700"/>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lnSpc>
                <a:spcPct val="140000"/>
              </a:lnSpc>
              <a:tabLst>
                <a:tab pos="1277938" algn="l"/>
              </a:tabLst>
              <a:defRPr/>
            </a:pPr>
            <a:r>
              <a:rPr lang="en-US" altLang="zh-CN" sz="2400" b="1">
                <a:effectLst>
                  <a:outerShdw blurRad="38100" dist="38100" dir="2700000" algn="tl">
                    <a:srgbClr val="C0C0C0"/>
                  </a:outerShdw>
                </a:effectLst>
              </a:rPr>
              <a:t>1988</a:t>
            </a:r>
            <a:r>
              <a:rPr lang="zh-CN" altLang="en-US" sz="2400" b="1">
                <a:effectLst>
                  <a:outerShdw blurRad="38100" dist="38100" dir="2700000" algn="tl">
                    <a:srgbClr val="C0C0C0"/>
                  </a:outerShdw>
                </a:effectLst>
              </a:rPr>
              <a:t>年</a:t>
            </a:r>
            <a:r>
              <a:rPr lang="en-US" altLang="zh-CN" sz="2400" b="1">
                <a:effectLst>
                  <a:outerShdw blurRad="38100" dist="38100" dir="2700000" algn="tl">
                    <a:srgbClr val="C0C0C0"/>
                  </a:outerShdw>
                </a:effectLst>
              </a:rPr>
              <a:t>Bertrand Meyer</a:t>
            </a:r>
            <a:r>
              <a:rPr lang="zh-CN" altLang="en-US" sz="2400" b="1">
                <a:effectLst>
                  <a:outerShdw blurRad="38100" dist="38100" dir="2700000" algn="tl">
                    <a:srgbClr val="C0C0C0"/>
                  </a:outerShdw>
                </a:effectLst>
              </a:rPr>
              <a:t>在他的著作</a:t>
            </a:r>
            <a:r>
              <a:rPr lang="en-US" altLang="zh-CN" sz="2400" b="1">
                <a:effectLst>
                  <a:outerShdw blurRad="38100" dist="38100" dir="2700000" algn="tl">
                    <a:srgbClr val="C0C0C0"/>
                  </a:outerShdw>
                </a:effectLst>
              </a:rPr>
              <a:t>《Object Oriented Software Construction》</a:t>
            </a:r>
            <a:r>
              <a:rPr lang="zh-CN" altLang="en-US" sz="2400" b="1">
                <a:effectLst>
                  <a:outerShdw blurRad="38100" dist="38100" dir="2700000" algn="tl">
                    <a:srgbClr val="C0C0C0"/>
                  </a:outerShdw>
                </a:effectLst>
              </a:rPr>
              <a:t>中提出了</a:t>
            </a:r>
            <a:r>
              <a:rPr lang="zh-CN" altLang="en-US" sz="2400" b="1">
                <a:solidFill>
                  <a:schemeClr val="tx2"/>
                </a:solidFill>
                <a:effectLst>
                  <a:outerShdw blurRad="38100" dist="38100" dir="2700000" algn="tl">
                    <a:srgbClr val="C0C0C0"/>
                  </a:outerShdw>
                </a:effectLst>
              </a:rPr>
              <a:t>开闭原则</a:t>
            </a:r>
            <a:r>
              <a:rPr lang="zh-CN" altLang="en-US" sz="2400" b="1">
                <a:effectLst>
                  <a:outerShdw blurRad="38100" dist="38100" dir="2700000" algn="tl">
                    <a:srgbClr val="C0C0C0"/>
                  </a:outerShdw>
                </a:effectLst>
              </a:rPr>
              <a:t>，书中原文是：“</a:t>
            </a:r>
            <a:r>
              <a:rPr lang="en-US" altLang="zh-CN" sz="2400" b="1">
                <a:effectLst>
                  <a:outerShdw blurRad="38100" dist="38100" dir="2700000" algn="tl">
                    <a:srgbClr val="C0C0C0"/>
                  </a:outerShdw>
                </a:effectLst>
              </a:rPr>
              <a:t>Software entities should be open for extension, but closed for modification”</a:t>
            </a:r>
            <a:r>
              <a:rPr lang="zh-CN" altLang="en-US" sz="2400" b="1">
                <a:effectLst>
                  <a:outerShdw blurRad="38100" dist="38100" dir="2700000" algn="tl">
                    <a:srgbClr val="C0C0C0"/>
                  </a:outerShdw>
                </a:effectLst>
              </a:rPr>
              <a:t>。</a:t>
            </a:r>
          </a:p>
        </p:txBody>
      </p:sp>
    </p:spTree>
  </p:cSld>
  <p:clrMapOvr>
    <a:masterClrMapping/>
  </p:clrMapOvr>
  <p:transition>
    <p:randomBar dir="ver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Text Box 2"/>
          <p:cNvSpPr txBox="1">
            <a:spLocks noChangeArrowheads="1"/>
          </p:cNvSpPr>
          <p:nvPr/>
        </p:nvSpPr>
        <p:spPr bwMode="auto">
          <a:xfrm>
            <a:off x="179388" y="2205038"/>
            <a:ext cx="8604250" cy="3852862"/>
          </a:xfrm>
          <a:prstGeom prst="rect">
            <a:avLst/>
          </a:prstGeom>
          <a:noFill/>
          <a:ln w="12700">
            <a:noFill/>
            <a:miter lim="800000"/>
            <a:headEnd/>
            <a:tailEnd/>
          </a:ln>
          <a:effectLst/>
        </p:spPr>
        <p:txBody>
          <a:bodyPr lIns="0" rIns="0">
            <a:spAutoFit/>
          </a:bodyPr>
          <a:lstStyle/>
          <a:p>
            <a:pPr>
              <a:lnSpc>
                <a:spcPct val="100000"/>
              </a:lnSpc>
              <a:spcBef>
                <a:spcPct val="30000"/>
              </a:spcBef>
              <a:spcAft>
                <a:spcPct val="0"/>
              </a:spcAft>
              <a:buClrTx/>
              <a:buSzTx/>
              <a:buFont typeface="Wingdings" pitchFamily="2" charset="2"/>
              <a:buChar char="l"/>
              <a:defRPr/>
            </a:pPr>
            <a:r>
              <a:rPr kumimoji="1" lang="en-US" altLang="zh-CN" sz="2800" b="1">
                <a:solidFill>
                  <a:schemeClr val="tx1"/>
                </a:solidFill>
                <a:effectLst>
                  <a:outerShdw blurRad="38100" dist="38100" dir="2700000" algn="tl">
                    <a:srgbClr val="C0C0C0"/>
                  </a:outerShdw>
                </a:effectLst>
                <a:latin typeface="宋体" pitchFamily="2" charset="-122"/>
              </a:rPr>
              <a:t> </a:t>
            </a:r>
            <a:r>
              <a:rPr kumimoji="1" lang="zh-CN" altLang="en-US" sz="2800" b="1">
                <a:solidFill>
                  <a:schemeClr val="tx1"/>
                </a:solidFill>
                <a:effectLst>
                  <a:outerShdw blurRad="38100" dist="38100" dir="2700000" algn="tl">
                    <a:srgbClr val="C0C0C0"/>
                  </a:outerShdw>
                </a:effectLst>
                <a:latin typeface="宋体" pitchFamily="2" charset="-122"/>
              </a:rPr>
              <a:t>设计 应该展示系统的层次结构。</a:t>
            </a:r>
          </a:p>
          <a:p>
            <a:pPr>
              <a:lnSpc>
                <a:spcPct val="100000"/>
              </a:lnSpc>
              <a:spcBef>
                <a:spcPct val="30000"/>
              </a:spcBef>
              <a:spcAft>
                <a:spcPct val="0"/>
              </a:spcAft>
              <a:buClrTx/>
              <a:buSzTx/>
              <a:buFont typeface="Wingdings" pitchFamily="2" charset="2"/>
              <a:buChar char="l"/>
              <a:defRPr/>
            </a:pPr>
            <a:r>
              <a:rPr kumimoji="1" lang="zh-CN" altLang="en-US" sz="2800" b="1">
                <a:solidFill>
                  <a:schemeClr val="tx1"/>
                </a:solidFill>
                <a:effectLst>
                  <a:outerShdw blurRad="38100" dist="38100" dir="2700000" algn="tl">
                    <a:srgbClr val="C0C0C0"/>
                  </a:outerShdw>
                </a:effectLst>
                <a:latin typeface="宋体" pitchFamily="2" charset="-122"/>
              </a:rPr>
              <a:t> 设计 应该</a:t>
            </a:r>
            <a:r>
              <a:rPr kumimoji="1" lang="zh-CN" altLang="en-US" sz="2800" b="1">
                <a:solidFill>
                  <a:schemeClr val="tx1"/>
                </a:solidFill>
                <a:effectLst>
                  <a:outerShdw blurRad="38100" dist="38100" dir="2700000" algn="tl">
                    <a:srgbClr val="C0C0C0"/>
                  </a:outerShdw>
                </a:effectLst>
                <a:latin typeface="Tahoma" pitchFamily="34" charset="0"/>
              </a:rPr>
              <a:t>模块化与信息隐藏。</a:t>
            </a:r>
          </a:p>
          <a:p>
            <a:pPr>
              <a:lnSpc>
                <a:spcPct val="100000"/>
              </a:lnSpc>
              <a:spcBef>
                <a:spcPct val="30000"/>
              </a:spcBef>
              <a:spcAft>
                <a:spcPct val="0"/>
              </a:spcAft>
              <a:buClrTx/>
              <a:buSzTx/>
              <a:buFont typeface="Wingdings" pitchFamily="2" charset="2"/>
              <a:buChar char="l"/>
              <a:defRPr/>
            </a:pPr>
            <a:r>
              <a:rPr kumimoji="1" lang="zh-CN" altLang="en-US" sz="2800" b="1">
                <a:solidFill>
                  <a:schemeClr val="tx1"/>
                </a:solidFill>
                <a:effectLst>
                  <a:outerShdw blurRad="38100" dist="38100" dir="2700000" algn="tl">
                    <a:srgbClr val="C0C0C0"/>
                  </a:outerShdw>
                </a:effectLst>
                <a:latin typeface="宋体" pitchFamily="2" charset="-122"/>
              </a:rPr>
              <a:t> 设计 应该遵循分解</a:t>
            </a:r>
            <a:r>
              <a:rPr kumimoji="1" lang="zh-CN" altLang="en-US" sz="2800" b="1">
                <a:solidFill>
                  <a:schemeClr val="tx1"/>
                </a:solidFill>
                <a:effectLst>
                  <a:outerShdw blurRad="38100" dist="38100" dir="2700000" algn="tl">
                    <a:srgbClr val="C0C0C0"/>
                  </a:outerShdw>
                </a:effectLst>
                <a:latin typeface="Tahoma" pitchFamily="34" charset="0"/>
              </a:rPr>
              <a:t>与求精的原则。</a:t>
            </a:r>
          </a:p>
          <a:p>
            <a:pPr>
              <a:lnSpc>
                <a:spcPct val="100000"/>
              </a:lnSpc>
              <a:spcBef>
                <a:spcPct val="30000"/>
              </a:spcBef>
              <a:spcAft>
                <a:spcPct val="0"/>
              </a:spcAft>
              <a:buClrTx/>
              <a:buSzTx/>
              <a:buFont typeface="Wingdings" pitchFamily="2" charset="2"/>
              <a:buChar char="l"/>
              <a:defRPr/>
            </a:pPr>
            <a:r>
              <a:rPr kumimoji="1" lang="zh-CN" altLang="en-US" sz="2800" b="1">
                <a:solidFill>
                  <a:schemeClr val="tx1"/>
                </a:solidFill>
                <a:effectLst>
                  <a:outerShdw blurRad="38100" dist="38100" dir="2700000" algn="tl">
                    <a:srgbClr val="C0C0C0"/>
                  </a:outerShdw>
                </a:effectLst>
                <a:latin typeface="宋体" pitchFamily="2" charset="-122"/>
              </a:rPr>
              <a:t> 设计 应该包括数据、体系结构、接口和</a:t>
            </a:r>
            <a:r>
              <a:rPr kumimoji="1" lang="zh-CN" altLang="en-US" sz="2800" b="1">
                <a:solidFill>
                  <a:schemeClr val="tx1"/>
                </a:solidFill>
                <a:effectLst>
                  <a:outerShdw blurRad="38100" dist="38100" dir="2700000" algn="tl">
                    <a:srgbClr val="C0C0C0"/>
                  </a:outerShdw>
                </a:effectLst>
                <a:latin typeface="Tahoma" pitchFamily="34" charset="0"/>
              </a:rPr>
              <a:t>模块的清楚</a:t>
            </a:r>
          </a:p>
          <a:p>
            <a:pPr>
              <a:lnSpc>
                <a:spcPct val="100000"/>
              </a:lnSpc>
              <a:spcBef>
                <a:spcPct val="30000"/>
              </a:spcBef>
              <a:spcAft>
                <a:spcPct val="0"/>
              </a:spcAft>
              <a:buClrTx/>
              <a:buSzTx/>
              <a:buFont typeface="Wingdings" pitchFamily="2" charset="2"/>
              <a:buNone/>
              <a:defRPr/>
            </a:pPr>
            <a:r>
              <a:rPr kumimoji="1" lang="zh-CN" altLang="en-US" sz="2800" b="1">
                <a:solidFill>
                  <a:schemeClr val="tx1"/>
                </a:solidFill>
                <a:effectLst>
                  <a:outerShdw blurRad="38100" dist="38100" dir="2700000" algn="tl">
                    <a:srgbClr val="C0C0C0"/>
                  </a:outerShdw>
                </a:effectLst>
                <a:latin typeface="Tahoma" pitchFamily="34" charset="0"/>
              </a:rPr>
              <a:t>             表示。</a:t>
            </a:r>
          </a:p>
          <a:p>
            <a:pPr>
              <a:lnSpc>
                <a:spcPct val="100000"/>
              </a:lnSpc>
              <a:spcBef>
                <a:spcPct val="30000"/>
              </a:spcBef>
              <a:spcAft>
                <a:spcPct val="0"/>
              </a:spcAft>
              <a:buClrTx/>
              <a:buSzTx/>
              <a:buFont typeface="Wingdings" pitchFamily="2" charset="2"/>
              <a:buChar char="l"/>
              <a:defRPr/>
            </a:pPr>
            <a:r>
              <a:rPr kumimoji="1" lang="zh-CN" altLang="en-US" sz="2800" b="1">
                <a:solidFill>
                  <a:schemeClr val="tx1"/>
                </a:solidFill>
                <a:effectLst>
                  <a:outerShdw blurRad="38100" dist="38100" dir="2700000" algn="tl">
                    <a:srgbClr val="C0C0C0"/>
                  </a:outerShdw>
                </a:effectLst>
                <a:latin typeface="宋体" pitchFamily="2" charset="-122"/>
              </a:rPr>
              <a:t> 设计过程 是迭代过程，基于需求所获取的信息量。</a:t>
            </a:r>
          </a:p>
          <a:p>
            <a:pPr>
              <a:lnSpc>
                <a:spcPct val="100000"/>
              </a:lnSpc>
              <a:spcBef>
                <a:spcPct val="30000"/>
              </a:spcBef>
              <a:spcAft>
                <a:spcPct val="0"/>
              </a:spcAft>
              <a:buClrTx/>
              <a:buSzTx/>
              <a:buFont typeface="Wingdings" pitchFamily="2" charset="2"/>
              <a:buChar char="l"/>
              <a:defRPr/>
            </a:pPr>
            <a:r>
              <a:rPr kumimoji="1" lang="zh-CN" altLang="en-US" sz="2800" b="1">
                <a:solidFill>
                  <a:schemeClr val="tx1"/>
                </a:solidFill>
                <a:effectLst>
                  <a:outerShdw blurRad="38100" dist="38100" dir="2700000" algn="tl">
                    <a:srgbClr val="C0C0C0"/>
                  </a:outerShdw>
                </a:effectLst>
                <a:latin typeface="宋体" pitchFamily="2" charset="-122"/>
              </a:rPr>
              <a:t> 设计 应该有一致性和集成性。</a:t>
            </a:r>
          </a:p>
        </p:txBody>
      </p:sp>
      <p:sp>
        <p:nvSpPr>
          <p:cNvPr id="659460" name="Rectangle 4"/>
          <p:cNvSpPr>
            <a:spLocks noChangeArrowheads="1"/>
          </p:cNvSpPr>
          <p:nvPr/>
        </p:nvSpPr>
        <p:spPr bwMode="auto">
          <a:xfrm>
            <a:off x="2124075" y="549275"/>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
        <p:nvSpPr>
          <p:cNvPr id="659461" name="Text Box 5"/>
          <p:cNvSpPr txBox="1">
            <a:spLocks noChangeArrowheads="1"/>
          </p:cNvSpPr>
          <p:nvPr/>
        </p:nvSpPr>
        <p:spPr bwMode="auto">
          <a:xfrm>
            <a:off x="3975100" y="1268413"/>
            <a:ext cx="1098550" cy="641350"/>
          </a:xfrm>
          <a:prstGeom prst="rect">
            <a:avLst/>
          </a:prstGeom>
          <a:noFill/>
          <a:ln w="9525">
            <a:noFill/>
            <a:miter lim="800000"/>
            <a:headEnd/>
            <a:tailEnd/>
          </a:ln>
          <a:effectLst/>
        </p:spPr>
        <p:txBody>
          <a:bodyPr wrap="none">
            <a:spAutoFit/>
          </a:bodyPr>
          <a:lstStyle/>
          <a:p>
            <a:pPr eaLnBrk="1" hangingPunct="1">
              <a:lnSpc>
                <a:spcPct val="100000"/>
              </a:lnSpc>
              <a:spcAft>
                <a:spcPct val="0"/>
              </a:spcAft>
              <a:buClrTx/>
              <a:buSzTx/>
              <a:buFontTx/>
              <a:buNone/>
              <a:defRPr/>
            </a:pPr>
            <a:r>
              <a:rPr kumimoji="1" lang="zh-CN" altLang="en-US" sz="3600" b="1">
                <a:solidFill>
                  <a:schemeClr val="hlink"/>
                </a:solidFill>
                <a:effectLst>
                  <a:outerShdw blurRad="38100" dist="38100" dir="2700000" algn="tl">
                    <a:srgbClr val="C0C0C0"/>
                  </a:outerShdw>
                </a:effectLst>
                <a:latin typeface="Times New Roman" pitchFamily="18" charset="0"/>
                <a:ea typeface="楷体_GB2312" pitchFamily="49" charset="-122"/>
              </a:rPr>
              <a:t>小结</a:t>
            </a:r>
          </a:p>
        </p:txBody>
      </p:sp>
    </p:spTree>
  </p:cSld>
  <p:clrMapOvr>
    <a:masterClrMapping/>
  </p:clrMapOvr>
  <p:transition>
    <p:randomBar dir="vert"/>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7" name="Rectangle 5"/>
          <p:cNvSpPr>
            <a:spLocks noChangeArrowheads="1"/>
          </p:cNvSpPr>
          <p:nvPr/>
        </p:nvSpPr>
        <p:spPr bwMode="auto">
          <a:xfrm>
            <a:off x="2124075" y="549275"/>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界面设计</a:t>
            </a:r>
          </a:p>
        </p:txBody>
      </p:sp>
      <p:sp>
        <p:nvSpPr>
          <p:cNvPr id="607241" name="Rectangle 9"/>
          <p:cNvSpPr>
            <a:spLocks noChangeArrowheads="1"/>
          </p:cNvSpPr>
          <p:nvPr/>
        </p:nvSpPr>
        <p:spPr bwMode="auto">
          <a:xfrm>
            <a:off x="71438" y="1630363"/>
            <a:ext cx="8964612" cy="4319587"/>
          </a:xfrm>
          <a:prstGeom prst="rect">
            <a:avLst/>
          </a:prstGeom>
          <a:noFill/>
          <a:ln w="9525">
            <a:noFill/>
            <a:miter lim="800000"/>
            <a:headEnd/>
            <a:tailEnd/>
          </a:ln>
          <a:effectLst/>
        </p:spPr>
        <p:txBody>
          <a:bodyPr lIns="0" tIns="0" rIns="0" bIns="0"/>
          <a:lstStyle/>
          <a:p>
            <a:pPr marL="284163" indent="-284163" defTabSz="346075">
              <a:lnSpc>
                <a:spcPct val="160000"/>
              </a:lnSpc>
              <a:buClr>
                <a:srgbClr val="A31221"/>
              </a:buClr>
              <a:buFont typeface="Wingdings 3" pitchFamily="18" charset="2"/>
              <a:buNone/>
              <a:tabLst>
                <a:tab pos="1260475" algn="l"/>
              </a:tabLst>
              <a:defRPr/>
            </a:pPr>
            <a:r>
              <a:rPr kumimoji="1" lang="en-US" altLang="zh-CN" sz="2400" b="1">
                <a:effectLst>
                  <a:outerShdw blurRad="38100" dist="38100" dir="2700000" algn="tl">
                    <a:srgbClr val="C0C0C0"/>
                  </a:outerShdw>
                </a:effectLst>
                <a:latin typeface="宋体" pitchFamily="2" charset="-122"/>
              </a:rPr>
              <a:t>    </a:t>
            </a:r>
            <a:r>
              <a:rPr kumimoji="1" lang="zh-CN" altLang="en-US" sz="2400" b="1">
                <a:effectLst>
                  <a:outerShdw blurRad="38100" dist="38100" dir="2700000" algn="tl">
                    <a:srgbClr val="C0C0C0"/>
                  </a:outerShdw>
                </a:effectLst>
                <a:latin typeface="宋体" pitchFamily="2" charset="-122"/>
              </a:rPr>
              <a:t>界面是用户和系统间进行接收数据、数据变换、展示数据的平台，它实现的是系统内部信息表示和用户数据显示之间的转换。</a:t>
            </a:r>
            <a:endParaRPr lang="zh-CN" altLang="en-US" sz="2400" b="1">
              <a:effectLst>
                <a:outerShdw blurRad="38100" dist="38100" dir="2700000" algn="tl">
                  <a:srgbClr val="C0C0C0"/>
                </a:outerShdw>
              </a:effectLst>
              <a:latin typeface="宋体" pitchFamily="2" charset="-122"/>
            </a:endParaRPr>
          </a:p>
          <a:p>
            <a:pPr marL="284163" indent="-284163" defTabSz="346075">
              <a:lnSpc>
                <a:spcPct val="160000"/>
              </a:lnSpc>
              <a:buClr>
                <a:srgbClr val="A31221"/>
              </a:buClr>
              <a:buFont typeface="Wingdings 3" pitchFamily="18" charset="2"/>
              <a:buNone/>
              <a:tabLst>
                <a:tab pos="1260475" algn="l"/>
              </a:tabLst>
              <a:defRPr/>
            </a:pPr>
            <a:r>
              <a:rPr lang="zh-CN" altLang="en-US" sz="2400" b="1">
                <a:effectLst>
                  <a:outerShdw blurRad="38100" dist="38100" dir="2700000" algn="tl">
                    <a:srgbClr val="C0C0C0"/>
                  </a:outerShdw>
                </a:effectLst>
                <a:latin typeface="宋体" pitchFamily="2" charset="-122"/>
              </a:rPr>
              <a:t>    按照以用户为中心的观点，软件设计的核心内容，不是软件本身的功能、性能。软件设计的核心应该是用户，应该是这个软件能够为用户提供什么样的功能和怎样提供这些功能。软件是否成功，不是由技术专家使用专业的标准来评判，而是由用户来评判，由用户是否认可、是否喜欢来评判。</a:t>
            </a:r>
          </a:p>
        </p:txBody>
      </p:sp>
    </p:spTree>
  </p:cSld>
  <p:clrMapOvr>
    <a:masterClrMapping/>
  </p:clrMapOvr>
  <p:transition>
    <p:randomBar dir="vert"/>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62" name="Rectangle 10"/>
          <p:cNvSpPr>
            <a:spLocks noChangeArrowheads="1"/>
          </p:cNvSpPr>
          <p:nvPr/>
        </p:nvSpPr>
        <p:spPr bwMode="auto">
          <a:xfrm>
            <a:off x="152400" y="2174875"/>
            <a:ext cx="8763000" cy="4089400"/>
          </a:xfrm>
          <a:prstGeom prst="rect">
            <a:avLst/>
          </a:prstGeom>
          <a:noFill/>
          <a:ln w="9525">
            <a:noFill/>
            <a:miter lim="800000"/>
            <a:headEnd type="none" w="sm" len="sm"/>
            <a:tailEnd type="none" w="sm" len="sm"/>
          </a:ln>
          <a:effectLst/>
        </p:spPr>
        <p:txBody>
          <a:bodyPr lIns="0" tIns="0" rIns="0" bIns="0">
            <a:spAutoFit/>
          </a:bodyPr>
          <a:lstStyle/>
          <a:p>
            <a:pPr indent="266700" algn="just" eaLnBrk="1" hangingPunct="1">
              <a:lnSpc>
                <a:spcPct val="14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Times New Roman" pitchFamily="18" charset="0"/>
                <a:ea typeface="仿宋_GB2312" pitchFamily="49" charset="-122"/>
              </a:rPr>
              <a:t>    </a:t>
            </a:r>
            <a:r>
              <a:rPr kumimoji="1" lang="zh-CN" altLang="en-US" sz="2400" b="1">
                <a:solidFill>
                  <a:schemeClr val="tx1"/>
                </a:solidFill>
                <a:effectLst>
                  <a:outerShdw blurRad="38100" dist="38100" dir="2700000" algn="tl">
                    <a:srgbClr val="C0C0C0"/>
                  </a:outerShdw>
                </a:effectLst>
                <a:latin typeface="Times New Roman" pitchFamily="18" charset="0"/>
                <a:ea typeface="仿宋_GB2312" pitchFamily="49" charset="-122"/>
              </a:rPr>
              <a:t>在一次香港大厨比赛中，</a:t>
            </a:r>
            <a:r>
              <a:rPr kumimoji="1" lang="zh-CN" altLang="en-US" sz="2400" b="1">
                <a:solidFill>
                  <a:srgbClr val="FF0000"/>
                </a:solidFill>
                <a:effectLst>
                  <a:outerShdw blurRad="38100" dist="38100" dir="2700000" algn="tl">
                    <a:srgbClr val="C0C0C0"/>
                  </a:outerShdw>
                </a:effectLst>
                <a:latin typeface="Times New Roman" pitchFamily="18" charset="0"/>
                <a:ea typeface="仿宋_GB2312" pitchFamily="49" charset="-122"/>
              </a:rPr>
              <a:t>食神</a:t>
            </a:r>
            <a:r>
              <a:rPr kumimoji="1" lang="zh-CN" altLang="en-US" sz="2400" b="1">
                <a:solidFill>
                  <a:schemeClr val="tx1"/>
                </a:solidFill>
                <a:effectLst>
                  <a:outerShdw blurRad="38100" dist="38100" dir="2700000" algn="tl">
                    <a:srgbClr val="C0C0C0"/>
                  </a:outerShdw>
                </a:effectLst>
                <a:latin typeface="Times New Roman" pitchFamily="18" charset="0"/>
                <a:ea typeface="仿宋_GB2312" pitchFamily="49" charset="-122"/>
              </a:rPr>
              <a:t>周星星担任主考官。某个厨艺高超的</a:t>
            </a:r>
            <a:r>
              <a:rPr kumimoji="1" lang="zh-CN" altLang="en-US" sz="2400" b="1">
                <a:solidFill>
                  <a:srgbClr val="000099"/>
                </a:solidFill>
                <a:effectLst>
                  <a:outerShdw blurRad="38100" dist="38100" dir="2700000" algn="tl">
                    <a:srgbClr val="C0C0C0"/>
                  </a:outerShdw>
                </a:effectLst>
                <a:latin typeface="Times New Roman" pitchFamily="18" charset="0"/>
                <a:ea typeface="仿宋_GB2312" pitchFamily="49" charset="-122"/>
              </a:rPr>
              <a:t>大厨</a:t>
            </a:r>
            <a:r>
              <a:rPr kumimoji="1" lang="zh-CN" altLang="en-US" sz="2400" b="1">
                <a:solidFill>
                  <a:schemeClr val="tx1"/>
                </a:solidFill>
                <a:effectLst>
                  <a:outerShdw blurRad="38100" dist="38100" dir="2700000" algn="tl">
                    <a:srgbClr val="C0C0C0"/>
                  </a:outerShdw>
                </a:effectLst>
                <a:latin typeface="Times New Roman" pitchFamily="18" charset="0"/>
                <a:ea typeface="仿宋_GB2312" pitchFamily="49" charset="-122"/>
              </a:rPr>
              <a:t>正得意地向食神展示他的招牌菜。</a:t>
            </a:r>
            <a:endParaRPr kumimoji="1" lang="zh-CN" altLang="en-US" sz="2400" b="1">
              <a:solidFill>
                <a:schemeClr val="tx1"/>
              </a:solidFill>
              <a:effectLst>
                <a:outerShdw blurRad="38100" dist="38100" dir="2700000" algn="tl">
                  <a:srgbClr val="C0C0C0"/>
                </a:outerShdw>
              </a:effectLst>
              <a:latin typeface="宋体" pitchFamily="2" charset="-122"/>
            </a:endParaRPr>
          </a:p>
          <a:p>
            <a:pPr indent="266700" algn="just">
              <a:lnSpc>
                <a:spcPct val="14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imes New Roman" pitchFamily="18" charset="0"/>
                <a:ea typeface="仿宋_GB2312" pitchFamily="49" charset="-122"/>
              </a:rPr>
              <a:t>    </a:t>
            </a:r>
            <a:r>
              <a:rPr kumimoji="1" lang="zh-CN" altLang="en-US" sz="2400" b="1">
                <a:solidFill>
                  <a:srgbClr val="FF0000"/>
                </a:solidFill>
                <a:effectLst>
                  <a:outerShdw blurRad="38100" dist="38100" dir="2700000" algn="tl">
                    <a:srgbClr val="C0C0C0"/>
                  </a:outerShdw>
                </a:effectLst>
                <a:latin typeface="Times New Roman" pitchFamily="18" charset="0"/>
                <a:ea typeface="仿宋_GB2312" pitchFamily="49" charset="-122"/>
              </a:rPr>
              <a:t>食神</a:t>
            </a:r>
            <a:r>
              <a:rPr kumimoji="1" lang="zh-CN" altLang="en-US" sz="2400" b="1">
                <a:solidFill>
                  <a:schemeClr val="tx1"/>
                </a:solidFill>
                <a:effectLst>
                  <a:outerShdw blurRad="38100" dist="38100" dir="2700000" algn="tl">
                    <a:srgbClr val="C0C0C0"/>
                  </a:outerShdw>
                </a:effectLst>
                <a:latin typeface="Times New Roman" pitchFamily="18" charset="0"/>
                <a:ea typeface="仿宋_GB2312" pitchFamily="49" charset="-122"/>
              </a:rPr>
              <a:t>看了看大厨的脸说：“出局、出局。”</a:t>
            </a:r>
            <a:r>
              <a:rPr kumimoji="1" lang="zh-CN" altLang="en-US" sz="2400" b="1">
                <a:solidFill>
                  <a:schemeClr val="tx1"/>
                </a:solidFill>
                <a:effectLst>
                  <a:outerShdw blurRad="38100" dist="38100" dir="2700000" algn="tl">
                    <a:srgbClr val="C0C0C0"/>
                  </a:outerShdw>
                </a:effectLst>
                <a:latin typeface="宋体" pitchFamily="2" charset="-122"/>
                <a:ea typeface="仿宋_GB2312" pitchFamily="49" charset="-122"/>
              </a:rPr>
              <a:t> </a:t>
            </a:r>
            <a:endParaRPr kumimoji="1" lang="zh-CN" altLang="en-US" sz="2400" b="1">
              <a:solidFill>
                <a:schemeClr val="tx1"/>
              </a:solidFill>
              <a:effectLst>
                <a:outerShdw blurRad="38100" dist="38100" dir="2700000" algn="tl">
                  <a:srgbClr val="C0C0C0"/>
                </a:outerShdw>
              </a:effectLst>
              <a:latin typeface="宋体" pitchFamily="2" charset="-122"/>
            </a:endParaRPr>
          </a:p>
          <a:p>
            <a:pPr indent="266700" algn="just">
              <a:lnSpc>
                <a:spcPct val="14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imes New Roman" pitchFamily="18" charset="0"/>
                <a:ea typeface="仿宋_GB2312" pitchFamily="49" charset="-122"/>
              </a:rPr>
              <a:t>    </a:t>
            </a:r>
            <a:r>
              <a:rPr kumimoji="1" lang="zh-CN" altLang="en-US" sz="2400" b="1">
                <a:solidFill>
                  <a:srgbClr val="000099"/>
                </a:solidFill>
                <a:effectLst>
                  <a:outerShdw blurRad="38100" dist="38100" dir="2700000" algn="tl">
                    <a:srgbClr val="C0C0C0"/>
                  </a:outerShdw>
                </a:effectLst>
                <a:latin typeface="Times New Roman" pitchFamily="18" charset="0"/>
                <a:ea typeface="仿宋_GB2312" pitchFamily="49" charset="-122"/>
              </a:rPr>
              <a:t>大厨</a:t>
            </a:r>
            <a:r>
              <a:rPr kumimoji="1" lang="zh-CN" altLang="en-US" sz="2400" b="1">
                <a:solidFill>
                  <a:schemeClr val="tx1"/>
                </a:solidFill>
                <a:effectLst>
                  <a:outerShdw blurRad="38100" dist="38100" dir="2700000" algn="tl">
                    <a:srgbClr val="C0C0C0"/>
                  </a:outerShdw>
                </a:effectLst>
                <a:latin typeface="Times New Roman" pitchFamily="18" charset="0"/>
                <a:ea typeface="仿宋_GB2312" pitchFamily="49" charset="-122"/>
              </a:rPr>
              <a:t>十分惊诧：“你还没有看我的菜呐！”</a:t>
            </a:r>
            <a:endParaRPr kumimoji="1" lang="zh-CN" altLang="en-US" sz="2400" b="1">
              <a:solidFill>
                <a:schemeClr val="tx1"/>
              </a:solidFill>
              <a:effectLst>
                <a:outerShdw blurRad="38100" dist="38100" dir="2700000" algn="tl">
                  <a:srgbClr val="C0C0C0"/>
                </a:outerShdw>
              </a:effectLst>
              <a:latin typeface="宋体" pitchFamily="2" charset="-122"/>
            </a:endParaRPr>
          </a:p>
          <a:p>
            <a:pPr indent="266700" algn="just">
              <a:lnSpc>
                <a:spcPct val="14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imes New Roman" pitchFamily="18" charset="0"/>
                <a:ea typeface="仿宋_GB2312" pitchFamily="49" charset="-122"/>
              </a:rPr>
              <a:t>    </a:t>
            </a:r>
            <a:r>
              <a:rPr kumimoji="1" lang="zh-CN" altLang="en-US" sz="2400" b="1">
                <a:solidFill>
                  <a:srgbClr val="FF0000"/>
                </a:solidFill>
                <a:effectLst>
                  <a:outerShdw blurRad="38100" dist="38100" dir="2700000" algn="tl">
                    <a:srgbClr val="C0C0C0"/>
                  </a:outerShdw>
                </a:effectLst>
                <a:latin typeface="Times New Roman" pitchFamily="18" charset="0"/>
                <a:ea typeface="仿宋_GB2312" pitchFamily="49" charset="-122"/>
              </a:rPr>
              <a:t>食神</a:t>
            </a:r>
            <a:r>
              <a:rPr kumimoji="1" lang="zh-CN" altLang="en-US" sz="2400" b="1">
                <a:solidFill>
                  <a:schemeClr val="tx1"/>
                </a:solidFill>
                <a:effectLst>
                  <a:outerShdw blurRad="38100" dist="38100" dir="2700000" algn="tl">
                    <a:srgbClr val="C0C0C0"/>
                  </a:outerShdw>
                </a:effectLst>
                <a:latin typeface="Times New Roman" pitchFamily="18" charset="0"/>
                <a:ea typeface="仿宋_GB2312" pitchFamily="49" charset="-122"/>
              </a:rPr>
              <a:t>说：“不用看了，因为你长得太丑了！”</a:t>
            </a:r>
            <a:endParaRPr kumimoji="1" lang="zh-CN" altLang="en-US" sz="2400" b="1">
              <a:solidFill>
                <a:schemeClr val="tx1"/>
              </a:solidFill>
              <a:effectLst>
                <a:outerShdw blurRad="38100" dist="38100" dir="2700000" algn="tl">
                  <a:srgbClr val="C0C0C0"/>
                </a:outerShdw>
              </a:effectLst>
              <a:latin typeface="宋体" pitchFamily="2" charset="-122"/>
            </a:endParaRPr>
          </a:p>
          <a:p>
            <a:pPr indent="266700" algn="just">
              <a:lnSpc>
                <a:spcPct val="14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imes New Roman" pitchFamily="18" charset="0"/>
                <a:ea typeface="仿宋_GB2312" pitchFamily="49" charset="-122"/>
              </a:rPr>
              <a:t>    </a:t>
            </a:r>
            <a:r>
              <a:rPr kumimoji="1" lang="zh-CN" altLang="en-US" sz="2400" b="1">
                <a:solidFill>
                  <a:srgbClr val="000099"/>
                </a:solidFill>
                <a:effectLst>
                  <a:outerShdw blurRad="38100" dist="38100" dir="2700000" algn="tl">
                    <a:srgbClr val="C0C0C0"/>
                  </a:outerShdw>
                </a:effectLst>
                <a:latin typeface="Times New Roman" pitchFamily="18" charset="0"/>
                <a:ea typeface="仿宋_GB2312" pitchFamily="49" charset="-122"/>
              </a:rPr>
              <a:t>大厨</a:t>
            </a:r>
            <a:r>
              <a:rPr kumimoji="1" lang="zh-CN" altLang="en-US" sz="2400" b="1">
                <a:solidFill>
                  <a:schemeClr val="tx1"/>
                </a:solidFill>
                <a:effectLst>
                  <a:outerShdw blurRad="38100" dist="38100" dir="2700000" algn="tl">
                    <a:srgbClr val="C0C0C0"/>
                  </a:outerShdw>
                </a:effectLst>
                <a:latin typeface="Times New Roman" pitchFamily="18" charset="0"/>
                <a:ea typeface="仿宋_GB2312" pitchFamily="49" charset="-122"/>
              </a:rPr>
              <a:t>怒曰：“我长得丑难道也有错！”</a:t>
            </a:r>
            <a:endParaRPr kumimoji="1" lang="zh-CN" altLang="en-US" sz="2400" b="1">
              <a:solidFill>
                <a:schemeClr val="tx1"/>
              </a:solidFill>
              <a:effectLst>
                <a:outerShdw blurRad="38100" dist="38100" dir="2700000" algn="tl">
                  <a:srgbClr val="C0C0C0"/>
                </a:outerShdw>
              </a:effectLst>
              <a:latin typeface="宋体" pitchFamily="2" charset="-122"/>
            </a:endParaRPr>
          </a:p>
          <a:p>
            <a:pPr indent="266700">
              <a:lnSpc>
                <a:spcPct val="14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imes New Roman" pitchFamily="18" charset="0"/>
                <a:ea typeface="仿宋_GB2312" pitchFamily="49" charset="-122"/>
              </a:rPr>
              <a:t>    </a:t>
            </a:r>
            <a:r>
              <a:rPr kumimoji="1" lang="zh-CN" altLang="en-US" sz="2400" b="1">
                <a:solidFill>
                  <a:srgbClr val="FF0000"/>
                </a:solidFill>
                <a:effectLst>
                  <a:outerShdw blurRad="38100" dist="38100" dir="2700000" algn="tl">
                    <a:srgbClr val="C0C0C0"/>
                  </a:outerShdw>
                </a:effectLst>
                <a:latin typeface="Times New Roman" pitchFamily="18" charset="0"/>
                <a:ea typeface="仿宋_GB2312" pitchFamily="49" charset="-122"/>
              </a:rPr>
              <a:t>食神</a:t>
            </a:r>
            <a:r>
              <a:rPr kumimoji="1" lang="zh-CN" altLang="en-US" sz="2400" b="1">
                <a:solidFill>
                  <a:schemeClr val="tx1"/>
                </a:solidFill>
                <a:effectLst>
                  <a:outerShdw blurRad="38100" dist="38100" dir="2700000" algn="tl">
                    <a:srgbClr val="C0C0C0"/>
                  </a:outerShdw>
                </a:effectLst>
                <a:latin typeface="Times New Roman" pitchFamily="18" charset="0"/>
                <a:ea typeface="仿宋_GB2312" pitchFamily="49" charset="-122"/>
              </a:rPr>
              <a:t>说：“当然！如果顾客知道做菜的人长得那么丑，吃下的菜都会吐出来的！我看你还是不要干这一行了，出局、出局。”</a:t>
            </a:r>
            <a:r>
              <a:rPr kumimoji="1" lang="zh-CN" altLang="en-US" sz="2400" b="1">
                <a:solidFill>
                  <a:schemeClr val="tx1"/>
                </a:solidFill>
                <a:effectLst>
                  <a:outerShdw blurRad="38100" dist="38100" dir="2700000" algn="tl">
                    <a:srgbClr val="C0C0C0"/>
                  </a:outerShdw>
                </a:effectLst>
              </a:rPr>
              <a:t> </a:t>
            </a:r>
            <a:endParaRPr kumimoji="1" lang="zh-CN" altLang="en-US" sz="2400" b="1">
              <a:solidFill>
                <a:schemeClr val="tx1"/>
              </a:solidFill>
              <a:effectLst>
                <a:outerShdw blurRad="38100" dist="38100" dir="2700000" algn="tl">
                  <a:srgbClr val="C0C0C0"/>
                </a:outerShdw>
              </a:effectLst>
              <a:latin typeface="Times New Roman" pitchFamily="18" charset="0"/>
            </a:endParaRPr>
          </a:p>
        </p:txBody>
      </p:sp>
      <p:sp>
        <p:nvSpPr>
          <p:cNvPr id="663563" name="Rectangle 11"/>
          <p:cNvSpPr>
            <a:spLocks noChangeArrowheads="1"/>
          </p:cNvSpPr>
          <p:nvPr/>
        </p:nvSpPr>
        <p:spPr bwMode="auto">
          <a:xfrm>
            <a:off x="323850" y="1412875"/>
            <a:ext cx="4800600" cy="427038"/>
          </a:xfrm>
          <a:prstGeom prst="rect">
            <a:avLst/>
          </a:prstGeom>
          <a:noFill/>
          <a:ln w="9525">
            <a:noFill/>
            <a:miter lim="800000"/>
            <a:headEnd type="none" w="sm" len="sm"/>
            <a:tailEnd type="none" w="sm" len="sm"/>
          </a:ln>
          <a:effectLst/>
        </p:spPr>
        <p:txBody>
          <a:bodyPr lIns="0" tIns="0" rIns="0" bIns="0">
            <a:spAutoFit/>
          </a:bodyPr>
          <a:lstStyle/>
          <a:p>
            <a:pPr eaLnBrk="1" hangingPunct="1">
              <a:lnSpc>
                <a:spcPct val="100000"/>
              </a:lnSpc>
              <a:spcAft>
                <a:spcPct val="0"/>
              </a:spcAft>
              <a:buClrTx/>
              <a:buSzTx/>
              <a:buFontTx/>
              <a:buNone/>
              <a:defRPr/>
            </a:pPr>
            <a:r>
              <a:rPr kumimoji="1" lang="zh-CN" altLang="en-US" sz="2800" b="1">
                <a:solidFill>
                  <a:schemeClr val="tx1"/>
                </a:solidFill>
                <a:effectLst>
                  <a:outerShdw blurRad="38100" dist="38100" dir="2700000" algn="tl">
                    <a:srgbClr val="C0C0C0"/>
                  </a:outerShdw>
                </a:effectLst>
                <a:latin typeface="宋体" pitchFamily="2" charset="-122"/>
              </a:rPr>
              <a:t>电影</a:t>
            </a:r>
            <a:r>
              <a:rPr kumimoji="1" lang="en-US" altLang="zh-CN" sz="2800" b="1">
                <a:solidFill>
                  <a:schemeClr val="tx1"/>
                </a:solidFill>
                <a:effectLst>
                  <a:outerShdw blurRad="38100" dist="38100" dir="2700000" algn="tl">
                    <a:srgbClr val="C0C0C0"/>
                  </a:outerShdw>
                </a:effectLst>
                <a:latin typeface="宋体" pitchFamily="2" charset="-122"/>
              </a:rPr>
              <a:t>《</a:t>
            </a:r>
            <a:r>
              <a:rPr kumimoji="1" lang="zh-CN" altLang="en-US" sz="2800" b="1">
                <a:solidFill>
                  <a:schemeClr val="tx1"/>
                </a:solidFill>
                <a:effectLst>
                  <a:outerShdw blurRad="38100" dist="38100" dir="2700000" algn="tl">
                    <a:srgbClr val="C0C0C0"/>
                  </a:outerShdw>
                </a:effectLst>
                <a:latin typeface="宋体" pitchFamily="2" charset="-122"/>
              </a:rPr>
              <a:t>食神</a:t>
            </a:r>
            <a:r>
              <a:rPr kumimoji="1" lang="en-US" altLang="zh-CN" sz="2800" b="1">
                <a:solidFill>
                  <a:schemeClr val="tx1"/>
                </a:solidFill>
                <a:effectLst>
                  <a:outerShdw blurRad="38100" dist="38100" dir="2700000" algn="tl">
                    <a:srgbClr val="C0C0C0"/>
                  </a:outerShdw>
                </a:effectLst>
                <a:latin typeface="宋体" pitchFamily="2" charset="-122"/>
              </a:rPr>
              <a:t>》</a:t>
            </a:r>
            <a:r>
              <a:rPr kumimoji="1" lang="zh-CN" altLang="en-US" sz="2800" b="1">
                <a:solidFill>
                  <a:schemeClr val="tx1"/>
                </a:solidFill>
                <a:effectLst>
                  <a:outerShdw blurRad="38100" dist="38100" dir="2700000" algn="tl">
                    <a:srgbClr val="C0C0C0"/>
                  </a:outerShdw>
                </a:effectLst>
                <a:latin typeface="宋体" pitchFamily="2" charset="-122"/>
              </a:rPr>
              <a:t>，主演：周星驰</a:t>
            </a:r>
            <a:r>
              <a:rPr kumimoji="1" lang="zh-CN" altLang="en-US" sz="2800" b="1">
                <a:solidFill>
                  <a:schemeClr val="tx1"/>
                </a:solidFill>
                <a:effectLst>
                  <a:outerShdw blurRad="38100" dist="38100" dir="2700000" algn="tl">
                    <a:srgbClr val="C0C0C0"/>
                  </a:outerShdw>
                </a:effectLst>
              </a:rPr>
              <a:t> </a:t>
            </a:r>
            <a:endParaRPr kumimoji="1" lang="zh-CN" altLang="en-US" sz="2800" b="1">
              <a:solidFill>
                <a:schemeClr val="tx1"/>
              </a:solidFill>
              <a:effectLst>
                <a:outerShdw blurRad="38100" dist="38100" dir="2700000" algn="tl">
                  <a:srgbClr val="C0C0C0"/>
                </a:outerShdw>
              </a:effectLst>
              <a:latin typeface="Times New Roman" pitchFamily="18" charset="0"/>
            </a:endParaRPr>
          </a:p>
        </p:txBody>
      </p:sp>
      <p:sp>
        <p:nvSpPr>
          <p:cNvPr id="663564" name="Rectangle 12"/>
          <p:cNvSpPr>
            <a:spLocks noChangeArrowheads="1"/>
          </p:cNvSpPr>
          <p:nvPr/>
        </p:nvSpPr>
        <p:spPr bwMode="auto">
          <a:xfrm>
            <a:off x="2124075" y="549275"/>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界面设计</a:t>
            </a:r>
          </a:p>
        </p:txBody>
      </p:sp>
    </p:spTree>
  </p:cSld>
  <p:clrMapOvr>
    <a:masterClrMapping/>
  </p:clrMapOvr>
  <p:transition>
    <p:randomBar dir="vert"/>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Rectangle 2"/>
          <p:cNvSpPr>
            <a:spLocks noGrp="1" noChangeArrowheads="1"/>
          </p:cNvSpPr>
          <p:nvPr>
            <p:ph type="body" idx="1"/>
          </p:nvPr>
        </p:nvSpPr>
        <p:spPr>
          <a:xfrm>
            <a:off x="519113" y="1447800"/>
            <a:ext cx="8229600" cy="4800600"/>
          </a:xfrm>
        </p:spPr>
        <p:txBody>
          <a:bodyPr/>
          <a:lstStyle/>
          <a:p>
            <a:pPr>
              <a:buFont typeface="Wingdings 3" pitchFamily="18" charset="2"/>
              <a:buNone/>
              <a:defRPr/>
            </a:pPr>
            <a:r>
              <a:rPr lang="zh-CN" altLang="en-US" sz="2500" smtClean="0">
                <a:solidFill>
                  <a:schemeClr val="bg2"/>
                </a:solidFill>
                <a:effectLst>
                  <a:outerShdw blurRad="38100" dist="38100" dir="2700000" algn="tl">
                    <a:srgbClr val="C0C0C0"/>
                  </a:outerShdw>
                </a:effectLst>
              </a:rPr>
              <a:t>界面设计的任务</a:t>
            </a:r>
            <a:r>
              <a:rPr lang="en-US" altLang="zh-CN" sz="2500" smtClean="0">
                <a:solidFill>
                  <a:schemeClr val="bg2"/>
                </a:solidFill>
                <a:effectLst>
                  <a:outerShdw blurRad="38100" dist="38100" dir="2700000" algn="tl">
                    <a:srgbClr val="C0C0C0"/>
                  </a:outerShdw>
                </a:effectLst>
                <a:latin typeface="Times New Roman"/>
              </a:rPr>
              <a:t>——</a:t>
            </a:r>
            <a:r>
              <a:rPr lang="zh-CN" altLang="en-US" sz="2500" smtClean="0">
                <a:solidFill>
                  <a:schemeClr val="bg2"/>
                </a:solidFill>
                <a:effectLst>
                  <a:outerShdw blurRad="38100" dist="38100" dir="2700000" algn="tl">
                    <a:srgbClr val="C0C0C0"/>
                  </a:outerShdw>
                </a:effectLst>
              </a:rPr>
              <a:t>用户特性分析</a:t>
            </a:r>
          </a:p>
          <a:p>
            <a:pPr>
              <a:lnSpc>
                <a:spcPct val="130000"/>
              </a:lnSpc>
              <a:buFont typeface="Wingdings 3" pitchFamily="18" charset="2"/>
              <a:buNone/>
              <a:defRPr/>
            </a:pPr>
            <a:r>
              <a:rPr lang="zh-CN" altLang="en-US" sz="2500" smtClean="0">
                <a:effectLst>
                  <a:outerShdw blurRad="38100" dist="38100" dir="2700000" algn="tl">
                    <a:srgbClr val="C0C0C0"/>
                  </a:outerShdw>
                </a:effectLst>
              </a:rPr>
              <a:t>      以</a:t>
            </a:r>
            <a:r>
              <a:rPr lang="zh-CN" altLang="en-US" sz="2500" smtClean="0">
                <a:solidFill>
                  <a:schemeClr val="tx2"/>
                </a:solidFill>
                <a:effectLst>
                  <a:outerShdw blurRad="38100" dist="38100" dir="2700000" algn="tl">
                    <a:srgbClr val="C0C0C0"/>
                  </a:outerShdw>
                </a:effectLst>
              </a:rPr>
              <a:t>用户为中心</a:t>
            </a:r>
            <a:r>
              <a:rPr lang="zh-CN" altLang="en-US" sz="2500" smtClean="0">
                <a:effectLst>
                  <a:outerShdw blurRad="38100" dist="38100" dir="2700000" algn="tl">
                    <a:srgbClr val="C0C0C0"/>
                  </a:outerShdw>
                </a:effectLst>
              </a:rPr>
              <a:t>，对于软件设计人员来说，必需树立这样几个基本观念：</a:t>
            </a:r>
          </a:p>
          <a:p>
            <a:pPr>
              <a:buFont typeface="Wingdings" pitchFamily="2" charset="2"/>
              <a:buChar char="v"/>
              <a:defRPr/>
            </a:pPr>
            <a:r>
              <a:rPr lang="zh-CN" altLang="en-US" sz="2500" smtClean="0">
                <a:effectLst>
                  <a:outerShdw blurRad="38100" dist="38100" dir="2700000" algn="tl">
                    <a:srgbClr val="C0C0C0"/>
                  </a:outerShdw>
                </a:effectLst>
              </a:rPr>
              <a:t> 用户是懒惰的</a:t>
            </a:r>
            <a:r>
              <a:rPr lang="en-US" altLang="zh-CN" sz="2500" smtClean="0">
                <a:effectLst>
                  <a:outerShdw blurRad="38100" dist="38100" dir="2700000" algn="tl">
                    <a:srgbClr val="C0C0C0"/>
                  </a:outerShdw>
                </a:effectLst>
              </a:rPr>
              <a:t>;</a:t>
            </a:r>
          </a:p>
          <a:p>
            <a:pPr>
              <a:buFont typeface="Wingdings" pitchFamily="2" charset="2"/>
              <a:buChar char="v"/>
              <a:defRPr/>
            </a:pPr>
            <a:r>
              <a:rPr lang="en-US" altLang="zh-CN" sz="2500" smtClean="0">
                <a:effectLst>
                  <a:outerShdw blurRad="38100" dist="38100" dir="2700000" algn="tl">
                    <a:srgbClr val="C0C0C0"/>
                  </a:outerShdw>
                </a:effectLst>
              </a:rPr>
              <a:t> </a:t>
            </a:r>
            <a:r>
              <a:rPr lang="zh-CN" altLang="en-US" sz="2500" smtClean="0">
                <a:effectLst>
                  <a:outerShdw blurRad="38100" dist="38100" dir="2700000" algn="tl">
                    <a:srgbClr val="C0C0C0"/>
                  </a:outerShdw>
                </a:effectLst>
              </a:rPr>
              <a:t>用户是笨的</a:t>
            </a:r>
            <a:r>
              <a:rPr lang="en-US" altLang="zh-CN" sz="2500" smtClean="0">
                <a:effectLst>
                  <a:outerShdw blurRad="38100" dist="38100" dir="2700000" algn="tl">
                    <a:srgbClr val="C0C0C0"/>
                  </a:outerShdw>
                </a:effectLst>
              </a:rPr>
              <a:t>;</a:t>
            </a:r>
          </a:p>
          <a:p>
            <a:pPr>
              <a:buFont typeface="Wingdings" pitchFamily="2" charset="2"/>
              <a:buChar char="v"/>
              <a:defRPr/>
            </a:pPr>
            <a:r>
              <a:rPr lang="en-US" altLang="zh-CN" sz="2500" smtClean="0">
                <a:effectLst>
                  <a:outerShdw blurRad="38100" dist="38100" dir="2700000" algn="tl">
                    <a:srgbClr val="C0C0C0"/>
                  </a:outerShdw>
                </a:effectLst>
              </a:rPr>
              <a:t> </a:t>
            </a:r>
            <a:r>
              <a:rPr lang="zh-CN" altLang="en-US" sz="2500" smtClean="0">
                <a:effectLst>
                  <a:outerShdw blurRad="38100" dist="38100" dir="2700000" algn="tl">
                    <a:srgbClr val="C0C0C0"/>
                  </a:outerShdw>
                </a:effectLst>
              </a:rPr>
              <a:t>用户是容易出错的</a:t>
            </a:r>
            <a:r>
              <a:rPr lang="en-US" altLang="zh-CN" sz="2500" smtClean="0">
                <a:effectLst>
                  <a:outerShdw blurRad="38100" dist="38100" dir="2700000" algn="tl">
                    <a:srgbClr val="C0C0C0"/>
                  </a:outerShdw>
                </a:effectLst>
              </a:rPr>
              <a:t>;</a:t>
            </a:r>
          </a:p>
          <a:p>
            <a:pPr>
              <a:buFont typeface="Wingdings" pitchFamily="2" charset="2"/>
              <a:buChar char="v"/>
              <a:defRPr/>
            </a:pPr>
            <a:r>
              <a:rPr lang="en-US" altLang="zh-CN" sz="2500" smtClean="0">
                <a:effectLst>
                  <a:outerShdw blurRad="38100" dist="38100" dir="2700000" algn="tl">
                    <a:srgbClr val="C0C0C0"/>
                  </a:outerShdw>
                </a:effectLst>
              </a:rPr>
              <a:t> </a:t>
            </a:r>
            <a:r>
              <a:rPr lang="zh-CN" altLang="en-US" sz="2500" smtClean="0">
                <a:effectLst>
                  <a:outerShdw blurRad="38100" dist="38100" dir="2700000" algn="tl">
                    <a:srgbClr val="C0C0C0"/>
                  </a:outerShdw>
                </a:effectLst>
              </a:rPr>
              <a:t>用户是健忘的</a:t>
            </a:r>
            <a:r>
              <a:rPr lang="en-US" altLang="zh-CN" sz="2500" smtClean="0">
                <a:effectLst>
                  <a:outerShdw blurRad="38100" dist="38100" dir="2700000" algn="tl">
                    <a:srgbClr val="C0C0C0"/>
                  </a:outerShdw>
                </a:effectLst>
              </a:rPr>
              <a:t>;</a:t>
            </a:r>
          </a:p>
          <a:p>
            <a:pPr>
              <a:buFont typeface="Wingdings" pitchFamily="2" charset="2"/>
              <a:buChar char="v"/>
              <a:defRPr/>
            </a:pPr>
            <a:r>
              <a:rPr lang="en-US" altLang="zh-CN" sz="2500" smtClean="0">
                <a:effectLst>
                  <a:outerShdw blurRad="38100" dist="38100" dir="2700000" algn="tl">
                    <a:srgbClr val="C0C0C0"/>
                  </a:outerShdw>
                </a:effectLst>
              </a:rPr>
              <a:t> </a:t>
            </a:r>
            <a:r>
              <a:rPr lang="zh-CN" altLang="en-US" sz="2500" smtClean="0">
                <a:effectLst>
                  <a:outerShdw blurRad="38100" dist="38100" dir="2700000" algn="tl">
                    <a:srgbClr val="C0C0C0"/>
                  </a:outerShdw>
                </a:effectLst>
              </a:rPr>
              <a:t>用户的注意力很容易涣散</a:t>
            </a:r>
            <a:r>
              <a:rPr lang="en-US" altLang="zh-CN" sz="2500" smtClean="0">
                <a:effectLst>
                  <a:outerShdw blurRad="38100" dist="38100" dir="2700000" algn="tl">
                    <a:srgbClr val="C0C0C0"/>
                  </a:outerShdw>
                </a:effectLst>
              </a:rPr>
              <a:t>;</a:t>
            </a:r>
          </a:p>
          <a:p>
            <a:pPr>
              <a:buFont typeface="Wingdings" pitchFamily="2" charset="2"/>
              <a:buChar char="v"/>
              <a:defRPr/>
            </a:pPr>
            <a:r>
              <a:rPr lang="en-US" altLang="zh-CN" sz="2500" smtClean="0">
                <a:effectLst>
                  <a:outerShdw blurRad="38100" dist="38100" dir="2700000" algn="tl">
                    <a:srgbClr val="C0C0C0"/>
                  </a:outerShdw>
                </a:effectLst>
              </a:rPr>
              <a:t> </a:t>
            </a:r>
            <a:r>
              <a:rPr lang="zh-CN" altLang="en-US" sz="2500" smtClean="0">
                <a:effectLst>
                  <a:outerShdw blurRad="38100" dist="38100" dir="2700000" algn="tl">
                    <a:srgbClr val="C0C0C0"/>
                  </a:outerShdw>
                </a:effectLst>
              </a:rPr>
              <a:t>用户的脾气不好。</a:t>
            </a:r>
          </a:p>
        </p:txBody>
      </p:sp>
      <p:sp>
        <p:nvSpPr>
          <p:cNvPr id="666631" name="Rectangle 7"/>
          <p:cNvSpPr>
            <a:spLocks noChangeArrowheads="1"/>
          </p:cNvSpPr>
          <p:nvPr/>
        </p:nvSpPr>
        <p:spPr bwMode="auto">
          <a:xfrm>
            <a:off x="2124075" y="549275"/>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界面设计</a:t>
            </a:r>
          </a:p>
        </p:txBody>
      </p:sp>
    </p:spTree>
  </p:cSld>
  <p:clrMapOvr>
    <a:masterClrMapping/>
  </p:clrMapOvr>
  <p:transition>
    <p:randomBar dir="vert"/>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Rectangle 2"/>
          <p:cNvSpPr>
            <a:spLocks noGrp="1" noChangeArrowheads="1"/>
          </p:cNvSpPr>
          <p:nvPr>
            <p:ph type="body" idx="1"/>
          </p:nvPr>
        </p:nvSpPr>
        <p:spPr>
          <a:xfrm>
            <a:off x="250825" y="1412875"/>
            <a:ext cx="8748713" cy="4953000"/>
          </a:xfrm>
        </p:spPr>
        <p:txBody>
          <a:bodyPr/>
          <a:lstStyle/>
          <a:p>
            <a:pPr>
              <a:lnSpc>
                <a:spcPct val="120000"/>
              </a:lnSpc>
              <a:buFont typeface="Wingdings 3" pitchFamily="18" charset="2"/>
              <a:buNone/>
              <a:defRPr/>
            </a:pPr>
            <a:r>
              <a:rPr lang="zh-CN" altLang="en-US" sz="2500" smtClean="0">
                <a:solidFill>
                  <a:schemeClr val="bg2"/>
                </a:solidFill>
                <a:effectLst>
                  <a:outerShdw blurRad="38100" dist="38100" dir="2700000" algn="tl">
                    <a:srgbClr val="C0C0C0"/>
                  </a:outerShdw>
                </a:effectLst>
              </a:rPr>
              <a:t>界面设计的任务</a:t>
            </a:r>
            <a:r>
              <a:rPr lang="en-US" altLang="zh-CN" sz="2500" smtClean="0">
                <a:solidFill>
                  <a:schemeClr val="bg2"/>
                </a:solidFill>
                <a:effectLst>
                  <a:outerShdw blurRad="38100" dist="38100" dir="2700000" algn="tl">
                    <a:srgbClr val="C0C0C0"/>
                  </a:outerShdw>
                </a:effectLst>
                <a:latin typeface="Times New Roman"/>
              </a:rPr>
              <a:t>——</a:t>
            </a:r>
            <a:r>
              <a:rPr lang="zh-CN" altLang="en-US" sz="2400" smtClean="0">
                <a:solidFill>
                  <a:schemeClr val="bg2"/>
                </a:solidFill>
                <a:effectLst>
                  <a:outerShdw blurRad="38100" dist="38100" dir="2700000" algn="tl">
                    <a:srgbClr val="C0C0C0"/>
                  </a:outerShdw>
                </a:effectLst>
              </a:rPr>
              <a:t>用户工作分析</a:t>
            </a:r>
          </a:p>
          <a:p>
            <a:pPr>
              <a:lnSpc>
                <a:spcPct val="120000"/>
              </a:lnSpc>
              <a:buFont typeface="Wingdings 3" pitchFamily="18" charset="2"/>
              <a:buNone/>
              <a:defRPr/>
            </a:pPr>
            <a:r>
              <a:rPr lang="zh-CN" altLang="en-US" sz="2400" smtClean="0">
                <a:effectLst>
                  <a:outerShdw blurRad="38100" dist="38100" dir="2700000" algn="tl">
                    <a:srgbClr val="C0C0C0"/>
                  </a:outerShdw>
                </a:effectLst>
              </a:rPr>
              <a:t>      用户提供自己的感官接收来自计算机的信息，然后通过自己的操作向计算机发出指令。计算机向用户发出信息的方式：</a:t>
            </a:r>
          </a:p>
          <a:p>
            <a:pPr>
              <a:lnSpc>
                <a:spcPct val="120000"/>
              </a:lnSpc>
              <a:buFont typeface="Wingdings" pitchFamily="2" charset="2"/>
              <a:buChar char="v"/>
              <a:defRPr/>
            </a:pPr>
            <a:r>
              <a:rPr lang="zh-CN" altLang="en-US" sz="2400" smtClean="0">
                <a:solidFill>
                  <a:srgbClr val="FC0128"/>
                </a:solidFill>
                <a:effectLst>
                  <a:outerShdw blurRad="38100" dist="38100" dir="2700000" algn="tl">
                    <a:srgbClr val="C0C0C0"/>
                  </a:outerShdw>
                </a:effectLst>
              </a:rPr>
              <a:t> 视觉信息</a:t>
            </a:r>
            <a:r>
              <a:rPr lang="zh-CN" altLang="en-US" sz="2400" smtClean="0">
                <a:effectLst>
                  <a:outerShdw blurRad="38100" dist="38100" dir="2700000" algn="tl">
                    <a:srgbClr val="C0C0C0"/>
                  </a:outerShdw>
                </a:effectLst>
              </a:rPr>
              <a:t>：包括图形、颜色、动画、图像等，人类在计算机屏幕上看到的绝大多数信息都是视觉信息。</a:t>
            </a:r>
          </a:p>
          <a:p>
            <a:pPr>
              <a:lnSpc>
                <a:spcPct val="120000"/>
              </a:lnSpc>
              <a:buFont typeface="Wingdings" pitchFamily="2" charset="2"/>
              <a:buChar char="v"/>
              <a:defRPr/>
            </a:pPr>
            <a:r>
              <a:rPr lang="zh-CN" altLang="en-US" sz="2400" smtClean="0">
                <a:solidFill>
                  <a:srgbClr val="FC0128"/>
                </a:solidFill>
                <a:effectLst>
                  <a:outerShdw blurRad="38100" dist="38100" dir="2700000" algn="tl">
                    <a:srgbClr val="C0C0C0"/>
                  </a:outerShdw>
                </a:effectLst>
              </a:rPr>
              <a:t> 听觉信息</a:t>
            </a:r>
            <a:r>
              <a:rPr lang="zh-CN" altLang="en-US" sz="2400" smtClean="0">
                <a:effectLst>
                  <a:outerShdw blurRad="38100" dist="38100" dir="2700000" algn="tl">
                    <a:srgbClr val="C0C0C0"/>
                  </a:outerShdw>
                </a:effectLst>
              </a:rPr>
              <a:t>：主要是声音，包括音乐、声响等，它的主要特点是没有方向性，即使用户没有关注软件，也能够感知到。</a:t>
            </a:r>
          </a:p>
          <a:p>
            <a:pPr>
              <a:lnSpc>
                <a:spcPct val="120000"/>
              </a:lnSpc>
              <a:buFont typeface="Wingdings" pitchFamily="2" charset="2"/>
              <a:buChar char="v"/>
              <a:defRPr/>
            </a:pPr>
            <a:r>
              <a:rPr lang="zh-CN" altLang="en-US" sz="2400" smtClean="0">
                <a:solidFill>
                  <a:srgbClr val="FC0128"/>
                </a:solidFill>
                <a:effectLst>
                  <a:outerShdw blurRad="38100" dist="38100" dir="2700000" algn="tl">
                    <a:srgbClr val="C0C0C0"/>
                  </a:outerShdw>
                </a:effectLst>
              </a:rPr>
              <a:t> 文字信息</a:t>
            </a:r>
            <a:r>
              <a:rPr lang="zh-CN" altLang="en-US" sz="2400" smtClean="0">
                <a:effectLst>
                  <a:outerShdw blurRad="38100" dist="38100" dir="2700000" algn="tl">
                    <a:srgbClr val="C0C0C0"/>
                  </a:outerShdw>
                </a:effectLst>
              </a:rPr>
              <a:t>：其实不是单独存在的，它可以存在与视觉信息里，就是屏幕上显示的文本。</a:t>
            </a:r>
          </a:p>
        </p:txBody>
      </p:sp>
      <p:sp>
        <p:nvSpPr>
          <p:cNvPr id="665605" name="Rectangle 5"/>
          <p:cNvSpPr>
            <a:spLocks noChangeArrowheads="1"/>
          </p:cNvSpPr>
          <p:nvPr/>
        </p:nvSpPr>
        <p:spPr bwMode="auto">
          <a:xfrm>
            <a:off x="2124075" y="549275"/>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界面设计</a:t>
            </a:r>
          </a:p>
        </p:txBody>
      </p:sp>
    </p:spTree>
  </p:cSld>
  <p:clrMapOvr>
    <a:masterClrMapping/>
  </p:clrMapOvr>
  <p:transition>
    <p:randomBar dir="vert"/>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1" name="Text Box 3"/>
          <p:cNvSpPr txBox="1">
            <a:spLocks noChangeArrowheads="1"/>
          </p:cNvSpPr>
          <p:nvPr/>
        </p:nvSpPr>
        <p:spPr bwMode="auto">
          <a:xfrm>
            <a:off x="381000" y="1322388"/>
            <a:ext cx="8534400" cy="4838700"/>
          </a:xfrm>
          <a:prstGeom prst="rect">
            <a:avLst/>
          </a:prstGeom>
          <a:noFill/>
          <a:ln w="12700">
            <a:noFill/>
            <a:miter lim="800000"/>
            <a:headEnd/>
            <a:tailEnd/>
          </a:ln>
          <a:effectLst/>
        </p:spPr>
        <p:txBody>
          <a:bodyPr>
            <a:spAutoFit/>
          </a:bodyPr>
          <a:lstStyle/>
          <a:p>
            <a:pPr>
              <a:lnSpc>
                <a:spcPct val="150000"/>
              </a:lnSpc>
              <a:spcBef>
                <a:spcPct val="20000"/>
              </a:spcBef>
              <a:spcAft>
                <a:spcPct val="0"/>
              </a:spcAft>
              <a:buClr>
                <a:schemeClr val="tx2"/>
              </a:buClr>
              <a:buSzTx/>
              <a:buFont typeface="Wingdings" pitchFamily="2" charset="2"/>
              <a:buNone/>
              <a:defRPr/>
            </a:pPr>
            <a:r>
              <a:rPr lang="zh-CN" altLang="en-US" sz="2400" b="1">
                <a:solidFill>
                  <a:schemeClr val="bg2"/>
                </a:solidFill>
                <a:effectLst>
                  <a:outerShdw blurRad="38100" dist="38100" dir="2700000" algn="tl">
                    <a:srgbClr val="C0C0C0"/>
                  </a:outerShdw>
                </a:effectLst>
              </a:rPr>
              <a:t>界面设计的任务</a:t>
            </a:r>
            <a:r>
              <a:rPr lang="en-US" altLang="zh-CN" sz="2400" b="1">
                <a:solidFill>
                  <a:schemeClr val="bg2"/>
                </a:solidFill>
                <a:effectLst>
                  <a:outerShdw blurRad="38100" dist="38100" dir="2700000" algn="tl">
                    <a:srgbClr val="C0C0C0"/>
                  </a:outerShdw>
                </a:effectLst>
              </a:rPr>
              <a:t>——</a:t>
            </a:r>
            <a:r>
              <a:rPr kumimoji="1" lang="zh-CN" altLang="en-US" sz="2400" b="1">
                <a:solidFill>
                  <a:schemeClr val="bg2"/>
                </a:solidFill>
                <a:effectLst>
                  <a:outerShdw blurRad="38100" dist="38100" dir="2700000" algn="tl">
                    <a:srgbClr val="C0C0C0"/>
                  </a:outerShdw>
                </a:effectLst>
                <a:latin typeface="宋体" pitchFamily="2" charset="-122"/>
              </a:rPr>
              <a:t>界面任务与过程分析</a:t>
            </a:r>
          </a:p>
          <a:p>
            <a:pPr>
              <a:lnSpc>
                <a:spcPct val="150000"/>
              </a:lnSpc>
              <a:spcBef>
                <a:spcPct val="20000"/>
              </a:spcBef>
              <a:spcAft>
                <a:spcPct val="0"/>
              </a:spcAft>
              <a:buClr>
                <a:schemeClr val="tx2"/>
              </a:buClr>
              <a:buSzTx/>
              <a:buFont typeface="Wingdings" pitchFamily="2" charset="2"/>
              <a:buChar char="v"/>
              <a:defRPr/>
            </a:pPr>
            <a:r>
              <a:rPr kumimoji="1" lang="zh-CN" altLang="en-US" sz="2400" b="1">
                <a:solidFill>
                  <a:schemeClr val="tx1"/>
                </a:solidFill>
                <a:effectLst>
                  <a:outerShdw blurRad="38100" dist="38100" dir="2700000" algn="tl">
                    <a:srgbClr val="C0C0C0"/>
                  </a:outerShdw>
                </a:effectLst>
                <a:latin typeface="宋体" pitchFamily="2" charset="-122"/>
              </a:rPr>
              <a:t> 创建系统功能的外部模型；</a:t>
            </a:r>
          </a:p>
          <a:p>
            <a:pPr>
              <a:lnSpc>
                <a:spcPct val="150000"/>
              </a:lnSpc>
              <a:spcBef>
                <a:spcPct val="20000"/>
              </a:spcBef>
              <a:spcAft>
                <a:spcPct val="0"/>
              </a:spcAft>
              <a:buClr>
                <a:schemeClr val="tx2"/>
              </a:buClr>
              <a:buSzTx/>
              <a:buFont typeface="Wingdings" pitchFamily="2" charset="2"/>
              <a:buChar char="v"/>
              <a:defRPr/>
            </a:pPr>
            <a:r>
              <a:rPr kumimoji="1" lang="zh-CN" altLang="en-US" sz="2400" b="1">
                <a:solidFill>
                  <a:schemeClr val="tx1"/>
                </a:solidFill>
                <a:effectLst>
                  <a:outerShdw blurRad="38100" dist="38100" dir="2700000" algn="tl">
                    <a:srgbClr val="C0C0C0"/>
                  </a:outerShdw>
                </a:effectLst>
                <a:latin typeface="宋体" pitchFamily="2" charset="-122"/>
              </a:rPr>
              <a:t> </a:t>
            </a:r>
            <a:r>
              <a:rPr kumimoji="1" lang="zh-CN" altLang="en-US" sz="2400" b="1">
                <a:solidFill>
                  <a:schemeClr val="hlink"/>
                </a:solidFill>
                <a:effectLst>
                  <a:outerShdw blurRad="38100" dist="38100" dir="2700000" algn="tl">
                    <a:srgbClr val="C0C0C0"/>
                  </a:outerShdw>
                </a:effectLst>
                <a:latin typeface="宋体" pitchFamily="2" charset="-122"/>
              </a:rPr>
              <a:t>确定完成此系统，人和计算机应分别完成的任务、动作系列（用户和系统）、系统反应；</a:t>
            </a:r>
          </a:p>
          <a:p>
            <a:pPr>
              <a:lnSpc>
                <a:spcPct val="150000"/>
              </a:lnSpc>
              <a:spcBef>
                <a:spcPct val="20000"/>
              </a:spcBef>
              <a:spcAft>
                <a:spcPct val="0"/>
              </a:spcAft>
              <a:buClr>
                <a:schemeClr val="tx2"/>
              </a:buClr>
              <a:buSzTx/>
              <a:buFont typeface="Wingdings" pitchFamily="2" charset="2"/>
              <a:buChar char="v"/>
              <a:defRPr/>
            </a:pPr>
            <a:r>
              <a:rPr kumimoji="1" lang="zh-CN" altLang="en-US" sz="2400" b="1">
                <a:solidFill>
                  <a:schemeClr val="tx1"/>
                </a:solidFill>
                <a:effectLst>
                  <a:outerShdw blurRad="38100" dist="38100" dir="2700000" algn="tl">
                    <a:srgbClr val="C0C0C0"/>
                  </a:outerShdw>
                </a:effectLst>
                <a:latin typeface="宋体" pitchFamily="2" charset="-122"/>
              </a:rPr>
              <a:t> </a:t>
            </a:r>
            <a:r>
              <a:rPr kumimoji="1" lang="zh-CN" altLang="en-US" sz="2400" b="1">
                <a:solidFill>
                  <a:schemeClr val="hlink"/>
                </a:solidFill>
                <a:effectLst>
                  <a:outerShdw blurRad="38100" dist="38100" dir="2700000" algn="tl">
                    <a:srgbClr val="C0C0C0"/>
                  </a:outerShdw>
                </a:effectLst>
                <a:latin typeface="宋体" pitchFamily="2" charset="-122"/>
              </a:rPr>
              <a:t>考虑界面设计中的典型问题：系统响应时间、用户帮助、异常处理和命令。</a:t>
            </a:r>
          </a:p>
          <a:p>
            <a:pPr>
              <a:lnSpc>
                <a:spcPct val="150000"/>
              </a:lnSpc>
              <a:spcBef>
                <a:spcPct val="20000"/>
              </a:spcBef>
              <a:spcAft>
                <a:spcPct val="0"/>
              </a:spcAft>
              <a:buClr>
                <a:schemeClr val="tx2"/>
              </a:buClr>
              <a:buSzTx/>
              <a:buFont typeface="Wingdings" pitchFamily="2" charset="2"/>
              <a:buChar char="v"/>
              <a:defRPr/>
            </a:pPr>
            <a:r>
              <a:rPr kumimoji="1" lang="zh-CN" altLang="en-US" sz="2400" b="1">
                <a:solidFill>
                  <a:schemeClr val="tx1"/>
                </a:solidFill>
                <a:effectLst>
                  <a:outerShdw blurRad="38100" dist="38100" dir="2700000" algn="tl">
                    <a:srgbClr val="C0C0C0"/>
                  </a:outerShdw>
                </a:effectLst>
                <a:latin typeface="宋体" pitchFamily="2" charset="-122"/>
              </a:rPr>
              <a:t> 借助</a:t>
            </a:r>
            <a:r>
              <a:rPr kumimoji="1" lang="en-US" altLang="zh-CN" sz="2400" b="1">
                <a:solidFill>
                  <a:schemeClr val="tx1"/>
                </a:solidFill>
                <a:effectLst>
                  <a:outerShdw blurRad="38100" dist="38100" dir="2700000" algn="tl">
                    <a:srgbClr val="C0C0C0"/>
                  </a:outerShdw>
                </a:effectLst>
                <a:latin typeface="宋体" pitchFamily="2" charset="-122"/>
              </a:rPr>
              <a:t>CASE</a:t>
            </a:r>
            <a:r>
              <a:rPr kumimoji="1" lang="zh-CN" altLang="en-US" sz="2400" b="1">
                <a:solidFill>
                  <a:schemeClr val="tx1"/>
                </a:solidFill>
                <a:effectLst>
                  <a:outerShdw blurRad="38100" dist="38100" dir="2700000" algn="tl">
                    <a:srgbClr val="C0C0C0"/>
                  </a:outerShdw>
                </a:effectLst>
                <a:latin typeface="宋体" pitchFamily="2" charset="-122"/>
              </a:rPr>
              <a:t>工具构造界面模型；</a:t>
            </a:r>
          </a:p>
          <a:p>
            <a:pPr>
              <a:lnSpc>
                <a:spcPct val="150000"/>
              </a:lnSpc>
              <a:spcBef>
                <a:spcPct val="20000"/>
              </a:spcBef>
              <a:spcAft>
                <a:spcPct val="0"/>
              </a:spcAft>
              <a:buClr>
                <a:schemeClr val="tx2"/>
              </a:buClr>
              <a:buSzTx/>
              <a:buFont typeface="Wingdings" pitchFamily="2" charset="2"/>
              <a:buChar char="v"/>
              <a:defRPr/>
            </a:pPr>
            <a:r>
              <a:rPr kumimoji="1" lang="zh-CN" altLang="en-US" sz="2400" b="1">
                <a:solidFill>
                  <a:schemeClr val="tx1"/>
                </a:solidFill>
                <a:effectLst>
                  <a:outerShdw blurRad="38100" dist="38100" dir="2700000" algn="tl">
                    <a:srgbClr val="C0C0C0"/>
                  </a:outerShdw>
                </a:effectLst>
                <a:latin typeface="宋体" pitchFamily="2" charset="-122"/>
              </a:rPr>
              <a:t> 真正实现设计模型：与评估构成迭代过程评估界面质量；</a:t>
            </a:r>
          </a:p>
        </p:txBody>
      </p:sp>
      <p:sp>
        <p:nvSpPr>
          <p:cNvPr id="667655" name="Rectangle 7"/>
          <p:cNvSpPr>
            <a:spLocks noChangeArrowheads="1"/>
          </p:cNvSpPr>
          <p:nvPr/>
        </p:nvSpPr>
        <p:spPr bwMode="auto">
          <a:xfrm>
            <a:off x="2124075" y="549275"/>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界面设计</a:t>
            </a:r>
          </a:p>
        </p:txBody>
      </p:sp>
    </p:spTree>
  </p:cSld>
  <p:clrMapOvr>
    <a:masterClrMapping/>
  </p:clrMapOvr>
  <p:transition>
    <p:randomBar dir="vert"/>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8" name="Rectangle 4"/>
          <p:cNvSpPr>
            <a:spLocks noChangeArrowheads="1"/>
          </p:cNvSpPr>
          <p:nvPr/>
        </p:nvSpPr>
        <p:spPr bwMode="auto">
          <a:xfrm>
            <a:off x="2124075" y="549275"/>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界面设计</a:t>
            </a:r>
          </a:p>
        </p:txBody>
      </p:sp>
      <p:sp>
        <p:nvSpPr>
          <p:cNvPr id="620549" name="Text Box 5"/>
          <p:cNvSpPr txBox="1">
            <a:spLocks noChangeArrowheads="1"/>
          </p:cNvSpPr>
          <p:nvPr/>
        </p:nvSpPr>
        <p:spPr bwMode="auto">
          <a:xfrm>
            <a:off x="250825" y="1268413"/>
            <a:ext cx="8353425" cy="914400"/>
          </a:xfrm>
          <a:prstGeom prst="rect">
            <a:avLst/>
          </a:prstGeom>
          <a:noFill/>
          <a:ln w="12700">
            <a:noFill/>
            <a:miter lim="800000"/>
            <a:headEnd/>
            <a:tailEnd/>
          </a:ln>
          <a:effectLst/>
        </p:spPr>
        <p:txBody>
          <a:bodyPr lIns="0" rIns="0">
            <a:spAutoFit/>
          </a:bodyPr>
          <a:lstStyle/>
          <a:p>
            <a:pPr>
              <a:lnSpc>
                <a:spcPct val="100000"/>
              </a:lnSpc>
              <a:spcBef>
                <a:spcPct val="30000"/>
              </a:spcBef>
              <a:spcAft>
                <a:spcPct val="0"/>
              </a:spcAft>
              <a:buClrTx/>
              <a:buSzTx/>
              <a:buFontTx/>
              <a:buNone/>
              <a:defRPr/>
            </a:pPr>
            <a:r>
              <a:rPr kumimoji="1" lang="zh-CN" altLang="en-US" sz="2400" b="1">
                <a:solidFill>
                  <a:schemeClr val="bg2"/>
                </a:solidFill>
                <a:effectLst>
                  <a:outerShdw blurRad="38100" dist="38100" dir="2700000" algn="tl">
                    <a:srgbClr val="C0C0C0"/>
                  </a:outerShdw>
                </a:effectLst>
                <a:latin typeface="宋体" pitchFamily="2" charset="-122"/>
              </a:rPr>
              <a:t>界面设计原则</a:t>
            </a:r>
            <a:r>
              <a:rPr kumimoji="1" lang="en-US" altLang="zh-CN" sz="2400" b="1">
                <a:solidFill>
                  <a:schemeClr val="bg2"/>
                </a:solidFill>
                <a:effectLst>
                  <a:outerShdw blurRad="38100" dist="38100" dir="2700000" algn="tl">
                    <a:srgbClr val="C0C0C0"/>
                  </a:outerShdw>
                </a:effectLst>
                <a:latin typeface="Times New Roman"/>
              </a:rPr>
              <a:t>——</a:t>
            </a:r>
            <a:r>
              <a:rPr kumimoji="1" lang="zh-CN" altLang="en-US" sz="2400" b="1">
                <a:solidFill>
                  <a:schemeClr val="bg2"/>
                </a:solidFill>
                <a:effectLst>
                  <a:outerShdw blurRad="38100" dist="38100" dir="2700000" algn="tl">
                    <a:srgbClr val="C0C0C0"/>
                  </a:outerShdw>
                </a:effectLst>
                <a:latin typeface="宋体" pitchFamily="2" charset="-122"/>
              </a:rPr>
              <a:t>提供网页向导</a:t>
            </a:r>
          </a:p>
          <a:p>
            <a:pPr>
              <a:lnSpc>
                <a:spcPct val="125000"/>
              </a:lnSpc>
              <a:buClr>
                <a:srgbClr val="A31221"/>
              </a:buClr>
              <a:buFont typeface="Wingdings 3" pitchFamily="18" charset="2"/>
              <a:buNone/>
              <a:defRPr/>
            </a:pPr>
            <a:r>
              <a:rPr lang="zh-CN" altLang="en-US" sz="2400">
                <a:effectLst>
                  <a:outerShdw blurRad="38100" dist="38100" dir="2700000" algn="tl">
                    <a:srgbClr val="C0C0C0"/>
                  </a:outerShdw>
                </a:effectLst>
                <a:latin typeface="宋体" pitchFamily="2" charset="-122"/>
              </a:rPr>
              <a:t>    </a:t>
            </a:r>
            <a:r>
              <a:rPr lang="zh-CN" altLang="en-US" sz="2400" b="1">
                <a:solidFill>
                  <a:schemeClr val="hlink"/>
                </a:solidFill>
                <a:effectLst>
                  <a:outerShdw blurRad="38100" dist="38100" dir="2700000" algn="tl">
                    <a:srgbClr val="C0C0C0"/>
                  </a:outerShdw>
                </a:effectLst>
                <a:latin typeface="宋体" pitchFamily="2" charset="-122"/>
              </a:rPr>
              <a:t>导航方式</a:t>
            </a:r>
            <a:r>
              <a:rPr lang="en-US" altLang="zh-CN" sz="2400" b="1">
                <a:solidFill>
                  <a:schemeClr val="hlink"/>
                </a:solidFill>
                <a:effectLst>
                  <a:outerShdw blurRad="38100" dist="38100" dir="2700000" algn="tl">
                    <a:srgbClr val="C0C0C0"/>
                  </a:outerShdw>
                </a:effectLst>
                <a:latin typeface="宋体" pitchFamily="2" charset="-122"/>
              </a:rPr>
              <a:t>:</a:t>
            </a:r>
            <a:r>
              <a:rPr lang="zh-CN" altLang="en-US" sz="2400" b="1">
                <a:solidFill>
                  <a:schemeClr val="hlink"/>
                </a:solidFill>
                <a:effectLst>
                  <a:outerShdw blurRad="38100" dist="38100" dir="2700000" algn="tl">
                    <a:srgbClr val="C0C0C0"/>
                  </a:outerShdw>
                </a:effectLst>
                <a:latin typeface="宋体" pitchFamily="2" charset="-122"/>
              </a:rPr>
              <a:t>线性、层次、网络式、混合式</a:t>
            </a:r>
            <a:endParaRPr kumimoji="1" lang="zh-CN" altLang="en-US" sz="2400" b="1">
              <a:solidFill>
                <a:schemeClr val="tx1"/>
              </a:solidFill>
              <a:effectLst>
                <a:outerShdw blurRad="38100" dist="38100" dir="2700000" algn="tl">
                  <a:srgbClr val="C0C0C0"/>
                </a:outerShdw>
              </a:effectLst>
              <a:latin typeface="宋体" pitchFamily="2" charset="-122"/>
            </a:endParaRPr>
          </a:p>
        </p:txBody>
      </p:sp>
      <p:grpSp>
        <p:nvGrpSpPr>
          <p:cNvPr id="62468" name="Group 50"/>
          <p:cNvGrpSpPr>
            <a:grpSpLocks/>
          </p:cNvGrpSpPr>
          <p:nvPr/>
        </p:nvGrpSpPr>
        <p:grpSpPr bwMode="auto">
          <a:xfrm>
            <a:off x="323850" y="3200400"/>
            <a:ext cx="6534150" cy="3352800"/>
            <a:chOff x="204" y="2016"/>
            <a:chExt cx="4116" cy="2112"/>
          </a:xfrm>
        </p:grpSpPr>
        <p:sp>
          <p:nvSpPr>
            <p:cNvPr id="620560" name="Rectangle 16"/>
            <p:cNvSpPr>
              <a:spLocks noChangeArrowheads="1"/>
            </p:cNvSpPr>
            <p:nvPr/>
          </p:nvSpPr>
          <p:spPr bwMode="auto">
            <a:xfrm>
              <a:off x="1008" y="2832"/>
              <a:ext cx="816" cy="288"/>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20561" name="Line 17"/>
            <p:cNvSpPr>
              <a:spLocks noChangeShapeType="1"/>
            </p:cNvSpPr>
            <p:nvPr/>
          </p:nvSpPr>
          <p:spPr bwMode="auto">
            <a:xfrm>
              <a:off x="1824" y="2928"/>
              <a:ext cx="336" cy="0"/>
            </a:xfrm>
            <a:prstGeom prst="line">
              <a:avLst/>
            </a:prstGeom>
            <a:noFill/>
            <a:ln w="12700">
              <a:solidFill>
                <a:schemeClr val="tx1"/>
              </a:solidFill>
              <a:round/>
              <a:headEnd/>
              <a:tailEnd type="triangle" w="med" len="med"/>
            </a:ln>
            <a:effectLst/>
          </p:spPr>
          <p:txBody>
            <a:bodyPr wrap="none" anchor="ctr"/>
            <a:lstStyle/>
            <a:p>
              <a:pPr>
                <a:defRPr/>
              </a:pPr>
              <a:endParaRPr lang="zh-CN" altLang="en-US"/>
            </a:p>
          </p:txBody>
        </p:sp>
        <p:sp>
          <p:nvSpPr>
            <p:cNvPr id="620562" name="Rectangle 18"/>
            <p:cNvSpPr>
              <a:spLocks noChangeArrowheads="1"/>
            </p:cNvSpPr>
            <p:nvPr/>
          </p:nvSpPr>
          <p:spPr bwMode="auto">
            <a:xfrm>
              <a:off x="2160" y="2304"/>
              <a:ext cx="816" cy="288"/>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20563" name="Rectangle 19"/>
            <p:cNvSpPr>
              <a:spLocks noChangeArrowheads="1"/>
            </p:cNvSpPr>
            <p:nvPr/>
          </p:nvSpPr>
          <p:spPr bwMode="auto">
            <a:xfrm>
              <a:off x="2160" y="2832"/>
              <a:ext cx="816" cy="288"/>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20564" name="Rectangle 20"/>
            <p:cNvSpPr>
              <a:spLocks noChangeArrowheads="1"/>
            </p:cNvSpPr>
            <p:nvPr/>
          </p:nvSpPr>
          <p:spPr bwMode="auto">
            <a:xfrm>
              <a:off x="2160" y="3456"/>
              <a:ext cx="816" cy="288"/>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20565" name="Rectangle 21"/>
            <p:cNvSpPr>
              <a:spLocks noChangeArrowheads="1"/>
            </p:cNvSpPr>
            <p:nvPr/>
          </p:nvSpPr>
          <p:spPr bwMode="auto">
            <a:xfrm>
              <a:off x="3648" y="2112"/>
              <a:ext cx="672" cy="144"/>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20566" name="Rectangle 22"/>
            <p:cNvSpPr>
              <a:spLocks noChangeArrowheads="1"/>
            </p:cNvSpPr>
            <p:nvPr/>
          </p:nvSpPr>
          <p:spPr bwMode="auto">
            <a:xfrm>
              <a:off x="3648" y="2304"/>
              <a:ext cx="672" cy="144"/>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20567" name="Rectangle 23"/>
            <p:cNvSpPr>
              <a:spLocks noChangeArrowheads="1"/>
            </p:cNvSpPr>
            <p:nvPr/>
          </p:nvSpPr>
          <p:spPr bwMode="auto">
            <a:xfrm>
              <a:off x="3648" y="2496"/>
              <a:ext cx="672" cy="144"/>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20568" name="Line 24"/>
            <p:cNvSpPr>
              <a:spLocks noChangeShapeType="1"/>
            </p:cNvSpPr>
            <p:nvPr/>
          </p:nvSpPr>
          <p:spPr bwMode="auto">
            <a:xfrm flipV="1">
              <a:off x="1824" y="2448"/>
              <a:ext cx="336" cy="432"/>
            </a:xfrm>
            <a:prstGeom prst="line">
              <a:avLst/>
            </a:prstGeom>
            <a:noFill/>
            <a:ln w="12700">
              <a:solidFill>
                <a:schemeClr val="tx1"/>
              </a:solidFill>
              <a:round/>
              <a:headEnd/>
              <a:tailEnd type="triangle" w="med" len="med"/>
            </a:ln>
            <a:effectLst/>
          </p:spPr>
          <p:txBody>
            <a:bodyPr wrap="none" anchor="ctr"/>
            <a:lstStyle/>
            <a:p>
              <a:pPr>
                <a:defRPr/>
              </a:pPr>
              <a:endParaRPr lang="zh-CN" altLang="en-US"/>
            </a:p>
          </p:txBody>
        </p:sp>
        <p:sp>
          <p:nvSpPr>
            <p:cNvPr id="620569" name="Line 25"/>
            <p:cNvSpPr>
              <a:spLocks noChangeShapeType="1"/>
            </p:cNvSpPr>
            <p:nvPr/>
          </p:nvSpPr>
          <p:spPr bwMode="auto">
            <a:xfrm>
              <a:off x="2976" y="2400"/>
              <a:ext cx="672" cy="0"/>
            </a:xfrm>
            <a:prstGeom prst="line">
              <a:avLst/>
            </a:prstGeom>
            <a:noFill/>
            <a:ln w="12700">
              <a:solidFill>
                <a:schemeClr val="tx1"/>
              </a:solidFill>
              <a:round/>
              <a:headEnd/>
              <a:tailEnd type="triangle" w="med" len="med"/>
            </a:ln>
            <a:effectLst/>
          </p:spPr>
          <p:txBody>
            <a:bodyPr wrap="none" anchor="ctr"/>
            <a:lstStyle/>
            <a:p>
              <a:pPr>
                <a:defRPr/>
              </a:pPr>
              <a:endParaRPr lang="zh-CN" altLang="en-US"/>
            </a:p>
          </p:txBody>
        </p:sp>
        <p:sp>
          <p:nvSpPr>
            <p:cNvPr id="620570" name="Line 26"/>
            <p:cNvSpPr>
              <a:spLocks noChangeShapeType="1"/>
            </p:cNvSpPr>
            <p:nvPr/>
          </p:nvSpPr>
          <p:spPr bwMode="auto">
            <a:xfrm flipV="1">
              <a:off x="2976" y="2208"/>
              <a:ext cx="672" cy="144"/>
            </a:xfrm>
            <a:prstGeom prst="line">
              <a:avLst/>
            </a:prstGeom>
            <a:noFill/>
            <a:ln w="12700">
              <a:solidFill>
                <a:schemeClr val="tx1"/>
              </a:solidFill>
              <a:round/>
              <a:headEnd/>
              <a:tailEnd type="triangle" w="med" len="med"/>
            </a:ln>
            <a:effectLst/>
          </p:spPr>
          <p:txBody>
            <a:bodyPr wrap="none" anchor="ctr"/>
            <a:lstStyle/>
            <a:p>
              <a:pPr>
                <a:defRPr/>
              </a:pPr>
              <a:endParaRPr lang="zh-CN" altLang="en-US"/>
            </a:p>
          </p:txBody>
        </p:sp>
        <p:sp>
          <p:nvSpPr>
            <p:cNvPr id="620571" name="Line 27"/>
            <p:cNvSpPr>
              <a:spLocks noChangeShapeType="1"/>
            </p:cNvSpPr>
            <p:nvPr/>
          </p:nvSpPr>
          <p:spPr bwMode="auto">
            <a:xfrm>
              <a:off x="2976" y="2448"/>
              <a:ext cx="672" cy="96"/>
            </a:xfrm>
            <a:prstGeom prst="line">
              <a:avLst/>
            </a:prstGeom>
            <a:noFill/>
            <a:ln w="12700">
              <a:solidFill>
                <a:schemeClr val="tx1"/>
              </a:solidFill>
              <a:round/>
              <a:headEnd/>
              <a:tailEnd type="triangle" w="med" len="med"/>
            </a:ln>
            <a:effectLst/>
          </p:spPr>
          <p:txBody>
            <a:bodyPr wrap="none" anchor="ctr"/>
            <a:lstStyle/>
            <a:p>
              <a:pPr>
                <a:defRPr/>
              </a:pPr>
              <a:endParaRPr lang="zh-CN" altLang="en-US"/>
            </a:p>
          </p:txBody>
        </p:sp>
        <p:sp>
          <p:nvSpPr>
            <p:cNvPr id="620572" name="Rectangle 28"/>
            <p:cNvSpPr>
              <a:spLocks noChangeArrowheads="1"/>
            </p:cNvSpPr>
            <p:nvPr/>
          </p:nvSpPr>
          <p:spPr bwMode="auto">
            <a:xfrm>
              <a:off x="3648" y="3360"/>
              <a:ext cx="672" cy="144"/>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20573" name="Rectangle 29"/>
            <p:cNvSpPr>
              <a:spLocks noChangeArrowheads="1"/>
            </p:cNvSpPr>
            <p:nvPr/>
          </p:nvSpPr>
          <p:spPr bwMode="auto">
            <a:xfrm>
              <a:off x="3648" y="3552"/>
              <a:ext cx="672" cy="144"/>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20574" name="Rectangle 30"/>
            <p:cNvSpPr>
              <a:spLocks noChangeArrowheads="1"/>
            </p:cNvSpPr>
            <p:nvPr/>
          </p:nvSpPr>
          <p:spPr bwMode="auto">
            <a:xfrm>
              <a:off x="3648" y="3744"/>
              <a:ext cx="672" cy="144"/>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20575" name="Line 31"/>
            <p:cNvSpPr>
              <a:spLocks noChangeShapeType="1"/>
            </p:cNvSpPr>
            <p:nvPr/>
          </p:nvSpPr>
          <p:spPr bwMode="auto">
            <a:xfrm>
              <a:off x="2976" y="3648"/>
              <a:ext cx="672" cy="0"/>
            </a:xfrm>
            <a:prstGeom prst="line">
              <a:avLst/>
            </a:prstGeom>
            <a:noFill/>
            <a:ln w="12700">
              <a:solidFill>
                <a:schemeClr val="tx1"/>
              </a:solidFill>
              <a:round/>
              <a:headEnd/>
              <a:tailEnd type="triangle" w="med" len="med"/>
            </a:ln>
            <a:effectLst/>
          </p:spPr>
          <p:txBody>
            <a:bodyPr wrap="none" anchor="ctr"/>
            <a:lstStyle/>
            <a:p>
              <a:pPr>
                <a:defRPr/>
              </a:pPr>
              <a:endParaRPr lang="zh-CN" altLang="en-US"/>
            </a:p>
          </p:txBody>
        </p:sp>
        <p:sp>
          <p:nvSpPr>
            <p:cNvPr id="620576" name="Line 32"/>
            <p:cNvSpPr>
              <a:spLocks noChangeShapeType="1"/>
            </p:cNvSpPr>
            <p:nvPr/>
          </p:nvSpPr>
          <p:spPr bwMode="auto">
            <a:xfrm flipV="1">
              <a:off x="2976" y="3456"/>
              <a:ext cx="672" cy="144"/>
            </a:xfrm>
            <a:prstGeom prst="line">
              <a:avLst/>
            </a:prstGeom>
            <a:noFill/>
            <a:ln w="12700">
              <a:solidFill>
                <a:schemeClr val="tx1"/>
              </a:solidFill>
              <a:round/>
              <a:headEnd/>
              <a:tailEnd type="triangle" w="med" len="med"/>
            </a:ln>
            <a:effectLst/>
          </p:spPr>
          <p:txBody>
            <a:bodyPr wrap="none" anchor="ctr"/>
            <a:lstStyle/>
            <a:p>
              <a:pPr>
                <a:defRPr/>
              </a:pPr>
              <a:endParaRPr lang="zh-CN" altLang="en-US"/>
            </a:p>
          </p:txBody>
        </p:sp>
        <p:sp>
          <p:nvSpPr>
            <p:cNvPr id="620577" name="Line 33"/>
            <p:cNvSpPr>
              <a:spLocks noChangeShapeType="1"/>
            </p:cNvSpPr>
            <p:nvPr/>
          </p:nvSpPr>
          <p:spPr bwMode="auto">
            <a:xfrm>
              <a:off x="2976" y="3696"/>
              <a:ext cx="672" cy="96"/>
            </a:xfrm>
            <a:prstGeom prst="line">
              <a:avLst/>
            </a:prstGeom>
            <a:noFill/>
            <a:ln w="12700">
              <a:solidFill>
                <a:schemeClr val="tx1"/>
              </a:solidFill>
              <a:round/>
              <a:headEnd/>
              <a:tailEnd type="triangle" w="med" len="med"/>
            </a:ln>
            <a:effectLst/>
          </p:spPr>
          <p:txBody>
            <a:bodyPr wrap="none" anchor="ctr"/>
            <a:lstStyle/>
            <a:p>
              <a:pPr>
                <a:defRPr/>
              </a:pPr>
              <a:endParaRPr lang="zh-CN" altLang="en-US"/>
            </a:p>
          </p:txBody>
        </p:sp>
        <p:sp>
          <p:nvSpPr>
            <p:cNvPr id="620578" name="Rectangle 34"/>
            <p:cNvSpPr>
              <a:spLocks noChangeArrowheads="1"/>
            </p:cNvSpPr>
            <p:nvPr/>
          </p:nvSpPr>
          <p:spPr bwMode="auto">
            <a:xfrm>
              <a:off x="3648" y="2736"/>
              <a:ext cx="672" cy="144"/>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20579" name="Rectangle 35"/>
            <p:cNvSpPr>
              <a:spLocks noChangeArrowheads="1"/>
            </p:cNvSpPr>
            <p:nvPr/>
          </p:nvSpPr>
          <p:spPr bwMode="auto">
            <a:xfrm>
              <a:off x="3648" y="2928"/>
              <a:ext cx="672" cy="144"/>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20580" name="Rectangle 36"/>
            <p:cNvSpPr>
              <a:spLocks noChangeArrowheads="1"/>
            </p:cNvSpPr>
            <p:nvPr/>
          </p:nvSpPr>
          <p:spPr bwMode="auto">
            <a:xfrm>
              <a:off x="3648" y="3120"/>
              <a:ext cx="672" cy="144"/>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20581" name="Line 37"/>
            <p:cNvSpPr>
              <a:spLocks noChangeShapeType="1"/>
            </p:cNvSpPr>
            <p:nvPr/>
          </p:nvSpPr>
          <p:spPr bwMode="auto">
            <a:xfrm>
              <a:off x="2976" y="3024"/>
              <a:ext cx="672" cy="0"/>
            </a:xfrm>
            <a:prstGeom prst="line">
              <a:avLst/>
            </a:prstGeom>
            <a:noFill/>
            <a:ln w="12700">
              <a:solidFill>
                <a:schemeClr val="tx1"/>
              </a:solidFill>
              <a:round/>
              <a:headEnd/>
              <a:tailEnd type="triangle" w="med" len="med"/>
            </a:ln>
            <a:effectLst/>
          </p:spPr>
          <p:txBody>
            <a:bodyPr wrap="none" anchor="ctr"/>
            <a:lstStyle/>
            <a:p>
              <a:pPr>
                <a:defRPr/>
              </a:pPr>
              <a:endParaRPr lang="zh-CN" altLang="en-US"/>
            </a:p>
          </p:txBody>
        </p:sp>
        <p:sp>
          <p:nvSpPr>
            <p:cNvPr id="620582" name="Line 38"/>
            <p:cNvSpPr>
              <a:spLocks noChangeShapeType="1"/>
            </p:cNvSpPr>
            <p:nvPr/>
          </p:nvSpPr>
          <p:spPr bwMode="auto">
            <a:xfrm flipV="1">
              <a:off x="2976" y="2832"/>
              <a:ext cx="672" cy="144"/>
            </a:xfrm>
            <a:prstGeom prst="line">
              <a:avLst/>
            </a:prstGeom>
            <a:noFill/>
            <a:ln w="12700">
              <a:solidFill>
                <a:schemeClr val="tx1"/>
              </a:solidFill>
              <a:round/>
              <a:headEnd/>
              <a:tailEnd type="triangle" w="med" len="med"/>
            </a:ln>
            <a:effectLst/>
          </p:spPr>
          <p:txBody>
            <a:bodyPr wrap="none" anchor="ctr"/>
            <a:lstStyle/>
            <a:p>
              <a:pPr>
                <a:defRPr/>
              </a:pPr>
              <a:endParaRPr lang="zh-CN" altLang="en-US"/>
            </a:p>
          </p:txBody>
        </p:sp>
        <p:sp>
          <p:nvSpPr>
            <p:cNvPr id="620583" name="Line 39"/>
            <p:cNvSpPr>
              <a:spLocks noChangeShapeType="1"/>
            </p:cNvSpPr>
            <p:nvPr/>
          </p:nvSpPr>
          <p:spPr bwMode="auto">
            <a:xfrm>
              <a:off x="2976" y="3072"/>
              <a:ext cx="672" cy="96"/>
            </a:xfrm>
            <a:prstGeom prst="line">
              <a:avLst/>
            </a:prstGeom>
            <a:noFill/>
            <a:ln w="12700">
              <a:solidFill>
                <a:schemeClr val="tx1"/>
              </a:solidFill>
              <a:round/>
              <a:headEnd/>
              <a:tailEnd type="triangle" w="med" len="med"/>
            </a:ln>
            <a:effectLst/>
          </p:spPr>
          <p:txBody>
            <a:bodyPr wrap="none" anchor="ctr"/>
            <a:lstStyle/>
            <a:p>
              <a:pPr>
                <a:defRPr/>
              </a:pPr>
              <a:endParaRPr lang="zh-CN" altLang="en-US"/>
            </a:p>
          </p:txBody>
        </p:sp>
        <p:sp>
          <p:nvSpPr>
            <p:cNvPr id="620584" name="Line 40"/>
            <p:cNvSpPr>
              <a:spLocks noChangeShapeType="1"/>
            </p:cNvSpPr>
            <p:nvPr/>
          </p:nvSpPr>
          <p:spPr bwMode="auto">
            <a:xfrm>
              <a:off x="1824" y="3072"/>
              <a:ext cx="336" cy="480"/>
            </a:xfrm>
            <a:prstGeom prst="line">
              <a:avLst/>
            </a:prstGeom>
            <a:noFill/>
            <a:ln w="12700">
              <a:solidFill>
                <a:schemeClr val="tx1"/>
              </a:solidFill>
              <a:round/>
              <a:headEnd/>
              <a:tailEnd type="triangle" w="med" len="med"/>
            </a:ln>
            <a:effectLst/>
          </p:spPr>
          <p:txBody>
            <a:bodyPr wrap="none" anchor="ctr"/>
            <a:lstStyle/>
            <a:p>
              <a:pPr>
                <a:defRPr/>
              </a:pPr>
              <a:endParaRPr lang="zh-CN" altLang="en-US"/>
            </a:p>
          </p:txBody>
        </p:sp>
        <p:sp>
          <p:nvSpPr>
            <p:cNvPr id="620585" name="Text Box 41"/>
            <p:cNvSpPr txBox="1">
              <a:spLocks noChangeArrowheads="1"/>
            </p:cNvSpPr>
            <p:nvPr/>
          </p:nvSpPr>
          <p:spPr bwMode="auto">
            <a:xfrm>
              <a:off x="204" y="2840"/>
              <a:ext cx="601" cy="288"/>
            </a:xfrm>
            <a:prstGeom prst="rect">
              <a:avLst/>
            </a:prstGeom>
            <a:noFill/>
            <a:ln w="12700">
              <a:noFill/>
              <a:miter lim="800000"/>
              <a:headEnd/>
              <a:tailEnd/>
            </a:ln>
            <a:effectLst/>
          </p:spPr>
          <p:txBody>
            <a:bodyPr>
              <a:spAutoFit/>
            </a:bodyPr>
            <a:lstStyle/>
            <a:p>
              <a:pP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层次</a:t>
              </a:r>
            </a:p>
          </p:txBody>
        </p:sp>
        <p:sp>
          <p:nvSpPr>
            <p:cNvPr id="620586" name="Line 42"/>
            <p:cNvSpPr>
              <a:spLocks noChangeShapeType="1"/>
            </p:cNvSpPr>
            <p:nvPr/>
          </p:nvSpPr>
          <p:spPr bwMode="auto">
            <a:xfrm flipV="1">
              <a:off x="2496" y="2016"/>
              <a:ext cx="0" cy="288"/>
            </a:xfrm>
            <a:prstGeom prst="line">
              <a:avLst/>
            </a:prstGeom>
            <a:noFill/>
            <a:ln w="12700">
              <a:solidFill>
                <a:schemeClr val="tx1"/>
              </a:solidFill>
              <a:prstDash val="sysDot"/>
              <a:round/>
              <a:headEnd/>
              <a:tailEnd/>
            </a:ln>
            <a:effectLst/>
          </p:spPr>
          <p:txBody>
            <a:bodyPr wrap="none" anchor="ctr"/>
            <a:lstStyle/>
            <a:p>
              <a:pPr>
                <a:defRPr/>
              </a:pPr>
              <a:endParaRPr lang="zh-CN" altLang="en-US"/>
            </a:p>
          </p:txBody>
        </p:sp>
        <p:sp>
          <p:nvSpPr>
            <p:cNvPr id="620587" name="Line 43"/>
            <p:cNvSpPr>
              <a:spLocks noChangeShapeType="1"/>
            </p:cNvSpPr>
            <p:nvPr/>
          </p:nvSpPr>
          <p:spPr bwMode="auto">
            <a:xfrm flipH="1">
              <a:off x="1296" y="2016"/>
              <a:ext cx="1200" cy="816"/>
            </a:xfrm>
            <a:prstGeom prst="line">
              <a:avLst/>
            </a:prstGeom>
            <a:noFill/>
            <a:ln w="12700">
              <a:solidFill>
                <a:schemeClr val="tx1"/>
              </a:solidFill>
              <a:prstDash val="sysDot"/>
              <a:round/>
              <a:headEnd/>
              <a:tailEnd type="triangle" w="med" len="med"/>
            </a:ln>
            <a:effectLst/>
          </p:spPr>
          <p:txBody>
            <a:bodyPr wrap="none" anchor="ctr"/>
            <a:lstStyle/>
            <a:p>
              <a:pPr>
                <a:defRPr/>
              </a:pPr>
              <a:endParaRPr lang="zh-CN" altLang="en-US"/>
            </a:p>
          </p:txBody>
        </p:sp>
        <p:sp>
          <p:nvSpPr>
            <p:cNvPr id="620588" name="Line 44"/>
            <p:cNvSpPr>
              <a:spLocks noChangeShapeType="1"/>
            </p:cNvSpPr>
            <p:nvPr/>
          </p:nvSpPr>
          <p:spPr bwMode="auto">
            <a:xfrm flipH="1">
              <a:off x="1824" y="3024"/>
              <a:ext cx="336" cy="0"/>
            </a:xfrm>
            <a:prstGeom prst="line">
              <a:avLst/>
            </a:prstGeom>
            <a:noFill/>
            <a:ln w="12700">
              <a:solidFill>
                <a:schemeClr val="tx1"/>
              </a:solidFill>
              <a:prstDash val="sysDot"/>
              <a:round/>
              <a:headEnd/>
              <a:tailEnd type="triangle" w="med" len="med"/>
            </a:ln>
            <a:effectLst/>
          </p:spPr>
          <p:txBody>
            <a:bodyPr wrap="none" anchor="ctr"/>
            <a:lstStyle/>
            <a:p>
              <a:pPr>
                <a:defRPr/>
              </a:pPr>
              <a:endParaRPr lang="zh-CN" altLang="en-US"/>
            </a:p>
          </p:txBody>
        </p:sp>
        <p:sp>
          <p:nvSpPr>
            <p:cNvPr id="620589" name="Line 45"/>
            <p:cNvSpPr>
              <a:spLocks noChangeShapeType="1"/>
            </p:cNvSpPr>
            <p:nvPr/>
          </p:nvSpPr>
          <p:spPr bwMode="auto">
            <a:xfrm>
              <a:off x="2544" y="3744"/>
              <a:ext cx="0" cy="384"/>
            </a:xfrm>
            <a:prstGeom prst="line">
              <a:avLst/>
            </a:prstGeom>
            <a:noFill/>
            <a:ln w="12700">
              <a:solidFill>
                <a:schemeClr val="tx1"/>
              </a:solidFill>
              <a:prstDash val="sysDot"/>
              <a:round/>
              <a:headEnd/>
              <a:tailEnd/>
            </a:ln>
            <a:effectLst/>
          </p:spPr>
          <p:txBody>
            <a:bodyPr wrap="none" anchor="ctr"/>
            <a:lstStyle/>
            <a:p>
              <a:pPr>
                <a:defRPr/>
              </a:pPr>
              <a:endParaRPr lang="zh-CN" altLang="en-US"/>
            </a:p>
          </p:txBody>
        </p:sp>
        <p:sp>
          <p:nvSpPr>
            <p:cNvPr id="620590" name="Line 46"/>
            <p:cNvSpPr>
              <a:spLocks noChangeShapeType="1"/>
            </p:cNvSpPr>
            <p:nvPr/>
          </p:nvSpPr>
          <p:spPr bwMode="auto">
            <a:xfrm flipH="1" flipV="1">
              <a:off x="1296" y="3120"/>
              <a:ext cx="1248" cy="1008"/>
            </a:xfrm>
            <a:prstGeom prst="line">
              <a:avLst/>
            </a:prstGeom>
            <a:noFill/>
            <a:ln w="12700">
              <a:solidFill>
                <a:schemeClr val="tx1"/>
              </a:solidFill>
              <a:prstDash val="sysDot"/>
              <a:round/>
              <a:headEnd/>
              <a:tailEnd type="triangle" w="med" len="med"/>
            </a:ln>
            <a:effectLst/>
          </p:spPr>
          <p:txBody>
            <a:bodyPr wrap="none" anchor="ctr"/>
            <a:lstStyle/>
            <a:p>
              <a:pPr>
                <a:defRPr/>
              </a:pPr>
              <a:endParaRPr lang="zh-CN" altLang="en-US"/>
            </a:p>
          </p:txBody>
        </p:sp>
      </p:grpSp>
      <p:grpSp>
        <p:nvGrpSpPr>
          <p:cNvPr id="62469" name="Group 49"/>
          <p:cNvGrpSpPr>
            <a:grpSpLocks/>
          </p:cNvGrpSpPr>
          <p:nvPr/>
        </p:nvGrpSpPr>
        <p:grpSpPr bwMode="auto">
          <a:xfrm>
            <a:off x="250825" y="2420938"/>
            <a:ext cx="8283575" cy="498475"/>
            <a:chOff x="158" y="1525"/>
            <a:chExt cx="5218" cy="314"/>
          </a:xfrm>
        </p:grpSpPr>
        <p:sp>
          <p:nvSpPr>
            <p:cNvPr id="620553" name="Rectangle 9"/>
            <p:cNvSpPr>
              <a:spLocks noChangeArrowheads="1"/>
            </p:cNvSpPr>
            <p:nvPr/>
          </p:nvSpPr>
          <p:spPr bwMode="auto">
            <a:xfrm>
              <a:off x="1008" y="1551"/>
              <a:ext cx="816" cy="288"/>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20554" name="Rectangle 10"/>
            <p:cNvSpPr>
              <a:spLocks noChangeArrowheads="1"/>
            </p:cNvSpPr>
            <p:nvPr/>
          </p:nvSpPr>
          <p:spPr bwMode="auto">
            <a:xfrm>
              <a:off x="2160" y="1551"/>
              <a:ext cx="816" cy="288"/>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20555" name="Rectangle 11"/>
            <p:cNvSpPr>
              <a:spLocks noChangeArrowheads="1"/>
            </p:cNvSpPr>
            <p:nvPr/>
          </p:nvSpPr>
          <p:spPr bwMode="auto">
            <a:xfrm>
              <a:off x="3312" y="1551"/>
              <a:ext cx="816" cy="288"/>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20556" name="Rectangle 12"/>
            <p:cNvSpPr>
              <a:spLocks noChangeArrowheads="1"/>
            </p:cNvSpPr>
            <p:nvPr/>
          </p:nvSpPr>
          <p:spPr bwMode="auto">
            <a:xfrm>
              <a:off x="4560" y="1551"/>
              <a:ext cx="816" cy="288"/>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20557" name="Line 13"/>
            <p:cNvSpPr>
              <a:spLocks noChangeShapeType="1"/>
            </p:cNvSpPr>
            <p:nvPr/>
          </p:nvSpPr>
          <p:spPr bwMode="auto">
            <a:xfrm>
              <a:off x="1824" y="1695"/>
              <a:ext cx="336" cy="0"/>
            </a:xfrm>
            <a:prstGeom prst="line">
              <a:avLst/>
            </a:prstGeom>
            <a:noFill/>
            <a:ln w="12700">
              <a:solidFill>
                <a:schemeClr val="tx1"/>
              </a:solidFill>
              <a:round/>
              <a:headEnd/>
              <a:tailEnd type="triangle" w="med" len="med"/>
            </a:ln>
            <a:effectLst/>
          </p:spPr>
          <p:txBody>
            <a:bodyPr wrap="none" anchor="ctr"/>
            <a:lstStyle/>
            <a:p>
              <a:pPr>
                <a:defRPr/>
              </a:pPr>
              <a:endParaRPr lang="zh-CN" altLang="en-US"/>
            </a:p>
          </p:txBody>
        </p:sp>
        <p:sp>
          <p:nvSpPr>
            <p:cNvPr id="620558" name="Line 14"/>
            <p:cNvSpPr>
              <a:spLocks noChangeShapeType="1"/>
            </p:cNvSpPr>
            <p:nvPr/>
          </p:nvSpPr>
          <p:spPr bwMode="auto">
            <a:xfrm>
              <a:off x="2976" y="1695"/>
              <a:ext cx="336" cy="0"/>
            </a:xfrm>
            <a:prstGeom prst="line">
              <a:avLst/>
            </a:prstGeom>
            <a:noFill/>
            <a:ln w="12700">
              <a:solidFill>
                <a:schemeClr val="tx1"/>
              </a:solidFill>
              <a:round/>
              <a:headEnd/>
              <a:tailEnd type="triangle" w="med" len="med"/>
            </a:ln>
            <a:effectLst/>
          </p:spPr>
          <p:txBody>
            <a:bodyPr wrap="none" anchor="ctr"/>
            <a:lstStyle/>
            <a:p>
              <a:pPr>
                <a:defRPr/>
              </a:pPr>
              <a:endParaRPr lang="zh-CN" altLang="en-US"/>
            </a:p>
          </p:txBody>
        </p:sp>
        <p:sp>
          <p:nvSpPr>
            <p:cNvPr id="620559" name="Line 15"/>
            <p:cNvSpPr>
              <a:spLocks noChangeShapeType="1"/>
            </p:cNvSpPr>
            <p:nvPr/>
          </p:nvSpPr>
          <p:spPr bwMode="auto">
            <a:xfrm>
              <a:off x="4128" y="1695"/>
              <a:ext cx="432" cy="0"/>
            </a:xfrm>
            <a:prstGeom prst="line">
              <a:avLst/>
            </a:prstGeom>
            <a:noFill/>
            <a:ln w="12700">
              <a:solidFill>
                <a:schemeClr val="tx1"/>
              </a:solidFill>
              <a:round/>
              <a:headEnd/>
              <a:tailEnd type="triangle" w="med" len="med"/>
            </a:ln>
            <a:effectLst/>
          </p:spPr>
          <p:txBody>
            <a:bodyPr wrap="none" anchor="ctr"/>
            <a:lstStyle/>
            <a:p>
              <a:pPr>
                <a:defRPr/>
              </a:pPr>
              <a:endParaRPr lang="zh-CN" altLang="en-US"/>
            </a:p>
          </p:txBody>
        </p:sp>
        <p:sp>
          <p:nvSpPr>
            <p:cNvPr id="620591" name="Rectangle 47"/>
            <p:cNvSpPr>
              <a:spLocks noChangeArrowheads="1"/>
            </p:cNvSpPr>
            <p:nvPr/>
          </p:nvSpPr>
          <p:spPr bwMode="auto">
            <a:xfrm>
              <a:off x="158" y="1525"/>
              <a:ext cx="502" cy="277"/>
            </a:xfrm>
            <a:prstGeom prst="rect">
              <a:avLst/>
            </a:prstGeom>
            <a:noFill/>
            <a:ln w="12700">
              <a:noFill/>
              <a:miter lim="800000"/>
              <a:headEnd/>
              <a:tailEnd/>
            </a:ln>
            <a:effectLst/>
          </p:spPr>
          <p:txBody>
            <a:bodyPr wrap="none">
              <a:spAutoFit/>
            </a:bodyPr>
            <a:lstStyle/>
            <a:p>
              <a:pPr>
                <a:lnSpc>
                  <a:spcPct val="95000"/>
                </a:lnSpc>
                <a:spcAft>
                  <a:spcPct val="0"/>
                </a:spcAft>
                <a:buClr>
                  <a:schemeClr val="tx1"/>
                </a:buClr>
                <a:buFont typeface="Monotype Sorts" pitchFamily="2" charset="2"/>
                <a:buNone/>
                <a:defRPr/>
              </a:pPr>
              <a:r>
                <a:rPr kumimoji="1" lang="zh-CN" altLang="en-US" sz="2400" b="1">
                  <a:solidFill>
                    <a:schemeClr val="tx1"/>
                  </a:solidFill>
                  <a:effectLst>
                    <a:outerShdw blurRad="38100" dist="38100" dir="2700000" algn="tl">
                      <a:srgbClr val="C0C0C0"/>
                    </a:outerShdw>
                  </a:effectLst>
                  <a:latin typeface="宋体" pitchFamily="2" charset="-122"/>
                </a:rPr>
                <a:t>线性</a:t>
              </a:r>
            </a:p>
          </p:txBody>
        </p:sp>
      </p:grpSp>
    </p:spTree>
  </p:cSld>
  <p:clrMapOvr>
    <a:masterClrMapping/>
  </p:clrMapOvr>
  <p:transition>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179512" y="1159721"/>
            <a:ext cx="3888432" cy="590931"/>
          </a:xfrm>
          <a:prstGeom prst="rect">
            <a:avLst/>
          </a:prstGeom>
          <a:noFill/>
          <a:ln w="9525">
            <a:noFill/>
            <a:miter lim="800000"/>
            <a:headEnd/>
            <a:tailEnd/>
          </a:ln>
        </p:spPr>
        <p:txBody>
          <a:bodyPr wrap="square">
            <a:spAutoFit/>
          </a:bodyPr>
          <a:lstStyle/>
          <a:p>
            <a:pPr algn="just" eaLnBrk="1" hangingPunct="1">
              <a:lnSpc>
                <a:spcPct val="135000"/>
              </a:lnSpc>
              <a:spcAft>
                <a:spcPct val="0"/>
              </a:spcAft>
              <a:buClrTx/>
              <a:buSzTx/>
              <a:buFontTx/>
              <a:buNone/>
            </a:pPr>
            <a:r>
              <a:rPr kumimoji="1" lang="zh-CN" altLang="en-US" sz="2400" b="1" dirty="0" smtClean="0">
                <a:solidFill>
                  <a:schemeClr val="tx1"/>
                </a:solidFill>
                <a:latin typeface="Times New Roman" pitchFamily="18" charset="0"/>
                <a:ea typeface="楷体_GB2312" pitchFamily="49" charset="-122"/>
              </a:rPr>
              <a:t>处理软件系统的复杂性 </a:t>
            </a:r>
            <a:endParaRPr kumimoji="1" lang="zh-CN" altLang="en-US" sz="2400" b="1" dirty="0">
              <a:solidFill>
                <a:schemeClr val="tx1"/>
              </a:solidFill>
              <a:latin typeface="Times New Roman" pitchFamily="18" charset="0"/>
              <a:ea typeface="楷体_GB2312" pitchFamily="49" charset="-122"/>
            </a:endParaRPr>
          </a:p>
        </p:txBody>
      </p:sp>
      <p:sp>
        <p:nvSpPr>
          <p:cNvPr id="4" name="Rectangle 10"/>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dirty="0">
                <a:solidFill>
                  <a:srgbClr val="FF0000"/>
                </a:solidFill>
                <a:effectLst>
                  <a:outerShdw blurRad="38100" dist="38100" dir="2700000" algn="tl">
                    <a:srgbClr val="C0C0C0"/>
                  </a:outerShdw>
                </a:effectLst>
                <a:latin typeface="隶书" pitchFamily="49" charset="-122"/>
                <a:ea typeface="隶书" pitchFamily="49" charset="-122"/>
              </a:rPr>
              <a:t>软件体系结构设计</a:t>
            </a:r>
          </a:p>
        </p:txBody>
      </p:sp>
      <p:sp>
        <p:nvSpPr>
          <p:cNvPr id="5" name="文本框 4"/>
          <p:cNvSpPr txBox="1"/>
          <p:nvPr/>
        </p:nvSpPr>
        <p:spPr>
          <a:xfrm>
            <a:off x="252827" y="1806810"/>
            <a:ext cx="5975357" cy="1477328"/>
          </a:xfrm>
          <a:prstGeom prst="rect">
            <a:avLst/>
          </a:prstGeom>
          <a:noFill/>
        </p:spPr>
        <p:txBody>
          <a:bodyPr wrap="square" rtlCol="0">
            <a:spAutoFit/>
          </a:bodyPr>
          <a:lstStyle/>
          <a:p>
            <a:pPr>
              <a:lnSpc>
                <a:spcPct val="150000"/>
              </a:lnSpc>
              <a:buNone/>
            </a:pPr>
            <a:r>
              <a:rPr lang="zh-CN" altLang="en-US" sz="2000" b="1" dirty="0" smtClean="0">
                <a:effectLst/>
              </a:rPr>
              <a:t>       随着软件系统的规模和复杂性不断增加，对系统的全局结构设计和规划变得比算法选择和数据结构的设计明显重要。</a:t>
            </a:r>
            <a:endParaRPr lang="zh-CN" altLang="en-US" sz="2000" b="1" dirty="0">
              <a:effectLst/>
            </a:endParaRPr>
          </a:p>
        </p:txBody>
      </p:sp>
      <p:pic>
        <p:nvPicPr>
          <p:cNvPr id="3076" name="Picture 4" descr="https://timgsa.baidu.com/timg?image&amp;quality=80&amp;size=b9999_10000&amp;sec=1573233395232&amp;di=3b7957e681d12d22d1a9a02fc247bceb&amp;imgtype=0&amp;src=http%3A%2F%2Fgss0.baidu.com%2F-Po3dSag_xI4khGko9WTAnF6hhy%2Fzhidao%2Fwh%253D450%252C600%2Fsign%3Dccf704d472cf3bc7e855c5e8e4309697%2F2fdda3cc7cd98d10aa17f4e8233fb80e7aec902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147" y="4508962"/>
            <a:ext cx="4219575" cy="15906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timgsa.baidu.com/timg?image&amp;quality=80&amp;size=b9999_10000&amp;sec=1573233417612&amp;di=1fb69eff75d07a368b6b3fcc54f845f4&amp;imgtype=0&amp;src=http%3A%2F%2Ftyunfile.71360.com%2FUpLoadFile%2F2019%2F6%2F19%2F9%2F636965340997905386_luxidianzi_879057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192" y="1969087"/>
            <a:ext cx="2376264" cy="2314275"/>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p:cNvPicPr>
            <a:picLocks noChangeAspect="1"/>
          </p:cNvPicPr>
          <p:nvPr/>
        </p:nvPicPr>
        <p:blipFill>
          <a:blip r:embed="rId4"/>
          <a:stretch>
            <a:fillRect/>
          </a:stretch>
        </p:blipFill>
        <p:spPr>
          <a:xfrm>
            <a:off x="6262902" y="4653136"/>
            <a:ext cx="2490483" cy="1863133"/>
          </a:xfrm>
          <a:prstGeom prst="rect">
            <a:avLst/>
          </a:prstGeom>
        </p:spPr>
      </p:pic>
      <p:pic>
        <p:nvPicPr>
          <p:cNvPr id="12" name="图片 11"/>
          <p:cNvPicPr>
            <a:picLocks noChangeAspect="1"/>
          </p:cNvPicPr>
          <p:nvPr/>
        </p:nvPicPr>
        <p:blipFill>
          <a:blip r:embed="rId5"/>
          <a:stretch>
            <a:fillRect/>
          </a:stretch>
        </p:blipFill>
        <p:spPr>
          <a:xfrm flipH="1">
            <a:off x="4524563" y="3432866"/>
            <a:ext cx="968292" cy="1512010"/>
          </a:xfrm>
          <a:prstGeom prst="rect">
            <a:avLst/>
          </a:prstGeom>
        </p:spPr>
      </p:pic>
      <p:sp>
        <p:nvSpPr>
          <p:cNvPr id="6" name="矩形 5"/>
          <p:cNvSpPr/>
          <p:nvPr/>
        </p:nvSpPr>
        <p:spPr>
          <a:xfrm rot="20599793">
            <a:off x="3505139" y="3056700"/>
            <a:ext cx="2362322" cy="646331"/>
          </a:xfrm>
          <a:prstGeom prst="rect">
            <a:avLst/>
          </a:prstGeom>
          <a:noFill/>
        </p:spPr>
        <p:txBody>
          <a:bodyPr wrap="square" lIns="91440" tIns="45720" rIns="91440" bIns="45720">
            <a:prstTxWarp prst="textDeflateBottom">
              <a:avLst/>
            </a:prstTxWarp>
            <a:spAutoFit/>
          </a:bodyPr>
          <a:lstStyle/>
          <a:p>
            <a:pPr algn="ctr">
              <a:buNone/>
            </a:pPr>
            <a:r>
              <a:rPr lang="zh-CN" altLang="en-US" sz="40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glow rad="101600">
                    <a:schemeClr val="accent2">
                      <a:satMod val="175000"/>
                      <a:alpha val="40000"/>
                    </a:schemeClr>
                  </a:glow>
                  <a:outerShdw dist="38100" dir="2640000" algn="bl" rotWithShape="0">
                    <a:schemeClr val="tx2">
                      <a:lumMod val="75000"/>
                    </a:schemeClr>
                  </a:outerShdw>
                </a:effectLst>
                <a:latin typeface="华文楷体" panose="02010600040101010101" pitchFamily="2" charset="-122"/>
                <a:ea typeface="华文楷体" panose="02010600040101010101" pitchFamily="2" charset="-122"/>
              </a:rPr>
              <a:t>体系结构</a:t>
            </a:r>
            <a:endParaRPr lang="zh-CN" altLang="en-US" sz="4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glow rad="101600">
                  <a:schemeClr val="accent2">
                    <a:satMod val="175000"/>
                    <a:alpha val="40000"/>
                  </a:schemeClr>
                </a:glow>
                <a:outerShdw dist="38100" dir="2640000" algn="bl" rotWithShape="0">
                  <a:schemeClr val="tx2">
                    <a:lumMod val="75000"/>
                  </a:schemeClr>
                </a:outerShdw>
              </a:effectLst>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713188756"/>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randombar(horizontal)">
                                      <p:cBhvr>
                                        <p:cTn id="7" dur="1000"/>
                                        <p:tgtEl>
                                          <p:spTgt spid="307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078"/>
                                        </p:tgtEl>
                                        <p:attrNameLst>
                                          <p:attrName>style.visibility</p:attrName>
                                        </p:attrNameLst>
                                      </p:cBhvr>
                                      <p:to>
                                        <p:strVal val="visible"/>
                                      </p:to>
                                    </p:set>
                                    <p:animEffect transition="in" filter="randombar(horizontal)">
                                      <p:cBhvr>
                                        <p:cTn id="12" dur="1000"/>
                                        <p:tgtEl>
                                          <p:spTgt spid="3078"/>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randombar(horizontal)">
                                      <p:cBhvr>
                                        <p:cTn id="16" dur="10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45"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2000"/>
                                        <p:tgtEl>
                                          <p:spTgt spid="12"/>
                                        </p:tgtEl>
                                      </p:cBhvr>
                                    </p:animEffect>
                                    <p:anim calcmode="lin" valueType="num">
                                      <p:cBhvr>
                                        <p:cTn id="22" dur="2000" fill="hold"/>
                                        <p:tgtEl>
                                          <p:spTgt spid="12"/>
                                        </p:tgtEl>
                                        <p:attrNameLst>
                                          <p:attrName>ppt_w</p:attrName>
                                        </p:attrNameLst>
                                      </p:cBhvr>
                                      <p:tavLst>
                                        <p:tav tm="0" fmla="#ppt_w*sin(2.5*pi*$)">
                                          <p:val>
                                            <p:fltVal val="0"/>
                                          </p:val>
                                        </p:tav>
                                        <p:tav tm="100000">
                                          <p:val>
                                            <p:fltVal val="1"/>
                                          </p:val>
                                        </p:tav>
                                      </p:tavLst>
                                    </p:anim>
                                    <p:anim calcmode="lin" valueType="num">
                                      <p:cBhvr>
                                        <p:cTn id="23" dur="2000" fill="hold"/>
                                        <p:tgtEl>
                                          <p:spTgt spid="12"/>
                                        </p:tgtEl>
                                        <p:attrNameLst>
                                          <p:attrName>ppt_h</p:attrName>
                                        </p:attrNameLst>
                                      </p:cBhvr>
                                      <p:tavLst>
                                        <p:tav tm="0">
                                          <p:val>
                                            <p:strVal val="#ppt_h"/>
                                          </p:val>
                                        </p:tav>
                                        <p:tav tm="100000">
                                          <p:val>
                                            <p:strVal val="#ppt_h"/>
                                          </p:val>
                                        </p:tav>
                                      </p:tavLst>
                                    </p:anim>
                                  </p:childTnLst>
                                </p:cTn>
                              </p:par>
                            </p:childTnLst>
                          </p:cTn>
                        </p:par>
                        <p:par>
                          <p:cTn id="24" fill="hold">
                            <p:stCondLst>
                              <p:cond delay="2000"/>
                            </p:stCondLst>
                            <p:childTnLst>
                              <p:par>
                                <p:cTn id="25" presetID="31"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1000" fill="hold"/>
                                        <p:tgtEl>
                                          <p:spTgt spid="6"/>
                                        </p:tgtEl>
                                        <p:attrNameLst>
                                          <p:attrName>ppt_w</p:attrName>
                                        </p:attrNameLst>
                                      </p:cBhvr>
                                      <p:tavLst>
                                        <p:tav tm="0">
                                          <p:val>
                                            <p:fltVal val="0"/>
                                          </p:val>
                                        </p:tav>
                                        <p:tav tm="100000">
                                          <p:val>
                                            <p:strVal val="#ppt_w"/>
                                          </p:val>
                                        </p:tav>
                                      </p:tavLst>
                                    </p:anim>
                                    <p:anim calcmode="lin" valueType="num">
                                      <p:cBhvr>
                                        <p:cTn id="28" dur="1000" fill="hold"/>
                                        <p:tgtEl>
                                          <p:spTgt spid="6"/>
                                        </p:tgtEl>
                                        <p:attrNameLst>
                                          <p:attrName>ppt_h</p:attrName>
                                        </p:attrNameLst>
                                      </p:cBhvr>
                                      <p:tavLst>
                                        <p:tav tm="0">
                                          <p:val>
                                            <p:fltVal val="0"/>
                                          </p:val>
                                        </p:tav>
                                        <p:tav tm="100000">
                                          <p:val>
                                            <p:strVal val="#ppt_h"/>
                                          </p:val>
                                        </p:tav>
                                      </p:tavLst>
                                    </p:anim>
                                    <p:anim calcmode="lin" valueType="num">
                                      <p:cBhvr>
                                        <p:cTn id="29" dur="1000" fill="hold"/>
                                        <p:tgtEl>
                                          <p:spTgt spid="6"/>
                                        </p:tgtEl>
                                        <p:attrNameLst>
                                          <p:attrName>style.rotation</p:attrName>
                                        </p:attrNameLst>
                                      </p:cBhvr>
                                      <p:tavLst>
                                        <p:tav tm="0">
                                          <p:val>
                                            <p:fltVal val="90"/>
                                          </p:val>
                                        </p:tav>
                                        <p:tav tm="100000">
                                          <p:val>
                                            <p:fltVal val="0"/>
                                          </p:val>
                                        </p:tav>
                                      </p:tavLst>
                                    </p:anim>
                                    <p:animEffect transition="in" filter="fade">
                                      <p:cBhvr>
                                        <p:cTn id="3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78" name="Rectangle 42"/>
          <p:cNvSpPr>
            <a:spLocks noChangeArrowheads="1"/>
          </p:cNvSpPr>
          <p:nvPr/>
        </p:nvSpPr>
        <p:spPr bwMode="auto">
          <a:xfrm>
            <a:off x="2124075" y="549275"/>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界面设计</a:t>
            </a:r>
          </a:p>
        </p:txBody>
      </p:sp>
      <p:grpSp>
        <p:nvGrpSpPr>
          <p:cNvPr id="63491" name="Group 88"/>
          <p:cNvGrpSpPr>
            <a:grpSpLocks/>
          </p:cNvGrpSpPr>
          <p:nvPr/>
        </p:nvGrpSpPr>
        <p:grpSpPr bwMode="auto">
          <a:xfrm>
            <a:off x="457200" y="1295400"/>
            <a:ext cx="7391400" cy="1905000"/>
            <a:chOff x="288" y="816"/>
            <a:chExt cx="4656" cy="1200"/>
          </a:xfrm>
        </p:grpSpPr>
        <p:sp>
          <p:nvSpPr>
            <p:cNvPr id="679979" name="Rectangle 43"/>
            <p:cNvSpPr>
              <a:spLocks noChangeArrowheads="1"/>
            </p:cNvSpPr>
            <p:nvPr/>
          </p:nvSpPr>
          <p:spPr bwMode="auto">
            <a:xfrm>
              <a:off x="288" y="864"/>
              <a:ext cx="720" cy="336"/>
            </a:xfrm>
            <a:prstGeom prst="rect">
              <a:avLst/>
            </a:prstGeom>
            <a:noFill/>
            <a:ln w="12700">
              <a:noFill/>
              <a:miter lim="800000"/>
              <a:headEnd/>
              <a:tailEnd/>
            </a:ln>
            <a:effectLst/>
          </p:spPr>
          <p:txBody>
            <a:bodyPr lIns="90488" tIns="44450" rIns="90488" bIns="44450"/>
            <a:lstStyle/>
            <a:p>
              <a:pPr marL="284163" indent="-284163" defTabSz="346075">
                <a:lnSpc>
                  <a:spcPct val="110000"/>
                </a:lnSpc>
                <a:buClr>
                  <a:srgbClr val="FC0128"/>
                </a:buClr>
                <a:buSzPct val="100000"/>
                <a:buFont typeface="Monotype Sorts" pitchFamily="2" charset="2"/>
                <a:buNone/>
                <a:tabLst>
                  <a:tab pos="1260475" algn="l"/>
                </a:tabLst>
                <a:defRPr/>
              </a:pPr>
              <a:r>
                <a:rPr lang="zh-CN" altLang="en-US" sz="2400" b="1">
                  <a:solidFill>
                    <a:schemeClr val="hlink"/>
                  </a:solidFill>
                  <a:effectLst>
                    <a:outerShdw blurRad="38100" dist="38100" dir="2700000" algn="tl">
                      <a:srgbClr val="C0C0C0"/>
                    </a:outerShdw>
                  </a:effectLst>
                  <a:latin typeface="宋体" pitchFamily="2" charset="-122"/>
                </a:rPr>
                <a:t>网络式</a:t>
              </a:r>
            </a:p>
          </p:txBody>
        </p:sp>
        <p:sp>
          <p:nvSpPr>
            <p:cNvPr id="679980" name="Rectangle 44"/>
            <p:cNvSpPr>
              <a:spLocks noChangeArrowheads="1"/>
            </p:cNvSpPr>
            <p:nvPr/>
          </p:nvSpPr>
          <p:spPr bwMode="auto">
            <a:xfrm>
              <a:off x="1776" y="816"/>
              <a:ext cx="816" cy="288"/>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79981" name="Rectangle 45"/>
            <p:cNvSpPr>
              <a:spLocks noChangeArrowheads="1"/>
            </p:cNvSpPr>
            <p:nvPr/>
          </p:nvSpPr>
          <p:spPr bwMode="auto">
            <a:xfrm>
              <a:off x="3024" y="1296"/>
              <a:ext cx="816" cy="288"/>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79982" name="Rectangle 46"/>
            <p:cNvSpPr>
              <a:spLocks noChangeArrowheads="1"/>
            </p:cNvSpPr>
            <p:nvPr/>
          </p:nvSpPr>
          <p:spPr bwMode="auto">
            <a:xfrm>
              <a:off x="4128" y="816"/>
              <a:ext cx="816" cy="288"/>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79983" name="Rectangle 47"/>
            <p:cNvSpPr>
              <a:spLocks noChangeArrowheads="1"/>
            </p:cNvSpPr>
            <p:nvPr/>
          </p:nvSpPr>
          <p:spPr bwMode="auto">
            <a:xfrm>
              <a:off x="4128" y="1728"/>
              <a:ext cx="816" cy="288"/>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79992" name="Rectangle 56"/>
            <p:cNvSpPr>
              <a:spLocks noChangeArrowheads="1"/>
            </p:cNvSpPr>
            <p:nvPr/>
          </p:nvSpPr>
          <p:spPr bwMode="auto">
            <a:xfrm>
              <a:off x="1776" y="1680"/>
              <a:ext cx="816" cy="288"/>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79993" name="Line 57"/>
            <p:cNvSpPr>
              <a:spLocks noChangeShapeType="1"/>
            </p:cNvSpPr>
            <p:nvPr/>
          </p:nvSpPr>
          <p:spPr bwMode="auto">
            <a:xfrm>
              <a:off x="2112" y="1104"/>
              <a:ext cx="1" cy="576"/>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zh-CN" altLang="en-US"/>
            </a:p>
          </p:txBody>
        </p:sp>
        <p:sp>
          <p:nvSpPr>
            <p:cNvPr id="679994" name="Line 58"/>
            <p:cNvSpPr>
              <a:spLocks noChangeShapeType="1"/>
            </p:cNvSpPr>
            <p:nvPr/>
          </p:nvSpPr>
          <p:spPr bwMode="auto">
            <a:xfrm>
              <a:off x="4560" y="1104"/>
              <a:ext cx="1" cy="624"/>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zh-CN" altLang="en-US"/>
            </a:p>
          </p:txBody>
        </p:sp>
        <p:sp>
          <p:nvSpPr>
            <p:cNvPr id="679995" name="Line 59"/>
            <p:cNvSpPr>
              <a:spLocks noChangeShapeType="1"/>
            </p:cNvSpPr>
            <p:nvPr/>
          </p:nvSpPr>
          <p:spPr bwMode="auto">
            <a:xfrm>
              <a:off x="2592" y="960"/>
              <a:ext cx="1536" cy="1"/>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zh-CN" altLang="en-US"/>
            </a:p>
          </p:txBody>
        </p:sp>
        <p:sp>
          <p:nvSpPr>
            <p:cNvPr id="679996" name="Line 60"/>
            <p:cNvSpPr>
              <a:spLocks noChangeShapeType="1"/>
            </p:cNvSpPr>
            <p:nvPr/>
          </p:nvSpPr>
          <p:spPr bwMode="auto">
            <a:xfrm>
              <a:off x="2592" y="1824"/>
              <a:ext cx="1536" cy="1"/>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zh-CN" altLang="en-US"/>
            </a:p>
          </p:txBody>
        </p:sp>
        <p:sp>
          <p:nvSpPr>
            <p:cNvPr id="679997" name="Line 61"/>
            <p:cNvSpPr>
              <a:spLocks noChangeShapeType="1"/>
            </p:cNvSpPr>
            <p:nvPr/>
          </p:nvSpPr>
          <p:spPr bwMode="auto">
            <a:xfrm>
              <a:off x="2592" y="1104"/>
              <a:ext cx="432" cy="192"/>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zh-CN" altLang="en-US"/>
            </a:p>
          </p:txBody>
        </p:sp>
        <p:sp>
          <p:nvSpPr>
            <p:cNvPr id="679998" name="Line 62"/>
            <p:cNvSpPr>
              <a:spLocks noChangeShapeType="1"/>
            </p:cNvSpPr>
            <p:nvPr/>
          </p:nvSpPr>
          <p:spPr bwMode="auto">
            <a:xfrm flipV="1">
              <a:off x="2544" y="1536"/>
              <a:ext cx="480" cy="144"/>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zh-CN" altLang="en-US"/>
            </a:p>
          </p:txBody>
        </p:sp>
        <p:sp>
          <p:nvSpPr>
            <p:cNvPr id="679999" name="Line 63"/>
            <p:cNvSpPr>
              <a:spLocks noChangeShapeType="1"/>
            </p:cNvSpPr>
            <p:nvPr/>
          </p:nvSpPr>
          <p:spPr bwMode="auto">
            <a:xfrm flipV="1">
              <a:off x="3840" y="1104"/>
              <a:ext cx="288" cy="192"/>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zh-CN" altLang="en-US"/>
            </a:p>
          </p:txBody>
        </p:sp>
        <p:sp>
          <p:nvSpPr>
            <p:cNvPr id="680000" name="Line 64"/>
            <p:cNvSpPr>
              <a:spLocks noChangeShapeType="1"/>
            </p:cNvSpPr>
            <p:nvPr/>
          </p:nvSpPr>
          <p:spPr bwMode="auto">
            <a:xfrm>
              <a:off x="3840" y="1584"/>
              <a:ext cx="288" cy="144"/>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zh-CN" altLang="en-US"/>
            </a:p>
          </p:txBody>
        </p:sp>
      </p:grpSp>
      <p:grpSp>
        <p:nvGrpSpPr>
          <p:cNvPr id="63492" name="Group 89"/>
          <p:cNvGrpSpPr>
            <a:grpSpLocks/>
          </p:cNvGrpSpPr>
          <p:nvPr/>
        </p:nvGrpSpPr>
        <p:grpSpPr bwMode="auto">
          <a:xfrm>
            <a:off x="533400" y="3644900"/>
            <a:ext cx="8231188" cy="2895600"/>
            <a:chOff x="336" y="2208"/>
            <a:chExt cx="5185" cy="1824"/>
          </a:xfrm>
        </p:grpSpPr>
        <p:sp>
          <p:nvSpPr>
            <p:cNvPr id="679984" name="Rectangle 48"/>
            <p:cNvSpPr>
              <a:spLocks noChangeArrowheads="1"/>
            </p:cNvSpPr>
            <p:nvPr/>
          </p:nvSpPr>
          <p:spPr bwMode="auto">
            <a:xfrm>
              <a:off x="1008" y="3023"/>
              <a:ext cx="816" cy="288"/>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79985" name="Line 49"/>
            <p:cNvSpPr>
              <a:spLocks noChangeShapeType="1"/>
            </p:cNvSpPr>
            <p:nvPr/>
          </p:nvSpPr>
          <p:spPr bwMode="auto">
            <a:xfrm>
              <a:off x="1824" y="3167"/>
              <a:ext cx="336" cy="1"/>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zh-CN" altLang="en-US"/>
            </a:p>
          </p:txBody>
        </p:sp>
        <p:sp>
          <p:nvSpPr>
            <p:cNvPr id="679986" name="Rectangle 50"/>
            <p:cNvSpPr>
              <a:spLocks noChangeArrowheads="1"/>
            </p:cNvSpPr>
            <p:nvPr/>
          </p:nvSpPr>
          <p:spPr bwMode="auto">
            <a:xfrm>
              <a:off x="2160" y="2495"/>
              <a:ext cx="816" cy="288"/>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79987" name="Rectangle 51"/>
            <p:cNvSpPr>
              <a:spLocks noChangeArrowheads="1"/>
            </p:cNvSpPr>
            <p:nvPr/>
          </p:nvSpPr>
          <p:spPr bwMode="auto">
            <a:xfrm>
              <a:off x="2160" y="3023"/>
              <a:ext cx="816" cy="288"/>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79988" name="Rectangle 52"/>
            <p:cNvSpPr>
              <a:spLocks noChangeArrowheads="1"/>
            </p:cNvSpPr>
            <p:nvPr/>
          </p:nvSpPr>
          <p:spPr bwMode="auto">
            <a:xfrm>
              <a:off x="2160" y="3551"/>
              <a:ext cx="816" cy="288"/>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79989" name="Line 53"/>
            <p:cNvSpPr>
              <a:spLocks noChangeShapeType="1"/>
            </p:cNvSpPr>
            <p:nvPr/>
          </p:nvSpPr>
          <p:spPr bwMode="auto">
            <a:xfrm flipV="1">
              <a:off x="1824" y="2639"/>
              <a:ext cx="336" cy="432"/>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zh-CN" altLang="en-US"/>
            </a:p>
          </p:txBody>
        </p:sp>
        <p:sp>
          <p:nvSpPr>
            <p:cNvPr id="679990" name="Line 54"/>
            <p:cNvSpPr>
              <a:spLocks noChangeShapeType="1"/>
            </p:cNvSpPr>
            <p:nvPr/>
          </p:nvSpPr>
          <p:spPr bwMode="auto">
            <a:xfrm>
              <a:off x="1824" y="3263"/>
              <a:ext cx="336" cy="432"/>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zh-CN" altLang="en-US"/>
            </a:p>
          </p:txBody>
        </p:sp>
        <p:sp>
          <p:nvSpPr>
            <p:cNvPr id="679991" name="Text Box 55"/>
            <p:cNvSpPr txBox="1">
              <a:spLocks noChangeArrowheads="1"/>
            </p:cNvSpPr>
            <p:nvPr/>
          </p:nvSpPr>
          <p:spPr bwMode="auto">
            <a:xfrm>
              <a:off x="336" y="2208"/>
              <a:ext cx="720" cy="288"/>
            </a:xfrm>
            <a:prstGeom prst="rect">
              <a:avLst/>
            </a:prstGeom>
            <a:noFill/>
            <a:ln w="12700">
              <a:noFill/>
              <a:miter lim="800000"/>
              <a:headEnd/>
              <a:tailEnd/>
            </a:ln>
            <a:effectLst/>
          </p:spPr>
          <p:txBody>
            <a:bodyPr>
              <a:spAutoFit/>
            </a:bodyPr>
            <a:lstStyle/>
            <a:p>
              <a:pPr>
                <a:lnSpc>
                  <a:spcPct val="100000"/>
                </a:lnSpc>
                <a:spcAft>
                  <a:spcPct val="0"/>
                </a:spcAft>
                <a:buClrTx/>
                <a:buSzTx/>
                <a:buFontTx/>
                <a:buNone/>
                <a:defRPr/>
              </a:pPr>
              <a:r>
                <a:rPr kumimoji="1" lang="zh-CN" altLang="en-US" sz="2400" b="1">
                  <a:solidFill>
                    <a:schemeClr val="hlink"/>
                  </a:solidFill>
                  <a:effectLst>
                    <a:outerShdw blurRad="38100" dist="38100" dir="2700000" algn="tl">
                      <a:srgbClr val="C0C0C0"/>
                    </a:outerShdw>
                  </a:effectLst>
                  <a:latin typeface="宋体" pitchFamily="2" charset="-122"/>
                </a:rPr>
                <a:t>混合式</a:t>
              </a:r>
            </a:p>
          </p:txBody>
        </p:sp>
        <p:sp>
          <p:nvSpPr>
            <p:cNvPr id="680001" name="Rectangle 65"/>
            <p:cNvSpPr>
              <a:spLocks noChangeArrowheads="1"/>
            </p:cNvSpPr>
            <p:nvPr/>
          </p:nvSpPr>
          <p:spPr bwMode="auto">
            <a:xfrm>
              <a:off x="3360" y="2495"/>
              <a:ext cx="816" cy="288"/>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80002" name="Rectangle 66"/>
            <p:cNvSpPr>
              <a:spLocks noChangeArrowheads="1"/>
            </p:cNvSpPr>
            <p:nvPr/>
          </p:nvSpPr>
          <p:spPr bwMode="auto">
            <a:xfrm>
              <a:off x="3360" y="3023"/>
              <a:ext cx="816" cy="288"/>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80003" name="Rectangle 67"/>
            <p:cNvSpPr>
              <a:spLocks noChangeArrowheads="1"/>
            </p:cNvSpPr>
            <p:nvPr/>
          </p:nvSpPr>
          <p:spPr bwMode="auto">
            <a:xfrm>
              <a:off x="3360" y="3551"/>
              <a:ext cx="816" cy="288"/>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80004" name="Rectangle 68"/>
            <p:cNvSpPr>
              <a:spLocks noChangeArrowheads="1"/>
            </p:cNvSpPr>
            <p:nvPr/>
          </p:nvSpPr>
          <p:spPr bwMode="auto">
            <a:xfrm>
              <a:off x="4560" y="2495"/>
              <a:ext cx="816" cy="288"/>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80005" name="Rectangle 69"/>
            <p:cNvSpPr>
              <a:spLocks noChangeArrowheads="1"/>
            </p:cNvSpPr>
            <p:nvPr/>
          </p:nvSpPr>
          <p:spPr bwMode="auto">
            <a:xfrm>
              <a:off x="4560" y="3023"/>
              <a:ext cx="816" cy="288"/>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80006" name="Rectangle 70"/>
            <p:cNvSpPr>
              <a:spLocks noChangeArrowheads="1"/>
            </p:cNvSpPr>
            <p:nvPr/>
          </p:nvSpPr>
          <p:spPr bwMode="auto">
            <a:xfrm>
              <a:off x="4560" y="3551"/>
              <a:ext cx="816" cy="288"/>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80007" name="Line 71"/>
            <p:cNvSpPr>
              <a:spLocks noChangeShapeType="1"/>
            </p:cNvSpPr>
            <p:nvPr/>
          </p:nvSpPr>
          <p:spPr bwMode="auto">
            <a:xfrm>
              <a:off x="2976" y="2639"/>
              <a:ext cx="384" cy="1"/>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zh-CN" altLang="en-US"/>
            </a:p>
          </p:txBody>
        </p:sp>
        <p:sp>
          <p:nvSpPr>
            <p:cNvPr id="680008" name="Line 72"/>
            <p:cNvSpPr>
              <a:spLocks noChangeShapeType="1"/>
            </p:cNvSpPr>
            <p:nvPr/>
          </p:nvSpPr>
          <p:spPr bwMode="auto">
            <a:xfrm>
              <a:off x="2976" y="3167"/>
              <a:ext cx="384" cy="1"/>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zh-CN" altLang="en-US"/>
            </a:p>
          </p:txBody>
        </p:sp>
        <p:sp>
          <p:nvSpPr>
            <p:cNvPr id="680009" name="Line 73"/>
            <p:cNvSpPr>
              <a:spLocks noChangeShapeType="1"/>
            </p:cNvSpPr>
            <p:nvPr/>
          </p:nvSpPr>
          <p:spPr bwMode="auto">
            <a:xfrm>
              <a:off x="2976" y="3695"/>
              <a:ext cx="384" cy="1"/>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zh-CN" altLang="en-US"/>
            </a:p>
          </p:txBody>
        </p:sp>
        <p:sp>
          <p:nvSpPr>
            <p:cNvPr id="680010" name="Line 74"/>
            <p:cNvSpPr>
              <a:spLocks noChangeShapeType="1"/>
            </p:cNvSpPr>
            <p:nvPr/>
          </p:nvSpPr>
          <p:spPr bwMode="auto">
            <a:xfrm>
              <a:off x="4176" y="2639"/>
              <a:ext cx="384" cy="1"/>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zh-CN" altLang="en-US"/>
            </a:p>
          </p:txBody>
        </p:sp>
        <p:sp>
          <p:nvSpPr>
            <p:cNvPr id="680011" name="Line 75"/>
            <p:cNvSpPr>
              <a:spLocks noChangeShapeType="1"/>
            </p:cNvSpPr>
            <p:nvPr/>
          </p:nvSpPr>
          <p:spPr bwMode="auto">
            <a:xfrm>
              <a:off x="4176" y="3167"/>
              <a:ext cx="384" cy="1"/>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zh-CN" altLang="en-US"/>
            </a:p>
          </p:txBody>
        </p:sp>
        <p:sp>
          <p:nvSpPr>
            <p:cNvPr id="680012" name="Line 76"/>
            <p:cNvSpPr>
              <a:spLocks noChangeShapeType="1"/>
            </p:cNvSpPr>
            <p:nvPr/>
          </p:nvSpPr>
          <p:spPr bwMode="auto">
            <a:xfrm>
              <a:off x="4176" y="3695"/>
              <a:ext cx="384" cy="1"/>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zh-CN" altLang="en-US"/>
            </a:p>
          </p:txBody>
        </p:sp>
        <p:sp>
          <p:nvSpPr>
            <p:cNvPr id="680013" name="Line 77"/>
            <p:cNvSpPr>
              <a:spLocks noChangeShapeType="1"/>
            </p:cNvSpPr>
            <p:nvPr/>
          </p:nvSpPr>
          <p:spPr bwMode="auto">
            <a:xfrm>
              <a:off x="4896" y="2303"/>
              <a:ext cx="1" cy="192"/>
            </a:xfrm>
            <a:prstGeom prst="line">
              <a:avLst/>
            </a:prstGeom>
            <a:noFill/>
            <a:ln w="12700">
              <a:solidFill>
                <a:schemeClr val="tx1"/>
              </a:solidFill>
              <a:prstDash val="sysDot"/>
              <a:round/>
              <a:headEnd/>
              <a:tailEnd/>
            </a:ln>
            <a:effectLst/>
          </p:spPr>
          <p:txBody>
            <a:bodyPr wrap="none" anchor="ctr"/>
            <a:lstStyle/>
            <a:p>
              <a:pPr>
                <a:defRPr/>
              </a:pPr>
              <a:endParaRPr lang="zh-CN" altLang="en-US"/>
            </a:p>
          </p:txBody>
        </p:sp>
        <p:sp>
          <p:nvSpPr>
            <p:cNvPr id="680014" name="Line 78"/>
            <p:cNvSpPr>
              <a:spLocks noChangeShapeType="1"/>
            </p:cNvSpPr>
            <p:nvPr/>
          </p:nvSpPr>
          <p:spPr bwMode="auto">
            <a:xfrm>
              <a:off x="2304" y="2303"/>
              <a:ext cx="2592" cy="1"/>
            </a:xfrm>
            <a:prstGeom prst="line">
              <a:avLst/>
            </a:prstGeom>
            <a:noFill/>
            <a:ln w="12700">
              <a:solidFill>
                <a:schemeClr val="tx1"/>
              </a:solidFill>
              <a:prstDash val="sysDot"/>
              <a:round/>
              <a:headEnd/>
              <a:tailEnd/>
            </a:ln>
            <a:effectLst/>
          </p:spPr>
          <p:txBody>
            <a:bodyPr wrap="none" anchor="ctr"/>
            <a:lstStyle/>
            <a:p>
              <a:pPr>
                <a:defRPr/>
              </a:pPr>
              <a:endParaRPr lang="zh-CN" altLang="en-US"/>
            </a:p>
          </p:txBody>
        </p:sp>
        <p:sp>
          <p:nvSpPr>
            <p:cNvPr id="680015" name="Line 79"/>
            <p:cNvSpPr>
              <a:spLocks noChangeShapeType="1"/>
            </p:cNvSpPr>
            <p:nvPr/>
          </p:nvSpPr>
          <p:spPr bwMode="auto">
            <a:xfrm flipH="1">
              <a:off x="1344" y="2303"/>
              <a:ext cx="960" cy="720"/>
            </a:xfrm>
            <a:prstGeom prst="line">
              <a:avLst/>
            </a:prstGeom>
            <a:noFill/>
            <a:ln w="12700">
              <a:solidFill>
                <a:schemeClr val="tx1"/>
              </a:solidFill>
              <a:prstDash val="sysDot"/>
              <a:round/>
              <a:headEnd/>
              <a:tailEnd type="triangle" w="med" len="med"/>
            </a:ln>
            <a:effectLst/>
          </p:spPr>
          <p:txBody>
            <a:bodyPr wrap="none" anchor="ctr"/>
            <a:lstStyle/>
            <a:p>
              <a:pPr>
                <a:defRPr/>
              </a:pPr>
              <a:endParaRPr lang="zh-CN" altLang="en-US"/>
            </a:p>
          </p:txBody>
        </p:sp>
        <p:sp>
          <p:nvSpPr>
            <p:cNvPr id="680016" name="Line 80"/>
            <p:cNvSpPr>
              <a:spLocks noChangeShapeType="1"/>
            </p:cNvSpPr>
            <p:nvPr/>
          </p:nvSpPr>
          <p:spPr bwMode="auto">
            <a:xfrm>
              <a:off x="4848" y="3839"/>
              <a:ext cx="1" cy="192"/>
            </a:xfrm>
            <a:prstGeom prst="line">
              <a:avLst/>
            </a:prstGeom>
            <a:noFill/>
            <a:ln w="12700">
              <a:solidFill>
                <a:schemeClr val="tx1"/>
              </a:solidFill>
              <a:prstDash val="sysDot"/>
              <a:round/>
              <a:headEnd/>
              <a:tailEnd/>
            </a:ln>
            <a:effectLst/>
          </p:spPr>
          <p:txBody>
            <a:bodyPr wrap="none" anchor="ctr"/>
            <a:lstStyle/>
            <a:p>
              <a:pPr>
                <a:defRPr/>
              </a:pPr>
              <a:endParaRPr lang="zh-CN" altLang="en-US"/>
            </a:p>
          </p:txBody>
        </p:sp>
        <p:sp>
          <p:nvSpPr>
            <p:cNvPr id="680017" name="Line 81"/>
            <p:cNvSpPr>
              <a:spLocks noChangeShapeType="1"/>
            </p:cNvSpPr>
            <p:nvPr/>
          </p:nvSpPr>
          <p:spPr bwMode="auto">
            <a:xfrm>
              <a:off x="2160" y="4031"/>
              <a:ext cx="2688" cy="1"/>
            </a:xfrm>
            <a:prstGeom prst="line">
              <a:avLst/>
            </a:prstGeom>
            <a:noFill/>
            <a:ln w="12700">
              <a:solidFill>
                <a:schemeClr val="tx1"/>
              </a:solidFill>
              <a:prstDash val="sysDot"/>
              <a:round/>
              <a:headEnd/>
              <a:tailEnd/>
            </a:ln>
            <a:effectLst/>
          </p:spPr>
          <p:txBody>
            <a:bodyPr wrap="none" anchor="ctr"/>
            <a:lstStyle/>
            <a:p>
              <a:pPr>
                <a:defRPr/>
              </a:pPr>
              <a:endParaRPr lang="zh-CN" altLang="en-US"/>
            </a:p>
          </p:txBody>
        </p:sp>
        <p:sp>
          <p:nvSpPr>
            <p:cNvPr id="680018" name="Line 82"/>
            <p:cNvSpPr>
              <a:spLocks noChangeShapeType="1"/>
            </p:cNvSpPr>
            <p:nvPr/>
          </p:nvSpPr>
          <p:spPr bwMode="auto">
            <a:xfrm flipH="1" flipV="1">
              <a:off x="1344" y="3311"/>
              <a:ext cx="816" cy="720"/>
            </a:xfrm>
            <a:prstGeom prst="line">
              <a:avLst/>
            </a:prstGeom>
            <a:noFill/>
            <a:ln w="12700">
              <a:solidFill>
                <a:schemeClr val="tx1"/>
              </a:solidFill>
              <a:prstDash val="sysDot"/>
              <a:round/>
              <a:headEnd/>
              <a:tailEnd type="triangle" w="med" len="med"/>
            </a:ln>
            <a:effectLst/>
          </p:spPr>
          <p:txBody>
            <a:bodyPr wrap="none" anchor="ctr"/>
            <a:lstStyle/>
            <a:p>
              <a:pPr>
                <a:defRPr/>
              </a:pPr>
              <a:endParaRPr lang="zh-CN" altLang="en-US"/>
            </a:p>
          </p:txBody>
        </p:sp>
        <p:sp>
          <p:nvSpPr>
            <p:cNvPr id="680019" name="Line 83"/>
            <p:cNvSpPr>
              <a:spLocks noChangeShapeType="1"/>
            </p:cNvSpPr>
            <p:nvPr/>
          </p:nvSpPr>
          <p:spPr bwMode="auto">
            <a:xfrm>
              <a:off x="5376" y="3167"/>
              <a:ext cx="144" cy="1"/>
            </a:xfrm>
            <a:prstGeom prst="line">
              <a:avLst/>
            </a:prstGeom>
            <a:noFill/>
            <a:ln w="12700">
              <a:solidFill>
                <a:schemeClr val="tx1"/>
              </a:solidFill>
              <a:prstDash val="sysDot"/>
              <a:round/>
              <a:headEnd/>
              <a:tailEnd/>
            </a:ln>
            <a:effectLst/>
          </p:spPr>
          <p:txBody>
            <a:bodyPr wrap="none" anchor="ctr"/>
            <a:lstStyle/>
            <a:p>
              <a:pPr>
                <a:defRPr/>
              </a:pPr>
              <a:endParaRPr lang="zh-CN" altLang="en-US"/>
            </a:p>
          </p:txBody>
        </p:sp>
        <p:sp>
          <p:nvSpPr>
            <p:cNvPr id="680020" name="Line 84"/>
            <p:cNvSpPr>
              <a:spLocks noChangeShapeType="1"/>
            </p:cNvSpPr>
            <p:nvPr/>
          </p:nvSpPr>
          <p:spPr bwMode="auto">
            <a:xfrm>
              <a:off x="5520" y="3167"/>
              <a:ext cx="1" cy="240"/>
            </a:xfrm>
            <a:prstGeom prst="line">
              <a:avLst/>
            </a:prstGeom>
            <a:noFill/>
            <a:ln w="12700">
              <a:solidFill>
                <a:schemeClr val="tx1"/>
              </a:solidFill>
              <a:prstDash val="sysDot"/>
              <a:round/>
              <a:headEnd/>
              <a:tailEnd/>
            </a:ln>
            <a:effectLst/>
          </p:spPr>
          <p:txBody>
            <a:bodyPr wrap="none" anchor="ctr"/>
            <a:lstStyle/>
            <a:p>
              <a:pPr>
                <a:defRPr/>
              </a:pPr>
              <a:endParaRPr lang="zh-CN" altLang="en-US"/>
            </a:p>
          </p:txBody>
        </p:sp>
        <p:sp>
          <p:nvSpPr>
            <p:cNvPr id="680021" name="Line 85"/>
            <p:cNvSpPr>
              <a:spLocks noChangeShapeType="1"/>
            </p:cNvSpPr>
            <p:nvPr/>
          </p:nvSpPr>
          <p:spPr bwMode="auto">
            <a:xfrm>
              <a:off x="2160" y="3407"/>
              <a:ext cx="3360" cy="1"/>
            </a:xfrm>
            <a:prstGeom prst="line">
              <a:avLst/>
            </a:prstGeom>
            <a:noFill/>
            <a:ln w="12700">
              <a:solidFill>
                <a:schemeClr val="tx1"/>
              </a:solidFill>
              <a:prstDash val="sysDot"/>
              <a:round/>
              <a:headEnd/>
              <a:tailEnd/>
            </a:ln>
            <a:effectLst/>
          </p:spPr>
          <p:txBody>
            <a:bodyPr wrap="none" anchor="ctr"/>
            <a:lstStyle/>
            <a:p>
              <a:pPr>
                <a:defRPr/>
              </a:pPr>
              <a:endParaRPr lang="zh-CN" altLang="en-US"/>
            </a:p>
          </p:txBody>
        </p:sp>
        <p:sp>
          <p:nvSpPr>
            <p:cNvPr id="680022" name="Line 86"/>
            <p:cNvSpPr>
              <a:spLocks noChangeShapeType="1"/>
            </p:cNvSpPr>
            <p:nvPr/>
          </p:nvSpPr>
          <p:spPr bwMode="auto">
            <a:xfrm flipH="1" flipV="1">
              <a:off x="1824" y="3215"/>
              <a:ext cx="336" cy="192"/>
            </a:xfrm>
            <a:prstGeom prst="line">
              <a:avLst/>
            </a:prstGeom>
            <a:noFill/>
            <a:ln w="12700">
              <a:solidFill>
                <a:schemeClr val="tx1"/>
              </a:solidFill>
              <a:prstDash val="sysDot"/>
              <a:round/>
              <a:headEnd/>
              <a:tailEnd type="triangle" w="med" len="med"/>
            </a:ln>
            <a:effectLst/>
          </p:spPr>
          <p:txBody>
            <a:bodyPr wrap="none" anchor="ctr"/>
            <a:lstStyle/>
            <a:p>
              <a:pPr>
                <a:defRPr/>
              </a:pPr>
              <a:endParaRPr lang="zh-CN" altLang="en-US"/>
            </a:p>
          </p:txBody>
        </p:sp>
      </p:grpSp>
    </p:spTree>
  </p:cSld>
  <p:clrMapOvr>
    <a:masterClrMapping/>
  </p:clrMapOvr>
  <p:transition>
    <p:randomBar dir="vert"/>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7" name="Rectangle 3"/>
          <p:cNvSpPr>
            <a:spLocks noChangeArrowheads="1"/>
          </p:cNvSpPr>
          <p:nvPr/>
        </p:nvSpPr>
        <p:spPr bwMode="auto">
          <a:xfrm>
            <a:off x="142844" y="1484313"/>
            <a:ext cx="8820150" cy="2952750"/>
          </a:xfrm>
          <a:prstGeom prst="rect">
            <a:avLst/>
          </a:prstGeom>
          <a:noFill/>
          <a:ln w="12700">
            <a:noFill/>
            <a:miter lim="800000"/>
            <a:headEnd/>
            <a:tailEnd/>
          </a:ln>
          <a:effectLst/>
        </p:spPr>
        <p:txBody>
          <a:bodyPr lIns="90488" tIns="44450" rIns="90488" bIns="44450"/>
          <a:lstStyle/>
          <a:p>
            <a:pPr marL="342900" indent="-342900">
              <a:lnSpc>
                <a:spcPct val="150000"/>
              </a:lnSpc>
              <a:spcBef>
                <a:spcPct val="20000"/>
              </a:spcBef>
              <a:spcAft>
                <a:spcPct val="0"/>
              </a:spcAft>
              <a:buClr>
                <a:schemeClr val="tx1"/>
              </a:buClr>
              <a:buFont typeface="Monotype Sorts" pitchFamily="2" charset="2"/>
              <a:buNone/>
              <a:defRPr/>
            </a:pPr>
            <a:r>
              <a:rPr kumimoji="1" lang="en-US" altLang="zh-CN" sz="2800" b="1" dirty="0">
                <a:solidFill>
                  <a:schemeClr val="bg2"/>
                </a:solidFill>
                <a:effectLst>
                  <a:outerShdw blurRad="38100" dist="38100" dir="2700000" algn="tl">
                    <a:srgbClr val="C0C0C0"/>
                  </a:outerShdw>
                </a:effectLst>
                <a:latin typeface="宋体" pitchFamily="2" charset="-122"/>
              </a:rPr>
              <a:t>Theo Mandel </a:t>
            </a:r>
            <a:r>
              <a:rPr kumimoji="1" lang="zh-CN" altLang="en-US" sz="2800" b="1" dirty="0">
                <a:solidFill>
                  <a:schemeClr val="bg2"/>
                </a:solidFill>
                <a:effectLst>
                  <a:outerShdw blurRad="38100" dist="38100" dir="2700000" algn="tl">
                    <a:srgbClr val="C0C0C0"/>
                  </a:outerShdw>
                </a:effectLst>
                <a:latin typeface="宋体" pitchFamily="2" charset="-122"/>
              </a:rPr>
              <a:t>提出著名的界面设计三条</a:t>
            </a:r>
            <a:r>
              <a:rPr kumimoji="1" lang="zh-CN" altLang="en-US" sz="2800" b="1" dirty="0">
                <a:solidFill>
                  <a:schemeClr val="bg2"/>
                </a:solidFill>
                <a:effectLst>
                  <a:outerShdw blurRad="38100" dist="38100" dir="2700000" algn="tl">
                    <a:srgbClr val="C0C0C0"/>
                  </a:outerShdw>
                </a:effectLst>
                <a:latin typeface="Arial"/>
              </a:rPr>
              <a:t>“</a:t>
            </a:r>
            <a:r>
              <a:rPr kumimoji="1" lang="zh-CN" altLang="en-US" sz="2800" b="1" dirty="0">
                <a:solidFill>
                  <a:schemeClr val="bg2"/>
                </a:solidFill>
                <a:effectLst>
                  <a:outerShdw blurRad="38100" dist="38100" dir="2700000" algn="tl">
                    <a:srgbClr val="C0C0C0"/>
                  </a:outerShdw>
                </a:effectLst>
                <a:latin typeface="宋体" pitchFamily="2" charset="-122"/>
              </a:rPr>
              <a:t>黄金规则</a:t>
            </a:r>
            <a:r>
              <a:rPr kumimoji="1" lang="zh-CN" altLang="en-US" sz="2800" b="1" dirty="0">
                <a:solidFill>
                  <a:schemeClr val="bg2"/>
                </a:solidFill>
                <a:effectLst>
                  <a:outerShdw blurRad="38100" dist="38100" dir="2700000" algn="tl">
                    <a:srgbClr val="C0C0C0"/>
                  </a:outerShdw>
                </a:effectLst>
                <a:latin typeface="Arial"/>
              </a:rPr>
              <a:t>”</a:t>
            </a:r>
            <a:r>
              <a:rPr kumimoji="1" lang="zh-CN" altLang="en-US" sz="2800" b="1" dirty="0">
                <a:solidFill>
                  <a:schemeClr val="bg2"/>
                </a:solidFill>
                <a:effectLst>
                  <a:outerShdw blurRad="38100" dist="38100" dir="2700000" algn="tl">
                    <a:srgbClr val="C0C0C0"/>
                  </a:outerShdw>
                </a:effectLst>
                <a:latin typeface="宋体" pitchFamily="2" charset="-122"/>
              </a:rPr>
              <a:t>：</a:t>
            </a:r>
          </a:p>
          <a:p>
            <a:pPr marL="342900" indent="-342900">
              <a:lnSpc>
                <a:spcPct val="150000"/>
              </a:lnSpc>
              <a:spcBef>
                <a:spcPct val="20000"/>
              </a:spcBef>
              <a:spcAft>
                <a:spcPct val="0"/>
              </a:spcAft>
              <a:buClr>
                <a:schemeClr val="tx1"/>
              </a:buClr>
              <a:buFont typeface="Monotype Sorts" pitchFamily="2" charset="2"/>
              <a:buChar char="n"/>
              <a:defRPr/>
            </a:pPr>
            <a:r>
              <a:rPr kumimoji="1" lang="zh-CN" altLang="en-US" sz="2800" b="1" dirty="0">
                <a:solidFill>
                  <a:schemeClr val="tx1"/>
                </a:solidFill>
                <a:effectLst>
                  <a:outerShdw blurRad="38100" dist="38100" dir="2700000" algn="tl">
                    <a:srgbClr val="C0C0C0"/>
                  </a:outerShdw>
                </a:effectLst>
                <a:latin typeface="宋体" pitchFamily="2" charset="-122"/>
              </a:rPr>
              <a:t>置用户于控制之下；</a:t>
            </a:r>
          </a:p>
          <a:p>
            <a:pPr marL="342900" indent="-342900">
              <a:lnSpc>
                <a:spcPct val="150000"/>
              </a:lnSpc>
              <a:spcBef>
                <a:spcPct val="20000"/>
              </a:spcBef>
              <a:spcAft>
                <a:spcPct val="0"/>
              </a:spcAft>
              <a:buClr>
                <a:schemeClr val="tx1"/>
              </a:buClr>
              <a:buFont typeface="Monotype Sorts" pitchFamily="2" charset="2"/>
              <a:buChar char="n"/>
              <a:defRPr/>
            </a:pPr>
            <a:r>
              <a:rPr kumimoji="1" lang="zh-CN" altLang="en-US" sz="2800" b="1" dirty="0">
                <a:solidFill>
                  <a:schemeClr val="tx1"/>
                </a:solidFill>
                <a:effectLst>
                  <a:outerShdw blurRad="38100" dist="38100" dir="2700000" algn="tl">
                    <a:srgbClr val="C0C0C0"/>
                  </a:outerShdw>
                </a:effectLst>
                <a:latin typeface="宋体" pitchFamily="2" charset="-122"/>
              </a:rPr>
              <a:t>减少用户的记忆负担；</a:t>
            </a:r>
          </a:p>
          <a:p>
            <a:pPr marL="342900" indent="-342900">
              <a:lnSpc>
                <a:spcPct val="150000"/>
              </a:lnSpc>
              <a:spcBef>
                <a:spcPct val="20000"/>
              </a:spcBef>
              <a:spcAft>
                <a:spcPct val="0"/>
              </a:spcAft>
              <a:buClr>
                <a:schemeClr val="tx1"/>
              </a:buClr>
              <a:buFont typeface="Monotype Sorts" pitchFamily="2" charset="2"/>
              <a:buChar char="n"/>
              <a:defRPr/>
            </a:pPr>
            <a:r>
              <a:rPr kumimoji="1" lang="zh-CN" altLang="en-US" sz="2800" b="1" dirty="0">
                <a:solidFill>
                  <a:schemeClr val="tx1"/>
                </a:solidFill>
                <a:effectLst>
                  <a:outerShdw blurRad="38100" dist="38100" dir="2700000" algn="tl">
                    <a:srgbClr val="C0C0C0"/>
                  </a:outerShdw>
                </a:effectLst>
                <a:latin typeface="宋体" pitchFamily="2" charset="-122"/>
              </a:rPr>
              <a:t>保持界面一致；</a:t>
            </a:r>
          </a:p>
        </p:txBody>
      </p:sp>
      <p:sp>
        <p:nvSpPr>
          <p:cNvPr id="681988" name="Rectangle 4"/>
          <p:cNvSpPr>
            <a:spLocks noChangeArrowheads="1"/>
          </p:cNvSpPr>
          <p:nvPr/>
        </p:nvSpPr>
        <p:spPr bwMode="auto">
          <a:xfrm>
            <a:off x="2124075" y="549275"/>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界面设计</a:t>
            </a:r>
          </a:p>
        </p:txBody>
      </p:sp>
      <p:sp>
        <p:nvSpPr>
          <p:cNvPr id="681989" name="Text Box 5"/>
          <p:cNvSpPr txBox="1">
            <a:spLocks noChangeArrowheads="1"/>
          </p:cNvSpPr>
          <p:nvPr/>
        </p:nvSpPr>
        <p:spPr bwMode="auto">
          <a:xfrm>
            <a:off x="755650" y="5300663"/>
            <a:ext cx="7173913" cy="438150"/>
          </a:xfrm>
          <a:prstGeom prst="rect">
            <a:avLst/>
          </a:prstGeom>
          <a:noFill/>
          <a:ln w="9525">
            <a:noFill/>
            <a:miter lim="800000"/>
            <a:headEnd type="none" w="sm" len="sm"/>
            <a:tailEnd type="none" w="sm" len="sm"/>
          </a:ln>
          <a:effectLst/>
        </p:spPr>
        <p:txBody>
          <a:bodyPr wrap="none" lIns="0" tIns="0" rIns="0" bIns="0">
            <a:spAutoFit/>
          </a:bodyPr>
          <a:lstStyle/>
          <a:p>
            <a:pPr marL="419100" indent="-419100" defTabSz="350838">
              <a:buFont typeface="Wingdings" pitchFamily="2" charset="2"/>
              <a:buNone/>
              <a:tabLst>
                <a:tab pos="1277938" algn="l"/>
              </a:tabLst>
              <a:defRPr/>
            </a:pPr>
            <a:r>
              <a:rPr lang="en-US" altLang="zh-CN" sz="3200" b="1">
                <a:solidFill>
                  <a:schemeClr val="tx2"/>
                </a:solidFill>
                <a:effectLst>
                  <a:outerShdw blurRad="38100" dist="38100" dir="2700000" algn="tl">
                    <a:srgbClr val="C0C0C0"/>
                  </a:outerShdw>
                </a:effectLst>
              </a:rPr>
              <a:t>KISS</a:t>
            </a:r>
            <a:r>
              <a:rPr lang="zh-CN" altLang="en-US" sz="3200" b="1">
                <a:solidFill>
                  <a:schemeClr val="tx2"/>
                </a:solidFill>
                <a:effectLst>
                  <a:outerShdw blurRad="38100" dist="38100" dir="2700000" algn="tl">
                    <a:srgbClr val="C0C0C0"/>
                  </a:outerShdw>
                </a:effectLst>
              </a:rPr>
              <a:t>准则：</a:t>
            </a:r>
            <a:r>
              <a:rPr lang="en-US" altLang="zh-CN" sz="3200" b="1">
                <a:solidFill>
                  <a:schemeClr val="tx1"/>
                </a:solidFill>
                <a:effectLst>
                  <a:outerShdw blurRad="38100" dist="38100" dir="2700000" algn="tl">
                    <a:srgbClr val="C0C0C0"/>
                  </a:outerShdw>
                </a:effectLst>
              </a:rPr>
              <a:t>Keep it Simple and Stupid</a:t>
            </a:r>
          </a:p>
        </p:txBody>
      </p:sp>
    </p:spTree>
  </p:cSld>
  <p:clrMapOvr>
    <a:masterClrMapping/>
  </p:clrMapOvr>
  <p:transition>
    <p:randomBar dir="vert"/>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20" name="Rectangle 4"/>
          <p:cNvSpPr>
            <a:spLocks noChangeArrowheads="1"/>
          </p:cNvSpPr>
          <p:nvPr/>
        </p:nvSpPr>
        <p:spPr bwMode="auto">
          <a:xfrm>
            <a:off x="2124075" y="549275"/>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软件设计评审</a:t>
            </a:r>
          </a:p>
        </p:txBody>
      </p:sp>
      <p:sp>
        <p:nvSpPr>
          <p:cNvPr id="623621" name="Rectangle 5"/>
          <p:cNvSpPr>
            <a:spLocks noChangeArrowheads="1"/>
          </p:cNvSpPr>
          <p:nvPr/>
        </p:nvSpPr>
        <p:spPr bwMode="auto">
          <a:xfrm>
            <a:off x="468313" y="1517650"/>
            <a:ext cx="8280400" cy="4600575"/>
          </a:xfrm>
          <a:prstGeom prst="rect">
            <a:avLst/>
          </a:prstGeom>
          <a:noFill/>
          <a:ln w="9525">
            <a:noFill/>
            <a:miter lim="800000"/>
            <a:headEnd type="none" w="sm" len="sm"/>
            <a:tailEnd type="none" w="sm" len="sm"/>
          </a:ln>
          <a:effectLst/>
        </p:spPr>
        <p:txBody>
          <a:bodyPr lIns="0" tIns="0" rIns="0" bIns="0" anchor="ctr">
            <a:spAutoFit/>
          </a:bodyPr>
          <a:lstStyle/>
          <a:p>
            <a:pPr eaLnBrk="1" hangingPunct="1">
              <a:lnSpc>
                <a:spcPct val="150000"/>
              </a:lnSpc>
              <a:spcAft>
                <a:spcPct val="0"/>
              </a:spcAft>
              <a:buClrTx/>
              <a:buSzTx/>
              <a:buFontTx/>
              <a:buNone/>
              <a:defRPr/>
            </a:pPr>
            <a:r>
              <a:rPr kumimoji="1" lang="en-US" altLang="zh-CN" sz="2400" b="1">
                <a:effectLst>
                  <a:outerShdw blurRad="38100" dist="38100" dir="2700000" algn="tl">
                    <a:srgbClr val="C0C0C0"/>
                  </a:outerShdw>
                </a:effectLst>
              </a:rPr>
              <a:t>       </a:t>
            </a:r>
            <a:r>
              <a:rPr kumimoji="1" lang="zh-CN" altLang="en-US" sz="2400" b="1">
                <a:effectLst>
                  <a:outerShdw blurRad="38100" dist="38100" dir="2700000" algn="tl">
                    <a:srgbClr val="C0C0C0"/>
                  </a:outerShdw>
                </a:effectLst>
              </a:rPr>
              <a:t>在软件设计完成之前，必须编写软件设计规格说明、数据设计说明和接口设计说明，并确定软件界面设计方案，并按照评审标准对软件设计过程和说明书进行评审，目的是发现并消除其中存在的遗漏、错误和不足，使得说明书符合标注及规范的要求。</a:t>
            </a:r>
          </a:p>
          <a:p>
            <a:pPr eaLnBrk="1" hangingPunct="1">
              <a:spcAft>
                <a:spcPct val="0"/>
              </a:spcAft>
              <a:buClrTx/>
              <a:buSzTx/>
              <a:buFontTx/>
              <a:buNone/>
              <a:defRPr/>
            </a:pPr>
            <a:endParaRPr kumimoji="1" lang="zh-CN" altLang="en-US" sz="2400" b="1">
              <a:effectLst>
                <a:outerShdw blurRad="38100" dist="38100" dir="2700000" algn="tl">
                  <a:srgbClr val="C0C0C0"/>
                </a:outerShdw>
              </a:effectLst>
            </a:endParaRPr>
          </a:p>
          <a:p>
            <a:pPr eaLnBrk="1" hangingPunct="1">
              <a:lnSpc>
                <a:spcPct val="140000"/>
              </a:lnSpc>
              <a:spcAft>
                <a:spcPct val="0"/>
              </a:spcAft>
              <a:buClrTx/>
              <a:buSzTx/>
              <a:buFontTx/>
              <a:buNone/>
              <a:defRPr/>
            </a:pPr>
            <a:r>
              <a:rPr kumimoji="1" lang="zh-CN" altLang="en-US" sz="2400" b="1">
                <a:effectLst>
                  <a:outerShdw blurRad="38100" dist="38100" dir="2700000" algn="tl">
                    <a:srgbClr val="C0C0C0"/>
                  </a:outerShdw>
                </a:effectLst>
              </a:rPr>
              <a:t>        通过了评审的软件设计规格说明、数据设计说明、接口设计和界面设计方案，就成为基线配置项，纳入项目管理的过程。 </a:t>
            </a:r>
          </a:p>
        </p:txBody>
      </p:sp>
    </p:spTree>
  </p:cSld>
  <p:clrMapOvr>
    <a:masterClrMapping/>
  </p:clrMapOvr>
  <p:transition>
    <p:randomBar dir="vert"/>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6" name="Rectangle 4"/>
          <p:cNvSpPr>
            <a:spLocks noChangeArrowheads="1"/>
          </p:cNvSpPr>
          <p:nvPr/>
        </p:nvSpPr>
        <p:spPr bwMode="auto">
          <a:xfrm>
            <a:off x="2124075" y="549275"/>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软件设计评审</a:t>
            </a:r>
          </a:p>
        </p:txBody>
      </p:sp>
      <p:sp>
        <p:nvSpPr>
          <p:cNvPr id="627719" name="Text Box 7"/>
          <p:cNvSpPr txBox="1">
            <a:spLocks noChangeArrowheads="1"/>
          </p:cNvSpPr>
          <p:nvPr/>
        </p:nvSpPr>
        <p:spPr bwMode="auto">
          <a:xfrm>
            <a:off x="395288" y="1844675"/>
            <a:ext cx="2592387" cy="457200"/>
          </a:xfrm>
          <a:prstGeom prst="rect">
            <a:avLst/>
          </a:prstGeom>
          <a:noFill/>
          <a:ln w="12700">
            <a:noFill/>
            <a:miter lim="800000"/>
            <a:headEnd/>
            <a:tailEnd/>
          </a:ln>
          <a:effectLst/>
        </p:spPr>
        <p:txBody>
          <a:bodyPr lIns="0" rIns="0">
            <a:spAutoFit/>
          </a:bodyPr>
          <a:lstStyle/>
          <a:p>
            <a:pPr>
              <a:lnSpc>
                <a:spcPct val="100000"/>
              </a:lnSpc>
              <a:spcBef>
                <a:spcPct val="30000"/>
              </a:spcBef>
              <a:spcAft>
                <a:spcPct val="0"/>
              </a:spcAft>
              <a:buClrTx/>
              <a:buSzTx/>
              <a:buFontTx/>
              <a:buNone/>
              <a:defRPr/>
            </a:pPr>
            <a:r>
              <a:rPr kumimoji="1" lang="zh-CN" altLang="en-US" sz="2400" b="1">
                <a:effectLst>
                  <a:outerShdw blurRad="38100" dist="38100" dir="2700000" algn="tl">
                    <a:srgbClr val="C0C0C0"/>
                  </a:outerShdw>
                </a:effectLst>
              </a:rPr>
              <a:t>软件设计评审标准</a:t>
            </a:r>
            <a:endParaRPr kumimoji="1" lang="zh-CN" altLang="en-US" sz="2400">
              <a:effectLst>
                <a:outerShdw blurRad="38100" dist="38100" dir="2700000" algn="tl">
                  <a:srgbClr val="C0C0C0"/>
                </a:outerShdw>
              </a:effectLst>
            </a:endParaRPr>
          </a:p>
        </p:txBody>
      </p:sp>
      <p:sp>
        <p:nvSpPr>
          <p:cNvPr id="627720" name="Text Box 8"/>
          <p:cNvSpPr txBox="1">
            <a:spLocks noChangeArrowheads="1"/>
          </p:cNvSpPr>
          <p:nvPr/>
        </p:nvSpPr>
        <p:spPr bwMode="auto">
          <a:xfrm>
            <a:off x="1403350" y="3068638"/>
            <a:ext cx="5581650" cy="2012859"/>
          </a:xfrm>
          <a:prstGeom prst="rect">
            <a:avLst/>
          </a:prstGeom>
          <a:noFill/>
          <a:ln w="9525">
            <a:noFill/>
            <a:miter lim="800000"/>
            <a:headEnd/>
            <a:tailEnd/>
          </a:ln>
          <a:effectLst/>
        </p:spPr>
        <p:txBody>
          <a:bodyPr>
            <a:spAutoFit/>
          </a:bodyPr>
          <a:lstStyle/>
          <a:p>
            <a:pPr>
              <a:lnSpc>
                <a:spcPct val="140000"/>
              </a:lnSpc>
              <a:buFont typeface="Wingdings" pitchFamily="2" charset="2"/>
              <a:buChar char="Ø"/>
              <a:defRPr/>
            </a:pPr>
            <a:r>
              <a:rPr kumimoji="1" lang="zh-CN" altLang="en-US" sz="2400" b="1" dirty="0" smtClean="0">
                <a:effectLst>
                  <a:outerShdw blurRad="38100" dist="38100" dir="2700000" algn="tl">
                    <a:srgbClr val="C0C0C0"/>
                  </a:outerShdw>
                </a:effectLst>
              </a:rPr>
              <a:t> 与</a:t>
            </a:r>
            <a:r>
              <a:rPr kumimoji="1" lang="zh-CN" altLang="en-US" sz="2400" b="1" dirty="0">
                <a:effectLst>
                  <a:outerShdw blurRad="38100" dist="38100" dir="2700000" algn="tl">
                    <a:srgbClr val="C0C0C0"/>
                  </a:outerShdw>
                </a:effectLst>
              </a:rPr>
              <a:t>软件需求规格说明书的契合度</a:t>
            </a:r>
          </a:p>
          <a:p>
            <a:pPr>
              <a:lnSpc>
                <a:spcPct val="140000"/>
              </a:lnSpc>
              <a:buFont typeface="Wingdings" pitchFamily="2" charset="2"/>
              <a:buChar char="Ø"/>
              <a:defRPr/>
            </a:pPr>
            <a:r>
              <a:rPr kumimoji="1" lang="zh-CN" altLang="en-US" sz="2400" b="1" dirty="0" smtClean="0">
                <a:effectLst>
                  <a:outerShdw blurRad="38100" dist="38100" dir="2700000" algn="tl">
                    <a:srgbClr val="C0C0C0"/>
                  </a:outerShdw>
                </a:effectLst>
              </a:rPr>
              <a:t> 对</a:t>
            </a:r>
            <a:r>
              <a:rPr kumimoji="1" lang="zh-CN" altLang="en-US" sz="2400" b="1" dirty="0">
                <a:effectLst>
                  <a:outerShdw blurRad="38100" dist="38100" dir="2700000" algn="tl">
                    <a:srgbClr val="C0C0C0"/>
                  </a:outerShdw>
                </a:effectLst>
              </a:rPr>
              <a:t>软件设计规格说明文档评审的标准</a:t>
            </a:r>
          </a:p>
          <a:p>
            <a:pPr>
              <a:lnSpc>
                <a:spcPct val="140000"/>
              </a:lnSpc>
              <a:buFont typeface="Wingdings" pitchFamily="2" charset="2"/>
              <a:buChar char="Ø"/>
              <a:defRPr/>
            </a:pPr>
            <a:r>
              <a:rPr kumimoji="1" lang="zh-CN" altLang="en-US" sz="2400" b="1" dirty="0" smtClean="0">
                <a:effectLst>
                  <a:outerShdw blurRad="38100" dist="38100" dir="2700000" algn="tl">
                    <a:srgbClr val="C0C0C0"/>
                  </a:outerShdw>
                </a:effectLst>
              </a:rPr>
              <a:t> 对</a:t>
            </a:r>
            <a:r>
              <a:rPr kumimoji="1" lang="zh-CN" altLang="en-US" sz="2400" b="1" dirty="0">
                <a:effectLst>
                  <a:outerShdw blurRad="38100" dist="38100" dir="2700000" algn="tl">
                    <a:srgbClr val="C0C0C0"/>
                  </a:outerShdw>
                </a:effectLst>
              </a:rPr>
              <a:t>整个软件设计合理性的评审标准</a:t>
            </a:r>
            <a:endParaRPr kumimoji="1" lang="zh-CN" altLang="en-US" sz="2400" dirty="0">
              <a:effectLst>
                <a:outerShdw blurRad="38100" dist="38100" dir="2700000" algn="tl">
                  <a:srgbClr val="C0C0C0"/>
                </a:outerShdw>
              </a:effectLst>
            </a:endParaRPr>
          </a:p>
        </p:txBody>
      </p:sp>
    </p:spTree>
  </p:cSld>
  <p:clrMapOvr>
    <a:masterClrMapping/>
  </p:clrMapOvr>
  <p:transition>
    <p:randomBar dir="vert"/>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90" name="Rectangle 6"/>
          <p:cNvSpPr>
            <a:spLocks noGrp="1" noChangeArrowheads="1"/>
          </p:cNvSpPr>
          <p:nvPr>
            <p:ph type="title"/>
          </p:nvPr>
        </p:nvSpPr>
        <p:spPr>
          <a:xfrm>
            <a:off x="381000" y="457200"/>
            <a:ext cx="8763000" cy="609600"/>
          </a:xfrm>
        </p:spPr>
        <p:txBody>
          <a:bodyPr/>
          <a:lstStyle/>
          <a:p>
            <a:pPr>
              <a:defRPr/>
            </a:pPr>
            <a:r>
              <a:rPr lang="zh-CN" altLang="en-US" sz="4400" smtClean="0">
                <a:solidFill>
                  <a:srgbClr val="FF0000"/>
                </a:solidFill>
                <a:effectLst>
                  <a:outerShdw blurRad="38100" dist="38100" dir="2700000" algn="tl">
                    <a:srgbClr val="C0C0C0"/>
                  </a:outerShdw>
                </a:effectLst>
                <a:latin typeface="隶书" pitchFamily="49" charset="-122"/>
                <a:ea typeface="隶书" pitchFamily="49" charset="-122"/>
              </a:rPr>
              <a:t>第</a:t>
            </a:r>
            <a:r>
              <a:rPr lang="en-US" altLang="zh-CN" sz="4400" smtClean="0">
                <a:solidFill>
                  <a:srgbClr val="FF0000"/>
                </a:solidFill>
                <a:effectLst>
                  <a:outerShdw blurRad="38100" dist="38100" dir="2700000" algn="tl">
                    <a:srgbClr val="C0C0C0"/>
                  </a:outerShdw>
                </a:effectLst>
                <a:latin typeface="隶书" pitchFamily="49" charset="-122"/>
                <a:ea typeface="隶书" pitchFamily="49" charset="-122"/>
              </a:rPr>
              <a:t>3</a:t>
            </a:r>
            <a:r>
              <a:rPr lang="zh-CN" altLang="en-US" sz="4400" smtClean="0">
                <a:solidFill>
                  <a:srgbClr val="FF0000"/>
                </a:solidFill>
                <a:effectLst>
                  <a:outerShdw blurRad="38100" dist="38100" dir="2700000" algn="tl">
                    <a:srgbClr val="C0C0C0"/>
                  </a:outerShdw>
                </a:effectLst>
                <a:latin typeface="隶书" pitchFamily="49" charset="-122"/>
                <a:ea typeface="隶书" pitchFamily="49" charset="-122"/>
              </a:rPr>
              <a:t>章 软件设计 小结</a:t>
            </a:r>
          </a:p>
        </p:txBody>
      </p:sp>
      <p:sp>
        <p:nvSpPr>
          <p:cNvPr id="374796" name="Rectangle 12"/>
          <p:cNvSpPr>
            <a:spLocks noChangeArrowheads="1"/>
          </p:cNvSpPr>
          <p:nvPr/>
        </p:nvSpPr>
        <p:spPr bwMode="auto">
          <a:xfrm>
            <a:off x="1619250" y="1557338"/>
            <a:ext cx="5843588" cy="4751387"/>
          </a:xfrm>
          <a:prstGeom prst="rect">
            <a:avLst/>
          </a:prstGeom>
          <a:noFill/>
          <a:ln w="9525">
            <a:noFill/>
            <a:miter lim="800000"/>
            <a:headEnd/>
            <a:tailEnd/>
          </a:ln>
          <a:effectLst/>
        </p:spPr>
        <p:txBody>
          <a:bodyPr lIns="0" tIns="0" rIns="0" bIns="0"/>
          <a:lstStyle/>
          <a:p>
            <a:pPr marL="284163" indent="-284163" defTabSz="346075">
              <a:lnSpc>
                <a:spcPct val="100000"/>
              </a:lnSpc>
              <a:buClr>
                <a:srgbClr val="A31221"/>
              </a:buClr>
              <a:buFont typeface="Wingdings" pitchFamily="2" charset="2"/>
              <a:buChar char="v"/>
              <a:tabLst>
                <a:tab pos="1260475" algn="l"/>
              </a:tabLst>
              <a:defRPr/>
            </a:pPr>
            <a:r>
              <a:rPr lang="en-US" altLang="zh-CN" sz="3600" b="1">
                <a:effectLst>
                  <a:outerShdw blurRad="38100" dist="38100" dir="2700000" algn="tl">
                    <a:srgbClr val="C0C0C0"/>
                  </a:outerShdw>
                </a:effectLst>
                <a:latin typeface="宋体" pitchFamily="2" charset="-122"/>
              </a:rPr>
              <a:t> </a:t>
            </a:r>
            <a:r>
              <a:rPr lang="zh-CN" altLang="en-US" sz="3600" b="1">
                <a:effectLst>
                  <a:outerShdw blurRad="38100" dist="38100" dir="2700000" algn="tl">
                    <a:srgbClr val="C0C0C0"/>
                  </a:outerShdw>
                </a:effectLst>
                <a:latin typeface="宋体" pitchFamily="2" charset="-122"/>
              </a:rPr>
              <a:t>软件设计概述</a:t>
            </a:r>
          </a:p>
          <a:p>
            <a:pPr marL="284163" indent="-284163" defTabSz="346075">
              <a:lnSpc>
                <a:spcPct val="100000"/>
              </a:lnSpc>
              <a:buClr>
                <a:srgbClr val="A31221"/>
              </a:buClr>
              <a:buFont typeface="Wingdings" pitchFamily="2" charset="2"/>
              <a:buChar char="v"/>
              <a:tabLst>
                <a:tab pos="1260475" algn="l"/>
              </a:tabLst>
              <a:defRPr/>
            </a:pPr>
            <a:r>
              <a:rPr lang="zh-CN" altLang="en-US" sz="3600" b="1">
                <a:effectLst>
                  <a:outerShdw blurRad="38100" dist="38100" dir="2700000" algn="tl">
                    <a:srgbClr val="C0C0C0"/>
                  </a:outerShdw>
                </a:effectLst>
                <a:latin typeface="宋体" pitchFamily="2" charset="-122"/>
              </a:rPr>
              <a:t> 软件体系结构设计</a:t>
            </a:r>
          </a:p>
          <a:p>
            <a:pPr marL="284163" indent="-284163" defTabSz="346075">
              <a:lnSpc>
                <a:spcPct val="100000"/>
              </a:lnSpc>
              <a:buClr>
                <a:srgbClr val="A31221"/>
              </a:buClr>
              <a:buFont typeface="Wingdings" pitchFamily="2" charset="2"/>
              <a:buChar char="v"/>
              <a:tabLst>
                <a:tab pos="1260475" algn="l"/>
              </a:tabLst>
              <a:defRPr/>
            </a:pPr>
            <a:r>
              <a:rPr lang="zh-CN" altLang="en-US" sz="3600" b="1">
                <a:effectLst>
                  <a:outerShdw blurRad="38100" dist="38100" dir="2700000" algn="tl">
                    <a:srgbClr val="C0C0C0"/>
                  </a:outerShdw>
                </a:effectLst>
                <a:latin typeface="宋体" pitchFamily="2" charset="-122"/>
              </a:rPr>
              <a:t> 模块化设计</a:t>
            </a:r>
          </a:p>
          <a:p>
            <a:pPr marL="284163" indent="-284163" defTabSz="346075">
              <a:lnSpc>
                <a:spcPct val="100000"/>
              </a:lnSpc>
              <a:buClr>
                <a:srgbClr val="A31221"/>
              </a:buClr>
              <a:buFont typeface="Wingdings" pitchFamily="2" charset="2"/>
              <a:buChar char="v"/>
              <a:tabLst>
                <a:tab pos="1260475" algn="l"/>
              </a:tabLst>
              <a:defRPr/>
            </a:pPr>
            <a:r>
              <a:rPr lang="zh-CN" altLang="en-US" sz="3600" b="1">
                <a:effectLst>
                  <a:outerShdw blurRad="38100" dist="38100" dir="2700000" algn="tl">
                    <a:srgbClr val="C0C0C0"/>
                  </a:outerShdw>
                </a:effectLst>
                <a:latin typeface="宋体" pitchFamily="2" charset="-122"/>
              </a:rPr>
              <a:t> 数据库设计</a:t>
            </a:r>
          </a:p>
          <a:p>
            <a:pPr marL="284163" indent="-284163" defTabSz="346075">
              <a:lnSpc>
                <a:spcPct val="100000"/>
              </a:lnSpc>
              <a:buClr>
                <a:srgbClr val="A31221"/>
              </a:buClr>
              <a:buFont typeface="Wingdings" pitchFamily="2" charset="2"/>
              <a:buChar char="v"/>
              <a:tabLst>
                <a:tab pos="1260475" algn="l"/>
              </a:tabLst>
              <a:defRPr/>
            </a:pPr>
            <a:r>
              <a:rPr lang="zh-CN" altLang="en-US" sz="3600" b="1">
                <a:effectLst>
                  <a:outerShdw blurRad="38100" dist="38100" dir="2700000" algn="tl">
                    <a:srgbClr val="C0C0C0"/>
                  </a:outerShdw>
                </a:effectLst>
                <a:latin typeface="宋体" pitchFamily="2" charset="-122"/>
              </a:rPr>
              <a:t> 界面设计</a:t>
            </a:r>
          </a:p>
          <a:p>
            <a:pPr marL="284163" indent="-284163" defTabSz="346075">
              <a:lnSpc>
                <a:spcPct val="100000"/>
              </a:lnSpc>
              <a:buClr>
                <a:srgbClr val="A31221"/>
              </a:buClr>
              <a:buFont typeface="Wingdings" pitchFamily="2" charset="2"/>
              <a:buChar char="v"/>
              <a:tabLst>
                <a:tab pos="1260475" algn="l"/>
              </a:tabLst>
              <a:defRPr/>
            </a:pPr>
            <a:r>
              <a:rPr lang="zh-CN" altLang="en-US" sz="3600" b="1">
                <a:effectLst>
                  <a:outerShdw blurRad="38100" dist="38100" dir="2700000" algn="tl">
                    <a:srgbClr val="C0C0C0"/>
                  </a:outerShdw>
                </a:effectLst>
                <a:latin typeface="宋体" pitchFamily="2" charset="-122"/>
              </a:rPr>
              <a:t> 软件设计评审</a:t>
            </a:r>
          </a:p>
        </p:txBody>
      </p:sp>
    </p:spTree>
  </p:cSld>
  <p:clrMapOvr>
    <a:masterClrMapping/>
  </p:clrMapOvr>
  <p:transition>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323528" y="1340768"/>
            <a:ext cx="3240360" cy="590931"/>
          </a:xfrm>
          <a:prstGeom prst="rect">
            <a:avLst/>
          </a:prstGeom>
          <a:noFill/>
          <a:ln w="9525">
            <a:noFill/>
            <a:miter lim="800000"/>
            <a:headEnd/>
            <a:tailEnd/>
          </a:ln>
        </p:spPr>
        <p:txBody>
          <a:bodyPr wrap="square">
            <a:spAutoFit/>
          </a:bodyPr>
          <a:lstStyle/>
          <a:p>
            <a:pPr algn="just" eaLnBrk="1" hangingPunct="1">
              <a:lnSpc>
                <a:spcPct val="135000"/>
              </a:lnSpc>
              <a:spcAft>
                <a:spcPct val="0"/>
              </a:spcAft>
              <a:buClrTx/>
              <a:buSzTx/>
              <a:buFontTx/>
              <a:buNone/>
            </a:pPr>
            <a:r>
              <a:rPr kumimoji="1" lang="zh-CN" altLang="en-US" sz="2400" b="1" dirty="0" smtClean="0">
                <a:solidFill>
                  <a:schemeClr val="tx1"/>
                </a:solidFill>
                <a:latin typeface="Times New Roman" pitchFamily="18" charset="0"/>
                <a:ea typeface="楷体_GB2312" pitchFamily="49" charset="-122"/>
              </a:rPr>
              <a:t>从“建筑风格”谈起</a:t>
            </a:r>
            <a:endParaRPr kumimoji="1" lang="zh-CN" altLang="en-US" sz="2400" b="1" dirty="0">
              <a:solidFill>
                <a:schemeClr val="tx1"/>
              </a:solidFill>
              <a:latin typeface="Times New Roman" pitchFamily="18" charset="0"/>
              <a:ea typeface="楷体_GB2312" pitchFamily="49" charset="-122"/>
            </a:endParaRPr>
          </a:p>
        </p:txBody>
      </p:sp>
      <p:sp>
        <p:nvSpPr>
          <p:cNvPr id="4" name="Rectangle 10"/>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dirty="0">
                <a:solidFill>
                  <a:srgbClr val="FF0000"/>
                </a:solidFill>
                <a:effectLst>
                  <a:outerShdw blurRad="38100" dist="38100" dir="2700000" algn="tl">
                    <a:srgbClr val="C0C0C0"/>
                  </a:outerShdw>
                </a:effectLst>
                <a:latin typeface="隶书" pitchFamily="49" charset="-122"/>
                <a:ea typeface="隶书" pitchFamily="49" charset="-122"/>
              </a:rPr>
              <a:t>软件体系结构设计</a:t>
            </a:r>
          </a:p>
        </p:txBody>
      </p:sp>
      <p:pic>
        <p:nvPicPr>
          <p:cNvPr id="1026" name="Picture 2" descr="https://timgsa.baidu.com/timg?image&amp;quality=80&amp;size=b9999_10000&amp;sec=1573396445072&amp;di=eb5711cccd19bd3546e2fe663364f5bd&amp;imgtype=0&amp;src=http%3A%2F%2Fpic.baike.soso.com%2Fp%2F20130902%2F20130902102256-101355710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5" y="1964313"/>
            <a:ext cx="2592288" cy="4356386"/>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p:cNvPicPr>
            <a:picLocks noChangeAspect="1"/>
          </p:cNvPicPr>
          <p:nvPr/>
        </p:nvPicPr>
        <p:blipFill>
          <a:blip r:embed="rId3"/>
          <a:stretch>
            <a:fillRect/>
          </a:stretch>
        </p:blipFill>
        <p:spPr>
          <a:xfrm>
            <a:off x="3054135" y="1998227"/>
            <a:ext cx="2520280" cy="4356386"/>
          </a:xfrm>
          <a:prstGeom prst="rect">
            <a:avLst/>
          </a:prstGeom>
        </p:spPr>
      </p:pic>
      <p:pic>
        <p:nvPicPr>
          <p:cNvPr id="1028" name="Picture 4" descr="https://timgsa.baidu.com/timg?image&amp;quality=80&amp;size=b9999_10000&amp;sec=1573396748243&amp;di=501722e41540ef380cb77ae720128fc0&amp;imgtype=0&amp;src=http%3A%2F%2Fimg.juimg.com%2Ftuku%2Fyulantu%2F120427%2F111016-12042H22J05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0151" y="1998227"/>
            <a:ext cx="2880321" cy="4389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310795"/>
      </p:ext>
    </p:extLst>
  </p:cSld>
  <p:clrMapOvr>
    <a:masterClrMapping/>
  </p:clrMapOvr>
  <p:transition>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2" name="Text Box 4"/>
          <p:cNvSpPr txBox="1">
            <a:spLocks noChangeArrowheads="1"/>
          </p:cNvSpPr>
          <p:nvPr/>
        </p:nvSpPr>
        <p:spPr bwMode="auto">
          <a:xfrm>
            <a:off x="144632" y="1268760"/>
            <a:ext cx="8819856" cy="3305520"/>
          </a:xfrm>
          <a:prstGeom prst="rect">
            <a:avLst/>
          </a:prstGeom>
          <a:noFill/>
          <a:ln w="9525">
            <a:noFill/>
            <a:miter lim="800000"/>
            <a:headEnd/>
            <a:tailEnd/>
          </a:ln>
          <a:effectLst/>
        </p:spPr>
        <p:txBody>
          <a:bodyPr wrap="square">
            <a:spAutoFit/>
          </a:bodyPr>
          <a:lstStyle/>
          <a:p>
            <a:pPr>
              <a:lnSpc>
                <a:spcPts val="3200"/>
              </a:lnSpc>
              <a:buFont typeface="Wingdings" pitchFamily="2" charset="2"/>
              <a:buNone/>
              <a:defRPr/>
            </a:pPr>
            <a:r>
              <a:rPr kumimoji="1" lang="en-US" altLang="zh-CN" sz="2400" b="1" dirty="0">
                <a:effectLst/>
              </a:rPr>
              <a:t>   </a:t>
            </a:r>
            <a:r>
              <a:rPr kumimoji="1" lang="zh-CN" altLang="en-US" sz="2400" b="1" dirty="0" smtClean="0">
                <a:effectLst/>
              </a:rPr>
              <a:t>软件体系结构也有“风格”：</a:t>
            </a:r>
            <a:endParaRPr kumimoji="1" lang="zh-CN" altLang="en-US" sz="2400" b="1" dirty="0">
              <a:effectLst/>
            </a:endParaRPr>
          </a:p>
          <a:p>
            <a:pPr>
              <a:lnSpc>
                <a:spcPts val="3200"/>
              </a:lnSpc>
              <a:buFont typeface="Wingdings" pitchFamily="2" charset="2"/>
              <a:buChar char="Ø"/>
              <a:defRPr/>
            </a:pPr>
            <a:r>
              <a:rPr kumimoji="1" lang="zh-CN" altLang="en-US" sz="2400" b="1" dirty="0">
                <a:effectLst/>
              </a:rPr>
              <a:t>  </a:t>
            </a:r>
            <a:r>
              <a:rPr kumimoji="1" lang="zh-CN" altLang="en-US" sz="2400" b="1" dirty="0">
                <a:solidFill>
                  <a:srgbClr val="C00000"/>
                </a:solidFill>
                <a:effectLst/>
              </a:rPr>
              <a:t>提供软件设计师能预期的体系结构描述。</a:t>
            </a:r>
            <a:r>
              <a:rPr kumimoji="1" lang="zh-CN" altLang="en-US" sz="2400" b="1" dirty="0" smtClean="0">
                <a:effectLst/>
              </a:rPr>
              <a:t>例如提到浏览器</a:t>
            </a:r>
            <a:r>
              <a:rPr kumimoji="1" lang="en-US" altLang="zh-CN" sz="2400" b="1" dirty="0">
                <a:effectLst/>
              </a:rPr>
              <a:t>/</a:t>
            </a:r>
            <a:r>
              <a:rPr kumimoji="1" lang="zh-CN" altLang="en-US" sz="2400" b="1" dirty="0">
                <a:effectLst/>
              </a:rPr>
              <a:t>服务器（</a:t>
            </a:r>
            <a:r>
              <a:rPr kumimoji="1" lang="en-US" altLang="zh-CN" sz="2400" b="1" dirty="0">
                <a:effectLst/>
              </a:rPr>
              <a:t>B/S</a:t>
            </a:r>
            <a:r>
              <a:rPr kumimoji="1" lang="zh-CN" altLang="en-US" sz="2400" b="1" dirty="0">
                <a:effectLst/>
              </a:rPr>
              <a:t>）模式，多层架构、数据库存储、客户端、逻辑服务器</a:t>
            </a:r>
            <a:r>
              <a:rPr kumimoji="1" lang="zh-CN" altLang="en-US" sz="2400" b="1" dirty="0" smtClean="0">
                <a:effectLst/>
              </a:rPr>
              <a:t>等概念和模型，相关的一系列</a:t>
            </a:r>
            <a:r>
              <a:rPr kumimoji="1" lang="zh-CN" altLang="en-US" sz="2400" b="1" dirty="0">
                <a:effectLst/>
              </a:rPr>
              <a:t>描述就展现在设计师的脑海里。</a:t>
            </a:r>
          </a:p>
          <a:p>
            <a:pPr>
              <a:lnSpc>
                <a:spcPts val="3200"/>
              </a:lnSpc>
              <a:buFont typeface="Wingdings" pitchFamily="2" charset="2"/>
              <a:buChar char="Ø"/>
              <a:defRPr/>
            </a:pPr>
            <a:r>
              <a:rPr kumimoji="1" lang="zh-CN" altLang="en-US" sz="2400" b="1" dirty="0">
                <a:effectLst/>
              </a:rPr>
              <a:t>  </a:t>
            </a:r>
            <a:r>
              <a:rPr kumimoji="1" lang="zh-CN" altLang="en-US" sz="2400" b="1" dirty="0">
                <a:solidFill>
                  <a:srgbClr val="C00000"/>
                </a:solidFill>
                <a:effectLst/>
              </a:rPr>
              <a:t>数据结构、文件组织</a:t>
            </a:r>
            <a:r>
              <a:rPr kumimoji="1" lang="zh-CN" altLang="en-US" sz="2400" b="1" dirty="0" smtClean="0">
                <a:solidFill>
                  <a:srgbClr val="C00000"/>
                </a:solidFill>
                <a:effectLst/>
              </a:rPr>
              <a:t>、</a:t>
            </a:r>
            <a:r>
              <a:rPr kumimoji="1" lang="zh-CN" altLang="en-US" sz="2400" b="1" dirty="0">
                <a:solidFill>
                  <a:srgbClr val="C00000"/>
                </a:solidFill>
                <a:effectLst/>
              </a:rPr>
              <a:t>系统</a:t>
            </a:r>
            <a:r>
              <a:rPr kumimoji="1" lang="zh-CN" altLang="en-US" sz="2400" b="1" dirty="0" smtClean="0">
                <a:solidFill>
                  <a:srgbClr val="C00000"/>
                </a:solidFill>
                <a:effectLst/>
              </a:rPr>
              <a:t>结构</a:t>
            </a:r>
            <a:r>
              <a:rPr kumimoji="1" lang="zh-CN" altLang="en-US" sz="2400" b="1" dirty="0">
                <a:solidFill>
                  <a:srgbClr val="C00000"/>
                </a:solidFill>
                <a:effectLst/>
              </a:rPr>
              <a:t>体现了软件设计的早期</a:t>
            </a:r>
            <a:r>
              <a:rPr kumimoji="1" lang="zh-CN" altLang="en-US" sz="2400" b="1" dirty="0" smtClean="0">
                <a:solidFill>
                  <a:srgbClr val="C00000"/>
                </a:solidFill>
                <a:effectLst/>
              </a:rPr>
              <a:t>抉择</a:t>
            </a:r>
            <a:r>
              <a:rPr kumimoji="1" lang="zh-CN" altLang="en-US" sz="2400" b="1" dirty="0" smtClean="0">
                <a:effectLst/>
              </a:rPr>
              <a:t>。这些</a:t>
            </a:r>
            <a:r>
              <a:rPr kumimoji="1" lang="zh-CN" altLang="en-US" sz="2400" b="1" dirty="0">
                <a:effectLst/>
              </a:rPr>
              <a:t>抉择将极大地影响着后续的软件开发人员，影响着软件产品的最后成功。</a:t>
            </a:r>
            <a:r>
              <a:rPr kumimoji="1" lang="zh-CN" altLang="en-US" sz="2400" dirty="0">
                <a:effectLst>
                  <a:outerShdw blurRad="38100" dist="38100" dir="2700000" algn="tl">
                    <a:srgbClr val="C0C0C0"/>
                  </a:outerShdw>
                </a:effectLst>
              </a:rPr>
              <a:t> </a:t>
            </a:r>
          </a:p>
        </p:txBody>
      </p:sp>
      <p:sp>
        <p:nvSpPr>
          <p:cNvPr id="508934" name="Rectangle 6">
            <a:hlinkClick r:id="" action="ppaction://hlinkshowjump?jump=previousslide"/>
          </p:cNvPr>
          <p:cNvSpPr>
            <a:spLocks noChangeArrowheads="1"/>
          </p:cNvSpPr>
          <p:nvPr/>
        </p:nvSpPr>
        <p:spPr bwMode="auto">
          <a:xfrm>
            <a:off x="6464300" y="6243638"/>
            <a:ext cx="496888" cy="398462"/>
          </a:xfrm>
          <a:prstGeom prst="rect">
            <a:avLst/>
          </a:prstGeom>
          <a:noFill/>
          <a:ln w="9525">
            <a:noFill/>
            <a:miter lim="800000"/>
            <a:headEnd/>
            <a:tailEnd/>
          </a:ln>
          <a:effectLst/>
        </p:spPr>
        <p:txBody>
          <a:bodyPr wrap="none" anchor="ctr"/>
          <a:lstStyle/>
          <a:p>
            <a:pPr>
              <a:defRPr/>
            </a:pPr>
            <a:endParaRPr lang="zh-CN" altLang="en-US"/>
          </a:p>
        </p:txBody>
      </p:sp>
      <p:sp>
        <p:nvSpPr>
          <p:cNvPr id="508938" name="Rectangle 10"/>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dirty="0">
                <a:solidFill>
                  <a:srgbClr val="FF0000"/>
                </a:solidFill>
                <a:effectLst>
                  <a:outerShdw blurRad="38100" dist="38100" dir="2700000" algn="tl">
                    <a:srgbClr val="C0C0C0"/>
                  </a:outerShdw>
                </a:effectLst>
                <a:latin typeface="隶书" pitchFamily="49" charset="-122"/>
                <a:ea typeface="隶书" pitchFamily="49" charset="-122"/>
              </a:rPr>
              <a:t>软件体系结构设计</a:t>
            </a:r>
          </a:p>
        </p:txBody>
      </p:sp>
      <p:sp>
        <p:nvSpPr>
          <p:cNvPr id="8" name="Text Box 3"/>
          <p:cNvSpPr txBox="1">
            <a:spLocks noChangeArrowheads="1"/>
          </p:cNvSpPr>
          <p:nvPr/>
        </p:nvSpPr>
        <p:spPr bwMode="auto">
          <a:xfrm>
            <a:off x="139169" y="4909590"/>
            <a:ext cx="8825319" cy="1573212"/>
          </a:xfrm>
          <a:prstGeom prst="rect">
            <a:avLst/>
          </a:prstGeom>
          <a:noFill/>
          <a:ln w="9525">
            <a:noFill/>
            <a:miter lim="800000"/>
            <a:headEnd/>
            <a:tailEnd/>
          </a:ln>
        </p:spPr>
        <p:txBody>
          <a:bodyPr wrap="square">
            <a:spAutoFit/>
          </a:bodyPr>
          <a:lstStyle/>
          <a:p>
            <a:pPr indent="622300" algn="just" eaLnBrk="1" hangingPunct="1">
              <a:lnSpc>
                <a:spcPct val="135000"/>
              </a:lnSpc>
              <a:spcAft>
                <a:spcPct val="0"/>
              </a:spcAft>
              <a:buClrTx/>
              <a:buSzTx/>
              <a:buFontTx/>
              <a:buNone/>
            </a:pPr>
            <a:r>
              <a:rPr kumimoji="1" lang="zh-CN" altLang="en-US" sz="2400" b="1" dirty="0">
                <a:solidFill>
                  <a:srgbClr val="C00000"/>
                </a:solidFill>
                <a:effectLst/>
                <a:latin typeface="Times New Roman" pitchFamily="18" charset="0"/>
                <a:ea typeface="楷体_GB2312" pitchFamily="49" charset="-122"/>
              </a:rPr>
              <a:t>软件体系结构</a:t>
            </a:r>
            <a:r>
              <a:rPr kumimoji="1" lang="zh-CN" altLang="en-US" sz="2400" b="1" dirty="0">
                <a:solidFill>
                  <a:schemeClr val="tx1"/>
                </a:solidFill>
                <a:effectLst/>
                <a:latin typeface="Times New Roman" pitchFamily="18" charset="0"/>
                <a:ea typeface="楷体_GB2312" pitchFamily="49" charset="-122"/>
              </a:rPr>
              <a:t>确定了系统的</a:t>
            </a:r>
            <a:r>
              <a:rPr kumimoji="1" lang="zh-CN" altLang="en-US" sz="2400" b="1" dirty="0">
                <a:solidFill>
                  <a:srgbClr val="0070C0"/>
                </a:solidFill>
                <a:effectLst/>
                <a:latin typeface="Times New Roman" pitchFamily="18" charset="0"/>
                <a:ea typeface="楷体_GB2312" pitchFamily="49" charset="-122"/>
              </a:rPr>
              <a:t>组织结构</a:t>
            </a:r>
            <a:r>
              <a:rPr kumimoji="1" lang="zh-CN" altLang="en-US" sz="2400" b="1" dirty="0">
                <a:solidFill>
                  <a:schemeClr val="tx1"/>
                </a:solidFill>
                <a:effectLst/>
                <a:latin typeface="Times New Roman" pitchFamily="18" charset="0"/>
                <a:ea typeface="楷体_GB2312" pitchFamily="49" charset="-122"/>
              </a:rPr>
              <a:t>和</a:t>
            </a:r>
            <a:r>
              <a:rPr kumimoji="1" lang="zh-CN" altLang="en-US" sz="2400" b="1" dirty="0">
                <a:solidFill>
                  <a:srgbClr val="0070C0"/>
                </a:solidFill>
                <a:effectLst/>
                <a:latin typeface="Times New Roman" pitchFamily="18" charset="0"/>
                <a:ea typeface="楷体_GB2312" pitchFamily="49" charset="-122"/>
              </a:rPr>
              <a:t>拓扑结构</a:t>
            </a:r>
            <a:r>
              <a:rPr kumimoji="1" lang="zh-CN" altLang="en-US" sz="2400" b="1" dirty="0">
                <a:solidFill>
                  <a:schemeClr val="tx1"/>
                </a:solidFill>
                <a:effectLst/>
                <a:latin typeface="Times New Roman" pitchFamily="18" charset="0"/>
                <a:ea typeface="楷体_GB2312" pitchFamily="49" charset="-122"/>
              </a:rPr>
              <a:t>，显示了系统需求和构成系统的元素之间的对应关系，提供了一些设计决策的基本原理。 </a:t>
            </a:r>
          </a:p>
        </p:txBody>
      </p:sp>
    </p:spTree>
  </p:cSld>
  <p:clrMapOvr>
    <a:masterClrMapping/>
  </p:clrMapOvr>
  <p:transition>
    <p:randomBar dir="vert"/>
  </p:transition>
  <p:timing>
    <p:tnLst>
      <p:par>
        <p:cTn id="1" dur="indefinite" restart="never" nodeType="tmRoot"/>
      </p:par>
    </p:tnLst>
  </p:timing>
</p:sld>
</file>

<file path=ppt/theme/theme1.xml><?xml version="1.0" encoding="utf-8"?>
<a:theme xmlns:a="http://schemas.openxmlformats.org/drawingml/2006/main" name="第3章  软件设计基础（胡思康）">
  <a:themeElements>
    <a:clrScheme name="第3章  软件设计基础（胡思康） 1">
      <a:dk1>
        <a:srgbClr val="000000"/>
      </a:dk1>
      <a:lt1>
        <a:srgbClr val="FFFFFF"/>
      </a:lt1>
      <a:dk2>
        <a:srgbClr val="A31221"/>
      </a:dk2>
      <a:lt2>
        <a:srgbClr val="E48518"/>
      </a:lt2>
      <a:accent1>
        <a:srgbClr val="CAC4A8"/>
      </a:accent1>
      <a:accent2>
        <a:srgbClr val="FFC94E"/>
      </a:accent2>
      <a:accent3>
        <a:srgbClr val="FFFFFF"/>
      </a:accent3>
      <a:accent4>
        <a:srgbClr val="000000"/>
      </a:accent4>
      <a:accent5>
        <a:srgbClr val="E1DED1"/>
      </a:accent5>
      <a:accent6>
        <a:srgbClr val="E7B646"/>
      </a:accent6>
      <a:hlink>
        <a:srgbClr val="005F94"/>
      </a:hlink>
      <a:folHlink>
        <a:srgbClr val="526400"/>
      </a:folHlink>
    </a:clrScheme>
    <a:fontScheme name="第3章  软件设计基础（胡思康）">
      <a:majorFont>
        <a:latin typeface="Arial"/>
        <a:ea typeface=""/>
        <a:cs typeface=""/>
      </a:majorFont>
      <a:minorFont>
        <a:latin typeface="宋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0" tIns="0" rIns="0" bIns="0" numCol="1" anchor="t" anchorCtr="0" compatLnSpc="1">
        <a:prstTxWarp prst="textNoShape">
          <a:avLst/>
        </a:prstTxWarp>
      </a:bodyPr>
      <a:lstStyle>
        <a:defPPr marL="822325" marR="0" indent="-419100" algn="l" defTabSz="350838" rtl="0" eaLnBrk="0" fontAlgn="base" latinLnBrk="0" hangingPunct="0">
          <a:lnSpc>
            <a:spcPct val="90000"/>
          </a:lnSpc>
          <a:spcBef>
            <a:spcPct val="0"/>
          </a:spcBef>
          <a:spcAft>
            <a:spcPct val="50000"/>
          </a:spcAft>
          <a:buClr>
            <a:srgbClr val="838487"/>
          </a:buClr>
          <a:buSzPct val="75000"/>
          <a:buFont typeface="Wingdings" pitchFamily="2" charset="2"/>
          <a:buChar char="n"/>
          <a:tabLst>
            <a:tab pos="1277938" algn="l"/>
          </a:tabLst>
          <a:defRPr kumimoji="0" lang="zh-CN" altLang="en-US" sz="1400" b="0" i="0" u="none" strike="noStrike" cap="none" normalizeH="0" baseline="0" smtClean="0">
            <a:ln>
              <a:noFill/>
            </a:ln>
            <a:solidFill>
              <a:srgbClr val="000000"/>
            </a:solidFill>
            <a:effectLst>
              <a:outerShdw blurRad="38100" dist="38100" dir="2700000" algn="tl">
                <a:srgbClr val="000000">
                  <a:alpha val="43137"/>
                </a:srgbClr>
              </a:outerShdw>
            </a:effectLst>
            <a:latin typeface="Arial"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0" tIns="0" rIns="0" bIns="0" numCol="1" anchor="t" anchorCtr="0" compatLnSpc="1">
        <a:prstTxWarp prst="textNoShape">
          <a:avLst/>
        </a:prstTxWarp>
      </a:bodyPr>
      <a:lstStyle>
        <a:defPPr marL="822325" marR="0" indent="-419100" algn="l" defTabSz="350838" rtl="0" eaLnBrk="0" fontAlgn="base" latinLnBrk="0" hangingPunct="0">
          <a:lnSpc>
            <a:spcPct val="90000"/>
          </a:lnSpc>
          <a:spcBef>
            <a:spcPct val="0"/>
          </a:spcBef>
          <a:spcAft>
            <a:spcPct val="50000"/>
          </a:spcAft>
          <a:buClr>
            <a:srgbClr val="838487"/>
          </a:buClr>
          <a:buSzPct val="75000"/>
          <a:buFont typeface="Wingdings" pitchFamily="2" charset="2"/>
          <a:buChar char="n"/>
          <a:tabLst>
            <a:tab pos="1277938" algn="l"/>
          </a:tabLst>
          <a:defRPr kumimoji="0" lang="zh-CN" altLang="en-US" sz="1400" b="0" i="0" u="none" strike="noStrike" cap="none" normalizeH="0" baseline="0" smtClean="0">
            <a:ln>
              <a:noFill/>
            </a:ln>
            <a:solidFill>
              <a:srgbClr val="000000"/>
            </a:solidFill>
            <a:effectLst>
              <a:outerShdw blurRad="38100" dist="38100" dir="2700000" algn="tl">
                <a:srgbClr val="000000">
                  <a:alpha val="43137"/>
                </a:srgbClr>
              </a:outerShdw>
            </a:effectLst>
            <a:latin typeface="Arial" charset="0"/>
            <a:ea typeface="宋体" pitchFamily="2" charset="-122"/>
          </a:defRPr>
        </a:defPPr>
      </a:lstStyle>
    </a:lnDef>
  </a:objectDefaults>
  <a:extraClrSchemeLst>
    <a:extraClrScheme>
      <a:clrScheme name="第3章  软件设计基础（胡思康） 1">
        <a:dk1>
          <a:srgbClr val="000000"/>
        </a:dk1>
        <a:lt1>
          <a:srgbClr val="FFFFFF"/>
        </a:lt1>
        <a:dk2>
          <a:srgbClr val="A31221"/>
        </a:dk2>
        <a:lt2>
          <a:srgbClr val="E48518"/>
        </a:lt2>
        <a:accent1>
          <a:srgbClr val="CAC4A8"/>
        </a:accent1>
        <a:accent2>
          <a:srgbClr val="FFC94E"/>
        </a:accent2>
        <a:accent3>
          <a:srgbClr val="FFFFFF"/>
        </a:accent3>
        <a:accent4>
          <a:srgbClr val="000000"/>
        </a:accent4>
        <a:accent5>
          <a:srgbClr val="E1DED1"/>
        </a:accent5>
        <a:accent6>
          <a:srgbClr val="E7B646"/>
        </a:accent6>
        <a:hlink>
          <a:srgbClr val="005F94"/>
        </a:hlink>
        <a:folHlink>
          <a:srgbClr val="5264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E:\BIT文件\教学\软件工程\软件工程（2006年）\第一章  软件与软件工程.ppt</Template>
  <TotalTime>10160</TotalTime>
  <Pages>138</Pages>
  <Words>5455</Words>
  <Application>Microsoft Office PowerPoint</Application>
  <PresentationFormat>全屏显示(4:3)</PresentationFormat>
  <Paragraphs>648</Paragraphs>
  <Slides>74</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74</vt:i4>
      </vt:variant>
    </vt:vector>
  </HeadingPairs>
  <TitlesOfParts>
    <vt:vector size="91" baseType="lpstr">
      <vt:lpstr>Monotype Sorts</vt:lpstr>
      <vt:lpstr>仿宋_GB2312</vt:lpstr>
      <vt:lpstr>黑体</vt:lpstr>
      <vt:lpstr>华文楷体</vt:lpstr>
      <vt:lpstr>华文新魏</vt:lpstr>
      <vt:lpstr>楷体</vt:lpstr>
      <vt:lpstr>楷体_GB2312</vt:lpstr>
      <vt:lpstr>隶书</vt:lpstr>
      <vt:lpstr>宋体</vt:lpstr>
      <vt:lpstr>幼圆</vt:lpstr>
      <vt:lpstr>Arial</vt:lpstr>
      <vt:lpstr>Arial Narrow</vt:lpstr>
      <vt:lpstr>Tahoma</vt:lpstr>
      <vt:lpstr>Times New Roman</vt:lpstr>
      <vt:lpstr>Wingdings</vt:lpstr>
      <vt:lpstr>Wingdings 3</vt:lpstr>
      <vt:lpstr>第3章  软件设计基础（胡思康）</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 软件模块化与分解</vt:lpstr>
      <vt:lpstr>2. 抽象——抽象是指对软件设计不同层次的理解，它与分解是解决问题的两个方面。分解是对问题细节的表述，抽象则忽略问题的细节，抓住问题的本质。 </vt:lpstr>
      <vt:lpstr>3. 信息隐藏——信息隐藏是把数据结构与实现过程放在一起，使得相关内容彼此靠近，对外提供相对完整、独立的功能，对隐藏信息的访问只能通过接口进行操作。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第3章 软件设计 小结</vt:lpstr>
    </vt:vector>
  </TitlesOfParts>
  <Company>BIT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软件设计</dc:title>
  <dc:creator>胡思康</dc:creator>
  <cp:lastModifiedBy>Hu Sikang</cp:lastModifiedBy>
  <cp:revision>479</cp:revision>
  <cp:lastPrinted>1601-01-01T00:00:00Z</cp:lastPrinted>
  <dcterms:created xsi:type="dcterms:W3CDTF">1997-09-29T00:21:10Z</dcterms:created>
  <dcterms:modified xsi:type="dcterms:W3CDTF">2019-11-18T07:23:22Z</dcterms:modified>
</cp:coreProperties>
</file>