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0"/>
  </p:notesMasterIdLst>
  <p:handoutMasterIdLst>
    <p:handoutMasterId r:id="rId51"/>
  </p:handoutMasterIdLst>
  <p:sldIdLst>
    <p:sldId id="384" r:id="rId2"/>
    <p:sldId id="530" r:id="rId3"/>
    <p:sldId id="531" r:id="rId4"/>
    <p:sldId id="465" r:id="rId5"/>
    <p:sldId id="523" r:id="rId6"/>
    <p:sldId id="532" r:id="rId7"/>
    <p:sldId id="535" r:id="rId8"/>
    <p:sldId id="524" r:id="rId9"/>
    <p:sldId id="383" r:id="rId10"/>
    <p:sldId id="388" r:id="rId11"/>
    <p:sldId id="500" r:id="rId12"/>
    <p:sldId id="502" r:id="rId13"/>
    <p:sldId id="504" r:id="rId14"/>
    <p:sldId id="396" r:id="rId15"/>
    <p:sldId id="397" r:id="rId16"/>
    <p:sldId id="483" r:id="rId17"/>
    <p:sldId id="534" r:id="rId18"/>
    <p:sldId id="485" r:id="rId19"/>
    <p:sldId id="536" r:id="rId20"/>
    <p:sldId id="486" r:id="rId21"/>
    <p:sldId id="509" r:id="rId22"/>
    <p:sldId id="510" r:id="rId23"/>
    <p:sldId id="511" r:id="rId24"/>
    <p:sldId id="290" r:id="rId25"/>
    <p:sldId id="512" r:id="rId26"/>
    <p:sldId id="448" r:id="rId27"/>
    <p:sldId id="528" r:id="rId28"/>
    <p:sldId id="449" r:id="rId29"/>
    <p:sldId id="513" r:id="rId30"/>
    <p:sldId id="307" r:id="rId31"/>
    <p:sldId id="479" r:id="rId32"/>
    <p:sldId id="480" r:id="rId33"/>
    <p:sldId id="514" r:id="rId34"/>
    <p:sldId id="527" r:id="rId35"/>
    <p:sldId id="399" r:id="rId36"/>
    <p:sldId id="537" r:id="rId37"/>
    <p:sldId id="401" r:id="rId38"/>
    <p:sldId id="516" r:id="rId39"/>
    <p:sldId id="517" r:id="rId40"/>
    <p:sldId id="406" r:id="rId41"/>
    <p:sldId id="518" r:id="rId42"/>
    <p:sldId id="414" r:id="rId43"/>
    <p:sldId id="519" r:id="rId44"/>
    <p:sldId id="520" r:id="rId45"/>
    <p:sldId id="521" r:id="rId46"/>
    <p:sldId id="529" r:id="rId47"/>
    <p:sldId id="436" r:id="rId48"/>
    <p:sldId id="453" r:id="rId49"/>
  </p:sldIdLst>
  <p:sldSz cx="9144000" cy="6858000" type="screen4x3"/>
  <p:notesSz cx="6735763" cy="9866313"/>
  <p:kinsoku lang="zh-CN" invalStChars="!),.:;?]}、。—ˇ¨〃々—～‖…’”〕〉》」』〗】∶！＂＇），．：；？］｀｜｝·" invalEndChars="([{‘“〔〈《「『〖【（［｛．·"/>
  <p:defaultTextStyle>
    <a:defPPr>
      <a:defRPr lang="zh-CN"/>
    </a:defPPr>
    <a:lvl1pPr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latin typeface="Arial" pitchFamily="34" charset="0"/>
        <a:ea typeface="宋体" pitchFamily="2" charset="-122"/>
        <a:cs typeface="+mn-cs"/>
      </a:defRPr>
    </a:lvl1pPr>
    <a:lvl2pPr marL="4572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latin typeface="Arial" pitchFamily="34" charset="0"/>
        <a:ea typeface="宋体" pitchFamily="2" charset="-122"/>
        <a:cs typeface="+mn-cs"/>
      </a:defRPr>
    </a:lvl2pPr>
    <a:lvl3pPr marL="9144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latin typeface="Arial" pitchFamily="34" charset="0"/>
        <a:ea typeface="宋体" pitchFamily="2" charset="-122"/>
        <a:cs typeface="+mn-cs"/>
      </a:defRPr>
    </a:lvl3pPr>
    <a:lvl4pPr marL="13716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latin typeface="Arial" pitchFamily="34" charset="0"/>
        <a:ea typeface="宋体" pitchFamily="2" charset="-122"/>
        <a:cs typeface="+mn-cs"/>
      </a:defRPr>
    </a:lvl4pPr>
    <a:lvl5pPr marL="18288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latin typeface="Arial" pitchFamily="34" charset="0"/>
        <a:ea typeface="宋体" pitchFamily="2" charset="-122"/>
        <a:cs typeface="+mn-cs"/>
      </a:defRPr>
    </a:lvl5pPr>
    <a:lvl6pPr marL="2286000" algn="l" defTabSz="914400" rtl="0" eaLnBrk="1" latinLnBrk="0" hangingPunct="1">
      <a:defRPr sz="1400" kern="1200">
        <a:solidFill>
          <a:srgbClr val="000000"/>
        </a:solidFill>
        <a:latin typeface="Arial" pitchFamily="34" charset="0"/>
        <a:ea typeface="宋体" pitchFamily="2" charset="-122"/>
        <a:cs typeface="+mn-cs"/>
      </a:defRPr>
    </a:lvl6pPr>
    <a:lvl7pPr marL="2743200" algn="l" defTabSz="914400" rtl="0" eaLnBrk="1" latinLnBrk="0" hangingPunct="1">
      <a:defRPr sz="1400" kern="1200">
        <a:solidFill>
          <a:srgbClr val="000000"/>
        </a:solidFill>
        <a:latin typeface="Arial" pitchFamily="34" charset="0"/>
        <a:ea typeface="宋体" pitchFamily="2" charset="-122"/>
        <a:cs typeface="+mn-cs"/>
      </a:defRPr>
    </a:lvl7pPr>
    <a:lvl8pPr marL="3200400" algn="l" defTabSz="914400" rtl="0" eaLnBrk="1" latinLnBrk="0" hangingPunct="1">
      <a:defRPr sz="1400" kern="1200">
        <a:solidFill>
          <a:srgbClr val="000000"/>
        </a:solidFill>
        <a:latin typeface="Arial" pitchFamily="34" charset="0"/>
        <a:ea typeface="宋体" pitchFamily="2" charset="-122"/>
        <a:cs typeface="+mn-cs"/>
      </a:defRPr>
    </a:lvl8pPr>
    <a:lvl9pPr marL="3657600" algn="l" defTabSz="914400" rtl="0" eaLnBrk="1" latinLnBrk="0" hangingPunct="1">
      <a:defRPr sz="1400" kern="1200">
        <a:solidFill>
          <a:srgbClr val="000000"/>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何 金岷" initials="何" lastIdx="1" clrIdx="0">
    <p:extLst>
      <p:ext uri="{19B8F6BF-5375-455C-9EA6-DF929625EA0E}">
        <p15:presenceInfo xmlns:p15="http://schemas.microsoft.com/office/powerpoint/2012/main" userId="f48cdcaa300717e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9203"/>
    <a:srgbClr val="126464"/>
    <a:srgbClr val="CF0E30"/>
    <a:srgbClr val="438E00"/>
    <a:srgbClr val="4C2E00"/>
    <a:srgbClr val="FC0128"/>
    <a:srgbClr val="183400"/>
    <a:srgbClr val="FFFF00"/>
    <a:srgbClr val="FFFF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63" autoAdjust="0"/>
    <p:restoredTop sz="73779" autoAdjust="0"/>
  </p:normalViewPr>
  <p:slideViewPr>
    <p:cSldViewPr>
      <p:cViewPr varScale="1">
        <p:scale>
          <a:sx n="55" d="100"/>
          <a:sy n="55" d="100"/>
        </p:scale>
        <p:origin x="896" y="2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148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4.xml"/><Relationship Id="rId1" Type="http://schemas.openxmlformats.org/officeDocument/2006/relationships/slide" Target="slides/slide1.xml"/><Relationship Id="rId6" Type="http://schemas.openxmlformats.org/officeDocument/2006/relationships/slide" Target="slides/slide48.xml"/><Relationship Id="rId5" Type="http://schemas.openxmlformats.org/officeDocument/2006/relationships/slide" Target="slides/slide43.xml"/><Relationship Id="rId4" Type="http://schemas.openxmlformats.org/officeDocument/2006/relationships/slide" Target="slides/slide1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05T17:28:08.114" idx="1">
    <p:pos x="10" y="10"/>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063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026"/>
          <p:cNvSpPr>
            <a:spLocks noGrp="1" noRot="1" noChangeAspect="1" noChangeArrowheads="1" noTextEdit="1"/>
          </p:cNvSpPr>
          <p:nvPr>
            <p:ph type="sldImg" idx="2"/>
          </p:nvPr>
        </p:nvSpPr>
        <p:spPr bwMode="auto">
          <a:xfrm>
            <a:off x="903288" y="741363"/>
            <a:ext cx="4929187" cy="3697287"/>
          </a:xfrm>
          <a:prstGeom prst="rect">
            <a:avLst/>
          </a:prstGeom>
          <a:noFill/>
          <a:ln w="12700">
            <a:solidFill>
              <a:schemeClr val="tx1"/>
            </a:solidFill>
            <a:miter lim="800000"/>
            <a:headEnd/>
            <a:tailEnd/>
          </a:ln>
          <a:effectLst/>
        </p:spPr>
      </p:sp>
      <p:sp>
        <p:nvSpPr>
          <p:cNvPr id="2051" name="Rectangle 1027"/>
          <p:cNvSpPr>
            <a:spLocks noGrp="1" noChangeArrowheads="1"/>
          </p:cNvSpPr>
          <p:nvPr>
            <p:ph type="body" sz="quarter" idx="3"/>
          </p:nvPr>
        </p:nvSpPr>
        <p:spPr bwMode="auto">
          <a:xfrm>
            <a:off x="898525" y="4686300"/>
            <a:ext cx="4938713" cy="4440238"/>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smtClean="0"/>
              <a:t>Click to edit Master notes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extLst>
      <p:ext uri="{BB962C8B-B14F-4D97-AF65-F5344CB8AC3E}">
        <p14:creationId xmlns:p14="http://schemas.microsoft.com/office/powerpoint/2010/main" val="16741736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C1: y &gt; 1, C2: z == 0,</a:t>
            </a:r>
            <a:r>
              <a:rPr lang="en-US" altLang="zh-CN" baseline="0" dirty="0" smtClean="0"/>
              <a:t> C3: y == 2, C4: x == 1</a:t>
            </a:r>
            <a:endParaRPr lang="en-US" altLang="zh-CN" dirty="0" smtClean="0"/>
          </a:p>
          <a:p>
            <a:r>
              <a:rPr lang="zh-CN" altLang="en-US" dirty="0" smtClean="0"/>
              <a:t>语句覆盖：</a:t>
            </a:r>
            <a:r>
              <a:rPr lang="en-US" altLang="zh-CN" dirty="0" smtClean="0"/>
              <a:t>x = 2, y</a:t>
            </a:r>
            <a:r>
              <a:rPr lang="en-US" altLang="zh-CN" baseline="0" dirty="0" smtClean="0"/>
              <a:t> = 2, z = 0</a:t>
            </a:r>
          </a:p>
          <a:p>
            <a:r>
              <a:rPr lang="zh-CN" altLang="en-US" baseline="0" dirty="0" smtClean="0"/>
              <a:t>条件覆盖：</a:t>
            </a:r>
            <a:r>
              <a:rPr lang="en-US" altLang="zh-CN" baseline="0" dirty="0" smtClean="0"/>
              <a:t>x = 2, y = 2. z = 0(C1C2C3C4);  x = 2, y = 1, z = 1(!C1!C2!C3!C4);</a:t>
            </a:r>
          </a:p>
          <a:p>
            <a:r>
              <a:rPr lang="zh-CN" altLang="en-US" baseline="0" dirty="0" smtClean="0"/>
              <a:t>组合覆盖</a:t>
            </a:r>
            <a:r>
              <a:rPr lang="zh-CN" altLang="en-US" baseline="0" dirty="0" smtClean="0">
                <a:sym typeface="Wingdings" panose="05000000000000000000" pitchFamily="2" charset="2"/>
              </a:rPr>
              <a:t>：</a:t>
            </a:r>
            <a:r>
              <a:rPr lang="en-US" altLang="zh-CN" baseline="0" dirty="0" smtClean="0">
                <a:sym typeface="Wingdings" panose="05000000000000000000" pitchFamily="2" charset="2"/>
              </a:rPr>
              <a:t>(</a:t>
            </a:r>
            <a:r>
              <a:rPr lang="zh-CN" altLang="en-US" baseline="0" dirty="0" smtClean="0"/>
              <a:t>条件覆盖</a:t>
            </a:r>
            <a:r>
              <a:rPr lang="en-US" altLang="zh-CN" baseline="0" dirty="0" smtClean="0"/>
              <a:t>); x = 1, y = 1, z = 1; x = 2, y = 2, z = 1;</a:t>
            </a:r>
            <a:endParaRPr lang="zh-CN" altLang="en-US" dirty="0"/>
          </a:p>
        </p:txBody>
      </p:sp>
    </p:spTree>
    <p:extLst>
      <p:ext uri="{BB962C8B-B14F-4D97-AF65-F5344CB8AC3E}">
        <p14:creationId xmlns:p14="http://schemas.microsoft.com/office/powerpoint/2010/main" val="3465875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11970" name="Rectangle 2"/>
          <p:cNvSpPr>
            <a:spLocks noChangeArrowheads="1"/>
          </p:cNvSpPr>
          <p:nvPr/>
        </p:nvSpPr>
        <p:spPr bwMode="ltGray">
          <a:xfrm>
            <a:off x="0" y="6642100"/>
            <a:ext cx="9144000" cy="230188"/>
          </a:xfrm>
          <a:prstGeom prst="rect">
            <a:avLst/>
          </a:prstGeom>
          <a:solidFill>
            <a:srgbClr val="A31221"/>
          </a:solidFill>
          <a:ln w="12699">
            <a:noFill/>
            <a:miter lim="800000"/>
            <a:headEnd/>
            <a:tailEnd/>
          </a:ln>
          <a:effectLst/>
        </p:spPr>
        <p:txBody>
          <a:bodyPr wrap="none" anchor="ctr"/>
          <a:lstStyle/>
          <a:p>
            <a:endParaRPr lang="zh-CN" altLang="en-US"/>
          </a:p>
        </p:txBody>
      </p:sp>
      <p:sp>
        <p:nvSpPr>
          <p:cNvPr id="211971" name="Rectangle 3"/>
          <p:cNvSpPr>
            <a:spLocks noGrp="1" noChangeArrowheads="1"/>
          </p:cNvSpPr>
          <p:nvPr>
            <p:ph type="dt" sz="quarter" idx="2"/>
          </p:nvPr>
        </p:nvSpPr>
        <p:spPr bwMode="white">
          <a:xfrm>
            <a:off x="6762750" y="5638800"/>
            <a:ext cx="2163763" cy="482600"/>
          </a:xfrm>
          <a:prstGeom prst="rect">
            <a:avLst/>
          </a:prstGeom>
          <a:noFill/>
          <a:ln>
            <a:miter lim="800000"/>
            <a:headEnd/>
            <a:tailEnd/>
          </a:ln>
        </p:spPr>
        <p:txBody>
          <a:bodyPr vert="horz" wrap="square" lIns="91388" tIns="45693" rIns="91388" bIns="45693" numCol="1" anchor="t" anchorCtr="0" compatLnSpc="1">
            <a:prstTxWarp prst="textNoShape">
              <a:avLst/>
            </a:prstTxWarp>
          </a:bodyPr>
          <a:lstStyle>
            <a:lvl1pPr algn="r">
              <a:lnSpc>
                <a:spcPct val="100000"/>
              </a:lnSpc>
              <a:spcBef>
                <a:spcPct val="50000"/>
              </a:spcBef>
              <a:spcAft>
                <a:spcPct val="0"/>
              </a:spcAft>
              <a:buClr>
                <a:srgbClr val="B2B2B2"/>
              </a:buClr>
              <a:buFont typeface="Wingdings" pitchFamily="2" charset="2"/>
              <a:buNone/>
              <a:defRPr sz="800">
                <a:solidFill>
                  <a:schemeClr val="bg1"/>
                </a:solidFill>
              </a:defRPr>
            </a:lvl1pPr>
          </a:lstStyle>
          <a:p>
            <a:endParaRPr lang="en-US" altLang="zh-CN"/>
          </a:p>
        </p:txBody>
      </p:sp>
      <p:sp>
        <p:nvSpPr>
          <p:cNvPr id="211972" name="Rectangle 4"/>
          <p:cNvSpPr>
            <a:spLocks noGrp="1" noChangeArrowheads="1"/>
          </p:cNvSpPr>
          <p:nvPr>
            <p:ph type="ctrTitle" sz="quarter"/>
          </p:nvPr>
        </p:nvSpPr>
        <p:spPr>
          <a:xfrm>
            <a:off x="914400" y="1447800"/>
            <a:ext cx="7772400" cy="1470025"/>
          </a:xfrm>
        </p:spPr>
        <p:txBody>
          <a:bodyPr/>
          <a:lstStyle>
            <a:lvl1pPr algn="r">
              <a:lnSpc>
                <a:spcPct val="95000"/>
              </a:lnSpc>
              <a:defRPr sz="3600"/>
            </a:lvl1pPr>
          </a:lstStyle>
          <a:p>
            <a:r>
              <a:rPr lang="zh-CN" altLang="en-US"/>
              <a:t>单击此处编辑母版标题样式</a:t>
            </a:r>
          </a:p>
        </p:txBody>
      </p:sp>
      <p:sp>
        <p:nvSpPr>
          <p:cNvPr id="211973" name="Rectangle 5"/>
          <p:cNvSpPr>
            <a:spLocks noGrp="1" noChangeArrowheads="1"/>
          </p:cNvSpPr>
          <p:nvPr>
            <p:ph type="subTitle" sz="quarter" idx="1"/>
          </p:nvPr>
        </p:nvSpPr>
        <p:spPr>
          <a:xfrm>
            <a:off x="2286000" y="3068638"/>
            <a:ext cx="6400800" cy="1752600"/>
          </a:xfrm>
        </p:spPr>
        <p:txBody>
          <a:bodyPr/>
          <a:lstStyle>
            <a:lvl1pPr marL="0" indent="0" algn="r" defTabSz="914400">
              <a:lnSpc>
                <a:spcPct val="100000"/>
              </a:lnSpc>
              <a:tabLst/>
              <a:defRPr b="0">
                <a:solidFill>
                  <a:srgbClr val="A31221"/>
                </a:solidFill>
                <a:latin typeface="Arial Narrow" pitchFamily="34" charset="0"/>
              </a:defRPr>
            </a:lvl1pPr>
          </a:lstStyle>
          <a:p>
            <a:r>
              <a:rPr lang="zh-CN" altLang="en-US"/>
              <a:t>单击此处编辑母版副标题样式</a:t>
            </a:r>
          </a:p>
        </p:txBody>
      </p:sp>
      <p:sp>
        <p:nvSpPr>
          <p:cNvPr id="211974" name="Line 6"/>
          <p:cNvSpPr>
            <a:spLocks noChangeShapeType="1"/>
          </p:cNvSpPr>
          <p:nvPr/>
        </p:nvSpPr>
        <p:spPr bwMode="auto">
          <a:xfrm>
            <a:off x="0" y="6400800"/>
            <a:ext cx="9144000" cy="0"/>
          </a:xfrm>
          <a:prstGeom prst="line">
            <a:avLst/>
          </a:prstGeom>
          <a:noFill/>
          <a:ln w="76200">
            <a:pattFill prst="pct90">
              <a:fgClr>
                <a:srgbClr val="55528E"/>
              </a:fgClr>
              <a:bgClr>
                <a:srgbClr val="FFFF93"/>
              </a:bgClr>
            </a:pattFill>
            <a:round/>
            <a:headEnd type="none" w="sm" len="sm"/>
            <a:tailEnd type="none" w="sm" len="sm"/>
          </a:ln>
          <a:effectLst/>
        </p:spPr>
        <p:txBody>
          <a:bodyPr/>
          <a:lstStyle/>
          <a:p>
            <a:endParaRPr lang="zh-CN" altLang="en-US"/>
          </a:p>
        </p:txBody>
      </p:sp>
      <p:sp>
        <p:nvSpPr>
          <p:cNvPr id="211975" name="Text Box 7"/>
          <p:cNvSpPr txBox="1">
            <a:spLocks noChangeArrowheads="1"/>
          </p:cNvSpPr>
          <p:nvPr/>
        </p:nvSpPr>
        <p:spPr bwMode="auto">
          <a:xfrm>
            <a:off x="6572250" y="6553200"/>
            <a:ext cx="2571750" cy="304800"/>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CC99FF"/>
              </a:buClr>
              <a:buSzTx/>
              <a:buFont typeface="Monotype Sorts" pitchFamily="2" charset="2"/>
              <a:buNone/>
            </a:pPr>
            <a:r>
              <a:rPr kumimoji="1" lang="en-US" altLang="zh-CN" b="1">
                <a:solidFill>
                  <a:schemeClr val="tx1"/>
                </a:solidFill>
                <a:latin typeface="Times New Roman" pitchFamily="18" charset="0"/>
              </a:rPr>
              <a:t>           </a:t>
            </a:r>
            <a:r>
              <a:rPr kumimoji="1" lang="zh-CN" altLang="en-US" b="1">
                <a:solidFill>
                  <a:schemeClr val="tx1"/>
                </a:solidFill>
                <a:latin typeface="Times New Roman" pitchFamily="18" charset="0"/>
              </a:rPr>
              <a:t>第  </a:t>
            </a:r>
            <a:fld id="{B8CC8239-560F-41FD-AEB7-36A1F6C88663}" type="slidenum">
              <a:rPr kumimoji="1" lang="zh-CN" altLang="en-US" b="1">
                <a:solidFill>
                  <a:schemeClr val="tx1"/>
                </a:solidFill>
                <a:latin typeface="Times New Roman" pitchFamily="18" charset="0"/>
              </a:rPr>
              <a:pPr algn="ctr">
                <a:lnSpc>
                  <a:spcPct val="100000"/>
                </a:lnSpc>
                <a:spcBef>
                  <a:spcPct val="50000"/>
                </a:spcBef>
                <a:spcAft>
                  <a:spcPct val="0"/>
                </a:spcAft>
                <a:buClr>
                  <a:srgbClr val="CC99FF"/>
                </a:buClr>
                <a:buSzTx/>
                <a:buFont typeface="Monotype Sorts" pitchFamily="2" charset="2"/>
                <a:buNone/>
              </a:pPr>
              <a:t>‹#›</a:t>
            </a:fld>
            <a:r>
              <a:rPr kumimoji="1" lang="zh-CN" altLang="en-US" b="1">
                <a:solidFill>
                  <a:schemeClr val="tx1"/>
                </a:solidFill>
                <a:latin typeface="Times New Roman" pitchFamily="18" charset="0"/>
              </a:rPr>
              <a:t>  页</a:t>
            </a:r>
          </a:p>
        </p:txBody>
      </p:sp>
      <p:sp>
        <p:nvSpPr>
          <p:cNvPr id="211976" name="Line 8"/>
          <p:cNvSpPr>
            <a:spLocks noChangeShapeType="1"/>
          </p:cNvSpPr>
          <p:nvPr userDrawn="1"/>
        </p:nvSpPr>
        <p:spPr bwMode="auto">
          <a:xfrm>
            <a:off x="0" y="6477000"/>
            <a:ext cx="9144000" cy="0"/>
          </a:xfrm>
          <a:prstGeom prst="line">
            <a:avLst/>
          </a:prstGeom>
          <a:noFill/>
          <a:ln w="38100">
            <a:solidFill>
              <a:schemeClr val="tx1"/>
            </a:solidFill>
            <a:miter lim="800000"/>
            <a:headEnd/>
            <a:tailEnd/>
          </a:ln>
          <a:effectLst/>
        </p:spPr>
        <p:txBody>
          <a:bodyPr wrap="none"/>
          <a:lstStyle/>
          <a:p>
            <a:endParaRPr lang="zh-CN" altLang="en-US"/>
          </a:p>
        </p:txBody>
      </p:sp>
      <p:sp>
        <p:nvSpPr>
          <p:cNvPr id="211977" name="Text Box 9"/>
          <p:cNvSpPr txBox="1">
            <a:spLocks noChangeArrowheads="1"/>
          </p:cNvSpPr>
          <p:nvPr userDrawn="1"/>
        </p:nvSpPr>
        <p:spPr bwMode="auto">
          <a:xfrm>
            <a:off x="2438400" y="6461125"/>
            <a:ext cx="3810000" cy="396875"/>
          </a:xfrm>
          <a:prstGeom prst="rect">
            <a:avLst/>
          </a:prstGeom>
          <a:noFill/>
          <a:ln w="12700">
            <a:noFill/>
            <a:miter lim="800000"/>
            <a:headEnd type="none" w="sm" len="sm"/>
            <a:tailEnd type="none" w="sm" len="sm"/>
          </a:ln>
          <a:effectLst/>
        </p:spPr>
        <p:txBody>
          <a:bodyPr>
            <a:spAutoFit/>
          </a:bodyPr>
          <a:lstStyle/>
          <a:p>
            <a:pPr algn="ctr">
              <a:lnSpc>
                <a:spcPct val="100000"/>
              </a:lnSpc>
              <a:spcBef>
                <a:spcPct val="50000"/>
              </a:spcBef>
              <a:spcAft>
                <a:spcPct val="0"/>
              </a:spcAft>
              <a:buClrTx/>
              <a:buSzTx/>
              <a:buFontTx/>
              <a:buNone/>
            </a:pPr>
            <a:r>
              <a:rPr kumimoji="1" lang="zh-CN" altLang="en-US" sz="2000" b="1">
                <a:solidFill>
                  <a:schemeClr val="tx1"/>
                </a:solidFill>
                <a:latin typeface="Times New Roman" pitchFamily="18" charset="0"/>
                <a:ea typeface="华文新魏" pitchFamily="2" charset="-122"/>
              </a:rPr>
              <a:t>北京理工大学计算机系</a:t>
            </a:r>
          </a:p>
        </p:txBody>
      </p:sp>
    </p:spTree>
  </p:cSld>
  <p:clrMapOvr>
    <a:masterClrMapping/>
  </p:clrMapOvr>
  <p:transition>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6200" y="304800"/>
            <a:ext cx="1798638" cy="31543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28700" y="304800"/>
            <a:ext cx="5245100" cy="31543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028700" y="304800"/>
            <a:ext cx="7196138" cy="31543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77938" y="1354138"/>
            <a:ext cx="3228975"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354138"/>
            <a:ext cx="3230562"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0946" name="Rectangle 2"/>
          <p:cNvSpPr>
            <a:spLocks noChangeArrowheads="1"/>
          </p:cNvSpPr>
          <p:nvPr/>
        </p:nvSpPr>
        <p:spPr bwMode="auto">
          <a:xfrm>
            <a:off x="128588" y="1319213"/>
            <a:ext cx="8829675" cy="5194300"/>
          </a:xfrm>
          <a:prstGeom prst="rect">
            <a:avLst/>
          </a:prstGeom>
          <a:noFill/>
          <a:ln w="12700">
            <a:noFill/>
            <a:prstDash val="dash"/>
            <a:miter lim="800000"/>
            <a:headEnd/>
            <a:tailEnd/>
          </a:ln>
          <a:effectLst/>
        </p:spPr>
        <p:txBody>
          <a:bodyPr lIns="92023" tIns="46014" rIns="92023" bIns="46014"/>
          <a:lstStyle/>
          <a:p>
            <a:pPr marL="284163" indent="-284163" defTabSz="346075">
              <a:buClr>
                <a:srgbClr val="A31221"/>
              </a:buClr>
              <a:buFont typeface="Wingdings 3" pitchFamily="18" charset="2"/>
              <a:buNone/>
              <a:tabLst>
                <a:tab pos="1260475" algn="l"/>
              </a:tabLst>
            </a:pPr>
            <a:endParaRPr lang="zh-CN" altLang="zh-CN" sz="2200" b="1">
              <a:latin typeface="宋体" pitchFamily="2" charset="-122"/>
            </a:endParaRPr>
          </a:p>
        </p:txBody>
      </p:sp>
      <p:sp>
        <p:nvSpPr>
          <p:cNvPr id="210947" name="Rectangle 3"/>
          <p:cNvSpPr>
            <a:spLocks noChangeArrowheads="1"/>
          </p:cNvSpPr>
          <p:nvPr/>
        </p:nvSpPr>
        <p:spPr bwMode="auto">
          <a:xfrm>
            <a:off x="8247063" y="6672263"/>
            <a:ext cx="715962" cy="285750"/>
          </a:xfrm>
          <a:prstGeom prst="rect">
            <a:avLst/>
          </a:prstGeom>
          <a:noFill/>
          <a:ln w="9525">
            <a:noFill/>
            <a:miter lim="800000"/>
            <a:headEnd/>
            <a:tailEnd/>
          </a:ln>
          <a:effectLst/>
        </p:spPr>
        <p:txBody>
          <a:bodyPr lIns="0" tIns="0" rIns="0" bIns="0"/>
          <a:lstStyle/>
          <a:p>
            <a:pPr algn="r">
              <a:lnSpc>
                <a:spcPct val="100000"/>
              </a:lnSpc>
              <a:spcAft>
                <a:spcPct val="0"/>
              </a:spcAft>
              <a:buClrTx/>
              <a:buSzTx/>
              <a:buFontTx/>
              <a:buNone/>
            </a:pPr>
            <a:fld id="{784A481B-4EF6-4EC1-9B8A-6E683E207FBA}" type="slidenum">
              <a:rPr lang="en-US" altLang="zh-CN" sz="800">
                <a:solidFill>
                  <a:srgbClr val="969696"/>
                </a:solidFill>
                <a:latin typeface="Arial Narrow" pitchFamily="34" charset="0"/>
              </a:rPr>
              <a:pPr algn="r">
                <a:lnSpc>
                  <a:spcPct val="100000"/>
                </a:lnSpc>
                <a:spcAft>
                  <a:spcPct val="0"/>
                </a:spcAft>
                <a:buClrTx/>
                <a:buSzTx/>
                <a:buFontTx/>
                <a:buNone/>
              </a:pPr>
              <a:t>‹#›</a:t>
            </a:fld>
            <a:endParaRPr lang="en-US" altLang="zh-CN" sz="800">
              <a:solidFill>
                <a:srgbClr val="969696"/>
              </a:solidFill>
              <a:latin typeface="Arial Narrow" pitchFamily="34" charset="0"/>
            </a:endParaRPr>
          </a:p>
        </p:txBody>
      </p:sp>
      <p:sp>
        <p:nvSpPr>
          <p:cNvPr id="210948" name="Line 4"/>
          <p:cNvSpPr>
            <a:spLocks noChangeShapeType="1"/>
          </p:cNvSpPr>
          <p:nvPr/>
        </p:nvSpPr>
        <p:spPr bwMode="ltGray">
          <a:xfrm>
            <a:off x="0" y="1103313"/>
            <a:ext cx="9144000" cy="0"/>
          </a:xfrm>
          <a:prstGeom prst="line">
            <a:avLst/>
          </a:prstGeom>
          <a:noFill/>
          <a:ln w="9525">
            <a:solidFill>
              <a:srgbClr val="A31221"/>
            </a:solidFill>
            <a:round/>
            <a:headEnd/>
            <a:tailEnd/>
          </a:ln>
          <a:effectLst/>
        </p:spPr>
        <p:txBody>
          <a:bodyPr wrap="none" anchor="ctr"/>
          <a:lstStyle/>
          <a:p>
            <a:endParaRPr lang="zh-CN" altLang="en-US"/>
          </a:p>
        </p:txBody>
      </p:sp>
      <p:sp>
        <p:nvSpPr>
          <p:cNvPr id="210949" name="Rectangle 5"/>
          <p:cNvSpPr>
            <a:spLocks noGrp="1" noChangeArrowheads="1"/>
          </p:cNvSpPr>
          <p:nvPr>
            <p:ph type="title"/>
          </p:nvPr>
        </p:nvSpPr>
        <p:spPr bwMode="auto">
          <a:xfrm>
            <a:off x="1028700" y="304800"/>
            <a:ext cx="7196138" cy="6826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zh-CN" altLang="en-US" smtClean="0"/>
              <a:t>单击此处编辑母版标题样式</a:t>
            </a:r>
          </a:p>
        </p:txBody>
      </p:sp>
      <p:sp>
        <p:nvSpPr>
          <p:cNvPr id="210950" name="Rectangle 6"/>
          <p:cNvSpPr>
            <a:spLocks noGrp="1" noChangeArrowheads="1"/>
          </p:cNvSpPr>
          <p:nvPr>
            <p:ph type="body" idx="1"/>
          </p:nvPr>
        </p:nvSpPr>
        <p:spPr bwMode="auto">
          <a:xfrm>
            <a:off x="1277938" y="1354138"/>
            <a:ext cx="6611937" cy="21050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endParaRPr lang="zh-CN" altLang="zh-CN" smtClean="0"/>
          </a:p>
        </p:txBody>
      </p:sp>
      <p:sp>
        <p:nvSpPr>
          <p:cNvPr id="210952" name="Line 8"/>
          <p:cNvSpPr>
            <a:spLocks noChangeShapeType="1"/>
          </p:cNvSpPr>
          <p:nvPr/>
        </p:nvSpPr>
        <p:spPr bwMode="ltGray">
          <a:xfrm>
            <a:off x="-12700" y="1155700"/>
            <a:ext cx="9144000" cy="0"/>
          </a:xfrm>
          <a:prstGeom prst="line">
            <a:avLst/>
          </a:prstGeom>
          <a:noFill/>
          <a:ln w="38100">
            <a:solidFill>
              <a:srgbClr val="A31221"/>
            </a:solidFill>
            <a:round/>
            <a:headEnd/>
            <a:tailEnd/>
          </a:ln>
          <a:effectLst/>
        </p:spPr>
        <p:txBody>
          <a:bodyPr wrap="none" anchor="ctr"/>
          <a:lstStyle/>
          <a:p>
            <a:endParaRPr lang="zh-CN" altLang="en-US"/>
          </a:p>
        </p:txBody>
      </p:sp>
      <p:sp>
        <p:nvSpPr>
          <p:cNvPr id="210953" name="Rectangle 9"/>
          <p:cNvSpPr>
            <a:spLocks noChangeArrowheads="1"/>
          </p:cNvSpPr>
          <p:nvPr/>
        </p:nvSpPr>
        <p:spPr bwMode="auto">
          <a:xfrm>
            <a:off x="0" y="6592888"/>
            <a:ext cx="9144000" cy="249237"/>
          </a:xfrm>
          <a:prstGeom prst="rect">
            <a:avLst/>
          </a:prstGeom>
          <a:solidFill>
            <a:schemeClr val="tx2"/>
          </a:solidFill>
          <a:ln w="9525" algn="ctr">
            <a:solidFill>
              <a:srgbClr val="CC3300"/>
            </a:solidFill>
            <a:miter lim="800000"/>
            <a:headEnd/>
            <a:tailEnd/>
          </a:ln>
          <a:effectLst/>
        </p:spPr>
        <p:txBody>
          <a:bodyPr wrap="none" lIns="0" tIns="0" rIns="0" bIns="0" anchor="ctr"/>
          <a:lstStyle/>
          <a:p>
            <a:endParaRPr lang="zh-CN" altLang="en-US"/>
          </a:p>
        </p:txBody>
      </p:sp>
      <p:sp>
        <p:nvSpPr>
          <p:cNvPr id="210954" name="Text Box 10"/>
          <p:cNvSpPr txBox="1">
            <a:spLocks noChangeArrowheads="1"/>
          </p:cNvSpPr>
          <p:nvPr/>
        </p:nvSpPr>
        <p:spPr bwMode="auto">
          <a:xfrm>
            <a:off x="7710488" y="6557963"/>
            <a:ext cx="1431925" cy="300037"/>
          </a:xfrm>
          <a:prstGeom prst="rect">
            <a:avLst/>
          </a:prstGeom>
          <a:noFill/>
          <a:ln w="9525">
            <a:noFill/>
            <a:miter lim="800000"/>
            <a:headEnd/>
            <a:tailEnd/>
          </a:ln>
          <a:effectLst/>
        </p:spPr>
        <p:txBody>
          <a:bodyPr lIns="90187" tIns="45094" rIns="90187" bIns="45094">
            <a:spAutoFit/>
          </a:bodyPr>
          <a:lstStyle/>
          <a:p>
            <a:pPr algn="ctr" defTabSz="901700">
              <a:lnSpc>
                <a:spcPct val="100000"/>
              </a:lnSpc>
              <a:spcBef>
                <a:spcPct val="50000"/>
              </a:spcBef>
              <a:spcAft>
                <a:spcPct val="0"/>
              </a:spcAft>
              <a:buClr>
                <a:srgbClr val="CC99FF"/>
              </a:buClr>
              <a:buSzTx/>
              <a:buFont typeface="Monotype Sorts" pitchFamily="2" charset="2"/>
              <a:buNone/>
            </a:pPr>
            <a:r>
              <a:rPr kumimoji="1" lang="en-US" altLang="zh-CN" b="1">
                <a:solidFill>
                  <a:srgbClr val="FFFF99"/>
                </a:solidFill>
                <a:latin typeface="Times New Roman" pitchFamily="18" charset="0"/>
              </a:rPr>
              <a:t>           </a:t>
            </a:r>
            <a:r>
              <a:rPr kumimoji="1" lang="zh-CN" altLang="en-US" b="1">
                <a:solidFill>
                  <a:srgbClr val="FFFF99"/>
                </a:solidFill>
                <a:latin typeface="Times New Roman" pitchFamily="18" charset="0"/>
              </a:rPr>
              <a:t>第  </a:t>
            </a:r>
            <a:fld id="{05D70590-FB41-409A-A537-752A092118CB}" type="slidenum">
              <a:rPr kumimoji="1" lang="zh-CN" altLang="en-US" b="1">
                <a:solidFill>
                  <a:srgbClr val="FFFF99"/>
                </a:solidFill>
                <a:latin typeface="Times New Roman" pitchFamily="18" charset="0"/>
              </a:rPr>
              <a:pPr algn="ctr" defTabSz="901700">
                <a:lnSpc>
                  <a:spcPct val="100000"/>
                </a:lnSpc>
                <a:spcBef>
                  <a:spcPct val="50000"/>
                </a:spcBef>
                <a:spcAft>
                  <a:spcPct val="0"/>
                </a:spcAft>
                <a:buClr>
                  <a:srgbClr val="CC99FF"/>
                </a:buClr>
                <a:buSzTx/>
                <a:buFont typeface="Monotype Sorts" pitchFamily="2" charset="2"/>
                <a:buNone/>
              </a:pPr>
              <a:t>‹#›</a:t>
            </a:fld>
            <a:r>
              <a:rPr kumimoji="1" lang="zh-CN" altLang="en-US" b="1">
                <a:solidFill>
                  <a:srgbClr val="FFFF99"/>
                </a:solidFill>
                <a:latin typeface="Times New Roman" pitchFamily="18" charset="0"/>
              </a:rPr>
              <a:t>  页</a:t>
            </a:r>
          </a:p>
        </p:txBody>
      </p:sp>
      <p:sp>
        <p:nvSpPr>
          <p:cNvPr id="210955" name="Rectangle 11"/>
          <p:cNvSpPr>
            <a:spLocks noChangeArrowheads="1"/>
          </p:cNvSpPr>
          <p:nvPr/>
        </p:nvSpPr>
        <p:spPr bwMode="auto">
          <a:xfrm>
            <a:off x="50800" y="6616700"/>
            <a:ext cx="2073275" cy="241300"/>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pPr>
            <a:r>
              <a:rPr lang="zh-CN" altLang="en-US" sz="2000">
                <a:solidFill>
                  <a:srgbClr val="FFFF00"/>
                </a:solidFill>
                <a:latin typeface="隶书" pitchFamily="49" charset="-122"/>
                <a:ea typeface="隶书" pitchFamily="49" charset="-122"/>
              </a:rPr>
              <a:t>第</a:t>
            </a:r>
            <a:r>
              <a:rPr lang="en-US" altLang="zh-CN" sz="2000">
                <a:solidFill>
                  <a:srgbClr val="FFFF00"/>
                </a:solidFill>
                <a:latin typeface="隶书" pitchFamily="49" charset="-122"/>
                <a:ea typeface="隶书" pitchFamily="49" charset="-122"/>
              </a:rPr>
              <a:t>6</a:t>
            </a:r>
            <a:r>
              <a:rPr lang="zh-CN" altLang="en-US" sz="2000">
                <a:solidFill>
                  <a:srgbClr val="FFFF00"/>
                </a:solidFill>
                <a:latin typeface="隶书" pitchFamily="49" charset="-122"/>
                <a:ea typeface="隶书" pitchFamily="49" charset="-122"/>
              </a:rPr>
              <a:t>章  软件测试</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randomBar dir="vert"/>
  </p:transition>
  <p:timing>
    <p:tnLst>
      <p:par>
        <p:cTn id="1" dur="indefinite" restart="never" nodeType="tmRoot"/>
      </p:par>
    </p:tnLst>
  </p:timing>
  <p:txStyles>
    <p:titleStyle>
      <a:lvl1pPr algn="ctr" rtl="0" eaLnBrk="0" fontAlgn="base" hangingPunct="0">
        <a:lnSpc>
          <a:spcPct val="85000"/>
        </a:lnSpc>
        <a:spcBef>
          <a:spcPct val="0"/>
        </a:spcBef>
        <a:spcAft>
          <a:spcPct val="0"/>
        </a:spcAft>
        <a:defRPr sz="3200" b="1">
          <a:solidFill>
            <a:srgbClr val="000099"/>
          </a:solidFill>
          <a:latin typeface="+mj-lt"/>
          <a:ea typeface="+mj-ea"/>
          <a:cs typeface="+mj-cs"/>
        </a:defRPr>
      </a:lvl1pPr>
      <a:lvl2pPr algn="ctr" rtl="0" eaLnBrk="0" fontAlgn="base" hangingPunct="0">
        <a:lnSpc>
          <a:spcPct val="85000"/>
        </a:lnSpc>
        <a:spcBef>
          <a:spcPct val="0"/>
        </a:spcBef>
        <a:spcAft>
          <a:spcPct val="0"/>
        </a:spcAft>
        <a:defRPr sz="3200" b="1">
          <a:solidFill>
            <a:srgbClr val="000099"/>
          </a:solidFill>
          <a:latin typeface="Arial" pitchFamily="34" charset="0"/>
        </a:defRPr>
      </a:lvl2pPr>
      <a:lvl3pPr algn="ctr" rtl="0" eaLnBrk="0" fontAlgn="base" hangingPunct="0">
        <a:lnSpc>
          <a:spcPct val="85000"/>
        </a:lnSpc>
        <a:spcBef>
          <a:spcPct val="0"/>
        </a:spcBef>
        <a:spcAft>
          <a:spcPct val="0"/>
        </a:spcAft>
        <a:defRPr sz="3200" b="1">
          <a:solidFill>
            <a:srgbClr val="000099"/>
          </a:solidFill>
          <a:latin typeface="Arial" pitchFamily="34" charset="0"/>
        </a:defRPr>
      </a:lvl3pPr>
      <a:lvl4pPr algn="ctr" rtl="0" eaLnBrk="0" fontAlgn="base" hangingPunct="0">
        <a:lnSpc>
          <a:spcPct val="85000"/>
        </a:lnSpc>
        <a:spcBef>
          <a:spcPct val="0"/>
        </a:spcBef>
        <a:spcAft>
          <a:spcPct val="0"/>
        </a:spcAft>
        <a:defRPr sz="3200" b="1">
          <a:solidFill>
            <a:srgbClr val="000099"/>
          </a:solidFill>
          <a:latin typeface="Arial" pitchFamily="34" charset="0"/>
        </a:defRPr>
      </a:lvl4pPr>
      <a:lvl5pPr algn="ctr" rtl="0" eaLnBrk="0" fontAlgn="base" hangingPunct="0">
        <a:lnSpc>
          <a:spcPct val="85000"/>
        </a:lnSpc>
        <a:spcBef>
          <a:spcPct val="0"/>
        </a:spcBef>
        <a:spcAft>
          <a:spcPct val="0"/>
        </a:spcAft>
        <a:defRPr sz="3200" b="1">
          <a:solidFill>
            <a:srgbClr val="000099"/>
          </a:solidFill>
          <a:latin typeface="Arial" pitchFamily="34" charset="0"/>
        </a:defRPr>
      </a:lvl5pPr>
      <a:lvl6pPr marL="457200" algn="ctr" rtl="0" eaLnBrk="0" fontAlgn="base" hangingPunct="0">
        <a:lnSpc>
          <a:spcPct val="85000"/>
        </a:lnSpc>
        <a:spcBef>
          <a:spcPct val="0"/>
        </a:spcBef>
        <a:spcAft>
          <a:spcPct val="0"/>
        </a:spcAft>
        <a:defRPr sz="3200" b="1">
          <a:solidFill>
            <a:srgbClr val="000099"/>
          </a:solidFill>
          <a:latin typeface="Arial" pitchFamily="34" charset="0"/>
        </a:defRPr>
      </a:lvl6pPr>
      <a:lvl7pPr marL="914400" algn="ctr" rtl="0" eaLnBrk="0" fontAlgn="base" hangingPunct="0">
        <a:lnSpc>
          <a:spcPct val="85000"/>
        </a:lnSpc>
        <a:spcBef>
          <a:spcPct val="0"/>
        </a:spcBef>
        <a:spcAft>
          <a:spcPct val="0"/>
        </a:spcAft>
        <a:defRPr sz="3200" b="1">
          <a:solidFill>
            <a:srgbClr val="000099"/>
          </a:solidFill>
          <a:latin typeface="Arial" pitchFamily="34" charset="0"/>
        </a:defRPr>
      </a:lvl7pPr>
      <a:lvl8pPr marL="1371600" algn="ctr" rtl="0" eaLnBrk="0" fontAlgn="base" hangingPunct="0">
        <a:lnSpc>
          <a:spcPct val="85000"/>
        </a:lnSpc>
        <a:spcBef>
          <a:spcPct val="0"/>
        </a:spcBef>
        <a:spcAft>
          <a:spcPct val="0"/>
        </a:spcAft>
        <a:defRPr sz="3200" b="1">
          <a:solidFill>
            <a:srgbClr val="000099"/>
          </a:solidFill>
          <a:latin typeface="Arial" pitchFamily="34" charset="0"/>
        </a:defRPr>
      </a:lvl8pPr>
      <a:lvl9pPr marL="1828800" algn="ctr" rtl="0" eaLnBrk="0" fontAlgn="base" hangingPunct="0">
        <a:lnSpc>
          <a:spcPct val="85000"/>
        </a:lnSpc>
        <a:spcBef>
          <a:spcPct val="0"/>
        </a:spcBef>
        <a:spcAft>
          <a:spcPct val="0"/>
        </a:spcAft>
        <a:defRPr sz="3200" b="1">
          <a:solidFill>
            <a:srgbClr val="000099"/>
          </a:solidFill>
          <a:latin typeface="Arial" pitchFamily="34" charset="0"/>
        </a:defRPr>
      </a:lvl9pPr>
    </p:titleStyle>
    <p:bodyStyle>
      <a:lvl1pPr marL="284163" indent="-284163" algn="l" defTabSz="346075" rtl="0" eaLnBrk="0" fontAlgn="base" hangingPunct="0">
        <a:lnSpc>
          <a:spcPct val="90000"/>
        </a:lnSpc>
        <a:spcBef>
          <a:spcPct val="0"/>
        </a:spcBef>
        <a:spcAft>
          <a:spcPct val="50000"/>
        </a:spcAft>
        <a:buClr>
          <a:srgbClr val="A31221"/>
        </a:buClr>
        <a:buSzPct val="75000"/>
        <a:buFont typeface="Wingdings 3" pitchFamily="18" charset="2"/>
        <a:tabLst>
          <a:tab pos="1260475" algn="l"/>
        </a:tabLst>
        <a:defRPr sz="2200" b="1">
          <a:solidFill>
            <a:srgbClr val="000000"/>
          </a:solidFill>
          <a:latin typeface="+mn-lt"/>
          <a:ea typeface="+mn-ea"/>
          <a:cs typeface="+mn-cs"/>
        </a:defRPr>
      </a:lvl1pPr>
      <a:lvl2pPr marL="622300" indent="-22383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2pPr>
      <a:lvl3pPr marL="915988" indent="-17938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3pPr>
      <a:lvl4pPr marL="1200150"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4pPr>
      <a:lvl5pPr marL="14843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5pPr>
      <a:lvl6pPr marL="19415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6pPr>
      <a:lvl7pPr marL="23987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7pPr>
      <a:lvl8pPr marL="28559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8pPr>
      <a:lvl9pPr marL="33131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838200" y="152400"/>
            <a:ext cx="7467600" cy="838200"/>
          </a:xfrm>
        </p:spPr>
        <p:txBody>
          <a:bodyPr/>
          <a:lstStyle/>
          <a:p>
            <a:r>
              <a:rPr lang="zh-CN" altLang="en-US" sz="4800">
                <a:solidFill>
                  <a:srgbClr val="FC0128"/>
                </a:solidFill>
                <a:effectLst>
                  <a:outerShdw blurRad="38100" dist="38100" dir="2700000" algn="tl">
                    <a:srgbClr val="C0C0C0"/>
                  </a:outerShdw>
                </a:effectLst>
                <a:latin typeface="隶书" pitchFamily="49" charset="-122"/>
                <a:ea typeface="隶书" pitchFamily="49" charset="-122"/>
              </a:rPr>
              <a:t>第</a:t>
            </a:r>
            <a:r>
              <a:rPr lang="en-US" altLang="zh-CN" sz="4800">
                <a:solidFill>
                  <a:srgbClr val="FC0128"/>
                </a:solidFill>
                <a:effectLst>
                  <a:outerShdw blurRad="38100" dist="38100" dir="2700000" algn="tl">
                    <a:srgbClr val="C0C0C0"/>
                  </a:outerShdw>
                </a:effectLst>
                <a:latin typeface="隶书" pitchFamily="49" charset="-122"/>
                <a:ea typeface="隶书" pitchFamily="49" charset="-122"/>
              </a:rPr>
              <a:t>6</a:t>
            </a:r>
            <a:r>
              <a:rPr lang="zh-CN" altLang="en-US" sz="4800">
                <a:solidFill>
                  <a:srgbClr val="FC0128"/>
                </a:solidFill>
                <a:effectLst>
                  <a:outerShdw blurRad="38100" dist="38100" dir="2700000" algn="tl">
                    <a:srgbClr val="C0C0C0"/>
                  </a:outerShdw>
                </a:effectLst>
                <a:latin typeface="隶书" pitchFamily="49" charset="-122"/>
                <a:ea typeface="隶书" pitchFamily="49" charset="-122"/>
              </a:rPr>
              <a:t>章   软件测试（上）</a:t>
            </a:r>
          </a:p>
        </p:txBody>
      </p:sp>
      <p:sp>
        <p:nvSpPr>
          <p:cNvPr id="141318" name="Rectangle 6"/>
          <p:cNvSpPr>
            <a:spLocks noChangeArrowheads="1"/>
          </p:cNvSpPr>
          <p:nvPr/>
        </p:nvSpPr>
        <p:spPr bwMode="auto">
          <a:xfrm>
            <a:off x="2051050" y="2349500"/>
            <a:ext cx="5105400" cy="2808288"/>
          </a:xfrm>
          <a:prstGeom prst="rect">
            <a:avLst/>
          </a:prstGeom>
          <a:noFill/>
          <a:ln w="9525">
            <a:noFill/>
            <a:miter lim="800000"/>
            <a:headEnd/>
            <a:tailEnd/>
          </a:ln>
          <a:effectLst/>
        </p:spPr>
        <p:txBody>
          <a:bodyPr lIns="0" tIns="0" rIns="0" bIns="0"/>
          <a:lstStyle/>
          <a:p>
            <a:pPr marL="284163" indent="-284163" algn="just" defTabSz="346075">
              <a:lnSpc>
                <a:spcPct val="120000"/>
              </a:lnSpc>
              <a:buClr>
                <a:srgbClr val="A31221"/>
              </a:buClr>
              <a:buFont typeface="Wingdings" pitchFamily="2" charset="2"/>
              <a:buChar char="v"/>
              <a:tabLst>
                <a:tab pos="1260475" algn="l"/>
              </a:tabLst>
            </a:pPr>
            <a:r>
              <a:rPr lang="en-US" altLang="zh-CN" sz="2800" b="1">
                <a:solidFill>
                  <a:schemeClr val="tx1"/>
                </a:solidFill>
                <a:effectLst>
                  <a:outerShdw blurRad="38100" dist="38100" dir="2700000" algn="tl">
                    <a:srgbClr val="C0C0C0"/>
                  </a:outerShdw>
                </a:effectLst>
                <a:latin typeface="宋体" pitchFamily="2" charset="-122"/>
              </a:rPr>
              <a:t> </a:t>
            </a:r>
            <a:r>
              <a:rPr lang="zh-CN" altLang="en-US" sz="2800" b="1">
                <a:solidFill>
                  <a:schemeClr val="tx1"/>
                </a:solidFill>
                <a:effectLst>
                  <a:outerShdw blurRad="38100" dist="38100" dir="2700000" algn="tl">
                    <a:srgbClr val="C0C0C0"/>
                  </a:outerShdw>
                </a:effectLst>
                <a:latin typeface="宋体" pitchFamily="2" charset="-122"/>
              </a:rPr>
              <a:t>软件测试基础</a:t>
            </a:r>
            <a:endParaRPr lang="zh-CN" altLang="en-US" sz="2800" b="1">
              <a:solidFill>
                <a:schemeClr val="tx1"/>
              </a:solidFill>
              <a:effectLst>
                <a:outerShdw blurRad="38100" dist="38100" dir="2700000" algn="tl">
                  <a:srgbClr val="C0C0C0"/>
                </a:outerShdw>
              </a:effectLst>
              <a:latin typeface="Times New Roman" pitchFamily="18" charset="0"/>
              <a:cs typeface="Times New Roman" pitchFamily="18" charset="0"/>
            </a:endParaRPr>
          </a:p>
          <a:p>
            <a:pPr marL="284163" indent="-284163" algn="just" defTabSz="346075">
              <a:lnSpc>
                <a:spcPct val="120000"/>
              </a:lnSpc>
              <a:buClr>
                <a:srgbClr val="A31221"/>
              </a:buClr>
              <a:buFont typeface="Wingdings" pitchFamily="2" charset="2"/>
              <a:buChar char="v"/>
              <a:tabLst>
                <a:tab pos="1260475" algn="l"/>
              </a:tabLst>
            </a:pPr>
            <a:r>
              <a:rPr lang="zh-CN" altLang="en-US" sz="2800" b="1">
                <a:solidFill>
                  <a:schemeClr val="tx1"/>
                </a:solidFill>
                <a:effectLst>
                  <a:outerShdw blurRad="38100" dist="38100" dir="2700000" algn="tl">
                    <a:srgbClr val="C0C0C0"/>
                  </a:outerShdw>
                </a:effectLst>
                <a:latin typeface="宋体" pitchFamily="2" charset="-122"/>
              </a:rPr>
              <a:t> 白盒测试</a:t>
            </a:r>
          </a:p>
          <a:p>
            <a:pPr marL="284163" indent="-284163" algn="just" defTabSz="346075">
              <a:lnSpc>
                <a:spcPct val="120000"/>
              </a:lnSpc>
              <a:buClr>
                <a:srgbClr val="A31221"/>
              </a:buClr>
              <a:buFont typeface="Wingdings" pitchFamily="2" charset="2"/>
              <a:buChar char="v"/>
              <a:tabLst>
                <a:tab pos="1260475" algn="l"/>
              </a:tabLst>
            </a:pPr>
            <a:r>
              <a:rPr lang="zh-CN" altLang="en-US" sz="2800" b="1">
                <a:solidFill>
                  <a:schemeClr val="tx1"/>
                </a:solidFill>
                <a:effectLst>
                  <a:outerShdw blurRad="38100" dist="38100" dir="2700000" algn="tl">
                    <a:srgbClr val="C0C0C0"/>
                  </a:outerShdw>
                </a:effectLst>
                <a:latin typeface="宋体" pitchFamily="2" charset="-122"/>
              </a:rPr>
              <a:t> 黑盒测试</a:t>
            </a:r>
          </a:p>
          <a:p>
            <a:pPr marL="284163" indent="-284163" algn="just" defTabSz="346075">
              <a:lnSpc>
                <a:spcPct val="120000"/>
              </a:lnSpc>
              <a:buClr>
                <a:srgbClr val="A31221"/>
              </a:buClr>
              <a:buFont typeface="Wingdings" pitchFamily="2" charset="2"/>
              <a:buChar char="v"/>
              <a:tabLst>
                <a:tab pos="1260475" algn="l"/>
              </a:tabLst>
            </a:pPr>
            <a:r>
              <a:rPr lang="zh-CN" altLang="en-US" sz="2800" b="1">
                <a:solidFill>
                  <a:schemeClr val="tx1"/>
                </a:solidFill>
                <a:effectLst>
                  <a:outerShdw blurRad="38100" dist="38100" dir="2700000" algn="tl">
                    <a:srgbClr val="C0C0C0"/>
                  </a:outerShdw>
                </a:effectLst>
                <a:latin typeface="宋体" pitchFamily="2" charset="-122"/>
              </a:rPr>
              <a:t> 白盒测试和黑盒测试的比较</a:t>
            </a:r>
          </a:p>
        </p:txBody>
      </p:sp>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6" name="Rectangle 8"/>
          <p:cNvSpPr>
            <a:spLocks noGrp="1" noChangeArrowheads="1"/>
          </p:cNvSpPr>
          <p:nvPr>
            <p:ph type="title"/>
          </p:nvPr>
        </p:nvSpPr>
        <p:spPr>
          <a:xfrm>
            <a:off x="2362200" y="381000"/>
            <a:ext cx="4267200" cy="628650"/>
          </a:xfrm>
          <a:noFill/>
          <a:ln/>
        </p:spPr>
        <p:txBody>
          <a:bodyPr/>
          <a:lstStyle/>
          <a:p>
            <a:r>
              <a:rPr lang="zh-CN" altLang="en-US" sz="4800">
                <a:solidFill>
                  <a:srgbClr val="FC0128"/>
                </a:solidFill>
                <a:effectLst>
                  <a:outerShdw blurRad="38100" dist="38100" dir="2700000" algn="tl">
                    <a:srgbClr val="C0C0C0"/>
                  </a:outerShdw>
                </a:effectLst>
                <a:ea typeface="隶书" pitchFamily="49" charset="-122"/>
              </a:rPr>
              <a:t>软件测试基础</a:t>
            </a:r>
          </a:p>
        </p:txBody>
      </p:sp>
      <p:sp>
        <p:nvSpPr>
          <p:cNvPr id="145417" name="Rectangle 9"/>
          <p:cNvSpPr>
            <a:spLocks noChangeArrowheads="1"/>
          </p:cNvSpPr>
          <p:nvPr/>
        </p:nvSpPr>
        <p:spPr bwMode="auto">
          <a:xfrm>
            <a:off x="179388" y="1700213"/>
            <a:ext cx="8712200" cy="4052887"/>
          </a:xfrm>
          <a:prstGeom prst="rect">
            <a:avLst/>
          </a:prstGeom>
          <a:noFill/>
          <a:ln w="9525">
            <a:noFill/>
            <a:miter lim="800000"/>
            <a:headEnd type="none" w="sm" len="sm"/>
            <a:tailEnd type="none" w="sm" len="sm"/>
          </a:ln>
          <a:effectLst/>
        </p:spPr>
        <p:txBody>
          <a:bodyPr lIns="0" tIns="0" rIns="0" bIns="0">
            <a:spAutoFit/>
          </a:bodyPr>
          <a:lstStyle/>
          <a:p>
            <a:pPr>
              <a:lnSpc>
                <a:spcPct val="120000"/>
              </a:lnSpc>
              <a:buFont typeface="Wingdings" pitchFamily="2" charset="2"/>
              <a:buNone/>
            </a:pPr>
            <a:r>
              <a:rPr lang="zh-CN" altLang="en-US" sz="2400" b="1">
                <a:effectLst>
                  <a:outerShdw blurRad="38100" dist="38100" dir="2700000" algn="tl">
                    <a:srgbClr val="C0C0C0"/>
                  </a:outerShdw>
                </a:effectLst>
              </a:rPr>
              <a:t>对于软件测试的定义，有如下不同的描述：</a:t>
            </a:r>
          </a:p>
          <a:p>
            <a:pPr>
              <a:lnSpc>
                <a:spcPct val="120000"/>
              </a:lnSpc>
            </a:pPr>
            <a:r>
              <a:rPr lang="zh-CN" altLang="en-US" sz="2400" b="1">
                <a:effectLst>
                  <a:outerShdw blurRad="38100" dist="38100" dir="2700000" algn="tl">
                    <a:srgbClr val="C0C0C0"/>
                  </a:outerShdw>
                </a:effectLst>
              </a:rPr>
              <a:t> </a:t>
            </a:r>
            <a:r>
              <a:rPr lang="en-US" altLang="zh-CN" sz="2400" b="1">
                <a:effectLst>
                  <a:outerShdw blurRad="38100" dist="38100" dir="2700000" algn="tl">
                    <a:srgbClr val="C0C0C0"/>
                  </a:outerShdw>
                </a:effectLst>
              </a:rPr>
              <a:t>IEEE</a:t>
            </a:r>
            <a:r>
              <a:rPr lang="zh-CN" altLang="en-US" sz="2400" b="1">
                <a:effectLst>
                  <a:outerShdw blurRad="38100" dist="38100" dir="2700000" algn="tl">
                    <a:srgbClr val="C0C0C0"/>
                  </a:outerShdw>
                </a:effectLst>
              </a:rPr>
              <a:t>（</a:t>
            </a:r>
            <a:r>
              <a:rPr lang="en-US" altLang="zh-CN" sz="2400" b="1">
                <a:effectLst>
                  <a:outerShdw blurRad="38100" dist="38100" dir="2700000" algn="tl">
                    <a:srgbClr val="C0C0C0"/>
                  </a:outerShdw>
                </a:effectLst>
              </a:rPr>
              <a:t>1983</a:t>
            </a:r>
            <a:r>
              <a:rPr lang="zh-CN" altLang="en-US" sz="2400" b="1">
                <a:effectLst>
                  <a:outerShdw blurRad="38100" dist="38100" dir="2700000" algn="tl">
                    <a:srgbClr val="C0C0C0"/>
                  </a:outerShdw>
                </a:effectLst>
              </a:rPr>
              <a:t>）：使用人工或自动运行测试系统的过程，其目的在于检验系统</a:t>
            </a:r>
            <a:r>
              <a:rPr lang="zh-CN" altLang="en-US" sz="2400" b="1">
                <a:solidFill>
                  <a:schemeClr val="tx2"/>
                </a:solidFill>
                <a:effectLst>
                  <a:outerShdw blurRad="38100" dist="38100" dir="2700000" algn="tl">
                    <a:srgbClr val="C0C0C0"/>
                  </a:outerShdw>
                </a:effectLst>
              </a:rPr>
              <a:t>是否满足用户需求</a:t>
            </a:r>
            <a:r>
              <a:rPr lang="zh-CN" altLang="en-US" sz="2400" b="1">
                <a:effectLst>
                  <a:outerShdw blurRad="38100" dist="38100" dir="2700000" algn="tl">
                    <a:srgbClr val="C0C0C0"/>
                  </a:outerShdw>
                </a:effectLst>
              </a:rPr>
              <a:t>，或找出</a:t>
            </a:r>
            <a:r>
              <a:rPr lang="zh-CN" altLang="en-US" sz="2400" b="1">
                <a:solidFill>
                  <a:schemeClr val="tx2"/>
                </a:solidFill>
                <a:effectLst>
                  <a:outerShdw blurRad="38100" dist="38100" dir="2700000" algn="tl">
                    <a:srgbClr val="C0C0C0"/>
                  </a:outerShdw>
                </a:effectLst>
              </a:rPr>
              <a:t>预期结果与实际运行结果间的差别</a:t>
            </a:r>
            <a:r>
              <a:rPr lang="zh-CN" altLang="en-US" sz="2400" b="1">
                <a:effectLst>
                  <a:outerShdw blurRad="38100" dist="38100" dir="2700000" algn="tl">
                    <a:srgbClr val="C0C0C0"/>
                  </a:outerShdw>
                </a:effectLst>
              </a:rPr>
              <a:t>，发现</a:t>
            </a:r>
            <a:r>
              <a:rPr lang="zh-CN" altLang="en-US" sz="2400" b="1">
                <a:solidFill>
                  <a:schemeClr val="tx2"/>
                </a:solidFill>
                <a:effectLst>
                  <a:outerShdw blurRad="38100" dist="38100" dir="2700000" algn="tl">
                    <a:srgbClr val="C0C0C0"/>
                  </a:outerShdw>
                </a:effectLst>
              </a:rPr>
              <a:t>程序错误</a:t>
            </a:r>
            <a:r>
              <a:rPr lang="zh-CN" altLang="en-US" sz="2400" b="1">
                <a:effectLst>
                  <a:outerShdw blurRad="38100" dist="38100" dir="2700000" algn="tl">
                    <a:srgbClr val="C0C0C0"/>
                  </a:outerShdw>
                </a:effectLst>
              </a:rPr>
              <a:t>。</a:t>
            </a:r>
          </a:p>
          <a:p>
            <a:pPr>
              <a:lnSpc>
                <a:spcPct val="120000"/>
              </a:lnSpc>
            </a:pPr>
            <a:r>
              <a:rPr lang="zh-CN" altLang="en-US" sz="2400" b="1">
                <a:effectLst>
                  <a:outerShdw blurRad="38100" dist="38100" dir="2700000" algn="tl">
                    <a:srgbClr val="C0C0C0"/>
                  </a:outerShdw>
                </a:effectLst>
              </a:rPr>
              <a:t> </a:t>
            </a:r>
            <a:r>
              <a:rPr lang="en-US" altLang="zh-CN" sz="2400" b="1">
                <a:effectLst>
                  <a:outerShdw blurRad="38100" dist="38100" dir="2700000" algn="tl">
                    <a:srgbClr val="C0C0C0"/>
                  </a:outerShdw>
                </a:effectLst>
              </a:rPr>
              <a:t>Glen Myers</a:t>
            </a:r>
            <a:r>
              <a:rPr lang="zh-CN" altLang="en-US" sz="2400" b="1">
                <a:effectLst>
                  <a:outerShdw blurRad="38100" dist="38100" dir="2700000" algn="tl">
                    <a:srgbClr val="C0C0C0"/>
                  </a:outerShdw>
                </a:effectLst>
              </a:rPr>
              <a:t>：软件测试为了发现错误而执行程序的过程。</a:t>
            </a:r>
          </a:p>
          <a:p>
            <a:pPr>
              <a:lnSpc>
                <a:spcPct val="120000"/>
              </a:lnSpc>
            </a:pPr>
            <a:r>
              <a:rPr lang="zh-CN" altLang="en-US" sz="2400" b="1">
                <a:effectLst>
                  <a:outerShdw blurRad="38100" dist="38100" dir="2700000" algn="tl">
                    <a:srgbClr val="C0C0C0"/>
                  </a:outerShdw>
                </a:effectLst>
              </a:rPr>
              <a:t> 从软件质量和可靠性角度理解，软件测试是为保证软件质量、提高软件可靠性的活动，它应用测试理论和技术，发现程序中的错误和缺陷而实施的过程。 </a:t>
            </a:r>
          </a:p>
        </p:txBody>
      </p:sp>
    </p:spTree>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2" name="Rectangle 4"/>
          <p:cNvSpPr>
            <a:spLocks noChangeArrowheads="1"/>
          </p:cNvSpPr>
          <p:nvPr/>
        </p:nvSpPr>
        <p:spPr bwMode="auto">
          <a:xfrm>
            <a:off x="250825" y="1557338"/>
            <a:ext cx="8610600" cy="4505325"/>
          </a:xfrm>
          <a:prstGeom prst="rect">
            <a:avLst/>
          </a:prstGeom>
          <a:noFill/>
          <a:ln w="9525">
            <a:noFill/>
            <a:miter lim="800000"/>
            <a:headEnd type="none" w="sm" len="sm"/>
            <a:tailEnd type="none" w="sm" len="sm"/>
          </a:ln>
          <a:effectLst/>
        </p:spPr>
        <p:txBody>
          <a:bodyPr lIns="0" tIns="0" rIns="0" bIns="0">
            <a:spAutoFit/>
          </a:bodyPr>
          <a:lstStyle/>
          <a:p>
            <a:pPr>
              <a:lnSpc>
                <a:spcPct val="120000"/>
              </a:lnSpc>
              <a:spcBef>
                <a:spcPct val="50000"/>
              </a:spcBef>
              <a:buFont typeface="Wingdings" pitchFamily="2" charset="2"/>
              <a:buNone/>
            </a:pPr>
            <a:r>
              <a:rPr lang="zh-CN" altLang="en-US" sz="2000" b="1" dirty="0">
                <a:effectLst>
                  <a:outerShdw blurRad="38100" dist="38100" dir="2700000" algn="tl">
                    <a:srgbClr val="C0C0C0"/>
                  </a:outerShdw>
                </a:effectLst>
              </a:rPr>
              <a:t>从定义中看出软件测试的四个特点：</a:t>
            </a:r>
          </a:p>
          <a:p>
            <a:pPr>
              <a:lnSpc>
                <a:spcPct val="120000"/>
              </a:lnSpc>
              <a:spcBef>
                <a:spcPct val="50000"/>
              </a:spcBef>
              <a:buFont typeface="Wingdings" pitchFamily="2" charset="2"/>
              <a:buChar char="Ø"/>
            </a:pPr>
            <a:r>
              <a:rPr lang="zh-CN" altLang="en-US" sz="2000" b="1" dirty="0">
                <a:solidFill>
                  <a:schemeClr val="bg2"/>
                </a:solidFill>
                <a:effectLst>
                  <a:outerShdw blurRad="38100" dist="38100" dir="2700000" algn="tl">
                    <a:srgbClr val="C0C0C0"/>
                  </a:outerShdw>
                </a:effectLst>
              </a:rPr>
              <a:t> </a:t>
            </a:r>
            <a:r>
              <a:rPr lang="zh-CN" altLang="en-US" sz="2000" b="1" dirty="0">
                <a:solidFill>
                  <a:schemeClr val="tx2"/>
                </a:solidFill>
                <a:effectLst>
                  <a:outerShdw blurRad="38100" dist="38100" dir="2700000" algn="tl">
                    <a:srgbClr val="C0C0C0"/>
                  </a:outerShdw>
                </a:effectLst>
              </a:rPr>
              <a:t>动态：</a:t>
            </a:r>
            <a:r>
              <a:rPr lang="zh-CN" altLang="en-US" sz="2000" b="1" dirty="0">
                <a:effectLst>
                  <a:outerShdw blurRad="38100" dist="38100" dir="2700000" algn="tl">
                    <a:srgbClr val="C0C0C0"/>
                  </a:outerShdw>
                </a:effectLst>
              </a:rPr>
              <a:t>软件测试总要通过一组输入执行程序。由于系统会处于不同的状态，因此对于同样的输入可能产生不同的响应。</a:t>
            </a:r>
          </a:p>
          <a:p>
            <a:pPr>
              <a:lnSpc>
                <a:spcPct val="120000"/>
              </a:lnSpc>
              <a:spcBef>
                <a:spcPct val="50000"/>
              </a:spcBef>
              <a:buFont typeface="Wingdings" pitchFamily="2" charset="2"/>
              <a:buChar char="Ø"/>
            </a:pPr>
            <a:r>
              <a:rPr lang="zh-CN" altLang="en-US" sz="2000" b="1" dirty="0">
                <a:solidFill>
                  <a:schemeClr val="bg2"/>
                </a:solidFill>
                <a:effectLst>
                  <a:outerShdw blurRad="38100" dist="38100" dir="2700000" algn="tl">
                    <a:srgbClr val="C0C0C0"/>
                  </a:outerShdw>
                </a:effectLst>
              </a:rPr>
              <a:t> </a:t>
            </a:r>
            <a:r>
              <a:rPr lang="zh-CN" altLang="en-US" sz="2000" b="1" dirty="0">
                <a:solidFill>
                  <a:schemeClr val="tx2"/>
                </a:solidFill>
                <a:effectLst>
                  <a:outerShdw blurRad="38100" dist="38100" dir="2700000" algn="tl">
                    <a:srgbClr val="C0C0C0"/>
                  </a:outerShdw>
                </a:effectLst>
              </a:rPr>
              <a:t>有限：</a:t>
            </a:r>
            <a:r>
              <a:rPr lang="zh-CN" altLang="en-US" sz="2000" b="1" dirty="0">
                <a:effectLst>
                  <a:outerShdw blurRad="38100" dist="38100" dir="2700000" algn="tl">
                    <a:srgbClr val="C0C0C0"/>
                  </a:outerShdw>
                </a:effectLst>
              </a:rPr>
              <a:t>在测试中实际能够观察的执行数量是有限的。正是这种矛盾带来测试技术（测试充分性评判准则）和管理（测试工作量估计）两个方面的测试问题。</a:t>
            </a:r>
          </a:p>
          <a:p>
            <a:pPr>
              <a:lnSpc>
                <a:spcPct val="120000"/>
              </a:lnSpc>
              <a:spcBef>
                <a:spcPct val="50000"/>
              </a:spcBef>
              <a:buFont typeface="Wingdings" pitchFamily="2" charset="2"/>
              <a:buChar char="Ø"/>
            </a:pPr>
            <a:r>
              <a:rPr lang="zh-CN" altLang="en-US" sz="2000" b="1" dirty="0">
                <a:solidFill>
                  <a:schemeClr val="bg2"/>
                </a:solidFill>
                <a:effectLst>
                  <a:outerShdw blurRad="38100" dist="38100" dir="2700000" algn="tl">
                    <a:srgbClr val="C0C0C0"/>
                  </a:outerShdw>
                </a:effectLst>
              </a:rPr>
              <a:t> </a:t>
            </a:r>
            <a:r>
              <a:rPr lang="zh-CN" altLang="en-US" sz="2000" b="1" dirty="0">
                <a:solidFill>
                  <a:schemeClr val="tx2"/>
                </a:solidFill>
                <a:effectLst>
                  <a:outerShdw blurRad="38100" dist="38100" dir="2700000" algn="tl">
                    <a:srgbClr val="C0C0C0"/>
                  </a:outerShdw>
                </a:effectLst>
              </a:rPr>
              <a:t>选取：</a:t>
            </a:r>
            <a:r>
              <a:rPr lang="zh-CN" altLang="en-US" sz="2000" b="1" dirty="0">
                <a:effectLst>
                  <a:outerShdw blurRad="38100" dist="38100" dir="2700000" algn="tl">
                    <a:srgbClr val="C0C0C0"/>
                  </a:outerShdw>
                </a:effectLst>
              </a:rPr>
              <a:t>很多测试手段的本质区别就是如何选择有限的测试集。</a:t>
            </a:r>
          </a:p>
          <a:p>
            <a:pPr>
              <a:lnSpc>
                <a:spcPct val="120000"/>
              </a:lnSpc>
              <a:spcBef>
                <a:spcPct val="50000"/>
              </a:spcBef>
              <a:buFont typeface="Wingdings" pitchFamily="2" charset="2"/>
              <a:buChar char="Ø"/>
            </a:pPr>
            <a:r>
              <a:rPr lang="zh-CN" altLang="en-US" sz="2000" b="1" dirty="0">
                <a:solidFill>
                  <a:schemeClr val="bg2"/>
                </a:solidFill>
                <a:effectLst>
                  <a:outerShdw blurRad="38100" dist="38100" dir="2700000" algn="tl">
                    <a:srgbClr val="C0C0C0"/>
                  </a:outerShdw>
                </a:effectLst>
              </a:rPr>
              <a:t> </a:t>
            </a:r>
            <a:r>
              <a:rPr lang="zh-CN" altLang="en-US" sz="2000" b="1" dirty="0">
                <a:solidFill>
                  <a:schemeClr val="tx2"/>
                </a:solidFill>
                <a:effectLst>
                  <a:outerShdw blurRad="38100" dist="38100" dir="2700000" algn="tl">
                    <a:srgbClr val="C0C0C0"/>
                  </a:outerShdw>
                </a:effectLst>
              </a:rPr>
              <a:t>预期：</a:t>
            </a:r>
            <a:r>
              <a:rPr lang="zh-CN" altLang="en-US" sz="2000" b="1" dirty="0">
                <a:effectLst>
                  <a:outerShdw blurRad="38100" dist="38100" dir="2700000" algn="tl">
                    <a:srgbClr val="C0C0C0"/>
                  </a:outerShdw>
                </a:effectLst>
              </a:rPr>
              <a:t>必须能够确定所观察到的程序</a:t>
            </a:r>
            <a:r>
              <a:rPr lang="zh-CN" altLang="en-US" sz="2000" b="1">
                <a:effectLst>
                  <a:outerShdw blurRad="38100" dist="38100" dir="2700000" algn="tl">
                    <a:srgbClr val="C0C0C0"/>
                  </a:outerShdw>
                </a:effectLst>
              </a:rPr>
              <a:t>执行</a:t>
            </a:r>
            <a:r>
              <a:rPr lang="zh-CN" altLang="en-US" sz="2000" b="1" smtClean="0">
                <a:effectLst>
                  <a:outerShdw blurRad="38100" dist="38100" dir="2700000" algn="tl">
                    <a:srgbClr val="C0C0C0"/>
                  </a:outerShdw>
                </a:effectLst>
              </a:rPr>
              <a:t>输出是否可接受，</a:t>
            </a:r>
            <a:r>
              <a:rPr lang="zh-CN" altLang="en-US" sz="2000" b="1" dirty="0">
                <a:effectLst>
                  <a:outerShdw blurRad="38100" dist="38100" dir="2700000" algn="tl">
                    <a:srgbClr val="C0C0C0"/>
                  </a:outerShdw>
                </a:effectLst>
              </a:rPr>
              <a:t>否则测试工作就是无用的。</a:t>
            </a:r>
          </a:p>
        </p:txBody>
      </p:sp>
      <p:sp>
        <p:nvSpPr>
          <p:cNvPr id="268305" name="Rectangle 17"/>
          <p:cNvSpPr>
            <a:spLocks noGrp="1" noChangeArrowheads="1"/>
          </p:cNvSpPr>
          <p:nvPr>
            <p:ph type="title"/>
          </p:nvPr>
        </p:nvSpPr>
        <p:spPr>
          <a:xfrm>
            <a:off x="1028700" y="333375"/>
            <a:ext cx="7196138" cy="682625"/>
          </a:xfrm>
          <a:noFill/>
          <a:ln/>
        </p:spPr>
        <p:txBody>
          <a:bodyPr/>
          <a:lstStyle/>
          <a:p>
            <a:r>
              <a:rPr lang="zh-CN" altLang="en-US" sz="4800">
                <a:solidFill>
                  <a:srgbClr val="FC0128"/>
                </a:solidFill>
                <a:effectLst>
                  <a:outerShdw blurRad="38100" dist="38100" dir="2700000" algn="tl">
                    <a:srgbClr val="C0C0C0"/>
                  </a:outerShdw>
                </a:effectLst>
                <a:ea typeface="隶书" pitchFamily="49" charset="-122"/>
              </a:rPr>
              <a:t>软件测试基础</a:t>
            </a:r>
          </a:p>
        </p:txBody>
      </p:sp>
    </p:spTree>
  </p:cSld>
  <p:clrMapOvr>
    <a:masterClrMapping/>
  </p:clrMapOvr>
  <p:transition>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4" name="Rectangle 4"/>
          <p:cNvSpPr>
            <a:spLocks noChangeArrowheads="1"/>
          </p:cNvSpPr>
          <p:nvPr/>
        </p:nvSpPr>
        <p:spPr bwMode="auto">
          <a:xfrm>
            <a:off x="2362200" y="381000"/>
            <a:ext cx="4267200" cy="62865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a:solidFill>
                  <a:srgbClr val="FC0128"/>
                </a:solidFill>
                <a:effectLst>
                  <a:outerShdw blurRad="38100" dist="38100" dir="2700000" algn="tl">
                    <a:srgbClr val="C0C0C0"/>
                  </a:outerShdw>
                </a:effectLst>
                <a:ea typeface="隶书" pitchFamily="49" charset="-122"/>
              </a:rPr>
              <a:t>软件测试基础</a:t>
            </a:r>
          </a:p>
        </p:txBody>
      </p:sp>
      <p:sp>
        <p:nvSpPr>
          <p:cNvPr id="271365" name="Rectangle 5"/>
          <p:cNvSpPr>
            <a:spLocks noChangeArrowheads="1"/>
          </p:cNvSpPr>
          <p:nvPr/>
        </p:nvSpPr>
        <p:spPr bwMode="auto">
          <a:xfrm>
            <a:off x="252413" y="1268413"/>
            <a:ext cx="7848600" cy="590931"/>
          </a:xfrm>
          <a:prstGeom prst="rect">
            <a:avLst/>
          </a:prstGeom>
          <a:noFill/>
          <a:ln w="12700">
            <a:noFill/>
            <a:miter lim="800000"/>
            <a:headEnd/>
            <a:tailEnd/>
          </a:ln>
          <a:effectLst/>
        </p:spPr>
        <p:txBody>
          <a:bodyPr>
            <a:spAutoFit/>
          </a:bodyPr>
          <a:lstStyle/>
          <a:p>
            <a:pPr>
              <a:lnSpc>
                <a:spcPct val="135000"/>
              </a:lnSpc>
              <a:spcAft>
                <a:spcPct val="0"/>
              </a:spcAft>
              <a:buClr>
                <a:schemeClr val="tx1"/>
              </a:buClr>
              <a:buFont typeface="Monotype Sorts" pitchFamily="2" charset="2"/>
              <a:buNone/>
            </a:pPr>
            <a:r>
              <a:rPr kumimoji="1" lang="zh-CN" altLang="en-US" sz="2400" b="1" dirty="0">
                <a:solidFill>
                  <a:schemeClr val="tx1"/>
                </a:solidFill>
                <a:effectLst>
                  <a:outerShdw blurRad="38100" dist="38100" dir="2700000" algn="tl">
                    <a:srgbClr val="C0C0C0"/>
                  </a:outerShdw>
                </a:effectLst>
                <a:latin typeface="宋体" pitchFamily="2" charset="-122"/>
              </a:rPr>
              <a:t>软件测试过程主要包括</a:t>
            </a:r>
            <a:r>
              <a:rPr kumimoji="1" lang="zh-CN" altLang="en-US" sz="2400" b="1" dirty="0">
                <a:solidFill>
                  <a:schemeClr val="bg2"/>
                </a:solidFill>
                <a:effectLst>
                  <a:outerShdw blurRad="38100" dist="38100" dir="2700000" algn="tl">
                    <a:srgbClr val="C0C0C0"/>
                  </a:outerShdw>
                </a:effectLst>
                <a:latin typeface="宋体" pitchFamily="2" charset="-122"/>
              </a:rPr>
              <a:t>测试对象</a:t>
            </a:r>
            <a:r>
              <a:rPr kumimoji="1" lang="zh-CN" altLang="en-US" sz="2400" b="1" dirty="0">
                <a:solidFill>
                  <a:schemeClr val="tx1"/>
                </a:solidFill>
                <a:effectLst>
                  <a:outerShdw blurRad="38100" dist="38100" dir="2700000" algn="tl">
                    <a:srgbClr val="C0C0C0"/>
                  </a:outerShdw>
                </a:effectLst>
                <a:latin typeface="宋体" pitchFamily="2" charset="-122"/>
              </a:rPr>
              <a:t>和</a:t>
            </a:r>
            <a:r>
              <a:rPr kumimoji="1" lang="zh-CN" altLang="en-US" sz="2400" b="1" dirty="0">
                <a:solidFill>
                  <a:schemeClr val="bg2"/>
                </a:solidFill>
                <a:effectLst>
                  <a:outerShdw blurRad="38100" dist="38100" dir="2700000" algn="tl">
                    <a:srgbClr val="C0C0C0"/>
                  </a:outerShdw>
                </a:effectLst>
                <a:latin typeface="宋体" pitchFamily="2" charset="-122"/>
              </a:rPr>
              <a:t>测试</a:t>
            </a:r>
            <a:r>
              <a:rPr kumimoji="1" lang="zh-CN" altLang="en-US" sz="2400" b="1" dirty="0" smtClean="0">
                <a:solidFill>
                  <a:schemeClr val="bg2"/>
                </a:solidFill>
                <a:effectLst>
                  <a:outerShdw blurRad="38100" dist="38100" dir="2700000" algn="tl">
                    <a:srgbClr val="C0C0C0"/>
                  </a:outerShdw>
                </a:effectLst>
                <a:latin typeface="宋体" pitchFamily="2" charset="-122"/>
              </a:rPr>
              <a:t>方法</a:t>
            </a:r>
            <a:r>
              <a:rPr kumimoji="1" lang="zh-CN" altLang="en-US" sz="2400" b="1" dirty="0" smtClean="0">
                <a:solidFill>
                  <a:schemeClr val="tx1"/>
                </a:solidFill>
                <a:effectLst>
                  <a:outerShdw blurRad="38100" dist="38100" dir="2700000" algn="tl">
                    <a:srgbClr val="C0C0C0"/>
                  </a:outerShdw>
                </a:effectLst>
                <a:latin typeface="宋体" pitchFamily="2" charset="-122"/>
              </a:rPr>
              <a:t>两部分内容</a:t>
            </a:r>
            <a:r>
              <a:rPr kumimoji="1" lang="zh-CN" altLang="en-US" sz="2400" b="1" dirty="0">
                <a:solidFill>
                  <a:schemeClr val="tx1"/>
                </a:solidFill>
                <a:effectLst>
                  <a:outerShdw blurRad="38100" dist="38100" dir="2700000" algn="tl">
                    <a:srgbClr val="C0C0C0"/>
                  </a:outerShdw>
                </a:effectLst>
                <a:latin typeface="宋体" pitchFamily="2" charset="-122"/>
              </a:rPr>
              <a:t>。</a:t>
            </a:r>
          </a:p>
        </p:txBody>
      </p:sp>
      <p:sp>
        <p:nvSpPr>
          <p:cNvPr id="271366" name="Rectangle 6"/>
          <p:cNvSpPr>
            <a:spLocks noChangeArrowheads="1"/>
          </p:cNvSpPr>
          <p:nvPr/>
        </p:nvSpPr>
        <p:spPr bwMode="auto">
          <a:xfrm>
            <a:off x="396553" y="2196535"/>
            <a:ext cx="4608512" cy="365125"/>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00000"/>
              </a:lnSpc>
              <a:spcAft>
                <a:spcPct val="0"/>
              </a:spcAft>
              <a:buClrTx/>
              <a:buSzTx/>
              <a:buFontTx/>
              <a:buNone/>
            </a:pPr>
            <a:r>
              <a:rPr kumimoji="1" lang="zh-CN" altLang="en-US" sz="2400" b="1" dirty="0">
                <a:effectLst>
                  <a:outerShdw blurRad="38100" dist="38100" dir="2700000" algn="tl">
                    <a:srgbClr val="C0C0C0"/>
                  </a:outerShdw>
                </a:effectLst>
              </a:rPr>
              <a:t>测试对象分为</a:t>
            </a:r>
            <a:r>
              <a:rPr kumimoji="1" lang="zh-CN" altLang="en-US" sz="2400" b="1" dirty="0">
                <a:solidFill>
                  <a:schemeClr val="bg2"/>
                </a:solidFill>
                <a:effectLst>
                  <a:outerShdw blurRad="38100" dist="38100" dir="2700000" algn="tl">
                    <a:srgbClr val="C0C0C0"/>
                  </a:outerShdw>
                </a:effectLst>
              </a:rPr>
              <a:t>程序代码</a:t>
            </a:r>
            <a:r>
              <a:rPr kumimoji="1" lang="zh-CN" altLang="en-US" sz="2400" b="1" dirty="0">
                <a:effectLst>
                  <a:outerShdw blurRad="38100" dist="38100" dir="2700000" algn="tl">
                    <a:srgbClr val="C0C0C0"/>
                  </a:outerShdw>
                </a:effectLst>
              </a:rPr>
              <a:t>和</a:t>
            </a:r>
            <a:r>
              <a:rPr kumimoji="1" lang="zh-CN" altLang="en-US" sz="2400" b="1" dirty="0">
                <a:solidFill>
                  <a:schemeClr val="bg2"/>
                </a:solidFill>
                <a:effectLst>
                  <a:outerShdw blurRad="38100" dist="38100" dir="2700000" algn="tl">
                    <a:srgbClr val="C0C0C0"/>
                  </a:outerShdw>
                </a:effectLst>
              </a:rPr>
              <a:t>文档</a:t>
            </a:r>
            <a:r>
              <a:rPr kumimoji="1" lang="zh-CN" altLang="en-US" sz="2400" b="1" dirty="0">
                <a:effectLst>
                  <a:outerShdw blurRad="38100" dist="38100" dir="2700000" algn="tl">
                    <a:srgbClr val="C0C0C0"/>
                  </a:outerShdw>
                </a:effectLst>
              </a:rPr>
              <a:t>。</a:t>
            </a:r>
          </a:p>
        </p:txBody>
      </p:sp>
      <p:sp>
        <p:nvSpPr>
          <p:cNvPr id="271367" name="Rectangle 7"/>
          <p:cNvSpPr>
            <a:spLocks noChangeArrowheads="1"/>
          </p:cNvSpPr>
          <p:nvPr/>
        </p:nvSpPr>
        <p:spPr bwMode="auto">
          <a:xfrm>
            <a:off x="396553" y="2845272"/>
            <a:ext cx="4536752" cy="553998"/>
          </a:xfrm>
          <a:prstGeom prst="rect">
            <a:avLst/>
          </a:prstGeom>
          <a:noFill/>
          <a:ln w="9525">
            <a:noFill/>
            <a:miter lim="800000"/>
            <a:headEnd type="none" w="sm" len="sm"/>
            <a:tailEnd type="none" w="sm" len="sm"/>
          </a:ln>
          <a:effectLst/>
        </p:spPr>
        <p:txBody>
          <a:bodyPr wrap="square" lIns="0" tIns="0" rIns="0" bIns="0" anchor="ctr">
            <a:spAutoFit/>
          </a:bodyPr>
          <a:lstStyle/>
          <a:p>
            <a:pPr eaLnBrk="1" hangingPunct="1">
              <a:lnSpc>
                <a:spcPct val="150000"/>
              </a:lnSpc>
              <a:spcAft>
                <a:spcPct val="0"/>
              </a:spcAft>
              <a:buClrTx/>
              <a:buSzTx/>
              <a:buFontTx/>
              <a:buNone/>
            </a:pPr>
            <a:r>
              <a:rPr kumimoji="1" lang="zh-CN" altLang="en-US" sz="2400" b="1" dirty="0">
                <a:effectLst>
                  <a:outerShdw blurRad="38100" dist="38100" dir="2700000" algn="tl">
                    <a:srgbClr val="C0C0C0"/>
                  </a:outerShdw>
                </a:effectLst>
              </a:rPr>
              <a:t>文档分为</a:t>
            </a:r>
            <a:r>
              <a:rPr kumimoji="1" lang="zh-CN" altLang="en-US" sz="2400" b="1" dirty="0">
                <a:solidFill>
                  <a:schemeClr val="bg2"/>
                </a:solidFill>
                <a:effectLst>
                  <a:outerShdw blurRad="38100" dist="38100" dir="2700000" algn="tl">
                    <a:srgbClr val="C0C0C0"/>
                  </a:outerShdw>
                </a:effectLst>
              </a:rPr>
              <a:t>技术文档</a:t>
            </a:r>
            <a:r>
              <a:rPr kumimoji="1" lang="zh-CN" altLang="en-US" sz="2400" b="1" dirty="0">
                <a:effectLst>
                  <a:outerShdw blurRad="38100" dist="38100" dir="2700000" algn="tl">
                    <a:srgbClr val="C0C0C0"/>
                  </a:outerShdw>
                </a:effectLst>
              </a:rPr>
              <a:t>和</a:t>
            </a:r>
            <a:r>
              <a:rPr kumimoji="1" lang="zh-CN" altLang="en-US" sz="2400" b="1" dirty="0">
                <a:solidFill>
                  <a:schemeClr val="bg2"/>
                </a:solidFill>
                <a:effectLst>
                  <a:outerShdw blurRad="38100" dist="38100" dir="2700000" algn="tl">
                    <a:srgbClr val="C0C0C0"/>
                  </a:outerShdw>
                </a:effectLst>
              </a:rPr>
              <a:t>用户文档</a:t>
            </a:r>
            <a:r>
              <a:rPr kumimoji="1" lang="zh-CN" altLang="en-US" sz="2400" b="1" dirty="0" smtClean="0">
                <a:effectLst>
                  <a:outerShdw blurRad="38100" dist="38100" dir="2700000" algn="tl">
                    <a:srgbClr val="C0C0C0"/>
                  </a:outerShdw>
                </a:effectLst>
              </a:rPr>
              <a:t>。</a:t>
            </a:r>
            <a:endParaRPr kumimoji="1" lang="zh-CN" altLang="en-US" sz="2400" b="1" dirty="0">
              <a:effectLst>
                <a:outerShdw blurRad="38100" dist="38100" dir="2700000" algn="tl">
                  <a:srgbClr val="C0C0C0"/>
                </a:outerShdw>
              </a:effectLst>
            </a:endParaRPr>
          </a:p>
        </p:txBody>
      </p:sp>
      <p:sp>
        <p:nvSpPr>
          <p:cNvPr id="6" name="Rectangle 6"/>
          <p:cNvSpPr>
            <a:spLocks noChangeArrowheads="1"/>
          </p:cNvSpPr>
          <p:nvPr/>
        </p:nvSpPr>
        <p:spPr bwMode="auto">
          <a:xfrm>
            <a:off x="611560" y="3694966"/>
            <a:ext cx="7272338" cy="2740025"/>
          </a:xfrm>
          <a:prstGeom prst="rect">
            <a:avLst/>
          </a:prstGeom>
          <a:noFill/>
          <a:ln w="12700">
            <a:noFill/>
            <a:miter lim="800000"/>
            <a:headEnd/>
            <a:tailEnd/>
          </a:ln>
          <a:effectLst/>
        </p:spPr>
        <p:txBody>
          <a:bodyPr>
            <a:spAutoFit/>
          </a:bodyPr>
          <a:lstStyle/>
          <a:p>
            <a:pPr>
              <a:lnSpc>
                <a:spcPct val="145000"/>
              </a:lnSpc>
              <a:spcAft>
                <a:spcPct val="0"/>
              </a:spcAft>
              <a:buClr>
                <a:schemeClr val="tx1"/>
              </a:buClr>
              <a:buFont typeface="Monotype Sorts" pitchFamily="2" charset="2"/>
              <a:buChar char="n"/>
            </a:pPr>
            <a:r>
              <a:rPr kumimoji="1" lang="en-US" altLang="zh-CN" sz="2000" b="1" dirty="0">
                <a:solidFill>
                  <a:schemeClr val="tx1"/>
                </a:solidFill>
                <a:effectLst>
                  <a:outerShdw blurRad="38100" dist="38100" dir="2700000" algn="tl">
                    <a:srgbClr val="C0C0C0"/>
                  </a:outerShdw>
                </a:effectLst>
                <a:latin typeface="宋体" pitchFamily="2" charset="-122"/>
              </a:rPr>
              <a:t>  </a:t>
            </a:r>
            <a:r>
              <a:rPr kumimoji="1" lang="zh-CN" altLang="en-US" sz="2000" b="1" dirty="0">
                <a:solidFill>
                  <a:schemeClr val="tx1"/>
                </a:solidFill>
                <a:effectLst>
                  <a:outerShdw blurRad="38100" dist="38100" dir="2700000" algn="tl">
                    <a:srgbClr val="C0C0C0"/>
                  </a:outerShdw>
                </a:effectLst>
                <a:latin typeface="宋体" pitchFamily="2" charset="-122"/>
              </a:rPr>
              <a:t>对技术文档，检查设计方案是否符合需求；</a:t>
            </a:r>
          </a:p>
          <a:p>
            <a:pPr>
              <a:lnSpc>
                <a:spcPct val="145000"/>
              </a:lnSpc>
              <a:spcAft>
                <a:spcPct val="0"/>
              </a:spcAft>
              <a:buClr>
                <a:schemeClr val="tx1"/>
              </a:buClr>
              <a:buFont typeface="Monotype Sorts" pitchFamily="2" charset="2"/>
              <a:buChar char="n"/>
            </a:pPr>
            <a:r>
              <a:rPr kumimoji="1" lang="zh-CN" altLang="en-US" sz="2000" b="1" dirty="0">
                <a:solidFill>
                  <a:schemeClr val="tx1"/>
                </a:solidFill>
                <a:effectLst>
                  <a:outerShdw blurRad="38100" dist="38100" dir="2700000" algn="tl">
                    <a:srgbClr val="C0C0C0"/>
                  </a:outerShdw>
                </a:effectLst>
                <a:latin typeface="宋体" pitchFamily="2" charset="-122"/>
              </a:rPr>
              <a:t>  对技术文档，检查设计方案是否符合正确；</a:t>
            </a:r>
          </a:p>
          <a:p>
            <a:pPr>
              <a:lnSpc>
                <a:spcPct val="145000"/>
              </a:lnSpc>
              <a:spcAft>
                <a:spcPct val="0"/>
              </a:spcAft>
              <a:buClr>
                <a:schemeClr val="tx1"/>
              </a:buClr>
              <a:buFont typeface="Monotype Sorts" pitchFamily="2" charset="2"/>
              <a:buChar char="n"/>
            </a:pPr>
            <a:r>
              <a:rPr kumimoji="1" lang="zh-CN" altLang="en-US" sz="2000" b="1" dirty="0">
                <a:solidFill>
                  <a:schemeClr val="tx1"/>
                </a:solidFill>
                <a:effectLst>
                  <a:outerShdw blurRad="38100" dist="38100" dir="2700000" algn="tl">
                    <a:srgbClr val="C0C0C0"/>
                  </a:outerShdw>
                </a:effectLst>
                <a:latin typeface="宋体" pitchFamily="2" charset="-122"/>
              </a:rPr>
              <a:t>  对用户手册，提供的系统安装过程说明是否详尽；</a:t>
            </a:r>
          </a:p>
          <a:p>
            <a:pPr>
              <a:lnSpc>
                <a:spcPct val="145000"/>
              </a:lnSpc>
              <a:spcAft>
                <a:spcPct val="0"/>
              </a:spcAft>
              <a:buClr>
                <a:schemeClr val="tx1"/>
              </a:buClr>
              <a:buFont typeface="Monotype Sorts" pitchFamily="2" charset="2"/>
              <a:buChar char="n"/>
            </a:pPr>
            <a:r>
              <a:rPr kumimoji="1" lang="zh-CN" altLang="en-US" sz="2000" b="1" dirty="0">
                <a:solidFill>
                  <a:schemeClr val="tx1"/>
                </a:solidFill>
                <a:effectLst>
                  <a:outerShdw blurRad="38100" dist="38100" dir="2700000" algn="tl">
                    <a:srgbClr val="C0C0C0"/>
                  </a:outerShdw>
                </a:effectLst>
                <a:latin typeface="宋体" pitchFamily="2" charset="-122"/>
              </a:rPr>
              <a:t>  对用户手册，提供的系统操作方法、过程是否正确；</a:t>
            </a:r>
          </a:p>
          <a:p>
            <a:pPr>
              <a:lnSpc>
                <a:spcPct val="145000"/>
              </a:lnSpc>
              <a:spcAft>
                <a:spcPct val="0"/>
              </a:spcAft>
              <a:buClr>
                <a:schemeClr val="tx1"/>
              </a:buClr>
              <a:buFont typeface="Monotype Sorts" pitchFamily="2" charset="2"/>
              <a:buChar char="n"/>
            </a:pPr>
            <a:r>
              <a:rPr kumimoji="1" lang="zh-CN" altLang="en-US" sz="2000" b="1" dirty="0">
                <a:solidFill>
                  <a:schemeClr val="tx1"/>
                </a:solidFill>
                <a:effectLst>
                  <a:outerShdw blurRad="38100" dist="38100" dir="2700000" algn="tl">
                    <a:srgbClr val="C0C0C0"/>
                  </a:outerShdw>
                </a:effectLst>
                <a:latin typeface="宋体" pitchFamily="2" charset="-122"/>
              </a:rPr>
              <a:t>  对用户手册，提供的示例数据是否准确；</a:t>
            </a:r>
          </a:p>
          <a:p>
            <a:pPr>
              <a:lnSpc>
                <a:spcPct val="145000"/>
              </a:lnSpc>
              <a:spcAft>
                <a:spcPct val="0"/>
              </a:spcAft>
              <a:buClr>
                <a:schemeClr val="tx1"/>
              </a:buClr>
              <a:buFont typeface="Monotype Sorts" pitchFamily="2" charset="2"/>
              <a:buChar char="n"/>
            </a:pPr>
            <a:r>
              <a:rPr kumimoji="1" lang="zh-CN" altLang="en-US" sz="2000" b="1" dirty="0">
                <a:solidFill>
                  <a:schemeClr val="tx1"/>
                </a:solidFill>
                <a:effectLst>
                  <a:outerShdw blurRad="38100" dist="38100" dir="2700000" algn="tl">
                    <a:srgbClr val="C0C0C0"/>
                  </a:outerShdw>
                </a:effectLst>
                <a:latin typeface="宋体" pitchFamily="2" charset="-122"/>
              </a:rPr>
              <a:t>  对用户手册，提供的信息是否完整、详尽且无二义性；</a:t>
            </a:r>
          </a:p>
        </p:txBody>
      </p:sp>
    </p:spTree>
  </p:cSld>
  <p:clrMapOvr>
    <a:masterClrMapping/>
  </p:clrMapOvr>
  <p:transition>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2" name="Rectangle 4"/>
          <p:cNvSpPr>
            <a:spLocks noChangeArrowheads="1"/>
          </p:cNvSpPr>
          <p:nvPr/>
        </p:nvSpPr>
        <p:spPr bwMode="auto">
          <a:xfrm>
            <a:off x="2360613" y="381000"/>
            <a:ext cx="4267200" cy="62865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a:solidFill>
                  <a:srgbClr val="FC0128"/>
                </a:solidFill>
                <a:effectLst>
                  <a:outerShdw blurRad="38100" dist="38100" dir="2700000" algn="tl">
                    <a:srgbClr val="C0C0C0"/>
                  </a:outerShdw>
                </a:effectLst>
                <a:ea typeface="隶书" pitchFamily="49" charset="-122"/>
              </a:rPr>
              <a:t>软件测试基础</a:t>
            </a:r>
          </a:p>
        </p:txBody>
      </p:sp>
      <p:sp>
        <p:nvSpPr>
          <p:cNvPr id="273413" name="Rectangle 5"/>
          <p:cNvSpPr>
            <a:spLocks noChangeArrowheads="1"/>
          </p:cNvSpPr>
          <p:nvPr/>
        </p:nvSpPr>
        <p:spPr bwMode="auto">
          <a:xfrm>
            <a:off x="179388" y="2276475"/>
            <a:ext cx="8713787" cy="3403600"/>
          </a:xfrm>
          <a:prstGeom prst="rect">
            <a:avLst/>
          </a:prstGeom>
          <a:noFill/>
          <a:ln w="12700">
            <a:noFill/>
            <a:miter lim="800000"/>
            <a:headEnd/>
            <a:tailEnd/>
          </a:ln>
          <a:effectLst/>
        </p:spPr>
        <p:txBody>
          <a:bodyPr>
            <a:spAutoFit/>
          </a:bodyPr>
          <a:lstStyle/>
          <a:p>
            <a:pPr>
              <a:lnSpc>
                <a:spcPct val="155000"/>
              </a:lnSpc>
              <a:spcAft>
                <a:spcPct val="0"/>
              </a:spcAft>
              <a:buClr>
                <a:schemeClr val="tx1"/>
              </a:buClr>
              <a:buFont typeface="Monotype Sorts" pitchFamily="2" charset="2"/>
              <a:buNone/>
            </a:pPr>
            <a:r>
              <a:rPr kumimoji="1" lang="en-US" altLang="zh-CN" sz="2000" b="1" dirty="0">
                <a:effectLst>
                  <a:outerShdw blurRad="38100" dist="38100" dir="2700000" algn="tl">
                    <a:srgbClr val="C0C0C0"/>
                  </a:outerShdw>
                </a:effectLst>
                <a:latin typeface="宋体" pitchFamily="2" charset="-122"/>
              </a:rPr>
              <a:t>    </a:t>
            </a:r>
            <a:r>
              <a:rPr kumimoji="1" lang="zh-CN" altLang="en-US" sz="2000" b="1" dirty="0">
                <a:effectLst>
                  <a:outerShdw blurRad="38100" dist="38100" dir="2700000" algn="tl">
                    <a:srgbClr val="C0C0C0"/>
                  </a:outerShdw>
                </a:effectLst>
                <a:latin typeface="宋体" pitchFamily="2" charset="-122"/>
              </a:rPr>
              <a:t>传统软件工程把测试作为独立阶段，直至代码结束才开始测试过程。但这时已经错过发现软件系统结构、业务逻辑、数据设计中存在严重问题的时机，</a:t>
            </a:r>
            <a:r>
              <a:rPr kumimoji="1" lang="zh-CN" altLang="en-US" sz="2000" b="1" dirty="0">
                <a:solidFill>
                  <a:srgbClr val="FF0000"/>
                </a:solidFill>
                <a:effectLst>
                  <a:outerShdw blurRad="38100" dist="38100" dir="2700000" algn="tl">
                    <a:srgbClr val="C0C0C0"/>
                  </a:outerShdw>
                </a:effectLst>
                <a:latin typeface="宋体" pitchFamily="2" charset="-122"/>
              </a:rPr>
              <a:t>等到代码结束再去查找，将更难以发现这些问题，对这些问题的修改将付出更高的代价</a:t>
            </a:r>
            <a:r>
              <a:rPr kumimoji="1" lang="zh-CN" altLang="en-US" sz="2000" b="1" dirty="0">
                <a:effectLst>
                  <a:outerShdw blurRad="38100" dist="38100" dir="2700000" algn="tl">
                    <a:srgbClr val="C0C0C0"/>
                  </a:outerShdw>
                </a:effectLst>
                <a:latin typeface="宋体" pitchFamily="2" charset="-122"/>
              </a:rPr>
              <a:t>。 </a:t>
            </a:r>
          </a:p>
          <a:p>
            <a:pPr>
              <a:lnSpc>
                <a:spcPct val="155000"/>
              </a:lnSpc>
              <a:spcAft>
                <a:spcPct val="0"/>
              </a:spcAft>
              <a:buClr>
                <a:schemeClr val="tx1"/>
              </a:buClr>
              <a:buFont typeface="Monotype Sorts" pitchFamily="2" charset="2"/>
              <a:buNone/>
            </a:pPr>
            <a:r>
              <a:rPr kumimoji="1" lang="zh-CN" altLang="en-US" sz="2000" b="1" dirty="0">
                <a:effectLst>
                  <a:outerShdw blurRad="38100" dist="38100" dir="2700000" algn="tl">
                    <a:srgbClr val="C0C0C0"/>
                  </a:outerShdw>
                </a:effectLst>
                <a:latin typeface="宋体" pitchFamily="2" charset="-122"/>
              </a:rPr>
              <a:t>    因此，需要尽可能早的进行测试，才能以最小的测试成本和代价，尽可能的避免或尽早的发现错误或设计的缺陷，减少重复劳动，极大地保证软件质量和可靠性。 </a:t>
            </a:r>
          </a:p>
        </p:txBody>
      </p:sp>
      <p:sp>
        <p:nvSpPr>
          <p:cNvPr id="273414" name="Rectangle 6"/>
          <p:cNvSpPr>
            <a:spLocks noChangeArrowheads="1"/>
          </p:cNvSpPr>
          <p:nvPr/>
        </p:nvSpPr>
        <p:spPr bwMode="auto">
          <a:xfrm>
            <a:off x="395288" y="1309688"/>
            <a:ext cx="2376487" cy="427037"/>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00000"/>
              </a:lnSpc>
              <a:spcAft>
                <a:spcPct val="0"/>
              </a:spcAft>
              <a:buClrTx/>
              <a:buSzTx/>
              <a:buFontTx/>
              <a:buNone/>
            </a:pPr>
            <a:r>
              <a:rPr kumimoji="1" lang="zh-CN" altLang="en-US" sz="2800" b="1">
                <a:solidFill>
                  <a:schemeClr val="hlink"/>
                </a:solidFill>
                <a:effectLst>
                  <a:outerShdw blurRad="38100" dist="38100" dir="2700000" algn="tl">
                    <a:srgbClr val="C0C0C0"/>
                  </a:outerShdw>
                </a:effectLst>
              </a:rPr>
              <a:t>测试过程模型</a:t>
            </a:r>
          </a:p>
        </p:txBody>
      </p:sp>
    </p:spTree>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273050" y="1295400"/>
            <a:ext cx="5883275" cy="400050"/>
          </a:xfrm>
        </p:spPr>
        <p:txBody>
          <a:bodyPr/>
          <a:lstStyle/>
          <a:p>
            <a:pPr algn="l"/>
            <a:r>
              <a:rPr lang="en-US" altLang="zh-CN" sz="2800">
                <a:solidFill>
                  <a:schemeClr val="hlink"/>
                </a:solidFill>
                <a:effectLst>
                  <a:outerShdw blurRad="38100" dist="38100" dir="2700000" algn="tl">
                    <a:srgbClr val="C0C0C0"/>
                  </a:outerShdw>
                </a:effectLst>
                <a:latin typeface="宋体" pitchFamily="2" charset="-122"/>
                <a:ea typeface="宋体" pitchFamily="2" charset="-122"/>
              </a:rPr>
              <a:t>1. </a:t>
            </a:r>
            <a:r>
              <a:rPr lang="zh-CN" altLang="en-US" sz="2800">
                <a:solidFill>
                  <a:schemeClr val="hlink"/>
                </a:solidFill>
                <a:effectLst>
                  <a:outerShdw blurRad="38100" dist="38100" dir="2700000" algn="tl">
                    <a:srgbClr val="C0C0C0"/>
                  </a:outerShdw>
                </a:effectLst>
                <a:latin typeface="宋体" pitchFamily="2" charset="-122"/>
                <a:ea typeface="宋体" pitchFamily="2" charset="-122"/>
              </a:rPr>
              <a:t>软件测试过程模型</a:t>
            </a:r>
            <a:r>
              <a:rPr lang="en-US" altLang="zh-CN" sz="2800">
                <a:solidFill>
                  <a:schemeClr val="hlink"/>
                </a:solidFill>
                <a:effectLst>
                  <a:outerShdw blurRad="38100" dist="38100" dir="2700000" algn="tl">
                    <a:srgbClr val="C0C0C0"/>
                  </a:outerShdw>
                </a:effectLst>
                <a:latin typeface="黑体"/>
                <a:ea typeface="宋体" pitchFamily="2" charset="-122"/>
              </a:rPr>
              <a:t>——</a:t>
            </a:r>
            <a:r>
              <a:rPr lang="en-US" altLang="zh-CN" sz="2800">
                <a:solidFill>
                  <a:schemeClr val="hlink"/>
                </a:solidFill>
                <a:effectLst>
                  <a:outerShdw blurRad="38100" dist="38100" dir="2700000" algn="tl">
                    <a:srgbClr val="C0C0C0"/>
                  </a:outerShdw>
                </a:effectLst>
                <a:latin typeface="Times New Roman" pitchFamily="18" charset="0"/>
                <a:ea typeface="宋体" pitchFamily="2" charset="-122"/>
              </a:rPr>
              <a:t>V</a:t>
            </a:r>
            <a:r>
              <a:rPr lang="zh-CN" altLang="en-US" sz="2800">
                <a:solidFill>
                  <a:schemeClr val="hlink"/>
                </a:solidFill>
                <a:effectLst>
                  <a:outerShdw blurRad="38100" dist="38100" dir="2700000" algn="tl">
                    <a:srgbClr val="C0C0C0"/>
                  </a:outerShdw>
                </a:effectLst>
                <a:latin typeface="宋体" pitchFamily="2" charset="-122"/>
                <a:ea typeface="宋体" pitchFamily="2" charset="-122"/>
              </a:rPr>
              <a:t>模型</a:t>
            </a:r>
          </a:p>
        </p:txBody>
      </p:sp>
      <p:sp>
        <p:nvSpPr>
          <p:cNvPr id="153603" name="Rectangle 3"/>
          <p:cNvSpPr>
            <a:spLocks noGrp="1" noChangeArrowheads="1"/>
          </p:cNvSpPr>
          <p:nvPr>
            <p:ph type="body" idx="1"/>
          </p:nvPr>
        </p:nvSpPr>
        <p:spPr>
          <a:xfrm>
            <a:off x="179388" y="1989138"/>
            <a:ext cx="8785225" cy="792162"/>
          </a:xfrm>
        </p:spPr>
        <p:txBody>
          <a:bodyPr/>
          <a:lstStyle/>
          <a:p>
            <a:pPr eaLnBrk="1" hangingPunct="1">
              <a:lnSpc>
                <a:spcPct val="125000"/>
              </a:lnSpc>
              <a:buClrTx/>
              <a:buSzTx/>
              <a:buFontTx/>
              <a:buNone/>
            </a:pPr>
            <a:r>
              <a:rPr lang="en-US" altLang="zh-CN" sz="2000">
                <a:effectLst>
                  <a:outerShdw blurRad="38100" dist="38100" dir="2700000" algn="tl">
                    <a:srgbClr val="C0C0C0"/>
                  </a:outerShdw>
                </a:effectLst>
              </a:rPr>
              <a:t>      </a:t>
            </a:r>
            <a:r>
              <a:rPr lang="en-US" altLang="zh-CN" sz="2000">
                <a:effectLst>
                  <a:outerShdw blurRad="38100" dist="38100" dir="2700000" algn="tl">
                    <a:srgbClr val="C0C0C0"/>
                  </a:outerShdw>
                </a:effectLst>
                <a:latin typeface="Times New Roman" pitchFamily="18" charset="0"/>
              </a:rPr>
              <a:t>V</a:t>
            </a:r>
            <a:r>
              <a:rPr lang="zh-CN" altLang="en-US" sz="2000">
                <a:effectLst>
                  <a:outerShdw blurRad="38100" dist="38100" dir="2700000" algn="tl">
                    <a:srgbClr val="C0C0C0"/>
                  </a:outerShdw>
                </a:effectLst>
              </a:rPr>
              <a:t>模型的重要价值在于，它定义了软件测试如何与软件工程各阶段相融合，它清楚地描述了各级别软件测试与软件开发各阶段的对应关系</a:t>
            </a:r>
            <a:r>
              <a:rPr lang="zh-CN" altLang="en-US" sz="2000"/>
              <a:t>。</a:t>
            </a:r>
          </a:p>
        </p:txBody>
      </p:sp>
      <p:sp>
        <p:nvSpPr>
          <p:cNvPr id="153605" name="Rectangle 5"/>
          <p:cNvSpPr>
            <a:spLocks noChangeArrowheads="1"/>
          </p:cNvSpPr>
          <p:nvPr/>
        </p:nvSpPr>
        <p:spPr bwMode="auto">
          <a:xfrm>
            <a:off x="2362200" y="381000"/>
            <a:ext cx="4267200" cy="62865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a:solidFill>
                  <a:srgbClr val="FC0128"/>
                </a:solidFill>
                <a:effectLst>
                  <a:outerShdw blurRad="38100" dist="38100" dir="2700000" algn="tl">
                    <a:srgbClr val="C0C0C0"/>
                  </a:outerShdw>
                </a:effectLst>
                <a:ea typeface="隶书" pitchFamily="49" charset="-122"/>
              </a:rPr>
              <a:t>软件测试基础</a:t>
            </a:r>
          </a:p>
        </p:txBody>
      </p:sp>
      <p:grpSp>
        <p:nvGrpSpPr>
          <p:cNvPr id="153606" name="Group 6"/>
          <p:cNvGrpSpPr>
            <a:grpSpLocks/>
          </p:cNvGrpSpPr>
          <p:nvPr/>
        </p:nvGrpSpPr>
        <p:grpSpPr bwMode="auto">
          <a:xfrm>
            <a:off x="468313" y="3213100"/>
            <a:ext cx="8280400" cy="3097213"/>
            <a:chOff x="1785" y="11394"/>
            <a:chExt cx="8280" cy="3507"/>
          </a:xfrm>
        </p:grpSpPr>
        <p:sp>
          <p:nvSpPr>
            <p:cNvPr id="153607" name="AutoShape 7"/>
            <p:cNvSpPr>
              <a:spLocks noChangeArrowheads="1"/>
            </p:cNvSpPr>
            <p:nvPr/>
          </p:nvSpPr>
          <p:spPr bwMode="auto">
            <a:xfrm>
              <a:off x="2325" y="12174"/>
              <a:ext cx="2700" cy="468"/>
            </a:xfrm>
            <a:prstGeom prst="flowChartAlternateProcess">
              <a:avLst/>
            </a:prstGeom>
            <a:solidFill>
              <a:srgbClr val="FFFFFF"/>
            </a:solidFill>
            <a:ln w="9525">
              <a:solidFill>
                <a:srgbClr val="000000"/>
              </a:solidFill>
              <a:miter lim="800000"/>
              <a:headEnd/>
              <a:tailEnd/>
            </a:ln>
          </p:spPr>
          <p:txBody>
            <a:bodyPr tIns="46800" bIns="10800"/>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概要设计及概要规格说明</a:t>
              </a:r>
              <a:endParaRPr lang="zh-CN" altLang="en-US" b="1">
                <a:effectLst>
                  <a:outerShdw blurRad="38100" dist="38100" dir="2700000" algn="tl">
                    <a:srgbClr val="C0C0C0"/>
                  </a:outerShdw>
                </a:effectLst>
              </a:endParaRPr>
            </a:p>
          </p:txBody>
        </p:sp>
        <p:sp>
          <p:nvSpPr>
            <p:cNvPr id="153608" name="AutoShape 8"/>
            <p:cNvSpPr>
              <a:spLocks noChangeArrowheads="1"/>
            </p:cNvSpPr>
            <p:nvPr/>
          </p:nvSpPr>
          <p:spPr bwMode="auto">
            <a:xfrm>
              <a:off x="1785" y="11439"/>
              <a:ext cx="2700" cy="468"/>
            </a:xfrm>
            <a:prstGeom prst="flowChartAlternateProcess">
              <a:avLst/>
            </a:prstGeom>
            <a:solidFill>
              <a:srgbClr val="FFFFFF"/>
            </a:solidFill>
            <a:ln w="9525">
              <a:solidFill>
                <a:srgbClr val="000000"/>
              </a:solidFill>
              <a:miter lim="800000"/>
              <a:headEnd/>
              <a:tailEnd/>
            </a:ln>
          </p:spPr>
          <p:txBody>
            <a:bodyPr tIns="46800" bIns="10800"/>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需求分析及需求规格说明</a:t>
              </a:r>
              <a:endParaRPr lang="zh-CN" altLang="en-US" b="1">
                <a:effectLst>
                  <a:outerShdw blurRad="38100" dist="38100" dir="2700000" algn="tl">
                    <a:srgbClr val="C0C0C0"/>
                  </a:outerShdw>
                </a:effectLst>
              </a:endParaRPr>
            </a:p>
          </p:txBody>
        </p:sp>
        <p:sp>
          <p:nvSpPr>
            <p:cNvPr id="153609" name="AutoShape 9"/>
            <p:cNvSpPr>
              <a:spLocks noChangeArrowheads="1"/>
            </p:cNvSpPr>
            <p:nvPr/>
          </p:nvSpPr>
          <p:spPr bwMode="auto">
            <a:xfrm>
              <a:off x="2865" y="12954"/>
              <a:ext cx="2700" cy="468"/>
            </a:xfrm>
            <a:prstGeom prst="flowChartAlternateProcess">
              <a:avLst/>
            </a:prstGeom>
            <a:solidFill>
              <a:srgbClr val="FFFFFF"/>
            </a:solidFill>
            <a:ln w="9525">
              <a:solidFill>
                <a:srgbClr val="000000"/>
              </a:solidFill>
              <a:miter lim="800000"/>
              <a:headEnd/>
              <a:tailEnd/>
            </a:ln>
          </p:spPr>
          <p:txBody>
            <a:bodyPr tIns="46800" bIns="10800"/>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详细设计及详细规格说明</a:t>
              </a:r>
              <a:endParaRPr lang="zh-CN" altLang="en-US" b="1">
                <a:effectLst>
                  <a:outerShdw blurRad="38100" dist="38100" dir="2700000" algn="tl">
                    <a:srgbClr val="C0C0C0"/>
                  </a:outerShdw>
                </a:effectLst>
              </a:endParaRPr>
            </a:p>
          </p:txBody>
        </p:sp>
        <p:sp>
          <p:nvSpPr>
            <p:cNvPr id="153610" name="AutoShape 10"/>
            <p:cNvSpPr>
              <a:spLocks noChangeArrowheads="1"/>
            </p:cNvSpPr>
            <p:nvPr/>
          </p:nvSpPr>
          <p:spPr bwMode="auto">
            <a:xfrm>
              <a:off x="3465" y="13719"/>
              <a:ext cx="2700" cy="468"/>
            </a:xfrm>
            <a:prstGeom prst="flowChartAlternateProcess">
              <a:avLst/>
            </a:prstGeom>
            <a:solidFill>
              <a:srgbClr val="FFFFFF"/>
            </a:solidFill>
            <a:ln w="9525">
              <a:solidFill>
                <a:srgbClr val="000000"/>
              </a:solidFill>
              <a:miter lim="800000"/>
              <a:headEnd/>
              <a:tailEnd/>
            </a:ln>
          </p:spPr>
          <p:txBody>
            <a:bodyPr tIns="46800" bIns="10800"/>
            <a:lstStyle/>
            <a:p>
              <a:pPr marL="822325" indent="-419100" defTabSz="350838">
                <a:buFont typeface="Wingdings" pitchFamily="2" charset="2"/>
                <a:buNone/>
                <a:tabLst>
                  <a:tab pos="1277938" algn="l"/>
                </a:tabLst>
              </a:pPr>
              <a:r>
                <a:rPr lang="en-US" altLang="zh-CN" b="1">
                  <a:effectLst>
                    <a:outerShdw blurRad="38100" dist="38100" dir="2700000" algn="tl">
                      <a:srgbClr val="C0C0C0"/>
                    </a:outerShdw>
                  </a:effectLst>
                  <a:latin typeface="Times New Roman" pitchFamily="18" charset="0"/>
                </a:rPr>
                <a:t>            </a:t>
              </a:r>
              <a:r>
                <a:rPr lang="zh-CN" altLang="en-US" b="1">
                  <a:effectLst>
                    <a:outerShdw blurRad="38100" dist="38100" dir="2700000" algn="tl">
                      <a:srgbClr val="C0C0C0"/>
                    </a:outerShdw>
                  </a:effectLst>
                  <a:latin typeface="Times New Roman" pitchFamily="18" charset="0"/>
                </a:rPr>
                <a:t>编码</a:t>
              </a:r>
              <a:endParaRPr lang="zh-CN" altLang="en-US" b="1">
                <a:effectLst>
                  <a:outerShdw blurRad="38100" dist="38100" dir="2700000" algn="tl">
                    <a:srgbClr val="C0C0C0"/>
                  </a:outerShdw>
                </a:effectLst>
              </a:endParaRPr>
            </a:p>
          </p:txBody>
        </p:sp>
        <p:sp>
          <p:nvSpPr>
            <p:cNvPr id="153611" name="AutoShape 11"/>
            <p:cNvSpPr>
              <a:spLocks noChangeArrowheads="1"/>
            </p:cNvSpPr>
            <p:nvPr/>
          </p:nvSpPr>
          <p:spPr bwMode="auto">
            <a:xfrm>
              <a:off x="5385" y="14433"/>
              <a:ext cx="2700" cy="468"/>
            </a:xfrm>
            <a:prstGeom prst="flowChartAlternateProcess">
              <a:avLst/>
            </a:prstGeom>
            <a:solidFill>
              <a:srgbClr val="FFFFFF"/>
            </a:solidFill>
            <a:ln w="9525">
              <a:solidFill>
                <a:srgbClr val="000000"/>
              </a:solidFill>
              <a:miter lim="800000"/>
              <a:headEnd/>
              <a:tailEnd/>
            </a:ln>
          </p:spPr>
          <p:txBody>
            <a:bodyPr tIns="46800" bIns="10800"/>
            <a:lstStyle/>
            <a:p>
              <a:pPr marL="822325" indent="-419100" defTabSz="350838">
                <a:buFont typeface="Wingdings" pitchFamily="2" charset="2"/>
                <a:buNone/>
                <a:tabLst>
                  <a:tab pos="1277938" algn="l"/>
                </a:tabLst>
              </a:pPr>
              <a:r>
                <a:rPr lang="en-US" altLang="zh-CN" b="1">
                  <a:effectLst>
                    <a:outerShdw blurRad="38100" dist="38100" dir="2700000" algn="tl">
                      <a:srgbClr val="C0C0C0"/>
                    </a:outerShdw>
                  </a:effectLst>
                  <a:latin typeface="Times New Roman" pitchFamily="18" charset="0"/>
                </a:rPr>
                <a:t>              </a:t>
              </a:r>
              <a:r>
                <a:rPr lang="zh-CN" altLang="en-US" b="1">
                  <a:effectLst>
                    <a:outerShdw blurRad="38100" dist="38100" dir="2700000" algn="tl">
                      <a:srgbClr val="C0C0C0"/>
                    </a:outerShdw>
                  </a:effectLst>
                  <a:latin typeface="Times New Roman" pitchFamily="18" charset="0"/>
                </a:rPr>
                <a:t>实现</a:t>
              </a:r>
              <a:endParaRPr lang="zh-CN" altLang="en-US" b="1">
                <a:effectLst>
                  <a:outerShdw blurRad="38100" dist="38100" dir="2700000" algn="tl">
                    <a:srgbClr val="C0C0C0"/>
                  </a:outerShdw>
                </a:effectLst>
              </a:endParaRPr>
            </a:p>
          </p:txBody>
        </p:sp>
        <p:sp>
          <p:nvSpPr>
            <p:cNvPr id="153612" name="AutoShape 12"/>
            <p:cNvSpPr>
              <a:spLocks noChangeArrowheads="1"/>
            </p:cNvSpPr>
            <p:nvPr/>
          </p:nvSpPr>
          <p:spPr bwMode="auto">
            <a:xfrm>
              <a:off x="7005" y="13734"/>
              <a:ext cx="1620" cy="468"/>
            </a:xfrm>
            <a:prstGeom prst="flowChartAlternateProcess">
              <a:avLst/>
            </a:prstGeom>
            <a:solidFill>
              <a:srgbClr val="FFFFFF"/>
            </a:solidFill>
            <a:ln w="9525">
              <a:solidFill>
                <a:srgbClr val="000000"/>
              </a:solidFill>
              <a:miter lim="800000"/>
              <a:headEnd/>
              <a:tailEnd/>
            </a:ln>
          </p:spPr>
          <p:txBody>
            <a:bodyPr tIns="46800" bIns="10800"/>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单元测试</a:t>
              </a:r>
              <a:endParaRPr lang="zh-CN" altLang="en-US" b="1">
                <a:effectLst>
                  <a:outerShdw blurRad="38100" dist="38100" dir="2700000" algn="tl">
                    <a:srgbClr val="C0C0C0"/>
                  </a:outerShdw>
                </a:effectLst>
              </a:endParaRPr>
            </a:p>
          </p:txBody>
        </p:sp>
        <p:sp>
          <p:nvSpPr>
            <p:cNvPr id="153613" name="AutoShape 13"/>
            <p:cNvSpPr>
              <a:spLocks noChangeArrowheads="1"/>
            </p:cNvSpPr>
            <p:nvPr/>
          </p:nvSpPr>
          <p:spPr bwMode="auto">
            <a:xfrm>
              <a:off x="7590" y="12954"/>
              <a:ext cx="1620" cy="468"/>
            </a:xfrm>
            <a:prstGeom prst="flowChartAlternateProcess">
              <a:avLst/>
            </a:prstGeom>
            <a:solidFill>
              <a:srgbClr val="FFFFFF"/>
            </a:solidFill>
            <a:ln w="9525">
              <a:solidFill>
                <a:srgbClr val="000000"/>
              </a:solidFill>
              <a:miter lim="800000"/>
              <a:headEnd/>
              <a:tailEnd/>
            </a:ln>
          </p:spPr>
          <p:txBody>
            <a:bodyPr tIns="46800" bIns="10800"/>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集成测试</a:t>
              </a:r>
              <a:endParaRPr lang="zh-CN" altLang="en-US" b="1">
                <a:effectLst>
                  <a:outerShdw blurRad="38100" dist="38100" dir="2700000" algn="tl">
                    <a:srgbClr val="C0C0C0"/>
                  </a:outerShdw>
                </a:effectLst>
              </a:endParaRPr>
            </a:p>
          </p:txBody>
        </p:sp>
        <p:sp>
          <p:nvSpPr>
            <p:cNvPr id="153614" name="AutoShape 14"/>
            <p:cNvSpPr>
              <a:spLocks noChangeArrowheads="1"/>
            </p:cNvSpPr>
            <p:nvPr/>
          </p:nvSpPr>
          <p:spPr bwMode="auto">
            <a:xfrm>
              <a:off x="8025" y="12174"/>
              <a:ext cx="1620" cy="468"/>
            </a:xfrm>
            <a:prstGeom prst="flowChartAlternateProcess">
              <a:avLst/>
            </a:prstGeom>
            <a:solidFill>
              <a:srgbClr val="FFFFFF"/>
            </a:solidFill>
            <a:ln w="9525">
              <a:solidFill>
                <a:srgbClr val="000000"/>
              </a:solidFill>
              <a:miter lim="800000"/>
              <a:headEnd/>
              <a:tailEnd/>
            </a:ln>
          </p:spPr>
          <p:txBody>
            <a:bodyPr tIns="46800" bIns="10800"/>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确认测试</a:t>
              </a:r>
              <a:endParaRPr lang="zh-CN" altLang="en-US" b="1">
                <a:effectLst>
                  <a:outerShdw blurRad="38100" dist="38100" dir="2700000" algn="tl">
                    <a:srgbClr val="C0C0C0"/>
                  </a:outerShdw>
                </a:effectLst>
              </a:endParaRPr>
            </a:p>
          </p:txBody>
        </p:sp>
        <p:sp>
          <p:nvSpPr>
            <p:cNvPr id="153615" name="AutoShape 15"/>
            <p:cNvSpPr>
              <a:spLocks noChangeArrowheads="1"/>
            </p:cNvSpPr>
            <p:nvPr/>
          </p:nvSpPr>
          <p:spPr bwMode="auto">
            <a:xfrm>
              <a:off x="8445" y="11394"/>
              <a:ext cx="1620" cy="468"/>
            </a:xfrm>
            <a:prstGeom prst="flowChartAlternateProcess">
              <a:avLst/>
            </a:prstGeom>
            <a:solidFill>
              <a:srgbClr val="FFFFFF"/>
            </a:solidFill>
            <a:ln w="9525">
              <a:solidFill>
                <a:srgbClr val="000000"/>
              </a:solidFill>
              <a:miter lim="800000"/>
              <a:headEnd/>
              <a:tailEnd/>
            </a:ln>
          </p:spPr>
          <p:txBody>
            <a:bodyPr tIns="46800" bIns="10800"/>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系统测试</a:t>
              </a:r>
              <a:endParaRPr lang="zh-CN" altLang="en-US" b="1">
                <a:effectLst>
                  <a:outerShdw blurRad="38100" dist="38100" dir="2700000" algn="tl">
                    <a:srgbClr val="C0C0C0"/>
                  </a:outerShdw>
                </a:effectLst>
              </a:endParaRPr>
            </a:p>
          </p:txBody>
        </p:sp>
        <p:sp>
          <p:nvSpPr>
            <p:cNvPr id="153616" name="Freeform 16"/>
            <p:cNvSpPr>
              <a:spLocks/>
            </p:cNvSpPr>
            <p:nvPr/>
          </p:nvSpPr>
          <p:spPr bwMode="auto">
            <a:xfrm>
              <a:off x="2100" y="11922"/>
              <a:ext cx="210" cy="468"/>
            </a:xfrm>
            <a:custGeom>
              <a:avLst/>
              <a:gdLst/>
              <a:ahLst/>
              <a:cxnLst>
                <a:cxn ang="0">
                  <a:pos x="30" y="0"/>
                </a:cxn>
                <a:cxn ang="0">
                  <a:pos x="30" y="312"/>
                </a:cxn>
                <a:cxn ang="0">
                  <a:pos x="210" y="468"/>
                </a:cxn>
              </a:cxnLst>
              <a:rect l="0" t="0" r="r" b="b"/>
              <a:pathLst>
                <a:path w="210" h="468">
                  <a:moveTo>
                    <a:pt x="30" y="0"/>
                  </a:moveTo>
                  <a:cubicBezTo>
                    <a:pt x="15" y="117"/>
                    <a:pt x="0" y="234"/>
                    <a:pt x="30" y="312"/>
                  </a:cubicBezTo>
                  <a:cubicBezTo>
                    <a:pt x="60" y="390"/>
                    <a:pt x="135" y="429"/>
                    <a:pt x="210" y="468"/>
                  </a:cubicBezTo>
                </a:path>
              </a:pathLst>
            </a:custGeom>
            <a:noFill/>
            <a:ln w="12700" cap="flat" cmpd="sng">
              <a:solidFill>
                <a:srgbClr val="000000"/>
              </a:solidFill>
              <a:prstDash val="dash"/>
              <a:round/>
              <a:headEnd type="none" w="med" len="med"/>
              <a:tailEnd type="triangle" w="med" len="med"/>
            </a:ln>
          </p:spPr>
          <p:txBody>
            <a:bodyPr/>
            <a:lstStyle/>
            <a:p>
              <a:endParaRPr lang="zh-CN" altLang="en-US"/>
            </a:p>
          </p:txBody>
        </p:sp>
        <p:sp>
          <p:nvSpPr>
            <p:cNvPr id="153617" name="Freeform 17"/>
            <p:cNvSpPr>
              <a:spLocks/>
            </p:cNvSpPr>
            <p:nvPr/>
          </p:nvSpPr>
          <p:spPr bwMode="auto">
            <a:xfrm>
              <a:off x="2655" y="12642"/>
              <a:ext cx="210" cy="468"/>
            </a:xfrm>
            <a:custGeom>
              <a:avLst/>
              <a:gdLst/>
              <a:ahLst/>
              <a:cxnLst>
                <a:cxn ang="0">
                  <a:pos x="30" y="0"/>
                </a:cxn>
                <a:cxn ang="0">
                  <a:pos x="30" y="312"/>
                </a:cxn>
                <a:cxn ang="0">
                  <a:pos x="210" y="468"/>
                </a:cxn>
              </a:cxnLst>
              <a:rect l="0" t="0" r="r" b="b"/>
              <a:pathLst>
                <a:path w="210" h="468">
                  <a:moveTo>
                    <a:pt x="30" y="0"/>
                  </a:moveTo>
                  <a:cubicBezTo>
                    <a:pt x="15" y="117"/>
                    <a:pt x="0" y="234"/>
                    <a:pt x="30" y="312"/>
                  </a:cubicBezTo>
                  <a:cubicBezTo>
                    <a:pt x="60" y="390"/>
                    <a:pt x="135" y="429"/>
                    <a:pt x="210" y="468"/>
                  </a:cubicBezTo>
                </a:path>
              </a:pathLst>
            </a:custGeom>
            <a:noFill/>
            <a:ln w="12700" cap="flat" cmpd="sng">
              <a:solidFill>
                <a:srgbClr val="000000"/>
              </a:solidFill>
              <a:prstDash val="dash"/>
              <a:round/>
              <a:headEnd type="none" w="med" len="med"/>
              <a:tailEnd type="triangle" w="med" len="med"/>
            </a:ln>
          </p:spPr>
          <p:txBody>
            <a:bodyPr/>
            <a:lstStyle/>
            <a:p>
              <a:endParaRPr lang="zh-CN" altLang="en-US"/>
            </a:p>
          </p:txBody>
        </p:sp>
        <p:sp>
          <p:nvSpPr>
            <p:cNvPr id="153618" name="Freeform 18"/>
            <p:cNvSpPr>
              <a:spLocks/>
            </p:cNvSpPr>
            <p:nvPr/>
          </p:nvSpPr>
          <p:spPr bwMode="auto">
            <a:xfrm>
              <a:off x="3225" y="13422"/>
              <a:ext cx="210" cy="468"/>
            </a:xfrm>
            <a:custGeom>
              <a:avLst/>
              <a:gdLst/>
              <a:ahLst/>
              <a:cxnLst>
                <a:cxn ang="0">
                  <a:pos x="30" y="0"/>
                </a:cxn>
                <a:cxn ang="0">
                  <a:pos x="30" y="312"/>
                </a:cxn>
                <a:cxn ang="0">
                  <a:pos x="210" y="468"/>
                </a:cxn>
              </a:cxnLst>
              <a:rect l="0" t="0" r="r" b="b"/>
              <a:pathLst>
                <a:path w="210" h="468">
                  <a:moveTo>
                    <a:pt x="30" y="0"/>
                  </a:moveTo>
                  <a:cubicBezTo>
                    <a:pt x="15" y="117"/>
                    <a:pt x="0" y="234"/>
                    <a:pt x="30" y="312"/>
                  </a:cubicBezTo>
                  <a:cubicBezTo>
                    <a:pt x="60" y="390"/>
                    <a:pt x="135" y="429"/>
                    <a:pt x="210" y="468"/>
                  </a:cubicBezTo>
                </a:path>
              </a:pathLst>
            </a:custGeom>
            <a:noFill/>
            <a:ln w="12700" cap="flat" cmpd="sng">
              <a:solidFill>
                <a:srgbClr val="000000"/>
              </a:solidFill>
              <a:prstDash val="dash"/>
              <a:round/>
              <a:headEnd type="none" w="med" len="med"/>
              <a:tailEnd type="triangle" w="med" len="med"/>
            </a:ln>
          </p:spPr>
          <p:txBody>
            <a:bodyPr/>
            <a:lstStyle/>
            <a:p>
              <a:endParaRPr lang="zh-CN" altLang="en-US"/>
            </a:p>
          </p:txBody>
        </p:sp>
        <p:sp>
          <p:nvSpPr>
            <p:cNvPr id="153619" name="Freeform 19"/>
            <p:cNvSpPr>
              <a:spLocks/>
            </p:cNvSpPr>
            <p:nvPr/>
          </p:nvSpPr>
          <p:spPr bwMode="auto">
            <a:xfrm>
              <a:off x="5175" y="14202"/>
              <a:ext cx="210" cy="468"/>
            </a:xfrm>
            <a:custGeom>
              <a:avLst/>
              <a:gdLst/>
              <a:ahLst/>
              <a:cxnLst>
                <a:cxn ang="0">
                  <a:pos x="30" y="0"/>
                </a:cxn>
                <a:cxn ang="0">
                  <a:pos x="30" y="312"/>
                </a:cxn>
                <a:cxn ang="0">
                  <a:pos x="210" y="468"/>
                </a:cxn>
              </a:cxnLst>
              <a:rect l="0" t="0" r="r" b="b"/>
              <a:pathLst>
                <a:path w="210" h="468">
                  <a:moveTo>
                    <a:pt x="30" y="0"/>
                  </a:moveTo>
                  <a:cubicBezTo>
                    <a:pt x="15" y="117"/>
                    <a:pt x="0" y="234"/>
                    <a:pt x="30" y="312"/>
                  </a:cubicBezTo>
                  <a:cubicBezTo>
                    <a:pt x="60" y="390"/>
                    <a:pt x="135" y="429"/>
                    <a:pt x="210" y="468"/>
                  </a:cubicBezTo>
                </a:path>
              </a:pathLst>
            </a:custGeom>
            <a:noFill/>
            <a:ln w="12700" cap="flat" cmpd="sng">
              <a:solidFill>
                <a:srgbClr val="000000"/>
              </a:solidFill>
              <a:prstDash val="dash"/>
              <a:round/>
              <a:headEnd type="none" w="med" len="med"/>
              <a:tailEnd type="triangle" w="med" len="med"/>
            </a:ln>
          </p:spPr>
          <p:txBody>
            <a:bodyPr/>
            <a:lstStyle/>
            <a:p>
              <a:endParaRPr lang="zh-CN" altLang="en-US"/>
            </a:p>
          </p:txBody>
        </p:sp>
        <p:sp>
          <p:nvSpPr>
            <p:cNvPr id="153620" name="Freeform 20"/>
            <p:cNvSpPr>
              <a:spLocks/>
            </p:cNvSpPr>
            <p:nvPr/>
          </p:nvSpPr>
          <p:spPr bwMode="auto">
            <a:xfrm rot="-7900005">
              <a:off x="8106" y="14184"/>
              <a:ext cx="210" cy="468"/>
            </a:xfrm>
            <a:custGeom>
              <a:avLst/>
              <a:gdLst/>
              <a:ahLst/>
              <a:cxnLst>
                <a:cxn ang="0">
                  <a:pos x="30" y="0"/>
                </a:cxn>
                <a:cxn ang="0">
                  <a:pos x="30" y="312"/>
                </a:cxn>
                <a:cxn ang="0">
                  <a:pos x="210" y="468"/>
                </a:cxn>
              </a:cxnLst>
              <a:rect l="0" t="0" r="r" b="b"/>
              <a:pathLst>
                <a:path w="210" h="468">
                  <a:moveTo>
                    <a:pt x="30" y="0"/>
                  </a:moveTo>
                  <a:cubicBezTo>
                    <a:pt x="15" y="117"/>
                    <a:pt x="0" y="234"/>
                    <a:pt x="30" y="312"/>
                  </a:cubicBezTo>
                  <a:cubicBezTo>
                    <a:pt x="60" y="390"/>
                    <a:pt x="135" y="429"/>
                    <a:pt x="210" y="468"/>
                  </a:cubicBezTo>
                </a:path>
              </a:pathLst>
            </a:custGeom>
            <a:noFill/>
            <a:ln w="12700" cap="flat" cmpd="sng">
              <a:solidFill>
                <a:srgbClr val="000000"/>
              </a:solidFill>
              <a:prstDash val="dash"/>
              <a:round/>
              <a:headEnd type="none" w="med" len="med"/>
              <a:tailEnd type="triangle" w="med" len="med"/>
            </a:ln>
          </p:spPr>
          <p:txBody>
            <a:bodyPr/>
            <a:lstStyle/>
            <a:p>
              <a:endParaRPr lang="zh-CN" altLang="en-US"/>
            </a:p>
          </p:txBody>
        </p:sp>
        <p:sp>
          <p:nvSpPr>
            <p:cNvPr id="153621" name="Freeform 21"/>
            <p:cNvSpPr>
              <a:spLocks/>
            </p:cNvSpPr>
            <p:nvPr/>
          </p:nvSpPr>
          <p:spPr bwMode="auto">
            <a:xfrm rot="-7900005">
              <a:off x="8646" y="13449"/>
              <a:ext cx="210" cy="468"/>
            </a:xfrm>
            <a:custGeom>
              <a:avLst/>
              <a:gdLst/>
              <a:ahLst/>
              <a:cxnLst>
                <a:cxn ang="0">
                  <a:pos x="30" y="0"/>
                </a:cxn>
                <a:cxn ang="0">
                  <a:pos x="30" y="312"/>
                </a:cxn>
                <a:cxn ang="0">
                  <a:pos x="210" y="468"/>
                </a:cxn>
              </a:cxnLst>
              <a:rect l="0" t="0" r="r" b="b"/>
              <a:pathLst>
                <a:path w="210" h="468">
                  <a:moveTo>
                    <a:pt x="30" y="0"/>
                  </a:moveTo>
                  <a:cubicBezTo>
                    <a:pt x="15" y="117"/>
                    <a:pt x="0" y="234"/>
                    <a:pt x="30" y="312"/>
                  </a:cubicBezTo>
                  <a:cubicBezTo>
                    <a:pt x="60" y="390"/>
                    <a:pt x="135" y="429"/>
                    <a:pt x="210" y="468"/>
                  </a:cubicBezTo>
                </a:path>
              </a:pathLst>
            </a:custGeom>
            <a:noFill/>
            <a:ln w="12700" cap="flat" cmpd="sng">
              <a:solidFill>
                <a:srgbClr val="000000"/>
              </a:solidFill>
              <a:prstDash val="dash"/>
              <a:round/>
              <a:headEnd type="none" w="med" len="med"/>
              <a:tailEnd type="triangle" w="med" len="med"/>
            </a:ln>
          </p:spPr>
          <p:txBody>
            <a:bodyPr/>
            <a:lstStyle/>
            <a:p>
              <a:endParaRPr lang="zh-CN" altLang="en-US"/>
            </a:p>
          </p:txBody>
        </p:sp>
        <p:sp>
          <p:nvSpPr>
            <p:cNvPr id="153622" name="Freeform 22"/>
            <p:cNvSpPr>
              <a:spLocks/>
            </p:cNvSpPr>
            <p:nvPr/>
          </p:nvSpPr>
          <p:spPr bwMode="auto">
            <a:xfrm rot="-7900005">
              <a:off x="9231" y="12654"/>
              <a:ext cx="210" cy="468"/>
            </a:xfrm>
            <a:custGeom>
              <a:avLst/>
              <a:gdLst/>
              <a:ahLst/>
              <a:cxnLst>
                <a:cxn ang="0">
                  <a:pos x="30" y="0"/>
                </a:cxn>
                <a:cxn ang="0">
                  <a:pos x="30" y="312"/>
                </a:cxn>
                <a:cxn ang="0">
                  <a:pos x="210" y="468"/>
                </a:cxn>
              </a:cxnLst>
              <a:rect l="0" t="0" r="r" b="b"/>
              <a:pathLst>
                <a:path w="210" h="468">
                  <a:moveTo>
                    <a:pt x="30" y="0"/>
                  </a:moveTo>
                  <a:cubicBezTo>
                    <a:pt x="15" y="117"/>
                    <a:pt x="0" y="234"/>
                    <a:pt x="30" y="312"/>
                  </a:cubicBezTo>
                  <a:cubicBezTo>
                    <a:pt x="60" y="390"/>
                    <a:pt x="135" y="429"/>
                    <a:pt x="210" y="468"/>
                  </a:cubicBezTo>
                </a:path>
              </a:pathLst>
            </a:custGeom>
            <a:noFill/>
            <a:ln w="12700" cap="flat" cmpd="sng">
              <a:solidFill>
                <a:srgbClr val="000000"/>
              </a:solidFill>
              <a:prstDash val="dash"/>
              <a:round/>
              <a:headEnd type="none" w="med" len="med"/>
              <a:tailEnd type="triangle" w="med" len="med"/>
            </a:ln>
          </p:spPr>
          <p:txBody>
            <a:bodyPr/>
            <a:lstStyle/>
            <a:p>
              <a:endParaRPr lang="zh-CN" altLang="en-US"/>
            </a:p>
          </p:txBody>
        </p:sp>
        <p:sp>
          <p:nvSpPr>
            <p:cNvPr id="153623" name="Freeform 23"/>
            <p:cNvSpPr>
              <a:spLocks/>
            </p:cNvSpPr>
            <p:nvPr/>
          </p:nvSpPr>
          <p:spPr bwMode="auto">
            <a:xfrm rot="-7900005">
              <a:off x="9654" y="11859"/>
              <a:ext cx="210" cy="468"/>
            </a:xfrm>
            <a:custGeom>
              <a:avLst/>
              <a:gdLst/>
              <a:ahLst/>
              <a:cxnLst>
                <a:cxn ang="0">
                  <a:pos x="30" y="0"/>
                </a:cxn>
                <a:cxn ang="0">
                  <a:pos x="30" y="312"/>
                </a:cxn>
                <a:cxn ang="0">
                  <a:pos x="210" y="468"/>
                </a:cxn>
              </a:cxnLst>
              <a:rect l="0" t="0" r="r" b="b"/>
              <a:pathLst>
                <a:path w="210" h="468">
                  <a:moveTo>
                    <a:pt x="30" y="0"/>
                  </a:moveTo>
                  <a:cubicBezTo>
                    <a:pt x="15" y="117"/>
                    <a:pt x="0" y="234"/>
                    <a:pt x="30" y="312"/>
                  </a:cubicBezTo>
                  <a:cubicBezTo>
                    <a:pt x="60" y="390"/>
                    <a:pt x="135" y="429"/>
                    <a:pt x="210" y="468"/>
                  </a:cubicBezTo>
                </a:path>
              </a:pathLst>
            </a:custGeom>
            <a:noFill/>
            <a:ln w="12700" cap="flat" cmpd="sng">
              <a:solidFill>
                <a:srgbClr val="000000"/>
              </a:solidFill>
              <a:prstDash val="dash"/>
              <a:round/>
              <a:headEnd type="none" w="med" len="med"/>
              <a:tailEnd type="triangle" w="med" len="med"/>
            </a:ln>
          </p:spPr>
          <p:txBody>
            <a:bodyPr/>
            <a:lstStyle/>
            <a:p>
              <a:endParaRPr lang="zh-CN" altLang="en-US"/>
            </a:p>
          </p:txBody>
        </p:sp>
        <p:sp>
          <p:nvSpPr>
            <p:cNvPr id="153624" name="Line 24"/>
            <p:cNvSpPr>
              <a:spLocks noChangeShapeType="1"/>
            </p:cNvSpPr>
            <p:nvPr/>
          </p:nvSpPr>
          <p:spPr bwMode="auto">
            <a:xfrm>
              <a:off x="6150" y="13935"/>
              <a:ext cx="850" cy="0"/>
            </a:xfrm>
            <a:prstGeom prst="line">
              <a:avLst/>
            </a:prstGeom>
            <a:noFill/>
            <a:ln w="12700">
              <a:solidFill>
                <a:srgbClr val="000000"/>
              </a:solidFill>
              <a:prstDash val="dash"/>
              <a:round/>
              <a:headEnd/>
              <a:tailEnd/>
            </a:ln>
          </p:spPr>
          <p:txBody>
            <a:bodyPr/>
            <a:lstStyle/>
            <a:p>
              <a:endParaRPr lang="zh-CN" altLang="en-US"/>
            </a:p>
          </p:txBody>
        </p:sp>
        <p:sp>
          <p:nvSpPr>
            <p:cNvPr id="153625" name="Line 25"/>
            <p:cNvSpPr>
              <a:spLocks noChangeShapeType="1"/>
            </p:cNvSpPr>
            <p:nvPr/>
          </p:nvSpPr>
          <p:spPr bwMode="auto">
            <a:xfrm>
              <a:off x="5040" y="12390"/>
              <a:ext cx="2520" cy="750"/>
            </a:xfrm>
            <a:prstGeom prst="line">
              <a:avLst/>
            </a:prstGeom>
            <a:noFill/>
            <a:ln w="12700">
              <a:solidFill>
                <a:srgbClr val="000000"/>
              </a:solidFill>
              <a:prstDash val="dash"/>
              <a:round/>
              <a:headEnd/>
              <a:tailEnd/>
            </a:ln>
          </p:spPr>
          <p:txBody>
            <a:bodyPr/>
            <a:lstStyle/>
            <a:p>
              <a:endParaRPr lang="zh-CN" altLang="en-US"/>
            </a:p>
          </p:txBody>
        </p:sp>
        <p:sp>
          <p:nvSpPr>
            <p:cNvPr id="153626" name="Line 26"/>
            <p:cNvSpPr>
              <a:spLocks noChangeShapeType="1"/>
            </p:cNvSpPr>
            <p:nvPr/>
          </p:nvSpPr>
          <p:spPr bwMode="auto">
            <a:xfrm>
              <a:off x="4485" y="11610"/>
              <a:ext cx="3960" cy="0"/>
            </a:xfrm>
            <a:prstGeom prst="line">
              <a:avLst/>
            </a:prstGeom>
            <a:noFill/>
            <a:ln w="12700">
              <a:solidFill>
                <a:srgbClr val="000000"/>
              </a:solidFill>
              <a:prstDash val="dash"/>
              <a:round/>
              <a:headEnd/>
              <a:tailEnd/>
            </a:ln>
          </p:spPr>
          <p:txBody>
            <a:bodyPr/>
            <a:lstStyle/>
            <a:p>
              <a:endParaRPr lang="zh-CN" altLang="en-US"/>
            </a:p>
          </p:txBody>
        </p:sp>
        <p:sp>
          <p:nvSpPr>
            <p:cNvPr id="153627" name="Line 27"/>
            <p:cNvSpPr>
              <a:spLocks noChangeShapeType="1"/>
            </p:cNvSpPr>
            <p:nvPr/>
          </p:nvSpPr>
          <p:spPr bwMode="auto">
            <a:xfrm>
              <a:off x="5550" y="13170"/>
              <a:ext cx="1440" cy="780"/>
            </a:xfrm>
            <a:prstGeom prst="line">
              <a:avLst/>
            </a:prstGeom>
            <a:noFill/>
            <a:ln w="12700">
              <a:solidFill>
                <a:srgbClr val="000000"/>
              </a:solidFill>
              <a:prstDash val="dash"/>
              <a:round/>
              <a:headEnd/>
              <a:tailEnd/>
            </a:ln>
          </p:spPr>
          <p:txBody>
            <a:bodyPr/>
            <a:lstStyle/>
            <a:p>
              <a:endParaRPr lang="zh-CN" altLang="en-US"/>
            </a:p>
          </p:txBody>
        </p:sp>
        <p:sp>
          <p:nvSpPr>
            <p:cNvPr id="153628" name="Line 28"/>
            <p:cNvSpPr>
              <a:spLocks noChangeShapeType="1"/>
            </p:cNvSpPr>
            <p:nvPr/>
          </p:nvSpPr>
          <p:spPr bwMode="auto">
            <a:xfrm>
              <a:off x="4485" y="11706"/>
              <a:ext cx="3600" cy="468"/>
            </a:xfrm>
            <a:prstGeom prst="line">
              <a:avLst/>
            </a:prstGeom>
            <a:noFill/>
            <a:ln w="12700">
              <a:solidFill>
                <a:srgbClr val="000000"/>
              </a:solidFill>
              <a:prstDash val="dash"/>
              <a:round/>
              <a:headEnd/>
              <a:tailEnd/>
            </a:ln>
          </p:spPr>
          <p:txBody>
            <a:bodyPr/>
            <a:lstStyle/>
            <a:p>
              <a:endParaRPr lang="zh-CN" altLang="en-US"/>
            </a:p>
          </p:txBody>
        </p:sp>
      </p:grpSp>
    </p:spTree>
  </p:cSld>
  <p:clrMapOvr>
    <a:masterClrMapping/>
  </p:clrMapOvr>
  <p:transition>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56" name="Rectangle 32"/>
          <p:cNvSpPr>
            <a:spLocks noChangeArrowheads="1"/>
          </p:cNvSpPr>
          <p:nvPr/>
        </p:nvSpPr>
        <p:spPr bwMode="auto">
          <a:xfrm>
            <a:off x="2339975" y="377825"/>
            <a:ext cx="4267200" cy="62865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a:solidFill>
                  <a:srgbClr val="FC0128"/>
                </a:solidFill>
                <a:effectLst>
                  <a:outerShdw blurRad="38100" dist="38100" dir="2700000" algn="tl">
                    <a:srgbClr val="C0C0C0"/>
                  </a:outerShdw>
                </a:effectLst>
                <a:ea typeface="隶书" pitchFamily="49" charset="-122"/>
              </a:rPr>
              <a:t>软件测试基础</a:t>
            </a:r>
          </a:p>
        </p:txBody>
      </p:sp>
      <p:sp>
        <p:nvSpPr>
          <p:cNvPr id="154658" name="Rectangle 34"/>
          <p:cNvSpPr>
            <a:spLocks noGrp="1" noChangeArrowheads="1"/>
          </p:cNvSpPr>
          <p:nvPr>
            <p:ph type="title"/>
          </p:nvPr>
        </p:nvSpPr>
        <p:spPr>
          <a:xfrm>
            <a:off x="250825" y="1268413"/>
            <a:ext cx="5616575" cy="400050"/>
          </a:xfrm>
          <a:noFill/>
          <a:ln/>
        </p:spPr>
        <p:txBody>
          <a:bodyPr/>
          <a:lstStyle/>
          <a:p>
            <a:pPr algn="l"/>
            <a:r>
              <a:rPr lang="en-US" altLang="zh-CN" sz="2800">
                <a:solidFill>
                  <a:schemeClr val="hlink"/>
                </a:solidFill>
                <a:effectLst>
                  <a:outerShdw blurRad="38100" dist="38100" dir="2700000" algn="tl">
                    <a:srgbClr val="C0C0C0"/>
                  </a:outerShdw>
                </a:effectLst>
                <a:ea typeface="宋体" pitchFamily="2" charset="-122"/>
              </a:rPr>
              <a:t>2.</a:t>
            </a:r>
            <a:r>
              <a:rPr lang="zh-CN" altLang="en-US" sz="2800">
                <a:solidFill>
                  <a:schemeClr val="hlink"/>
                </a:solidFill>
                <a:effectLst>
                  <a:outerShdw blurRad="38100" dist="38100" dir="2700000" algn="tl">
                    <a:srgbClr val="C0C0C0"/>
                  </a:outerShdw>
                </a:effectLst>
                <a:ea typeface="宋体" pitchFamily="2" charset="-122"/>
              </a:rPr>
              <a:t>软件测试过程模型</a:t>
            </a:r>
            <a:r>
              <a:rPr lang="en-US" altLang="zh-CN" sz="2800">
                <a:solidFill>
                  <a:schemeClr val="hlink"/>
                </a:solidFill>
                <a:effectLst>
                  <a:outerShdw blurRad="38100" dist="38100" dir="2700000" algn="tl">
                    <a:srgbClr val="C0C0C0"/>
                  </a:outerShdw>
                </a:effectLst>
                <a:ea typeface="宋体" pitchFamily="2" charset="-122"/>
              </a:rPr>
              <a:t>——W</a:t>
            </a:r>
            <a:r>
              <a:rPr lang="zh-CN" altLang="en-US" sz="2800">
                <a:solidFill>
                  <a:schemeClr val="hlink"/>
                </a:solidFill>
                <a:effectLst>
                  <a:outerShdw blurRad="38100" dist="38100" dir="2700000" algn="tl">
                    <a:srgbClr val="C0C0C0"/>
                  </a:outerShdw>
                </a:effectLst>
                <a:ea typeface="宋体" pitchFamily="2" charset="-122"/>
              </a:rPr>
              <a:t>模型</a:t>
            </a:r>
          </a:p>
        </p:txBody>
      </p:sp>
      <p:sp>
        <p:nvSpPr>
          <p:cNvPr id="154659" name="Rectangle 35"/>
          <p:cNvSpPr>
            <a:spLocks noGrp="1" noChangeArrowheads="1"/>
          </p:cNvSpPr>
          <p:nvPr>
            <p:ph type="body" idx="1"/>
          </p:nvPr>
        </p:nvSpPr>
        <p:spPr>
          <a:xfrm>
            <a:off x="109538" y="1771650"/>
            <a:ext cx="8783637" cy="1152525"/>
          </a:xfrm>
          <a:noFill/>
          <a:ln/>
        </p:spPr>
        <p:txBody>
          <a:bodyPr/>
          <a:lstStyle/>
          <a:p>
            <a:pPr eaLnBrk="1" hangingPunct="1">
              <a:lnSpc>
                <a:spcPct val="125000"/>
              </a:lnSpc>
              <a:buClrTx/>
              <a:buSzTx/>
              <a:buFontTx/>
              <a:buNone/>
            </a:pPr>
            <a:r>
              <a:rPr lang="en-US" altLang="zh-CN" sz="2000"/>
              <a:t>      </a:t>
            </a:r>
            <a:r>
              <a:rPr lang="en-US" altLang="zh-CN" sz="2000">
                <a:latin typeface="Times New Roman" pitchFamily="18" charset="0"/>
              </a:rPr>
              <a:t>W</a:t>
            </a:r>
            <a:r>
              <a:rPr lang="zh-CN" altLang="en-US" sz="2000"/>
              <a:t>模型的重要贡献在于，明确软件开发各阶段都要进行测试，而不仅仅是在编码结束后才开始。这样，测试的对象不仅是代码，还可以是文档（需求规格说明、设计规格说明等）。 </a:t>
            </a:r>
          </a:p>
        </p:txBody>
      </p:sp>
      <p:grpSp>
        <p:nvGrpSpPr>
          <p:cNvPr id="154691" name="Group 67"/>
          <p:cNvGrpSpPr>
            <a:grpSpLocks/>
          </p:cNvGrpSpPr>
          <p:nvPr/>
        </p:nvGrpSpPr>
        <p:grpSpPr bwMode="auto">
          <a:xfrm>
            <a:off x="250825" y="3213100"/>
            <a:ext cx="8564563" cy="3113088"/>
            <a:chOff x="204" y="2024"/>
            <a:chExt cx="5395" cy="1961"/>
          </a:xfrm>
        </p:grpSpPr>
        <p:sp>
          <p:nvSpPr>
            <p:cNvPr id="154661" name="Oval 37"/>
            <p:cNvSpPr>
              <a:spLocks noChangeArrowheads="1"/>
            </p:cNvSpPr>
            <p:nvPr/>
          </p:nvSpPr>
          <p:spPr bwMode="auto">
            <a:xfrm>
              <a:off x="204" y="2173"/>
              <a:ext cx="1267" cy="281"/>
            </a:xfrm>
            <a:prstGeom prst="ellipse">
              <a:avLst/>
            </a:prstGeom>
            <a:solidFill>
              <a:srgbClr val="FFFFFF"/>
            </a:solidFill>
            <a:ln w="9525">
              <a:solidFill>
                <a:srgbClr val="000000"/>
              </a:solidFill>
              <a:round/>
              <a:headEnd/>
              <a:tailEnd/>
            </a:ln>
          </p:spPr>
          <p:txBody>
            <a:bodyPr lIns="0" tIns="64800" rIns="0"/>
            <a:lstStyle/>
            <a:p>
              <a:pPr marL="822325" indent="-419100" defTabSz="350838">
                <a:buFont typeface="Wingdings" pitchFamily="2" charset="2"/>
                <a:buNone/>
                <a:tabLst>
                  <a:tab pos="1277938" algn="l"/>
                </a:tabLst>
              </a:pPr>
              <a:r>
                <a:rPr lang="zh-CN" altLang="en-US" sz="1600" b="1">
                  <a:effectLst>
                    <a:outerShdw blurRad="38100" dist="38100" dir="2700000" algn="tl">
                      <a:srgbClr val="C0C0C0"/>
                    </a:outerShdw>
                  </a:effectLst>
                  <a:latin typeface="Times New Roman" pitchFamily="18" charset="0"/>
                </a:rPr>
                <a:t>需求分析</a:t>
              </a:r>
              <a:endParaRPr lang="zh-CN" altLang="en-US" sz="1600" b="1">
                <a:effectLst>
                  <a:outerShdw blurRad="38100" dist="38100" dir="2700000" algn="tl">
                    <a:srgbClr val="C0C0C0"/>
                  </a:outerShdw>
                </a:effectLst>
              </a:endParaRPr>
            </a:p>
          </p:txBody>
        </p:sp>
        <p:sp>
          <p:nvSpPr>
            <p:cNvPr id="154662" name="Oval 38"/>
            <p:cNvSpPr>
              <a:spLocks noChangeArrowheads="1"/>
            </p:cNvSpPr>
            <p:nvPr/>
          </p:nvSpPr>
          <p:spPr bwMode="auto">
            <a:xfrm>
              <a:off x="470" y="2593"/>
              <a:ext cx="1165" cy="282"/>
            </a:xfrm>
            <a:prstGeom prst="ellipse">
              <a:avLst/>
            </a:prstGeom>
            <a:solidFill>
              <a:srgbClr val="FFFFFF"/>
            </a:solidFill>
            <a:ln w="9525">
              <a:solidFill>
                <a:srgbClr val="000000"/>
              </a:solidFill>
              <a:round/>
              <a:headEnd/>
              <a:tailEnd/>
            </a:ln>
          </p:spPr>
          <p:txBody>
            <a:bodyPr lIns="0" tIns="64800" rIns="0"/>
            <a:lstStyle/>
            <a:p>
              <a:pPr marL="822325" indent="-419100" defTabSz="350838">
                <a:buFont typeface="Wingdings" pitchFamily="2" charset="2"/>
                <a:buNone/>
                <a:tabLst>
                  <a:tab pos="1277938" algn="l"/>
                </a:tabLst>
              </a:pPr>
              <a:r>
                <a:rPr lang="zh-CN" altLang="en-US" sz="1600" b="1">
                  <a:effectLst>
                    <a:outerShdw blurRad="38100" dist="38100" dir="2700000" algn="tl">
                      <a:srgbClr val="C0C0C0"/>
                    </a:outerShdw>
                  </a:effectLst>
                  <a:latin typeface="Times New Roman" pitchFamily="18" charset="0"/>
                </a:rPr>
                <a:t>概要设计</a:t>
              </a:r>
              <a:endParaRPr lang="zh-CN" altLang="en-US" sz="1600" b="1">
                <a:effectLst>
                  <a:outerShdw blurRad="38100" dist="38100" dir="2700000" algn="tl">
                    <a:srgbClr val="C0C0C0"/>
                  </a:outerShdw>
                </a:effectLst>
              </a:endParaRPr>
            </a:p>
          </p:txBody>
        </p:sp>
        <p:sp>
          <p:nvSpPr>
            <p:cNvPr id="154663" name="Oval 39"/>
            <p:cNvSpPr>
              <a:spLocks noChangeArrowheads="1"/>
            </p:cNvSpPr>
            <p:nvPr/>
          </p:nvSpPr>
          <p:spPr bwMode="auto">
            <a:xfrm>
              <a:off x="714" y="3035"/>
              <a:ext cx="1165" cy="282"/>
            </a:xfrm>
            <a:prstGeom prst="ellipse">
              <a:avLst/>
            </a:prstGeom>
            <a:solidFill>
              <a:srgbClr val="FFFFFF"/>
            </a:solidFill>
            <a:ln w="9525">
              <a:solidFill>
                <a:srgbClr val="000000"/>
              </a:solidFill>
              <a:round/>
              <a:headEnd/>
              <a:tailEnd/>
            </a:ln>
          </p:spPr>
          <p:txBody>
            <a:bodyPr lIns="0" tIns="64800" rIns="0"/>
            <a:lstStyle/>
            <a:p>
              <a:pPr marL="822325" indent="-419100" defTabSz="350838">
                <a:buFont typeface="Wingdings" pitchFamily="2" charset="2"/>
                <a:buNone/>
                <a:tabLst>
                  <a:tab pos="1277938" algn="l"/>
                </a:tabLst>
              </a:pPr>
              <a:r>
                <a:rPr lang="zh-CN" altLang="en-US" sz="1600" b="1">
                  <a:effectLst>
                    <a:outerShdw blurRad="38100" dist="38100" dir="2700000" algn="tl">
                      <a:srgbClr val="C0C0C0"/>
                    </a:outerShdw>
                  </a:effectLst>
                  <a:latin typeface="Times New Roman" pitchFamily="18" charset="0"/>
                </a:rPr>
                <a:t>详细设计</a:t>
              </a:r>
              <a:endParaRPr lang="zh-CN" altLang="en-US" sz="1600" b="1">
                <a:effectLst>
                  <a:outerShdw blurRad="38100" dist="38100" dir="2700000" algn="tl">
                    <a:srgbClr val="C0C0C0"/>
                  </a:outerShdw>
                </a:effectLst>
              </a:endParaRPr>
            </a:p>
          </p:txBody>
        </p:sp>
        <p:sp>
          <p:nvSpPr>
            <p:cNvPr id="154664" name="Oval 40"/>
            <p:cNvSpPr>
              <a:spLocks noChangeArrowheads="1"/>
            </p:cNvSpPr>
            <p:nvPr/>
          </p:nvSpPr>
          <p:spPr bwMode="auto">
            <a:xfrm>
              <a:off x="1697" y="3703"/>
              <a:ext cx="1000" cy="282"/>
            </a:xfrm>
            <a:prstGeom prst="ellipse">
              <a:avLst/>
            </a:prstGeom>
            <a:solidFill>
              <a:srgbClr val="FFFFFF"/>
            </a:solidFill>
            <a:ln w="9525">
              <a:solidFill>
                <a:srgbClr val="000000"/>
              </a:solidFill>
              <a:round/>
              <a:headEnd/>
              <a:tailEnd/>
            </a:ln>
          </p:spPr>
          <p:txBody>
            <a:bodyPr tIns="64800"/>
            <a:lstStyle/>
            <a:p>
              <a:pPr marL="822325" indent="-419100" defTabSz="350838">
                <a:buFont typeface="Wingdings" pitchFamily="2" charset="2"/>
                <a:buNone/>
                <a:tabLst>
                  <a:tab pos="1277938" algn="l"/>
                </a:tabLst>
              </a:pPr>
              <a:r>
                <a:rPr lang="zh-CN" altLang="en-US" sz="1600" b="1">
                  <a:effectLst>
                    <a:outerShdw blurRad="38100" dist="38100" dir="2700000" algn="tl">
                      <a:srgbClr val="C0C0C0"/>
                    </a:outerShdw>
                  </a:effectLst>
                  <a:latin typeface="Times New Roman" pitchFamily="18" charset="0"/>
                </a:rPr>
                <a:t>编码</a:t>
              </a:r>
              <a:endParaRPr lang="zh-CN" altLang="en-US" sz="1600" b="1">
                <a:effectLst>
                  <a:outerShdw blurRad="38100" dist="38100" dir="2700000" algn="tl">
                    <a:srgbClr val="C0C0C0"/>
                  </a:outerShdw>
                </a:effectLst>
              </a:endParaRPr>
            </a:p>
          </p:txBody>
        </p:sp>
        <p:sp>
          <p:nvSpPr>
            <p:cNvPr id="154665" name="AutoShape 41"/>
            <p:cNvSpPr>
              <a:spLocks noChangeArrowheads="1"/>
            </p:cNvSpPr>
            <p:nvPr/>
          </p:nvSpPr>
          <p:spPr bwMode="auto">
            <a:xfrm>
              <a:off x="1894" y="2989"/>
              <a:ext cx="863" cy="211"/>
            </a:xfrm>
            <a:prstGeom prst="roundRect">
              <a:avLst>
                <a:gd name="adj" fmla="val 16667"/>
              </a:avLst>
            </a:prstGeom>
            <a:solidFill>
              <a:srgbClr val="FFFFFF"/>
            </a:solidFill>
            <a:ln w="9525">
              <a:solidFill>
                <a:srgbClr val="000000"/>
              </a:solidFill>
              <a:round/>
              <a:headEnd/>
              <a:tailEnd/>
            </a:ln>
          </p:spPr>
          <p:txBody>
            <a:bodyPr lIns="0" rIns="0"/>
            <a:lstStyle/>
            <a:p>
              <a:pPr marL="822325" indent="-419100" defTabSz="350838">
                <a:buFont typeface="Wingdings" pitchFamily="2" charset="2"/>
                <a:buNone/>
                <a:tabLst>
                  <a:tab pos="1277938" algn="l"/>
                </a:tabLst>
              </a:pPr>
              <a:r>
                <a:rPr lang="zh-CN" altLang="en-US" sz="1600" b="1">
                  <a:effectLst>
                    <a:outerShdw blurRad="38100" dist="38100" dir="2700000" algn="tl">
                      <a:srgbClr val="C0C0C0"/>
                    </a:outerShdw>
                  </a:effectLst>
                  <a:latin typeface="Times New Roman" pitchFamily="18" charset="0"/>
                </a:rPr>
                <a:t>设计测试</a:t>
              </a:r>
              <a:endParaRPr lang="zh-CN" altLang="en-US" sz="1600" b="1">
                <a:effectLst>
                  <a:outerShdw blurRad="38100" dist="38100" dir="2700000" algn="tl">
                    <a:srgbClr val="C0C0C0"/>
                  </a:outerShdw>
                </a:effectLst>
              </a:endParaRPr>
            </a:p>
          </p:txBody>
        </p:sp>
        <p:sp>
          <p:nvSpPr>
            <p:cNvPr id="154666" name="AutoShape 42"/>
            <p:cNvSpPr>
              <a:spLocks noChangeArrowheads="1"/>
            </p:cNvSpPr>
            <p:nvPr/>
          </p:nvSpPr>
          <p:spPr bwMode="auto">
            <a:xfrm>
              <a:off x="2801" y="3715"/>
              <a:ext cx="907" cy="211"/>
            </a:xfrm>
            <a:prstGeom prst="roundRect">
              <a:avLst>
                <a:gd name="adj" fmla="val 16667"/>
              </a:avLst>
            </a:prstGeom>
            <a:solidFill>
              <a:srgbClr val="FFFFFF"/>
            </a:solidFill>
            <a:ln w="9525">
              <a:solidFill>
                <a:srgbClr val="000000"/>
              </a:solidFill>
              <a:round/>
              <a:headEnd/>
              <a:tailEnd/>
            </a:ln>
          </p:spPr>
          <p:txBody>
            <a:bodyPr lIns="0" rIns="0"/>
            <a:lstStyle/>
            <a:p>
              <a:pPr marL="822325" indent="-419100" defTabSz="350838">
                <a:buFont typeface="Wingdings" pitchFamily="2" charset="2"/>
                <a:buNone/>
                <a:tabLst>
                  <a:tab pos="1277938" algn="l"/>
                </a:tabLst>
              </a:pPr>
              <a:r>
                <a:rPr lang="zh-CN" altLang="en-US" sz="1600" b="1">
                  <a:effectLst>
                    <a:outerShdw blurRad="38100" dist="38100" dir="2700000" algn="tl">
                      <a:srgbClr val="C0C0C0"/>
                    </a:outerShdw>
                  </a:effectLst>
                  <a:latin typeface="Times New Roman" pitchFamily="18" charset="0"/>
                </a:rPr>
                <a:t>单元测试</a:t>
              </a:r>
              <a:endParaRPr lang="zh-CN" altLang="en-US" sz="1600" b="1">
                <a:effectLst>
                  <a:outerShdw blurRad="38100" dist="38100" dir="2700000" algn="tl">
                    <a:srgbClr val="C0C0C0"/>
                  </a:outerShdw>
                </a:effectLst>
              </a:endParaRPr>
            </a:p>
          </p:txBody>
        </p:sp>
        <p:sp>
          <p:nvSpPr>
            <p:cNvPr id="154667" name="Line 43"/>
            <p:cNvSpPr>
              <a:spLocks noChangeShapeType="1"/>
            </p:cNvSpPr>
            <p:nvPr/>
          </p:nvSpPr>
          <p:spPr bwMode="auto">
            <a:xfrm>
              <a:off x="829" y="2466"/>
              <a:ext cx="111" cy="141"/>
            </a:xfrm>
            <a:prstGeom prst="line">
              <a:avLst/>
            </a:prstGeom>
            <a:noFill/>
            <a:ln w="9525">
              <a:solidFill>
                <a:srgbClr val="000000"/>
              </a:solidFill>
              <a:round/>
              <a:headEnd/>
              <a:tailEnd type="triangle" w="med" len="med"/>
            </a:ln>
          </p:spPr>
          <p:txBody>
            <a:bodyPr/>
            <a:lstStyle/>
            <a:p>
              <a:endParaRPr lang="zh-CN" altLang="en-US"/>
            </a:p>
          </p:txBody>
        </p:sp>
        <p:sp>
          <p:nvSpPr>
            <p:cNvPr id="154668" name="Line 44"/>
            <p:cNvSpPr>
              <a:spLocks noChangeShapeType="1"/>
            </p:cNvSpPr>
            <p:nvPr/>
          </p:nvSpPr>
          <p:spPr bwMode="auto">
            <a:xfrm>
              <a:off x="1168" y="2887"/>
              <a:ext cx="111" cy="141"/>
            </a:xfrm>
            <a:prstGeom prst="line">
              <a:avLst/>
            </a:prstGeom>
            <a:noFill/>
            <a:ln w="9525">
              <a:solidFill>
                <a:srgbClr val="000000"/>
              </a:solidFill>
              <a:round/>
              <a:headEnd/>
              <a:tailEnd type="triangle" w="med" len="med"/>
            </a:ln>
          </p:spPr>
          <p:txBody>
            <a:bodyPr/>
            <a:lstStyle/>
            <a:p>
              <a:endParaRPr lang="zh-CN" altLang="en-US"/>
            </a:p>
          </p:txBody>
        </p:sp>
        <p:sp>
          <p:nvSpPr>
            <p:cNvPr id="154669" name="Line 45"/>
            <p:cNvSpPr>
              <a:spLocks noChangeShapeType="1"/>
            </p:cNvSpPr>
            <p:nvPr/>
          </p:nvSpPr>
          <p:spPr bwMode="auto">
            <a:xfrm>
              <a:off x="1513" y="3311"/>
              <a:ext cx="352" cy="422"/>
            </a:xfrm>
            <a:prstGeom prst="line">
              <a:avLst/>
            </a:prstGeom>
            <a:noFill/>
            <a:ln w="9525">
              <a:solidFill>
                <a:srgbClr val="000000"/>
              </a:solidFill>
              <a:round/>
              <a:headEnd/>
              <a:tailEnd type="triangle" w="med" len="med"/>
            </a:ln>
          </p:spPr>
          <p:txBody>
            <a:bodyPr/>
            <a:lstStyle/>
            <a:p>
              <a:endParaRPr lang="zh-CN" altLang="en-US"/>
            </a:p>
          </p:txBody>
        </p:sp>
        <p:sp>
          <p:nvSpPr>
            <p:cNvPr id="154670" name="Line 46"/>
            <p:cNvSpPr>
              <a:spLocks noChangeShapeType="1"/>
            </p:cNvSpPr>
            <p:nvPr/>
          </p:nvSpPr>
          <p:spPr bwMode="auto">
            <a:xfrm flipV="1">
              <a:off x="2484" y="3234"/>
              <a:ext cx="602" cy="499"/>
            </a:xfrm>
            <a:prstGeom prst="line">
              <a:avLst/>
            </a:prstGeom>
            <a:noFill/>
            <a:ln w="9525">
              <a:solidFill>
                <a:srgbClr val="000000"/>
              </a:solidFill>
              <a:round/>
              <a:headEnd/>
              <a:tailEnd type="triangle" w="med" len="med"/>
            </a:ln>
          </p:spPr>
          <p:txBody>
            <a:bodyPr/>
            <a:lstStyle/>
            <a:p>
              <a:endParaRPr lang="zh-CN" altLang="en-US"/>
            </a:p>
          </p:txBody>
        </p:sp>
        <p:sp>
          <p:nvSpPr>
            <p:cNvPr id="154671" name="AutoShape 47"/>
            <p:cNvSpPr>
              <a:spLocks noChangeArrowheads="1"/>
            </p:cNvSpPr>
            <p:nvPr/>
          </p:nvSpPr>
          <p:spPr bwMode="auto">
            <a:xfrm>
              <a:off x="1681" y="2541"/>
              <a:ext cx="916" cy="211"/>
            </a:xfrm>
            <a:prstGeom prst="roundRect">
              <a:avLst>
                <a:gd name="adj" fmla="val 16667"/>
              </a:avLst>
            </a:prstGeom>
            <a:solidFill>
              <a:srgbClr val="FFFFFF"/>
            </a:solidFill>
            <a:ln w="9525">
              <a:solidFill>
                <a:srgbClr val="000000"/>
              </a:solidFill>
              <a:round/>
              <a:headEnd/>
              <a:tailEnd/>
            </a:ln>
          </p:spPr>
          <p:txBody>
            <a:bodyPr lIns="0" rIns="0"/>
            <a:lstStyle/>
            <a:p>
              <a:pPr marL="822325" indent="-419100" defTabSz="350838">
                <a:buFont typeface="Wingdings" pitchFamily="2" charset="2"/>
                <a:buNone/>
                <a:tabLst>
                  <a:tab pos="1277938" algn="l"/>
                </a:tabLst>
              </a:pPr>
              <a:r>
                <a:rPr lang="zh-CN" altLang="en-US" sz="1600" b="1">
                  <a:effectLst>
                    <a:outerShdw blurRad="38100" dist="38100" dir="2700000" algn="tl">
                      <a:srgbClr val="C0C0C0"/>
                    </a:outerShdw>
                  </a:effectLst>
                  <a:latin typeface="Times New Roman" pitchFamily="18" charset="0"/>
                </a:rPr>
                <a:t>功能测试</a:t>
              </a:r>
              <a:endParaRPr lang="zh-CN" altLang="en-US" sz="1600" b="1">
                <a:effectLst>
                  <a:outerShdw blurRad="38100" dist="38100" dir="2700000" algn="tl">
                    <a:srgbClr val="C0C0C0"/>
                  </a:outerShdw>
                </a:effectLst>
              </a:endParaRPr>
            </a:p>
          </p:txBody>
        </p:sp>
        <p:sp>
          <p:nvSpPr>
            <p:cNvPr id="154672" name="AutoShape 48"/>
            <p:cNvSpPr>
              <a:spLocks noChangeArrowheads="1"/>
            </p:cNvSpPr>
            <p:nvPr/>
          </p:nvSpPr>
          <p:spPr bwMode="auto">
            <a:xfrm>
              <a:off x="1531" y="2098"/>
              <a:ext cx="892" cy="211"/>
            </a:xfrm>
            <a:prstGeom prst="roundRect">
              <a:avLst>
                <a:gd name="adj" fmla="val 16667"/>
              </a:avLst>
            </a:prstGeom>
            <a:solidFill>
              <a:srgbClr val="FFFFFF"/>
            </a:solidFill>
            <a:ln w="9525">
              <a:solidFill>
                <a:srgbClr val="000000"/>
              </a:solidFill>
              <a:round/>
              <a:headEnd/>
              <a:tailEnd/>
            </a:ln>
          </p:spPr>
          <p:txBody>
            <a:bodyPr lIns="0" rIns="0"/>
            <a:lstStyle/>
            <a:p>
              <a:pPr marL="822325" indent="-419100" defTabSz="350838">
                <a:buFont typeface="Wingdings" pitchFamily="2" charset="2"/>
                <a:buNone/>
                <a:tabLst>
                  <a:tab pos="1277938" algn="l"/>
                </a:tabLst>
              </a:pPr>
              <a:r>
                <a:rPr lang="zh-CN" altLang="en-US" sz="1600" b="1">
                  <a:effectLst>
                    <a:outerShdw blurRad="38100" dist="38100" dir="2700000" algn="tl">
                      <a:srgbClr val="C0C0C0"/>
                    </a:outerShdw>
                  </a:effectLst>
                  <a:latin typeface="Times New Roman" pitchFamily="18" charset="0"/>
                </a:rPr>
                <a:t>需求测试</a:t>
              </a:r>
              <a:endParaRPr lang="zh-CN" altLang="en-US" sz="1600" b="1">
                <a:effectLst>
                  <a:outerShdw blurRad="38100" dist="38100" dir="2700000" algn="tl">
                    <a:srgbClr val="C0C0C0"/>
                  </a:outerShdw>
                </a:effectLst>
              </a:endParaRPr>
            </a:p>
          </p:txBody>
        </p:sp>
        <p:sp>
          <p:nvSpPr>
            <p:cNvPr id="154673" name="Oval 49"/>
            <p:cNvSpPr>
              <a:spLocks noChangeArrowheads="1"/>
            </p:cNvSpPr>
            <p:nvPr/>
          </p:nvSpPr>
          <p:spPr bwMode="auto">
            <a:xfrm>
              <a:off x="2855" y="2989"/>
              <a:ext cx="1001" cy="281"/>
            </a:xfrm>
            <a:prstGeom prst="ellipse">
              <a:avLst/>
            </a:prstGeom>
            <a:solidFill>
              <a:srgbClr val="FFFFFF"/>
            </a:solidFill>
            <a:ln w="9525">
              <a:solidFill>
                <a:srgbClr val="000000"/>
              </a:solidFill>
              <a:round/>
              <a:headEnd/>
              <a:tailEnd/>
            </a:ln>
          </p:spPr>
          <p:txBody>
            <a:bodyPr tIns="64800"/>
            <a:lstStyle/>
            <a:p>
              <a:pPr marL="822325" indent="-419100" defTabSz="350838">
                <a:buFont typeface="Wingdings" pitchFamily="2" charset="2"/>
                <a:buNone/>
                <a:tabLst>
                  <a:tab pos="1277938" algn="l"/>
                </a:tabLst>
              </a:pPr>
              <a:r>
                <a:rPr lang="zh-CN" altLang="en-US" sz="1600" b="1">
                  <a:effectLst>
                    <a:outerShdw blurRad="38100" dist="38100" dir="2700000" algn="tl">
                      <a:srgbClr val="C0C0C0"/>
                    </a:outerShdw>
                  </a:effectLst>
                  <a:latin typeface="Times New Roman" pitchFamily="18" charset="0"/>
                </a:rPr>
                <a:t>集成</a:t>
              </a:r>
              <a:endParaRPr lang="zh-CN" altLang="en-US" sz="1600" b="1">
                <a:effectLst>
                  <a:outerShdw blurRad="38100" dist="38100" dir="2700000" algn="tl">
                    <a:srgbClr val="C0C0C0"/>
                  </a:outerShdw>
                </a:effectLst>
              </a:endParaRPr>
            </a:p>
          </p:txBody>
        </p:sp>
        <p:sp>
          <p:nvSpPr>
            <p:cNvPr id="154674" name="Line 50"/>
            <p:cNvSpPr>
              <a:spLocks noChangeShapeType="1"/>
            </p:cNvSpPr>
            <p:nvPr/>
          </p:nvSpPr>
          <p:spPr bwMode="auto">
            <a:xfrm flipV="1">
              <a:off x="3395" y="2820"/>
              <a:ext cx="157" cy="141"/>
            </a:xfrm>
            <a:prstGeom prst="line">
              <a:avLst/>
            </a:prstGeom>
            <a:noFill/>
            <a:ln w="9525">
              <a:solidFill>
                <a:srgbClr val="000000"/>
              </a:solidFill>
              <a:round/>
              <a:headEnd/>
              <a:tailEnd type="triangle" w="med" len="med"/>
            </a:ln>
          </p:spPr>
          <p:txBody>
            <a:bodyPr/>
            <a:lstStyle/>
            <a:p>
              <a:endParaRPr lang="zh-CN" altLang="en-US"/>
            </a:p>
          </p:txBody>
        </p:sp>
        <p:sp>
          <p:nvSpPr>
            <p:cNvPr id="154675" name="AutoShape 51"/>
            <p:cNvSpPr>
              <a:spLocks noChangeArrowheads="1"/>
            </p:cNvSpPr>
            <p:nvPr/>
          </p:nvSpPr>
          <p:spPr bwMode="auto">
            <a:xfrm>
              <a:off x="3969" y="3005"/>
              <a:ext cx="907" cy="211"/>
            </a:xfrm>
            <a:prstGeom prst="roundRect">
              <a:avLst>
                <a:gd name="adj" fmla="val 16667"/>
              </a:avLst>
            </a:prstGeom>
            <a:solidFill>
              <a:srgbClr val="FFFFFF"/>
            </a:solidFill>
            <a:ln w="9525">
              <a:solidFill>
                <a:srgbClr val="000000"/>
              </a:solidFill>
              <a:round/>
              <a:headEnd/>
              <a:tailEnd/>
            </a:ln>
          </p:spPr>
          <p:txBody>
            <a:bodyPr lIns="0" rIns="0"/>
            <a:lstStyle/>
            <a:p>
              <a:pPr marL="822325" indent="-419100" defTabSz="350838">
                <a:buFont typeface="Wingdings" pitchFamily="2" charset="2"/>
                <a:buNone/>
                <a:tabLst>
                  <a:tab pos="1277938" algn="l"/>
                </a:tabLst>
              </a:pPr>
              <a:r>
                <a:rPr lang="zh-CN" altLang="en-US" sz="1600" b="1">
                  <a:effectLst>
                    <a:outerShdw blurRad="38100" dist="38100" dir="2700000" algn="tl">
                      <a:srgbClr val="C0C0C0"/>
                    </a:outerShdw>
                  </a:effectLst>
                  <a:latin typeface="Times New Roman" pitchFamily="18" charset="0"/>
                </a:rPr>
                <a:t>集成测试</a:t>
              </a:r>
              <a:endParaRPr lang="zh-CN" altLang="en-US" sz="1600" b="1">
                <a:effectLst>
                  <a:outerShdw blurRad="38100" dist="38100" dir="2700000" algn="tl">
                    <a:srgbClr val="C0C0C0"/>
                  </a:outerShdw>
                </a:effectLst>
              </a:endParaRPr>
            </a:p>
          </p:txBody>
        </p:sp>
        <p:sp>
          <p:nvSpPr>
            <p:cNvPr id="154676" name="AutoShape 52"/>
            <p:cNvSpPr>
              <a:spLocks noChangeArrowheads="1"/>
            </p:cNvSpPr>
            <p:nvPr/>
          </p:nvSpPr>
          <p:spPr bwMode="auto">
            <a:xfrm>
              <a:off x="4312" y="2541"/>
              <a:ext cx="1004" cy="211"/>
            </a:xfrm>
            <a:prstGeom prst="roundRect">
              <a:avLst>
                <a:gd name="adj" fmla="val 16667"/>
              </a:avLst>
            </a:prstGeom>
            <a:solidFill>
              <a:srgbClr val="FFFFFF"/>
            </a:solidFill>
            <a:ln w="9525">
              <a:solidFill>
                <a:srgbClr val="000000"/>
              </a:solidFill>
              <a:round/>
              <a:headEnd/>
              <a:tailEnd/>
            </a:ln>
          </p:spPr>
          <p:txBody>
            <a:bodyPr lIns="0" rIns="0"/>
            <a:lstStyle/>
            <a:p>
              <a:pPr marL="822325" indent="-419100" defTabSz="350838">
                <a:buFont typeface="Wingdings" pitchFamily="2" charset="2"/>
                <a:buNone/>
                <a:tabLst>
                  <a:tab pos="1277938" algn="l"/>
                </a:tabLst>
              </a:pPr>
              <a:r>
                <a:rPr lang="zh-CN" altLang="en-US" sz="1600" b="1">
                  <a:effectLst>
                    <a:outerShdw blurRad="38100" dist="38100" dir="2700000" algn="tl">
                      <a:srgbClr val="C0C0C0"/>
                    </a:outerShdw>
                  </a:effectLst>
                  <a:latin typeface="Times New Roman" pitchFamily="18" charset="0"/>
                </a:rPr>
                <a:t>确认测试</a:t>
              </a:r>
              <a:endParaRPr lang="zh-CN" altLang="en-US" sz="1600" b="1">
                <a:effectLst>
                  <a:outerShdw blurRad="38100" dist="38100" dir="2700000" algn="tl">
                    <a:srgbClr val="C0C0C0"/>
                  </a:outerShdw>
                </a:effectLst>
              </a:endParaRPr>
            </a:p>
          </p:txBody>
        </p:sp>
        <p:sp>
          <p:nvSpPr>
            <p:cNvPr id="154677" name="AutoShape 53"/>
            <p:cNvSpPr>
              <a:spLocks noChangeArrowheads="1"/>
            </p:cNvSpPr>
            <p:nvPr/>
          </p:nvSpPr>
          <p:spPr bwMode="auto">
            <a:xfrm>
              <a:off x="4693" y="2024"/>
              <a:ext cx="906" cy="212"/>
            </a:xfrm>
            <a:prstGeom prst="roundRect">
              <a:avLst>
                <a:gd name="adj" fmla="val 16667"/>
              </a:avLst>
            </a:prstGeom>
            <a:solidFill>
              <a:srgbClr val="FFFFFF"/>
            </a:solidFill>
            <a:ln w="9525">
              <a:solidFill>
                <a:srgbClr val="000000"/>
              </a:solidFill>
              <a:round/>
              <a:headEnd/>
              <a:tailEnd/>
            </a:ln>
          </p:spPr>
          <p:txBody>
            <a:bodyPr lIns="0" rIns="0"/>
            <a:lstStyle/>
            <a:p>
              <a:pPr marL="822325" indent="-419100" defTabSz="350838">
                <a:buFont typeface="Wingdings" pitchFamily="2" charset="2"/>
                <a:buNone/>
                <a:tabLst>
                  <a:tab pos="1277938" algn="l"/>
                </a:tabLst>
              </a:pPr>
              <a:r>
                <a:rPr lang="zh-CN" altLang="en-US" sz="1600" b="1">
                  <a:effectLst>
                    <a:outerShdw blurRad="38100" dist="38100" dir="2700000" algn="tl">
                      <a:srgbClr val="C0C0C0"/>
                    </a:outerShdw>
                  </a:effectLst>
                  <a:latin typeface="Times New Roman" pitchFamily="18" charset="0"/>
                </a:rPr>
                <a:t>系统测试</a:t>
              </a:r>
              <a:endParaRPr lang="zh-CN" altLang="en-US" sz="1600" b="1">
                <a:effectLst>
                  <a:outerShdw blurRad="38100" dist="38100" dir="2700000" algn="tl">
                    <a:srgbClr val="C0C0C0"/>
                  </a:outerShdw>
                </a:effectLst>
              </a:endParaRPr>
            </a:p>
          </p:txBody>
        </p:sp>
        <p:sp>
          <p:nvSpPr>
            <p:cNvPr id="154678" name="Line 54"/>
            <p:cNvSpPr>
              <a:spLocks noChangeShapeType="1"/>
            </p:cNvSpPr>
            <p:nvPr/>
          </p:nvSpPr>
          <p:spPr bwMode="auto">
            <a:xfrm>
              <a:off x="1931" y="2327"/>
              <a:ext cx="111" cy="212"/>
            </a:xfrm>
            <a:prstGeom prst="line">
              <a:avLst/>
            </a:prstGeom>
            <a:noFill/>
            <a:ln w="9525">
              <a:solidFill>
                <a:srgbClr val="000000"/>
              </a:solidFill>
              <a:round/>
              <a:headEnd/>
              <a:tailEnd type="triangle" w="med" len="med"/>
            </a:ln>
          </p:spPr>
          <p:txBody>
            <a:bodyPr/>
            <a:lstStyle/>
            <a:p>
              <a:endParaRPr lang="zh-CN" altLang="en-US"/>
            </a:p>
          </p:txBody>
        </p:sp>
        <p:sp>
          <p:nvSpPr>
            <p:cNvPr id="154679" name="Line 55"/>
            <p:cNvSpPr>
              <a:spLocks noChangeShapeType="1"/>
            </p:cNvSpPr>
            <p:nvPr/>
          </p:nvSpPr>
          <p:spPr bwMode="auto">
            <a:xfrm>
              <a:off x="2154" y="2772"/>
              <a:ext cx="111" cy="211"/>
            </a:xfrm>
            <a:prstGeom prst="line">
              <a:avLst/>
            </a:prstGeom>
            <a:noFill/>
            <a:ln w="9525">
              <a:solidFill>
                <a:srgbClr val="000000"/>
              </a:solidFill>
              <a:round/>
              <a:headEnd/>
              <a:tailEnd type="triangle" w="med" len="med"/>
            </a:ln>
          </p:spPr>
          <p:txBody>
            <a:bodyPr/>
            <a:lstStyle/>
            <a:p>
              <a:endParaRPr lang="zh-CN" altLang="en-US"/>
            </a:p>
          </p:txBody>
        </p:sp>
        <p:sp>
          <p:nvSpPr>
            <p:cNvPr id="154680" name="Line 56"/>
            <p:cNvSpPr>
              <a:spLocks noChangeShapeType="1"/>
            </p:cNvSpPr>
            <p:nvPr/>
          </p:nvSpPr>
          <p:spPr bwMode="auto">
            <a:xfrm>
              <a:off x="2462" y="3225"/>
              <a:ext cx="343" cy="533"/>
            </a:xfrm>
            <a:prstGeom prst="line">
              <a:avLst/>
            </a:prstGeom>
            <a:noFill/>
            <a:ln w="9525">
              <a:solidFill>
                <a:srgbClr val="000000"/>
              </a:solidFill>
              <a:round/>
              <a:headEnd/>
              <a:tailEnd type="triangle" w="med" len="med"/>
            </a:ln>
          </p:spPr>
          <p:txBody>
            <a:bodyPr/>
            <a:lstStyle/>
            <a:p>
              <a:endParaRPr lang="zh-CN" altLang="en-US"/>
            </a:p>
          </p:txBody>
        </p:sp>
        <p:sp>
          <p:nvSpPr>
            <p:cNvPr id="154681" name="Line 57"/>
            <p:cNvSpPr>
              <a:spLocks noChangeShapeType="1"/>
            </p:cNvSpPr>
            <p:nvPr/>
          </p:nvSpPr>
          <p:spPr bwMode="auto">
            <a:xfrm flipV="1">
              <a:off x="3696" y="3203"/>
              <a:ext cx="556" cy="563"/>
            </a:xfrm>
            <a:prstGeom prst="line">
              <a:avLst/>
            </a:prstGeom>
            <a:noFill/>
            <a:ln w="9525">
              <a:solidFill>
                <a:srgbClr val="000000"/>
              </a:solidFill>
              <a:round/>
              <a:headEnd/>
              <a:tailEnd type="triangle" w="med" len="med"/>
            </a:ln>
          </p:spPr>
          <p:txBody>
            <a:bodyPr/>
            <a:lstStyle/>
            <a:p>
              <a:endParaRPr lang="zh-CN" altLang="en-US"/>
            </a:p>
          </p:txBody>
        </p:sp>
        <p:sp>
          <p:nvSpPr>
            <p:cNvPr id="154682" name="Oval 58"/>
            <p:cNvSpPr>
              <a:spLocks noChangeArrowheads="1"/>
            </p:cNvSpPr>
            <p:nvPr/>
          </p:nvSpPr>
          <p:spPr bwMode="auto">
            <a:xfrm>
              <a:off x="3210" y="2529"/>
              <a:ext cx="1000" cy="282"/>
            </a:xfrm>
            <a:prstGeom prst="ellipse">
              <a:avLst/>
            </a:prstGeom>
            <a:solidFill>
              <a:srgbClr val="FFFFFF"/>
            </a:solidFill>
            <a:ln w="9525">
              <a:solidFill>
                <a:srgbClr val="000000"/>
              </a:solidFill>
              <a:round/>
              <a:headEnd/>
              <a:tailEnd/>
            </a:ln>
          </p:spPr>
          <p:txBody>
            <a:bodyPr tIns="64800"/>
            <a:lstStyle/>
            <a:p>
              <a:pPr marL="822325" indent="-419100" defTabSz="350838">
                <a:buFont typeface="Wingdings" pitchFamily="2" charset="2"/>
                <a:buNone/>
                <a:tabLst>
                  <a:tab pos="1277938" algn="l"/>
                </a:tabLst>
              </a:pPr>
              <a:r>
                <a:rPr lang="zh-CN" altLang="en-US" sz="1600" b="1">
                  <a:effectLst>
                    <a:outerShdw blurRad="38100" dist="38100" dir="2700000" algn="tl">
                      <a:srgbClr val="C0C0C0"/>
                    </a:outerShdw>
                  </a:effectLst>
                  <a:latin typeface="Times New Roman" pitchFamily="18" charset="0"/>
                </a:rPr>
                <a:t>确认</a:t>
              </a:r>
              <a:endParaRPr lang="zh-CN" altLang="en-US" sz="1600" b="1">
                <a:effectLst>
                  <a:outerShdw blurRad="38100" dist="38100" dir="2700000" algn="tl">
                    <a:srgbClr val="C0C0C0"/>
                  </a:outerShdw>
                </a:effectLst>
              </a:endParaRPr>
            </a:p>
          </p:txBody>
        </p:sp>
        <p:sp>
          <p:nvSpPr>
            <p:cNvPr id="154683" name="Oval 59"/>
            <p:cNvSpPr>
              <a:spLocks noChangeArrowheads="1"/>
            </p:cNvSpPr>
            <p:nvPr/>
          </p:nvSpPr>
          <p:spPr bwMode="auto">
            <a:xfrm>
              <a:off x="3673" y="2100"/>
              <a:ext cx="1001" cy="282"/>
            </a:xfrm>
            <a:prstGeom prst="ellipse">
              <a:avLst/>
            </a:prstGeom>
            <a:solidFill>
              <a:srgbClr val="FFFFFF"/>
            </a:solidFill>
            <a:ln w="9525">
              <a:solidFill>
                <a:srgbClr val="000000"/>
              </a:solidFill>
              <a:round/>
              <a:headEnd/>
              <a:tailEnd/>
            </a:ln>
          </p:spPr>
          <p:txBody>
            <a:bodyPr tIns="64800"/>
            <a:lstStyle/>
            <a:p>
              <a:pPr marL="822325" indent="-419100" defTabSz="350838">
                <a:buFont typeface="Wingdings" pitchFamily="2" charset="2"/>
                <a:buNone/>
                <a:tabLst>
                  <a:tab pos="1277938" algn="l"/>
                </a:tabLst>
              </a:pPr>
              <a:r>
                <a:rPr lang="zh-CN" altLang="en-US" sz="1600" b="1">
                  <a:effectLst>
                    <a:outerShdw blurRad="38100" dist="38100" dir="2700000" algn="tl">
                      <a:srgbClr val="C0C0C0"/>
                    </a:outerShdw>
                  </a:effectLst>
                  <a:latin typeface="Times New Roman" pitchFamily="18" charset="0"/>
                </a:rPr>
                <a:t>验收</a:t>
              </a:r>
              <a:endParaRPr lang="zh-CN" altLang="en-US" sz="1600" b="1">
                <a:effectLst>
                  <a:outerShdw blurRad="38100" dist="38100" dir="2700000" algn="tl">
                    <a:srgbClr val="C0C0C0"/>
                  </a:outerShdw>
                </a:effectLst>
              </a:endParaRPr>
            </a:p>
          </p:txBody>
        </p:sp>
        <p:sp>
          <p:nvSpPr>
            <p:cNvPr id="154684" name="Line 60"/>
            <p:cNvSpPr>
              <a:spLocks noChangeShapeType="1"/>
            </p:cNvSpPr>
            <p:nvPr/>
          </p:nvSpPr>
          <p:spPr bwMode="auto">
            <a:xfrm rot="20973658" flipV="1">
              <a:off x="3840" y="2384"/>
              <a:ext cx="222" cy="141"/>
            </a:xfrm>
            <a:prstGeom prst="line">
              <a:avLst/>
            </a:prstGeom>
            <a:noFill/>
            <a:ln w="9525">
              <a:solidFill>
                <a:srgbClr val="000000"/>
              </a:solidFill>
              <a:round/>
              <a:headEnd/>
              <a:tailEnd type="triangle" w="med" len="med"/>
            </a:ln>
          </p:spPr>
          <p:txBody>
            <a:bodyPr/>
            <a:lstStyle/>
            <a:p>
              <a:endParaRPr lang="zh-CN" altLang="en-US"/>
            </a:p>
          </p:txBody>
        </p:sp>
        <p:sp>
          <p:nvSpPr>
            <p:cNvPr id="154685" name="Line 61"/>
            <p:cNvSpPr>
              <a:spLocks noChangeShapeType="1"/>
            </p:cNvSpPr>
            <p:nvPr/>
          </p:nvSpPr>
          <p:spPr bwMode="auto">
            <a:xfrm rot="20206322" flipV="1">
              <a:off x="4419" y="2824"/>
              <a:ext cx="315" cy="102"/>
            </a:xfrm>
            <a:prstGeom prst="line">
              <a:avLst/>
            </a:prstGeom>
            <a:noFill/>
            <a:ln w="9525">
              <a:solidFill>
                <a:srgbClr val="000000"/>
              </a:solidFill>
              <a:round/>
              <a:headEnd/>
              <a:tailEnd type="triangle" w="med" len="med"/>
            </a:ln>
          </p:spPr>
          <p:txBody>
            <a:bodyPr/>
            <a:lstStyle/>
            <a:p>
              <a:endParaRPr lang="zh-CN" altLang="en-US"/>
            </a:p>
          </p:txBody>
        </p:sp>
        <p:sp>
          <p:nvSpPr>
            <p:cNvPr id="154686" name="Line 62"/>
            <p:cNvSpPr>
              <a:spLocks noChangeShapeType="1"/>
            </p:cNvSpPr>
            <p:nvPr/>
          </p:nvSpPr>
          <p:spPr bwMode="auto">
            <a:xfrm rot="20206322" flipV="1">
              <a:off x="4813" y="2309"/>
              <a:ext cx="426" cy="141"/>
            </a:xfrm>
            <a:prstGeom prst="line">
              <a:avLst/>
            </a:prstGeom>
            <a:noFill/>
            <a:ln w="9525">
              <a:solidFill>
                <a:srgbClr val="000000"/>
              </a:solidFill>
              <a:round/>
              <a:headEnd/>
              <a:tailEnd type="triangle" w="med" len="med"/>
            </a:ln>
          </p:spPr>
          <p:txBody>
            <a:bodyPr/>
            <a:lstStyle/>
            <a:p>
              <a:endParaRPr lang="zh-CN" altLang="en-US"/>
            </a:p>
          </p:txBody>
        </p:sp>
      </p:grpSp>
    </p:spTree>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2" name="Rectangle 4"/>
          <p:cNvSpPr>
            <a:spLocks noChangeArrowheads="1"/>
          </p:cNvSpPr>
          <p:nvPr/>
        </p:nvSpPr>
        <p:spPr bwMode="auto">
          <a:xfrm>
            <a:off x="2339975" y="377825"/>
            <a:ext cx="4267200" cy="62865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dirty="0">
                <a:solidFill>
                  <a:srgbClr val="FC0128"/>
                </a:solidFill>
                <a:effectLst>
                  <a:outerShdw blurRad="38100" dist="38100" dir="2700000" algn="tl">
                    <a:srgbClr val="C0C0C0"/>
                  </a:outerShdw>
                </a:effectLst>
                <a:ea typeface="隶书" pitchFamily="49" charset="-122"/>
              </a:rPr>
              <a:t>软件测试基础</a:t>
            </a:r>
          </a:p>
        </p:txBody>
      </p:sp>
      <p:sp>
        <p:nvSpPr>
          <p:cNvPr id="247813" name="Rectangle 5"/>
          <p:cNvSpPr>
            <a:spLocks noGrp="1" noChangeArrowheads="1"/>
          </p:cNvSpPr>
          <p:nvPr>
            <p:ph type="title"/>
          </p:nvPr>
        </p:nvSpPr>
        <p:spPr>
          <a:xfrm>
            <a:off x="250825" y="1268413"/>
            <a:ext cx="4968875" cy="400050"/>
          </a:xfrm>
          <a:noFill/>
          <a:ln/>
        </p:spPr>
        <p:txBody>
          <a:bodyPr/>
          <a:lstStyle/>
          <a:p>
            <a:pPr algn="l"/>
            <a:r>
              <a:rPr lang="en-US" altLang="zh-CN" sz="2800">
                <a:solidFill>
                  <a:schemeClr val="hlink"/>
                </a:solidFill>
                <a:effectLst>
                  <a:outerShdw blurRad="38100" dist="38100" dir="2700000" algn="tl">
                    <a:srgbClr val="C0C0C0"/>
                  </a:outerShdw>
                </a:effectLst>
                <a:ea typeface="宋体" pitchFamily="2" charset="-122"/>
              </a:rPr>
              <a:t>3. </a:t>
            </a:r>
            <a:r>
              <a:rPr lang="zh-CN" altLang="en-US" sz="2800">
                <a:solidFill>
                  <a:schemeClr val="hlink"/>
                </a:solidFill>
                <a:effectLst>
                  <a:outerShdw blurRad="38100" dist="38100" dir="2700000" algn="tl">
                    <a:srgbClr val="C0C0C0"/>
                  </a:outerShdw>
                </a:effectLst>
                <a:ea typeface="宋体" pitchFamily="2" charset="-122"/>
              </a:rPr>
              <a:t>软件测试过程模型</a:t>
            </a:r>
            <a:r>
              <a:rPr lang="en-US" altLang="zh-CN" sz="2800">
                <a:solidFill>
                  <a:schemeClr val="hlink"/>
                </a:solidFill>
                <a:effectLst>
                  <a:outerShdw blurRad="38100" dist="38100" dir="2700000" algn="tl">
                    <a:srgbClr val="C0C0C0"/>
                  </a:outerShdw>
                </a:effectLst>
                <a:ea typeface="宋体" pitchFamily="2" charset="-122"/>
              </a:rPr>
              <a:t>——H</a:t>
            </a:r>
            <a:r>
              <a:rPr lang="zh-CN" altLang="en-US" sz="2800">
                <a:solidFill>
                  <a:schemeClr val="hlink"/>
                </a:solidFill>
                <a:effectLst>
                  <a:outerShdw blurRad="38100" dist="38100" dir="2700000" algn="tl">
                    <a:srgbClr val="C0C0C0"/>
                  </a:outerShdw>
                </a:effectLst>
                <a:ea typeface="宋体" pitchFamily="2" charset="-122"/>
              </a:rPr>
              <a:t>模型</a:t>
            </a:r>
          </a:p>
        </p:txBody>
      </p:sp>
      <p:sp>
        <p:nvSpPr>
          <p:cNvPr id="247814" name="Rectangle 6"/>
          <p:cNvSpPr>
            <a:spLocks noGrp="1" noChangeArrowheads="1"/>
          </p:cNvSpPr>
          <p:nvPr>
            <p:ph type="body" idx="1"/>
          </p:nvPr>
        </p:nvSpPr>
        <p:spPr>
          <a:xfrm>
            <a:off x="179388" y="1844675"/>
            <a:ext cx="8820150" cy="1223963"/>
          </a:xfrm>
          <a:noFill/>
          <a:ln/>
        </p:spPr>
        <p:txBody>
          <a:bodyPr/>
          <a:lstStyle/>
          <a:p>
            <a:pPr eaLnBrk="1" hangingPunct="1">
              <a:lnSpc>
                <a:spcPct val="125000"/>
              </a:lnSpc>
              <a:buClrTx/>
              <a:buSzTx/>
              <a:buFontTx/>
              <a:buNone/>
            </a:pPr>
            <a:r>
              <a:rPr lang="en-US" altLang="zh-CN" sz="2000">
                <a:effectLst>
                  <a:outerShdw blurRad="38100" dist="38100" dir="2700000" algn="tl">
                    <a:srgbClr val="C0C0C0"/>
                  </a:outerShdw>
                </a:effectLst>
              </a:rPr>
              <a:t>      </a:t>
            </a:r>
            <a:r>
              <a:rPr lang="zh-CN" altLang="en-US" sz="2000">
                <a:effectLst>
                  <a:outerShdw blurRad="38100" dist="38100" dir="2700000" algn="tl">
                    <a:srgbClr val="C0C0C0"/>
                  </a:outerShdw>
                </a:effectLst>
              </a:rPr>
              <a:t>软件测试的</a:t>
            </a:r>
            <a:r>
              <a:rPr lang="en-US" altLang="zh-CN" sz="2000">
                <a:effectLst>
                  <a:outerShdw blurRad="38100" dist="38100" dir="2700000" algn="tl">
                    <a:srgbClr val="C0C0C0"/>
                  </a:outerShdw>
                </a:effectLst>
                <a:latin typeface="Times New Roman" pitchFamily="18" charset="0"/>
              </a:rPr>
              <a:t>H</a:t>
            </a:r>
            <a:r>
              <a:rPr lang="zh-CN" altLang="en-US" sz="2000">
                <a:effectLst>
                  <a:outerShdw blurRad="38100" dist="38100" dir="2700000" algn="tl">
                    <a:srgbClr val="C0C0C0"/>
                  </a:outerShdw>
                </a:effectLst>
              </a:rPr>
              <a:t>模型是对</a:t>
            </a:r>
            <a:r>
              <a:rPr lang="en-US" altLang="zh-CN" sz="2000">
                <a:effectLst>
                  <a:outerShdw blurRad="38100" dist="38100" dir="2700000" algn="tl">
                    <a:srgbClr val="C0C0C0"/>
                  </a:outerShdw>
                </a:effectLst>
                <a:latin typeface="Times New Roman" pitchFamily="18" charset="0"/>
              </a:rPr>
              <a:t>W</a:t>
            </a:r>
            <a:r>
              <a:rPr lang="zh-CN" altLang="en-US" sz="2000">
                <a:effectLst>
                  <a:outerShdw blurRad="38100" dist="38100" dir="2700000" algn="tl">
                    <a:srgbClr val="C0C0C0"/>
                  </a:outerShdw>
                </a:effectLst>
              </a:rPr>
              <a:t>模型在更高层次上的线性抽象。它明确表示，在任何一个开发流程，只要有必要，并且测试配置已准备就绪，就能进行测试活动。 </a:t>
            </a:r>
          </a:p>
        </p:txBody>
      </p:sp>
      <p:grpSp>
        <p:nvGrpSpPr>
          <p:cNvPr id="247863" name="Group 55"/>
          <p:cNvGrpSpPr>
            <a:grpSpLocks/>
          </p:cNvGrpSpPr>
          <p:nvPr/>
        </p:nvGrpSpPr>
        <p:grpSpPr bwMode="auto">
          <a:xfrm>
            <a:off x="179388" y="3284538"/>
            <a:ext cx="8640762" cy="2981325"/>
            <a:chOff x="113" y="2069"/>
            <a:chExt cx="5443" cy="1878"/>
          </a:xfrm>
        </p:grpSpPr>
        <p:grpSp>
          <p:nvGrpSpPr>
            <p:cNvPr id="247816" name="Group 8"/>
            <p:cNvGrpSpPr>
              <a:grpSpLocks/>
            </p:cNvGrpSpPr>
            <p:nvPr/>
          </p:nvGrpSpPr>
          <p:grpSpPr bwMode="auto">
            <a:xfrm>
              <a:off x="2191" y="2506"/>
              <a:ext cx="573" cy="496"/>
              <a:chOff x="4545" y="2079"/>
              <a:chExt cx="794" cy="794"/>
            </a:xfrm>
          </p:grpSpPr>
          <p:sp>
            <p:nvSpPr>
              <p:cNvPr id="247817" name="Oval 9"/>
              <p:cNvSpPr>
                <a:spLocks noChangeArrowheads="1"/>
              </p:cNvSpPr>
              <p:nvPr/>
            </p:nvSpPr>
            <p:spPr bwMode="auto">
              <a:xfrm>
                <a:off x="4680" y="2220"/>
                <a:ext cx="510" cy="510"/>
              </a:xfrm>
              <a:prstGeom prst="ellipse">
                <a:avLst/>
              </a:prstGeom>
              <a:solidFill>
                <a:srgbClr val="FFFFFF"/>
              </a:solidFill>
              <a:ln w="9525">
                <a:solidFill>
                  <a:srgbClr val="000000"/>
                </a:solidFill>
                <a:round/>
                <a:headEnd/>
                <a:tailEnd/>
              </a:ln>
            </p:spPr>
            <p:txBody>
              <a:bodyPr/>
              <a:lstStyle/>
              <a:p>
                <a:endParaRPr lang="zh-CN" altLang="en-US"/>
              </a:p>
            </p:txBody>
          </p:sp>
          <p:sp>
            <p:nvSpPr>
              <p:cNvPr id="247818" name="Oval 10"/>
              <p:cNvSpPr>
                <a:spLocks noChangeArrowheads="1"/>
              </p:cNvSpPr>
              <p:nvPr/>
            </p:nvSpPr>
            <p:spPr bwMode="auto">
              <a:xfrm>
                <a:off x="4545" y="2079"/>
                <a:ext cx="794" cy="794"/>
              </a:xfrm>
              <a:prstGeom prst="ellipse">
                <a:avLst/>
              </a:prstGeom>
              <a:noFill/>
              <a:ln w="9525">
                <a:solidFill>
                  <a:srgbClr val="000000"/>
                </a:solidFill>
                <a:round/>
                <a:headEnd/>
                <a:tailEnd/>
              </a:ln>
            </p:spPr>
            <p:txBody>
              <a:bodyPr/>
              <a:lstStyle/>
              <a:p>
                <a:endParaRPr lang="zh-CN" altLang="en-US"/>
              </a:p>
            </p:txBody>
          </p:sp>
        </p:grpSp>
        <p:sp>
          <p:nvSpPr>
            <p:cNvPr id="247819" name="Line 11"/>
            <p:cNvSpPr>
              <a:spLocks noChangeShapeType="1"/>
            </p:cNvSpPr>
            <p:nvPr/>
          </p:nvSpPr>
          <p:spPr bwMode="auto">
            <a:xfrm>
              <a:off x="113" y="2756"/>
              <a:ext cx="2078" cy="0"/>
            </a:xfrm>
            <a:prstGeom prst="line">
              <a:avLst/>
            </a:prstGeom>
            <a:noFill/>
            <a:ln w="9525">
              <a:solidFill>
                <a:srgbClr val="000000"/>
              </a:solidFill>
              <a:round/>
              <a:headEnd/>
              <a:tailEnd type="triangle" w="med" len="med"/>
            </a:ln>
          </p:spPr>
          <p:txBody>
            <a:bodyPr/>
            <a:lstStyle/>
            <a:p>
              <a:endParaRPr lang="zh-CN" altLang="en-US"/>
            </a:p>
          </p:txBody>
        </p:sp>
        <p:sp>
          <p:nvSpPr>
            <p:cNvPr id="247820" name="Text Box 12"/>
            <p:cNvSpPr txBox="1">
              <a:spLocks noChangeArrowheads="1"/>
            </p:cNvSpPr>
            <p:nvPr/>
          </p:nvSpPr>
          <p:spPr bwMode="auto">
            <a:xfrm>
              <a:off x="622" y="2487"/>
              <a:ext cx="909" cy="292"/>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测试配置</a:t>
              </a:r>
              <a:endParaRPr lang="zh-CN" altLang="en-US" b="1">
                <a:effectLst>
                  <a:outerShdw blurRad="38100" dist="38100" dir="2700000" algn="tl">
                    <a:srgbClr val="C0C0C0"/>
                  </a:outerShdw>
                </a:effectLst>
              </a:endParaRPr>
            </a:p>
          </p:txBody>
        </p:sp>
        <p:sp>
          <p:nvSpPr>
            <p:cNvPr id="247821" name="Line 13"/>
            <p:cNvSpPr>
              <a:spLocks noChangeShapeType="1"/>
            </p:cNvSpPr>
            <p:nvPr/>
          </p:nvSpPr>
          <p:spPr bwMode="auto">
            <a:xfrm>
              <a:off x="2764" y="2756"/>
              <a:ext cx="2078" cy="0"/>
            </a:xfrm>
            <a:prstGeom prst="line">
              <a:avLst/>
            </a:prstGeom>
            <a:noFill/>
            <a:ln w="9525">
              <a:solidFill>
                <a:srgbClr val="000000"/>
              </a:solidFill>
              <a:round/>
              <a:headEnd/>
              <a:tailEnd type="triangle" w="med" len="med"/>
            </a:ln>
          </p:spPr>
          <p:txBody>
            <a:bodyPr/>
            <a:lstStyle/>
            <a:p>
              <a:endParaRPr lang="zh-CN" altLang="en-US"/>
            </a:p>
          </p:txBody>
        </p:sp>
        <p:sp>
          <p:nvSpPr>
            <p:cNvPr id="247822" name="Text Box 14"/>
            <p:cNvSpPr txBox="1">
              <a:spLocks noChangeArrowheads="1"/>
            </p:cNvSpPr>
            <p:nvPr/>
          </p:nvSpPr>
          <p:spPr bwMode="auto">
            <a:xfrm>
              <a:off x="4647" y="2464"/>
              <a:ext cx="909" cy="292"/>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测试执行</a:t>
              </a:r>
              <a:endParaRPr lang="zh-CN" altLang="en-US" b="1">
                <a:effectLst>
                  <a:outerShdw blurRad="38100" dist="38100" dir="2700000" algn="tl">
                    <a:srgbClr val="C0C0C0"/>
                  </a:outerShdw>
                </a:effectLst>
              </a:endParaRPr>
            </a:p>
          </p:txBody>
        </p:sp>
        <p:sp>
          <p:nvSpPr>
            <p:cNvPr id="247823" name="Freeform 15"/>
            <p:cNvSpPr>
              <a:spLocks/>
            </p:cNvSpPr>
            <p:nvPr/>
          </p:nvSpPr>
          <p:spPr bwMode="auto">
            <a:xfrm>
              <a:off x="2797" y="2514"/>
              <a:ext cx="891" cy="227"/>
            </a:xfrm>
            <a:custGeom>
              <a:avLst/>
              <a:gdLst/>
              <a:ahLst/>
              <a:cxnLst>
                <a:cxn ang="0">
                  <a:pos x="1260" y="364"/>
                </a:cxn>
                <a:cxn ang="0">
                  <a:pos x="1080" y="52"/>
                </a:cxn>
                <a:cxn ang="0">
                  <a:pos x="180" y="52"/>
                </a:cxn>
                <a:cxn ang="0">
                  <a:pos x="0" y="364"/>
                </a:cxn>
              </a:cxnLst>
              <a:rect l="0" t="0" r="r" b="b"/>
              <a:pathLst>
                <a:path w="1260" h="364">
                  <a:moveTo>
                    <a:pt x="1260" y="364"/>
                  </a:moveTo>
                  <a:cubicBezTo>
                    <a:pt x="1260" y="234"/>
                    <a:pt x="1260" y="104"/>
                    <a:pt x="1080" y="52"/>
                  </a:cubicBezTo>
                  <a:cubicBezTo>
                    <a:pt x="900" y="0"/>
                    <a:pt x="360" y="0"/>
                    <a:pt x="180" y="52"/>
                  </a:cubicBezTo>
                  <a:cubicBezTo>
                    <a:pt x="0" y="104"/>
                    <a:pt x="0" y="234"/>
                    <a:pt x="0" y="364"/>
                  </a:cubicBezTo>
                </a:path>
              </a:pathLst>
            </a:custGeom>
            <a:noFill/>
            <a:ln w="9525">
              <a:solidFill>
                <a:srgbClr val="000000"/>
              </a:solidFill>
              <a:round/>
              <a:headEnd type="none" w="med" len="med"/>
              <a:tailEnd type="triangle" w="med" len="med"/>
            </a:ln>
          </p:spPr>
          <p:txBody>
            <a:bodyPr/>
            <a:lstStyle/>
            <a:p>
              <a:endParaRPr lang="zh-CN" altLang="en-US"/>
            </a:p>
          </p:txBody>
        </p:sp>
        <p:sp>
          <p:nvSpPr>
            <p:cNvPr id="247824" name="Freeform 16"/>
            <p:cNvSpPr>
              <a:spLocks/>
            </p:cNvSpPr>
            <p:nvPr/>
          </p:nvSpPr>
          <p:spPr bwMode="auto">
            <a:xfrm>
              <a:off x="2797" y="2380"/>
              <a:ext cx="1082" cy="361"/>
            </a:xfrm>
            <a:custGeom>
              <a:avLst/>
              <a:gdLst/>
              <a:ahLst/>
              <a:cxnLst>
                <a:cxn ang="0">
                  <a:pos x="1260" y="364"/>
                </a:cxn>
                <a:cxn ang="0">
                  <a:pos x="1080" y="52"/>
                </a:cxn>
                <a:cxn ang="0">
                  <a:pos x="180" y="52"/>
                </a:cxn>
                <a:cxn ang="0">
                  <a:pos x="0" y="364"/>
                </a:cxn>
              </a:cxnLst>
              <a:rect l="0" t="0" r="r" b="b"/>
              <a:pathLst>
                <a:path w="1260" h="364">
                  <a:moveTo>
                    <a:pt x="1260" y="364"/>
                  </a:moveTo>
                  <a:cubicBezTo>
                    <a:pt x="1260" y="234"/>
                    <a:pt x="1260" y="104"/>
                    <a:pt x="1080" y="52"/>
                  </a:cubicBezTo>
                  <a:cubicBezTo>
                    <a:pt x="900" y="0"/>
                    <a:pt x="360" y="0"/>
                    <a:pt x="180" y="52"/>
                  </a:cubicBezTo>
                  <a:cubicBezTo>
                    <a:pt x="0" y="104"/>
                    <a:pt x="0" y="234"/>
                    <a:pt x="0" y="364"/>
                  </a:cubicBezTo>
                </a:path>
              </a:pathLst>
            </a:custGeom>
            <a:noFill/>
            <a:ln w="9525">
              <a:solidFill>
                <a:srgbClr val="000000"/>
              </a:solidFill>
              <a:round/>
              <a:headEnd type="none" w="med" len="med"/>
              <a:tailEnd type="triangle" w="med" len="med"/>
            </a:ln>
          </p:spPr>
          <p:txBody>
            <a:bodyPr/>
            <a:lstStyle/>
            <a:p>
              <a:endParaRPr lang="zh-CN" altLang="en-US"/>
            </a:p>
          </p:txBody>
        </p:sp>
        <p:sp>
          <p:nvSpPr>
            <p:cNvPr id="247825" name="Freeform 17"/>
            <p:cNvSpPr>
              <a:spLocks/>
            </p:cNvSpPr>
            <p:nvPr/>
          </p:nvSpPr>
          <p:spPr bwMode="auto">
            <a:xfrm>
              <a:off x="2797" y="2254"/>
              <a:ext cx="1688" cy="487"/>
            </a:xfrm>
            <a:custGeom>
              <a:avLst/>
              <a:gdLst/>
              <a:ahLst/>
              <a:cxnLst>
                <a:cxn ang="0">
                  <a:pos x="1260" y="364"/>
                </a:cxn>
                <a:cxn ang="0">
                  <a:pos x="1080" y="52"/>
                </a:cxn>
                <a:cxn ang="0">
                  <a:pos x="180" y="52"/>
                </a:cxn>
                <a:cxn ang="0">
                  <a:pos x="0" y="364"/>
                </a:cxn>
              </a:cxnLst>
              <a:rect l="0" t="0" r="r" b="b"/>
              <a:pathLst>
                <a:path w="1260" h="364">
                  <a:moveTo>
                    <a:pt x="1260" y="364"/>
                  </a:moveTo>
                  <a:cubicBezTo>
                    <a:pt x="1260" y="234"/>
                    <a:pt x="1260" y="104"/>
                    <a:pt x="1080" y="52"/>
                  </a:cubicBezTo>
                  <a:cubicBezTo>
                    <a:pt x="900" y="0"/>
                    <a:pt x="360" y="0"/>
                    <a:pt x="180" y="52"/>
                  </a:cubicBezTo>
                  <a:cubicBezTo>
                    <a:pt x="0" y="104"/>
                    <a:pt x="0" y="234"/>
                    <a:pt x="0" y="364"/>
                  </a:cubicBezTo>
                </a:path>
              </a:pathLst>
            </a:custGeom>
            <a:noFill/>
            <a:ln w="9525">
              <a:solidFill>
                <a:srgbClr val="000000"/>
              </a:solidFill>
              <a:round/>
              <a:headEnd type="none" w="med" len="med"/>
              <a:tailEnd type="triangle" w="med" len="med"/>
            </a:ln>
          </p:spPr>
          <p:txBody>
            <a:bodyPr/>
            <a:lstStyle/>
            <a:p>
              <a:endParaRPr lang="zh-CN" altLang="en-US"/>
            </a:p>
          </p:txBody>
        </p:sp>
        <p:sp>
          <p:nvSpPr>
            <p:cNvPr id="247826" name="Text Box 18"/>
            <p:cNvSpPr txBox="1">
              <a:spLocks noChangeArrowheads="1"/>
            </p:cNvSpPr>
            <p:nvPr/>
          </p:nvSpPr>
          <p:spPr bwMode="auto">
            <a:xfrm>
              <a:off x="3560" y="2069"/>
              <a:ext cx="519" cy="182"/>
            </a:xfrm>
            <a:prstGeom prst="rect">
              <a:avLst/>
            </a:prstGeom>
            <a:noFill/>
            <a:ln w="9525">
              <a:noFill/>
              <a:miter lim="800000"/>
              <a:headEnd/>
              <a:tailEnd/>
            </a:ln>
          </p:spPr>
          <p:txBody>
            <a:bodyPr lIns="0" rIns="0"/>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评审</a:t>
              </a:r>
              <a:endParaRPr lang="zh-CN" altLang="en-US" b="1">
                <a:effectLst>
                  <a:outerShdw blurRad="38100" dist="38100" dir="2700000" algn="tl">
                    <a:srgbClr val="C0C0C0"/>
                  </a:outerShdw>
                </a:effectLst>
              </a:endParaRPr>
            </a:p>
          </p:txBody>
        </p:sp>
        <p:sp>
          <p:nvSpPr>
            <p:cNvPr id="247827" name="Text Box 19"/>
            <p:cNvSpPr txBox="1">
              <a:spLocks noChangeArrowheads="1"/>
            </p:cNvSpPr>
            <p:nvPr/>
          </p:nvSpPr>
          <p:spPr bwMode="auto">
            <a:xfrm>
              <a:off x="3606" y="2729"/>
              <a:ext cx="227" cy="272"/>
            </a:xfrm>
            <a:prstGeom prst="rect">
              <a:avLst/>
            </a:prstGeom>
            <a:noFill/>
            <a:ln w="9525">
              <a:noFill/>
              <a:miter lim="800000"/>
              <a:headEnd/>
              <a:tailEnd/>
            </a:ln>
          </p:spPr>
          <p:txBody>
            <a:bodyPr/>
            <a:lstStyle/>
            <a:p>
              <a:pPr marL="419100" indent="-419100" defTabSz="350838">
                <a:buFont typeface="Wingdings" pitchFamily="2" charset="2"/>
                <a:buNone/>
                <a:tabLst>
                  <a:tab pos="1277938" algn="l"/>
                </a:tabLst>
              </a:pPr>
              <a:r>
                <a:rPr lang="en-US" altLang="zh-CN" b="1">
                  <a:latin typeface="Times New Roman" pitchFamily="18" charset="0"/>
                </a:rPr>
                <a:t>t</a:t>
              </a:r>
              <a:r>
                <a:rPr lang="en-US" altLang="zh-CN" b="1" baseline="-25000">
                  <a:latin typeface="Times New Roman" pitchFamily="18" charset="0"/>
                </a:rPr>
                <a:t>1</a:t>
              </a:r>
              <a:endParaRPr lang="en-US" altLang="zh-CN" b="1"/>
            </a:p>
          </p:txBody>
        </p:sp>
        <p:sp>
          <p:nvSpPr>
            <p:cNvPr id="247828" name="Text Box 20"/>
            <p:cNvSpPr txBox="1">
              <a:spLocks noChangeArrowheads="1"/>
            </p:cNvSpPr>
            <p:nvPr/>
          </p:nvSpPr>
          <p:spPr bwMode="auto">
            <a:xfrm>
              <a:off x="3701" y="2725"/>
              <a:ext cx="390" cy="292"/>
            </a:xfrm>
            <a:prstGeom prst="rect">
              <a:avLst/>
            </a:prstGeom>
            <a:noFill/>
            <a:ln w="9525">
              <a:noFill/>
              <a:miter lim="800000"/>
              <a:headEnd/>
              <a:tailEnd/>
            </a:ln>
          </p:spPr>
          <p:txBody>
            <a:bodyPr/>
            <a:lstStyle/>
            <a:p>
              <a:pPr marL="419100" indent="-419100" algn="ctr" defTabSz="350838">
                <a:buFont typeface="Wingdings" pitchFamily="2" charset="2"/>
                <a:buNone/>
                <a:tabLst>
                  <a:tab pos="1277938" algn="l"/>
                </a:tabLst>
              </a:pPr>
              <a:r>
                <a:rPr lang="en-US" altLang="zh-CN" b="1">
                  <a:effectLst>
                    <a:outerShdw blurRad="38100" dist="38100" dir="2700000" algn="tl">
                      <a:srgbClr val="C0C0C0"/>
                    </a:outerShdw>
                  </a:effectLst>
                  <a:latin typeface="Times New Roman" pitchFamily="18" charset="0"/>
                </a:rPr>
                <a:t>t</a:t>
              </a:r>
              <a:r>
                <a:rPr lang="en-US" altLang="zh-CN" b="1" baseline="-25000">
                  <a:effectLst>
                    <a:outerShdw blurRad="38100" dist="38100" dir="2700000" algn="tl">
                      <a:srgbClr val="C0C0C0"/>
                    </a:outerShdw>
                  </a:effectLst>
                  <a:latin typeface="Times New Roman" pitchFamily="18" charset="0"/>
                </a:rPr>
                <a:t>2</a:t>
              </a:r>
              <a:endParaRPr lang="en-US" altLang="zh-CN" b="1">
                <a:effectLst>
                  <a:outerShdw blurRad="38100" dist="38100" dir="2700000" algn="tl">
                    <a:srgbClr val="C0C0C0"/>
                  </a:outerShdw>
                </a:effectLst>
              </a:endParaRPr>
            </a:p>
          </p:txBody>
        </p:sp>
        <p:sp>
          <p:nvSpPr>
            <p:cNvPr id="247829" name="Text Box 21"/>
            <p:cNvSpPr txBox="1">
              <a:spLocks noChangeArrowheads="1"/>
            </p:cNvSpPr>
            <p:nvPr/>
          </p:nvSpPr>
          <p:spPr bwMode="auto">
            <a:xfrm>
              <a:off x="2729" y="2735"/>
              <a:ext cx="182" cy="272"/>
            </a:xfrm>
            <a:prstGeom prst="rect">
              <a:avLst/>
            </a:prstGeom>
            <a:noFill/>
            <a:ln w="9525">
              <a:noFill/>
              <a:miter lim="800000"/>
              <a:headEnd/>
              <a:tailEnd/>
            </a:ln>
          </p:spPr>
          <p:txBody>
            <a:bodyPr/>
            <a:lstStyle/>
            <a:p>
              <a:pPr marL="419100" indent="-419100" defTabSz="350838">
                <a:buFont typeface="Wingdings" pitchFamily="2" charset="2"/>
                <a:buNone/>
                <a:tabLst>
                  <a:tab pos="1277938" algn="l"/>
                </a:tabLst>
              </a:pPr>
              <a:r>
                <a:rPr lang="en-US" altLang="zh-CN" sz="1800">
                  <a:latin typeface="Times New Roman" pitchFamily="18" charset="0"/>
                </a:rPr>
                <a:t>t</a:t>
              </a:r>
              <a:endParaRPr lang="en-US" altLang="zh-CN" sz="1800"/>
            </a:p>
          </p:txBody>
        </p:sp>
        <p:sp>
          <p:nvSpPr>
            <p:cNvPr id="247830" name="Text Box 22"/>
            <p:cNvSpPr txBox="1">
              <a:spLocks noChangeArrowheads="1"/>
            </p:cNvSpPr>
            <p:nvPr/>
          </p:nvSpPr>
          <p:spPr bwMode="auto">
            <a:xfrm>
              <a:off x="3984" y="2689"/>
              <a:ext cx="389" cy="293"/>
            </a:xfrm>
            <a:prstGeom prst="rect">
              <a:avLst/>
            </a:prstGeom>
            <a:noFill/>
            <a:ln w="9525">
              <a:noFill/>
              <a:miter lim="800000"/>
              <a:headEnd/>
              <a:tailEnd/>
            </a:ln>
          </p:spPr>
          <p:txBody>
            <a:bodyPr/>
            <a:lstStyle/>
            <a:p>
              <a:pPr marL="419100" indent="-419100" algn="ctr" defTabSz="350838">
                <a:buFont typeface="Wingdings" pitchFamily="2" charset="2"/>
                <a:buNone/>
                <a:tabLst>
                  <a:tab pos="1277938" algn="l"/>
                </a:tabLst>
              </a:pPr>
              <a:r>
                <a:rPr lang="en-US" altLang="zh-CN" sz="1800" b="1">
                  <a:latin typeface="Times New Roman" pitchFamily="18" charset="0"/>
                </a:rPr>
                <a:t>…</a:t>
              </a:r>
              <a:endParaRPr lang="en-US" altLang="zh-CN" sz="1800" b="1"/>
            </a:p>
          </p:txBody>
        </p:sp>
        <p:sp>
          <p:nvSpPr>
            <p:cNvPr id="247831" name="Text Box 23"/>
            <p:cNvSpPr txBox="1">
              <a:spLocks noChangeArrowheads="1"/>
            </p:cNvSpPr>
            <p:nvPr/>
          </p:nvSpPr>
          <p:spPr bwMode="auto">
            <a:xfrm>
              <a:off x="4304" y="2730"/>
              <a:ext cx="390" cy="292"/>
            </a:xfrm>
            <a:prstGeom prst="rect">
              <a:avLst/>
            </a:prstGeom>
            <a:noFill/>
            <a:ln w="9525">
              <a:noFill/>
              <a:miter lim="800000"/>
              <a:headEnd/>
              <a:tailEnd/>
            </a:ln>
          </p:spPr>
          <p:txBody>
            <a:bodyPr/>
            <a:lstStyle/>
            <a:p>
              <a:pPr marL="419100" indent="-419100" algn="ctr" defTabSz="350838">
                <a:buFont typeface="Wingdings" pitchFamily="2" charset="2"/>
                <a:buNone/>
                <a:tabLst>
                  <a:tab pos="1277938" algn="l"/>
                </a:tabLst>
              </a:pPr>
              <a:r>
                <a:rPr lang="en-US" altLang="zh-CN" b="1">
                  <a:effectLst>
                    <a:outerShdw blurRad="38100" dist="38100" dir="2700000" algn="tl">
                      <a:srgbClr val="C0C0C0"/>
                    </a:outerShdw>
                  </a:effectLst>
                  <a:latin typeface="Times New Roman" pitchFamily="18" charset="0"/>
                </a:rPr>
                <a:t>t</a:t>
              </a:r>
              <a:r>
                <a:rPr lang="en-US" altLang="zh-CN" b="1" baseline="-25000">
                  <a:effectLst>
                    <a:outerShdw blurRad="38100" dist="38100" dir="2700000" algn="tl">
                      <a:srgbClr val="C0C0C0"/>
                    </a:outerShdw>
                  </a:effectLst>
                  <a:latin typeface="Times New Roman" pitchFamily="18" charset="0"/>
                </a:rPr>
                <a:t>n</a:t>
              </a:r>
              <a:endParaRPr lang="en-US" altLang="zh-CN" b="1">
                <a:effectLst>
                  <a:outerShdw blurRad="38100" dist="38100" dir="2700000" algn="tl">
                    <a:srgbClr val="C0C0C0"/>
                  </a:outerShdw>
                </a:effectLst>
              </a:endParaRPr>
            </a:p>
          </p:txBody>
        </p:sp>
        <p:sp>
          <p:nvSpPr>
            <p:cNvPr id="247832" name="AutoShape 24"/>
            <p:cNvSpPr>
              <a:spLocks noChangeArrowheads="1"/>
            </p:cNvSpPr>
            <p:nvPr/>
          </p:nvSpPr>
          <p:spPr bwMode="auto">
            <a:xfrm>
              <a:off x="2342" y="3011"/>
              <a:ext cx="260" cy="691"/>
            </a:xfrm>
            <a:prstGeom prst="upArrow">
              <a:avLst>
                <a:gd name="adj1" fmla="val 50000"/>
                <a:gd name="adj2" fmla="val 66442"/>
              </a:avLst>
            </a:prstGeom>
            <a:solidFill>
              <a:srgbClr val="FFFFFF"/>
            </a:solidFill>
            <a:ln w="9525">
              <a:solidFill>
                <a:srgbClr val="000000"/>
              </a:solidFill>
              <a:miter lim="800000"/>
              <a:headEnd/>
              <a:tailEnd/>
            </a:ln>
          </p:spPr>
          <p:txBody>
            <a:bodyPr vert="eaVert"/>
            <a:lstStyle/>
            <a:p>
              <a:endParaRPr lang="zh-CN" altLang="en-US"/>
            </a:p>
          </p:txBody>
        </p:sp>
        <p:sp>
          <p:nvSpPr>
            <p:cNvPr id="247833" name="Line 25"/>
            <p:cNvSpPr>
              <a:spLocks noChangeShapeType="1"/>
            </p:cNvSpPr>
            <p:nvPr/>
          </p:nvSpPr>
          <p:spPr bwMode="auto">
            <a:xfrm>
              <a:off x="286" y="3592"/>
              <a:ext cx="2078" cy="0"/>
            </a:xfrm>
            <a:prstGeom prst="line">
              <a:avLst/>
            </a:prstGeom>
            <a:noFill/>
            <a:ln w="9525">
              <a:solidFill>
                <a:srgbClr val="000000"/>
              </a:solidFill>
              <a:round/>
              <a:headEnd/>
              <a:tailEnd type="triangle" w="med" len="med"/>
            </a:ln>
          </p:spPr>
          <p:txBody>
            <a:bodyPr/>
            <a:lstStyle/>
            <a:p>
              <a:endParaRPr lang="zh-CN" altLang="en-US"/>
            </a:p>
          </p:txBody>
        </p:sp>
        <p:sp>
          <p:nvSpPr>
            <p:cNvPr id="247834" name="Text Box 26"/>
            <p:cNvSpPr txBox="1">
              <a:spLocks noChangeArrowheads="1"/>
            </p:cNvSpPr>
            <p:nvPr/>
          </p:nvSpPr>
          <p:spPr bwMode="auto">
            <a:xfrm>
              <a:off x="438" y="3331"/>
              <a:ext cx="1460" cy="292"/>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软件开发各阶段</a:t>
              </a:r>
              <a:endParaRPr lang="zh-CN" altLang="en-US" b="1">
                <a:effectLst>
                  <a:outerShdw blurRad="38100" dist="38100" dir="2700000" algn="tl">
                    <a:srgbClr val="C0C0C0"/>
                  </a:outerShdw>
                </a:effectLst>
              </a:endParaRPr>
            </a:p>
          </p:txBody>
        </p:sp>
        <p:sp>
          <p:nvSpPr>
            <p:cNvPr id="247835" name="Line 27"/>
            <p:cNvSpPr>
              <a:spLocks noChangeShapeType="1"/>
            </p:cNvSpPr>
            <p:nvPr/>
          </p:nvSpPr>
          <p:spPr bwMode="auto">
            <a:xfrm>
              <a:off x="2537" y="3592"/>
              <a:ext cx="2078" cy="0"/>
            </a:xfrm>
            <a:prstGeom prst="line">
              <a:avLst/>
            </a:prstGeom>
            <a:noFill/>
            <a:ln w="9525">
              <a:solidFill>
                <a:srgbClr val="000000"/>
              </a:solidFill>
              <a:round/>
              <a:headEnd/>
              <a:tailEnd type="triangle" w="med" len="med"/>
            </a:ln>
          </p:spPr>
          <p:txBody>
            <a:bodyPr/>
            <a:lstStyle/>
            <a:p>
              <a:endParaRPr lang="zh-CN" altLang="en-US"/>
            </a:p>
          </p:txBody>
        </p:sp>
        <p:sp>
          <p:nvSpPr>
            <p:cNvPr id="247836" name="Text Box 28"/>
            <p:cNvSpPr txBox="1">
              <a:spLocks noChangeArrowheads="1"/>
            </p:cNvSpPr>
            <p:nvPr/>
          </p:nvSpPr>
          <p:spPr bwMode="auto">
            <a:xfrm>
              <a:off x="2753" y="3341"/>
              <a:ext cx="1624" cy="292"/>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软件开发各阶段修改</a:t>
              </a:r>
              <a:endParaRPr lang="zh-CN" altLang="en-US" b="1">
                <a:effectLst>
                  <a:outerShdw blurRad="38100" dist="38100" dir="2700000" algn="tl">
                    <a:srgbClr val="C0C0C0"/>
                  </a:outerShdw>
                </a:effectLst>
              </a:endParaRPr>
            </a:p>
          </p:txBody>
        </p:sp>
        <p:sp>
          <p:nvSpPr>
            <p:cNvPr id="247861" name="Text Box 53"/>
            <p:cNvSpPr txBox="1">
              <a:spLocks noChangeArrowheads="1"/>
            </p:cNvSpPr>
            <p:nvPr/>
          </p:nvSpPr>
          <p:spPr bwMode="auto">
            <a:xfrm>
              <a:off x="2109" y="3808"/>
              <a:ext cx="774" cy="139"/>
            </a:xfrm>
            <a:prstGeom prst="rect">
              <a:avLst/>
            </a:prstGeom>
            <a:noFill/>
            <a:ln w="9525">
              <a:noFill/>
              <a:miter lim="800000"/>
              <a:headEnd type="none" w="sm" len="sm"/>
              <a:tailEnd type="none" w="sm" len="sm"/>
            </a:ln>
            <a:effectLst/>
          </p:spPr>
          <p:txBody>
            <a:bodyPr wrap="none" lIns="0" tIns="0" rIns="0" bIns="0">
              <a:spAutoFit/>
            </a:bodyPr>
            <a:lstStyle/>
            <a:p>
              <a:pPr marL="419100" indent="-419100" defTabSz="350838">
                <a:buFont typeface="Wingdings" pitchFamily="2" charset="2"/>
                <a:buNone/>
                <a:tabLst>
                  <a:tab pos="1277938" algn="l"/>
                </a:tabLst>
              </a:pPr>
              <a:r>
                <a:rPr lang="zh-CN" altLang="en-US" sz="1600" b="1">
                  <a:solidFill>
                    <a:schemeClr val="tx2"/>
                  </a:solidFill>
                  <a:effectLst>
                    <a:outerShdw blurRad="38100" dist="38100" dir="2700000" algn="tl">
                      <a:srgbClr val="C0C0C0"/>
                    </a:outerShdw>
                  </a:effectLst>
                </a:rPr>
                <a:t>测试就绪节点</a:t>
              </a:r>
            </a:p>
          </p:txBody>
        </p:sp>
      </p:grpSp>
    </p:spTree>
  </p:cSld>
  <p:clrMapOvr>
    <a:masterClrMapping/>
  </p:clrMapOvr>
  <p:transition>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339975" y="377825"/>
            <a:ext cx="4267200" cy="62865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dirty="0">
                <a:solidFill>
                  <a:srgbClr val="FC0128"/>
                </a:solidFill>
                <a:effectLst>
                  <a:outerShdw blurRad="38100" dist="38100" dir="2700000" algn="tl">
                    <a:srgbClr val="C0C0C0"/>
                  </a:outerShdw>
                </a:effectLst>
                <a:ea typeface="隶书" pitchFamily="49" charset="-122"/>
              </a:rPr>
              <a:t>软件测试基础</a:t>
            </a:r>
          </a:p>
        </p:txBody>
      </p:sp>
      <p:sp>
        <p:nvSpPr>
          <p:cNvPr id="6" name="Rectangle 5"/>
          <p:cNvSpPr>
            <a:spLocks noChangeArrowheads="1"/>
          </p:cNvSpPr>
          <p:nvPr/>
        </p:nvSpPr>
        <p:spPr bwMode="auto">
          <a:xfrm>
            <a:off x="467544" y="1556792"/>
            <a:ext cx="3096344" cy="443198"/>
          </a:xfrm>
          <a:prstGeom prst="rect">
            <a:avLst/>
          </a:prstGeom>
          <a:noFill/>
          <a:ln w="12700">
            <a:noFill/>
            <a:miter lim="800000"/>
            <a:headEnd/>
            <a:tailEnd/>
          </a:ln>
          <a:effectLst/>
        </p:spPr>
        <p:txBody>
          <a:bodyPr wrap="square">
            <a:spAutoFit/>
          </a:bodyPr>
          <a:lstStyle/>
          <a:p>
            <a:pPr>
              <a:lnSpc>
                <a:spcPct val="95000"/>
              </a:lnSpc>
              <a:spcAft>
                <a:spcPct val="0"/>
              </a:spcAft>
              <a:buClr>
                <a:schemeClr val="tx1"/>
              </a:buClr>
              <a:buFont typeface="Monotype Sorts" pitchFamily="2" charset="2"/>
              <a:buNone/>
            </a:pPr>
            <a:r>
              <a:rPr kumimoji="1" lang="zh-CN" altLang="en-US" sz="2400" b="1" dirty="0" smtClean="0">
                <a:solidFill>
                  <a:schemeClr val="hlink"/>
                </a:solidFill>
                <a:effectLst>
                  <a:outerShdw blurRad="38100" dist="38100" dir="2700000" algn="tl">
                    <a:srgbClr val="C0C0C0"/>
                  </a:outerShdw>
                </a:effectLst>
                <a:latin typeface="宋体" pitchFamily="2" charset="-122"/>
              </a:rPr>
              <a:t>基本</a:t>
            </a:r>
            <a:r>
              <a:rPr kumimoji="1" lang="zh-CN" altLang="en-US" sz="2400" b="1" dirty="0">
                <a:solidFill>
                  <a:schemeClr val="hlink"/>
                </a:solidFill>
                <a:effectLst>
                  <a:outerShdw blurRad="38100" dist="38100" dir="2700000" algn="tl">
                    <a:srgbClr val="C0C0C0"/>
                  </a:outerShdw>
                </a:effectLst>
                <a:latin typeface="宋体" pitchFamily="2" charset="-122"/>
              </a:rPr>
              <a:t>的</a:t>
            </a:r>
            <a:r>
              <a:rPr kumimoji="1" lang="zh-CN" altLang="en-US" sz="2400" b="1" dirty="0" smtClean="0">
                <a:solidFill>
                  <a:schemeClr val="hlink"/>
                </a:solidFill>
                <a:effectLst>
                  <a:outerShdw blurRad="38100" dist="38100" dir="2700000" algn="tl">
                    <a:srgbClr val="C0C0C0"/>
                  </a:outerShdw>
                </a:effectLst>
                <a:latin typeface="宋体" pitchFamily="2" charset="-122"/>
              </a:rPr>
              <a:t>软件测试技术</a:t>
            </a:r>
            <a:endParaRPr kumimoji="1" lang="zh-CN" altLang="en-US" sz="2400" b="1" dirty="0">
              <a:solidFill>
                <a:schemeClr val="hlink"/>
              </a:solidFill>
              <a:effectLst>
                <a:outerShdw blurRad="38100" dist="38100" dir="2700000" algn="tl">
                  <a:srgbClr val="C0C0C0"/>
                </a:outerShdw>
              </a:effectLst>
              <a:latin typeface="宋体" pitchFamily="2" charset="-122"/>
            </a:endParaRPr>
          </a:p>
        </p:txBody>
      </p:sp>
      <p:sp>
        <p:nvSpPr>
          <p:cNvPr id="7" name="Rectangle 5"/>
          <p:cNvSpPr>
            <a:spLocks noChangeArrowheads="1"/>
          </p:cNvSpPr>
          <p:nvPr/>
        </p:nvSpPr>
        <p:spPr bwMode="auto">
          <a:xfrm>
            <a:off x="2627784" y="2780928"/>
            <a:ext cx="3456161" cy="1754326"/>
          </a:xfrm>
          <a:prstGeom prst="rect">
            <a:avLst/>
          </a:prstGeom>
          <a:noFill/>
          <a:ln w="12700">
            <a:noFill/>
            <a:miter lim="800000"/>
            <a:headEnd/>
            <a:tailEnd/>
          </a:ln>
          <a:effectLst/>
        </p:spPr>
        <p:txBody>
          <a:bodyPr wrap="square">
            <a:spAutoFit/>
          </a:bodyPr>
          <a:lstStyle/>
          <a:p>
            <a:pPr marL="342900" indent="-342900">
              <a:lnSpc>
                <a:spcPct val="150000"/>
              </a:lnSpc>
              <a:spcAft>
                <a:spcPct val="0"/>
              </a:spcAft>
              <a:buClr>
                <a:schemeClr val="tx1"/>
              </a:buClr>
              <a:buFont typeface="Wingdings" panose="05000000000000000000" pitchFamily="2" charset="2"/>
              <a:buChar char="u"/>
            </a:pPr>
            <a:r>
              <a:rPr kumimoji="1" lang="zh-CN" altLang="en-US" sz="2400" b="1" dirty="0" smtClean="0">
                <a:solidFill>
                  <a:schemeClr val="tx1"/>
                </a:solidFill>
                <a:effectLst>
                  <a:outerShdw blurRad="38100" dist="38100" dir="2700000" algn="tl">
                    <a:srgbClr val="C0C0C0"/>
                  </a:outerShdw>
                </a:effectLst>
                <a:latin typeface="宋体" pitchFamily="2" charset="-122"/>
              </a:rPr>
              <a:t>静态测试与动态测试</a:t>
            </a:r>
            <a:endParaRPr kumimoji="1" lang="en-US" altLang="zh-CN" sz="2400" b="1" dirty="0" smtClean="0">
              <a:solidFill>
                <a:schemeClr val="tx1"/>
              </a:solidFill>
              <a:effectLst>
                <a:outerShdw blurRad="38100" dist="38100" dir="2700000" algn="tl">
                  <a:srgbClr val="C0C0C0"/>
                </a:outerShdw>
              </a:effectLst>
              <a:latin typeface="宋体" pitchFamily="2" charset="-122"/>
            </a:endParaRPr>
          </a:p>
          <a:p>
            <a:pPr marL="342900" indent="-342900">
              <a:lnSpc>
                <a:spcPct val="150000"/>
              </a:lnSpc>
              <a:spcAft>
                <a:spcPct val="0"/>
              </a:spcAft>
              <a:buClr>
                <a:schemeClr val="tx1"/>
              </a:buClr>
              <a:buFont typeface="Wingdings" panose="05000000000000000000" pitchFamily="2" charset="2"/>
              <a:buChar char="u"/>
            </a:pPr>
            <a:r>
              <a:rPr kumimoji="1" lang="zh-CN" altLang="en-US" sz="2400" b="1" dirty="0">
                <a:solidFill>
                  <a:schemeClr val="tx1"/>
                </a:solidFill>
                <a:effectLst>
                  <a:outerShdw blurRad="38100" dist="38100" dir="2700000" algn="tl">
                    <a:srgbClr val="C0C0C0"/>
                  </a:outerShdw>
                </a:effectLst>
                <a:latin typeface="宋体" pitchFamily="2" charset="-122"/>
              </a:rPr>
              <a:t>白</a:t>
            </a:r>
            <a:r>
              <a:rPr kumimoji="1" lang="zh-CN" altLang="en-US" sz="2400" b="1" dirty="0" smtClean="0">
                <a:solidFill>
                  <a:schemeClr val="tx1"/>
                </a:solidFill>
                <a:effectLst>
                  <a:outerShdw blurRad="38100" dist="38100" dir="2700000" algn="tl">
                    <a:srgbClr val="C0C0C0"/>
                  </a:outerShdw>
                </a:effectLst>
                <a:latin typeface="宋体" pitchFamily="2" charset="-122"/>
              </a:rPr>
              <a:t>盒测试与黑盒测试</a:t>
            </a:r>
            <a:endParaRPr kumimoji="1" lang="en-US" altLang="zh-CN" sz="2400" b="1" dirty="0" smtClean="0">
              <a:solidFill>
                <a:schemeClr val="tx1"/>
              </a:solidFill>
              <a:effectLst>
                <a:outerShdw blurRad="38100" dist="38100" dir="2700000" algn="tl">
                  <a:srgbClr val="C0C0C0"/>
                </a:outerShdw>
              </a:effectLst>
              <a:latin typeface="宋体" pitchFamily="2" charset="-122"/>
            </a:endParaRPr>
          </a:p>
          <a:p>
            <a:pPr marL="342900" indent="-342900">
              <a:lnSpc>
                <a:spcPct val="150000"/>
              </a:lnSpc>
              <a:spcAft>
                <a:spcPct val="0"/>
              </a:spcAft>
              <a:buClr>
                <a:schemeClr val="tx1"/>
              </a:buClr>
              <a:buFont typeface="Wingdings" panose="05000000000000000000" pitchFamily="2" charset="2"/>
              <a:buChar char="u"/>
            </a:pPr>
            <a:r>
              <a:rPr kumimoji="1" lang="zh-CN" altLang="en-US" sz="2400" b="1" dirty="0" smtClean="0">
                <a:solidFill>
                  <a:schemeClr val="tx1"/>
                </a:solidFill>
                <a:effectLst>
                  <a:outerShdw blurRad="38100" dist="38100" dir="2700000" algn="tl">
                    <a:srgbClr val="C0C0C0"/>
                  </a:outerShdw>
                </a:effectLst>
                <a:latin typeface="宋体" pitchFamily="2" charset="-122"/>
              </a:rPr>
              <a:t>测试策略</a:t>
            </a:r>
            <a:endParaRPr kumimoji="1" lang="zh-CN" altLang="en-US" sz="2400" b="1" dirty="0">
              <a:solidFill>
                <a:schemeClr val="tx1"/>
              </a:solidFill>
              <a:effectLst>
                <a:outerShdw blurRad="38100" dist="38100" dir="2700000" algn="tl">
                  <a:srgbClr val="C0C0C0"/>
                </a:outerShdw>
              </a:effectLst>
              <a:latin typeface="宋体" pitchFamily="2" charset="-122"/>
            </a:endParaRPr>
          </a:p>
        </p:txBody>
      </p:sp>
    </p:spTree>
    <p:extLst>
      <p:ext uri="{BB962C8B-B14F-4D97-AF65-F5344CB8AC3E}">
        <p14:creationId xmlns:p14="http://schemas.microsoft.com/office/powerpoint/2010/main" val="3955484847"/>
      </p:ext>
    </p:extLst>
  </p:cSld>
  <p:clrMapOvr>
    <a:masterClrMapping/>
  </p:clrMapOvr>
  <p:transition>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0" name="Rectangle 4"/>
          <p:cNvSpPr>
            <a:spLocks noChangeArrowheads="1"/>
          </p:cNvSpPr>
          <p:nvPr/>
        </p:nvSpPr>
        <p:spPr bwMode="auto">
          <a:xfrm>
            <a:off x="2362200" y="381000"/>
            <a:ext cx="4267200" cy="62865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a:solidFill>
                  <a:srgbClr val="FC0128"/>
                </a:solidFill>
                <a:effectLst>
                  <a:outerShdw blurRad="38100" dist="38100" dir="2700000" algn="tl">
                    <a:srgbClr val="C0C0C0"/>
                  </a:outerShdw>
                </a:effectLst>
                <a:ea typeface="隶书" pitchFamily="49" charset="-122"/>
              </a:rPr>
              <a:t>软件测试基础</a:t>
            </a:r>
          </a:p>
        </p:txBody>
      </p:sp>
      <p:sp>
        <p:nvSpPr>
          <p:cNvPr id="249861" name="Rectangle 5"/>
          <p:cNvSpPr>
            <a:spLocks noChangeArrowheads="1"/>
          </p:cNvSpPr>
          <p:nvPr/>
        </p:nvSpPr>
        <p:spPr bwMode="auto">
          <a:xfrm>
            <a:off x="250825" y="1268413"/>
            <a:ext cx="8066088" cy="439737"/>
          </a:xfrm>
          <a:prstGeom prst="rect">
            <a:avLst/>
          </a:prstGeom>
          <a:noFill/>
          <a:ln w="12700">
            <a:noFill/>
            <a:miter lim="800000"/>
            <a:headEnd/>
            <a:tailEnd/>
          </a:ln>
          <a:effectLst/>
        </p:spPr>
        <p:txBody>
          <a:bodyPr>
            <a:spAutoFit/>
          </a:bodyPr>
          <a:lstStyle/>
          <a:p>
            <a:pPr>
              <a:lnSpc>
                <a:spcPct val="95000"/>
              </a:lnSpc>
              <a:spcAft>
                <a:spcPct val="0"/>
              </a:spcAft>
              <a:buClr>
                <a:schemeClr val="tx1"/>
              </a:buClr>
              <a:buFont typeface="Monotype Sorts" pitchFamily="2" charset="2"/>
              <a:buNone/>
            </a:pPr>
            <a:r>
              <a:rPr kumimoji="1" lang="zh-CN" altLang="en-US" sz="2400" b="1" dirty="0">
                <a:solidFill>
                  <a:schemeClr val="hlink"/>
                </a:solidFill>
                <a:effectLst>
                  <a:outerShdw blurRad="38100" dist="38100" dir="2700000" algn="tl">
                    <a:srgbClr val="C0C0C0"/>
                  </a:outerShdw>
                </a:effectLst>
                <a:latin typeface="宋体" pitchFamily="2" charset="-122"/>
              </a:rPr>
              <a:t>软件测试技术</a:t>
            </a:r>
            <a:r>
              <a:rPr kumimoji="1" lang="zh-CN" altLang="en-US" sz="2400" b="1" dirty="0" smtClean="0">
                <a:solidFill>
                  <a:schemeClr val="hlink"/>
                </a:solidFill>
                <a:effectLst>
                  <a:outerShdw blurRad="38100" dist="38100" dir="2700000" algn="tl">
                    <a:srgbClr val="C0C0C0"/>
                  </a:outerShdw>
                </a:effectLst>
                <a:latin typeface="宋体" pitchFamily="2" charset="-122"/>
              </a:rPr>
              <a:t>分类（一）</a:t>
            </a:r>
            <a:r>
              <a:rPr kumimoji="1" lang="en-US" altLang="zh-CN" sz="2400" b="1" dirty="0" smtClean="0">
                <a:solidFill>
                  <a:schemeClr val="hlink"/>
                </a:solidFill>
                <a:effectLst>
                  <a:outerShdw blurRad="38100" dist="38100" dir="2700000" algn="tl">
                    <a:srgbClr val="C0C0C0"/>
                  </a:outerShdw>
                </a:effectLst>
                <a:latin typeface="黑体"/>
              </a:rPr>
              <a:t>——</a:t>
            </a:r>
            <a:r>
              <a:rPr kumimoji="1" lang="zh-CN" altLang="en-US" sz="2400" b="1" dirty="0">
                <a:solidFill>
                  <a:schemeClr val="hlink"/>
                </a:solidFill>
                <a:effectLst>
                  <a:outerShdw blurRad="38100" dist="38100" dir="2700000" algn="tl">
                    <a:srgbClr val="C0C0C0"/>
                  </a:outerShdw>
                </a:effectLst>
                <a:latin typeface="宋体" pitchFamily="2" charset="-122"/>
              </a:rPr>
              <a:t>静态</a:t>
            </a:r>
            <a:r>
              <a:rPr kumimoji="1" lang="zh-CN" altLang="en-US" sz="2400" b="1" dirty="0" smtClean="0">
                <a:solidFill>
                  <a:schemeClr val="hlink"/>
                </a:solidFill>
                <a:effectLst>
                  <a:outerShdw blurRad="38100" dist="38100" dir="2700000" algn="tl">
                    <a:srgbClr val="C0C0C0"/>
                  </a:outerShdw>
                </a:effectLst>
                <a:latin typeface="宋体" pitchFamily="2" charset="-122"/>
              </a:rPr>
              <a:t>测试</a:t>
            </a:r>
            <a:endParaRPr kumimoji="1" lang="zh-CN" altLang="en-US" sz="2400" b="1" dirty="0">
              <a:solidFill>
                <a:schemeClr val="hlink"/>
              </a:solidFill>
              <a:effectLst>
                <a:outerShdw blurRad="38100" dist="38100" dir="2700000" algn="tl">
                  <a:srgbClr val="C0C0C0"/>
                </a:outerShdw>
              </a:effectLst>
              <a:latin typeface="宋体" pitchFamily="2" charset="-122"/>
            </a:endParaRPr>
          </a:p>
        </p:txBody>
      </p:sp>
      <p:sp>
        <p:nvSpPr>
          <p:cNvPr id="249862" name="Rectangle 6"/>
          <p:cNvSpPr>
            <a:spLocks noChangeArrowheads="1"/>
          </p:cNvSpPr>
          <p:nvPr/>
        </p:nvSpPr>
        <p:spPr bwMode="auto">
          <a:xfrm>
            <a:off x="611560" y="1966305"/>
            <a:ext cx="8139573" cy="1590244"/>
          </a:xfrm>
          <a:prstGeom prst="rect">
            <a:avLst/>
          </a:prstGeom>
          <a:noFill/>
          <a:ln w="9525">
            <a:noFill/>
            <a:miter lim="800000"/>
            <a:headEnd type="none" w="sm" len="sm"/>
            <a:tailEnd type="none" w="sm" len="sm"/>
          </a:ln>
          <a:effectLst/>
        </p:spPr>
        <p:txBody>
          <a:bodyPr wrap="square" lIns="0" tIns="0" rIns="0" bIns="0" anchor="ctr">
            <a:spAutoFit/>
          </a:bodyPr>
          <a:lstStyle/>
          <a:p>
            <a:pPr indent="276225">
              <a:lnSpc>
                <a:spcPct val="150000"/>
              </a:lnSpc>
              <a:buFont typeface="Wingdings" pitchFamily="2" charset="2"/>
              <a:buNone/>
            </a:pPr>
            <a:r>
              <a:rPr kumimoji="1" lang="en-US" altLang="zh-CN" sz="2400" b="1" dirty="0">
                <a:effectLst>
                  <a:outerShdw blurRad="38100" dist="38100" dir="2700000" algn="tl">
                    <a:srgbClr val="C0C0C0"/>
                  </a:outerShdw>
                </a:effectLst>
              </a:rPr>
              <a:t>    </a:t>
            </a:r>
            <a:r>
              <a:rPr kumimoji="1" lang="zh-CN" altLang="en-US" sz="2400" b="1" dirty="0">
                <a:effectLst>
                  <a:outerShdw blurRad="38100" dist="38100" dir="2700000" algn="tl">
                    <a:srgbClr val="C0C0C0"/>
                  </a:outerShdw>
                </a:effectLst>
              </a:rPr>
              <a:t>静态测试的测试对象包括源程序和文档。项目开发过程中产生大量的规格说明，对这些规格说明的技术审查和管理复审，以及对文档的测试数据都属于静态测试</a:t>
            </a:r>
            <a:r>
              <a:rPr kumimoji="1" lang="zh-CN" altLang="en-US" sz="2400" b="1" dirty="0" smtClean="0">
                <a:effectLst>
                  <a:outerShdw blurRad="38100" dist="38100" dir="2700000" algn="tl">
                    <a:srgbClr val="C0C0C0"/>
                  </a:outerShdw>
                </a:effectLst>
              </a:rPr>
              <a:t>。</a:t>
            </a:r>
            <a:endParaRPr kumimoji="1" lang="zh-CN" altLang="en-US" sz="2400" b="1" dirty="0">
              <a:effectLst>
                <a:outerShdw blurRad="38100" dist="38100" dir="2700000" algn="tl">
                  <a:srgbClr val="C0C0C0"/>
                </a:outerShdw>
              </a:effectLst>
            </a:endParaRPr>
          </a:p>
        </p:txBody>
      </p:sp>
      <p:pic>
        <p:nvPicPr>
          <p:cNvPr id="207874" name="Picture 2" descr="https://timgsa.baidu.com/timg?image&amp;quality=80&amp;size=b9999_10000&amp;sec=1572974288832&amp;di=3cd541090f545f7fcd6b0f6afda1fa64&amp;imgtype=0&amp;src=http%3A%2F%2Fs3.sinaimg.cn%2Fmw690%2F0067EdKhgy6Uape6NV0a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3853940"/>
            <a:ext cx="5112568" cy="26384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362200" y="381000"/>
            <a:ext cx="4267200" cy="62865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a:solidFill>
                  <a:srgbClr val="FC0128"/>
                </a:solidFill>
                <a:effectLst>
                  <a:outerShdw blurRad="38100" dist="38100" dir="2700000" algn="tl">
                    <a:srgbClr val="C0C0C0"/>
                  </a:outerShdw>
                </a:effectLst>
                <a:ea typeface="隶书" pitchFamily="49" charset="-122"/>
              </a:rPr>
              <a:t>软件测试基础</a:t>
            </a:r>
          </a:p>
        </p:txBody>
      </p:sp>
      <p:sp>
        <p:nvSpPr>
          <p:cNvPr id="5" name="Rectangle 5"/>
          <p:cNvSpPr>
            <a:spLocks noChangeArrowheads="1"/>
          </p:cNvSpPr>
          <p:nvPr/>
        </p:nvSpPr>
        <p:spPr bwMode="auto">
          <a:xfrm>
            <a:off x="250825" y="1268413"/>
            <a:ext cx="8066088" cy="439737"/>
          </a:xfrm>
          <a:prstGeom prst="rect">
            <a:avLst/>
          </a:prstGeom>
          <a:noFill/>
          <a:ln w="12700">
            <a:noFill/>
            <a:miter lim="800000"/>
            <a:headEnd/>
            <a:tailEnd/>
          </a:ln>
          <a:effectLst/>
        </p:spPr>
        <p:txBody>
          <a:bodyPr>
            <a:spAutoFit/>
          </a:bodyPr>
          <a:lstStyle/>
          <a:p>
            <a:pPr>
              <a:lnSpc>
                <a:spcPct val="95000"/>
              </a:lnSpc>
              <a:spcAft>
                <a:spcPct val="0"/>
              </a:spcAft>
              <a:buClr>
                <a:schemeClr val="tx1"/>
              </a:buClr>
              <a:buFont typeface="Monotype Sorts" pitchFamily="2" charset="2"/>
              <a:buNone/>
            </a:pPr>
            <a:r>
              <a:rPr kumimoji="1" lang="zh-CN" altLang="en-US" sz="2400" b="1" dirty="0">
                <a:solidFill>
                  <a:schemeClr val="hlink"/>
                </a:solidFill>
                <a:effectLst>
                  <a:outerShdw blurRad="38100" dist="38100" dir="2700000" algn="tl">
                    <a:srgbClr val="C0C0C0"/>
                  </a:outerShdw>
                </a:effectLst>
                <a:latin typeface="宋体" pitchFamily="2" charset="-122"/>
              </a:rPr>
              <a:t>软件测试技术</a:t>
            </a:r>
            <a:r>
              <a:rPr kumimoji="1" lang="zh-CN" altLang="en-US" sz="2400" b="1" dirty="0" smtClean="0">
                <a:solidFill>
                  <a:schemeClr val="hlink"/>
                </a:solidFill>
                <a:effectLst>
                  <a:outerShdw blurRad="38100" dist="38100" dir="2700000" algn="tl">
                    <a:srgbClr val="C0C0C0"/>
                  </a:outerShdw>
                </a:effectLst>
                <a:latin typeface="宋体" pitchFamily="2" charset="-122"/>
              </a:rPr>
              <a:t>分类（一）</a:t>
            </a:r>
            <a:r>
              <a:rPr kumimoji="1" lang="en-US" altLang="zh-CN" sz="2400" b="1" dirty="0" smtClean="0">
                <a:solidFill>
                  <a:schemeClr val="hlink"/>
                </a:solidFill>
                <a:effectLst>
                  <a:outerShdw blurRad="38100" dist="38100" dir="2700000" algn="tl">
                    <a:srgbClr val="C0C0C0"/>
                  </a:outerShdw>
                </a:effectLst>
                <a:latin typeface="黑体"/>
              </a:rPr>
              <a:t>——</a:t>
            </a:r>
            <a:r>
              <a:rPr kumimoji="1" lang="zh-CN" altLang="en-US" sz="2400" b="1" dirty="0" smtClean="0">
                <a:solidFill>
                  <a:schemeClr val="hlink"/>
                </a:solidFill>
                <a:effectLst>
                  <a:outerShdw blurRad="38100" dist="38100" dir="2700000" algn="tl">
                    <a:srgbClr val="C0C0C0"/>
                  </a:outerShdw>
                </a:effectLst>
                <a:latin typeface="宋体" pitchFamily="2" charset="-122"/>
              </a:rPr>
              <a:t>动态</a:t>
            </a:r>
            <a:r>
              <a:rPr kumimoji="1" lang="zh-CN" altLang="en-US" sz="2400" b="1" dirty="0">
                <a:solidFill>
                  <a:schemeClr val="hlink"/>
                </a:solidFill>
                <a:effectLst>
                  <a:outerShdw blurRad="38100" dist="38100" dir="2700000" algn="tl">
                    <a:srgbClr val="C0C0C0"/>
                  </a:outerShdw>
                </a:effectLst>
                <a:latin typeface="宋体" pitchFamily="2" charset="-122"/>
              </a:rPr>
              <a:t>测试</a:t>
            </a:r>
          </a:p>
        </p:txBody>
      </p:sp>
      <p:sp>
        <p:nvSpPr>
          <p:cNvPr id="6" name="Rectangle 6"/>
          <p:cNvSpPr>
            <a:spLocks noChangeArrowheads="1"/>
          </p:cNvSpPr>
          <p:nvPr/>
        </p:nvSpPr>
        <p:spPr bwMode="auto">
          <a:xfrm>
            <a:off x="229933" y="2007386"/>
            <a:ext cx="8713787" cy="1590244"/>
          </a:xfrm>
          <a:prstGeom prst="rect">
            <a:avLst/>
          </a:prstGeom>
          <a:noFill/>
          <a:ln w="9525">
            <a:noFill/>
            <a:miter lim="800000"/>
            <a:headEnd type="none" w="sm" len="sm"/>
            <a:tailEnd type="none" w="sm" len="sm"/>
          </a:ln>
          <a:effectLst/>
        </p:spPr>
        <p:txBody>
          <a:bodyPr lIns="0" tIns="0" rIns="0" bIns="0" anchor="ctr">
            <a:spAutoFit/>
          </a:bodyPr>
          <a:lstStyle/>
          <a:p>
            <a:pPr indent="276225">
              <a:lnSpc>
                <a:spcPct val="150000"/>
              </a:lnSpc>
              <a:buFont typeface="Wingdings" pitchFamily="2" charset="2"/>
              <a:buNone/>
            </a:pPr>
            <a:r>
              <a:rPr kumimoji="1" lang="zh-CN" altLang="en-US" sz="2400" b="1" dirty="0" smtClean="0">
                <a:effectLst>
                  <a:outerShdw blurRad="38100" dist="38100" dir="2700000" algn="tl">
                    <a:srgbClr val="C0C0C0"/>
                  </a:outerShdw>
                </a:effectLst>
              </a:rPr>
              <a:t>动态</a:t>
            </a:r>
            <a:r>
              <a:rPr kumimoji="1" lang="zh-CN" altLang="en-US" sz="2400" b="1" dirty="0">
                <a:effectLst>
                  <a:outerShdw blurRad="38100" dist="38100" dir="2700000" algn="tl">
                    <a:srgbClr val="C0C0C0"/>
                  </a:outerShdw>
                </a:effectLst>
              </a:rPr>
              <a:t>测试的测试对象针对源程序</a:t>
            </a:r>
            <a:r>
              <a:rPr kumimoji="1" lang="zh-CN" altLang="en-US" sz="2400" b="1" dirty="0" smtClean="0">
                <a:effectLst>
                  <a:outerShdw blurRad="38100" dist="38100" dir="2700000" algn="tl">
                    <a:srgbClr val="C0C0C0"/>
                  </a:outerShdw>
                </a:effectLst>
              </a:rPr>
              <a:t>。就</a:t>
            </a:r>
            <a:r>
              <a:rPr kumimoji="1" lang="zh-CN" altLang="en-US" sz="2400" b="1" dirty="0">
                <a:effectLst>
                  <a:outerShdw blurRad="38100" dist="38100" dir="2700000" algn="tl">
                    <a:srgbClr val="C0C0C0"/>
                  </a:outerShdw>
                </a:effectLst>
              </a:rPr>
              <a:t>源程序来讲，静态测试是指不运行程序就找出程序中存在的错误，动态测试是通过运行程序而发现存在的错误和问题。 </a:t>
            </a:r>
          </a:p>
        </p:txBody>
      </p:sp>
      <p:pic>
        <p:nvPicPr>
          <p:cNvPr id="208898" name="Picture 2" descr="https://timgsa.baidu.com/timg?image&amp;quality=80&amp;size=b9999_10000&amp;sec=1572974525632&amp;di=fbe1a2e1e16fb67173f454f67a6662fb&amp;imgtype=0&amp;src=http%3A%2F%2Fyzhtml01.book118.com%2F2016%2F11%2F24%2F08%2F44743510%2F4.files%2Ffile000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382750" y="3597630"/>
            <a:ext cx="4493299"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216996"/>
      </p:ext>
    </p:extLst>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4" name="Rectangle 4"/>
          <p:cNvSpPr>
            <a:spLocks noChangeArrowheads="1"/>
          </p:cNvSpPr>
          <p:nvPr/>
        </p:nvSpPr>
        <p:spPr bwMode="auto">
          <a:xfrm>
            <a:off x="2362200" y="381000"/>
            <a:ext cx="4267200" cy="62865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a:solidFill>
                  <a:srgbClr val="FC0128"/>
                </a:solidFill>
                <a:effectLst>
                  <a:outerShdw blurRad="38100" dist="38100" dir="2700000" algn="tl">
                    <a:srgbClr val="C0C0C0"/>
                  </a:outerShdw>
                </a:effectLst>
                <a:ea typeface="隶书" pitchFamily="49" charset="-122"/>
              </a:rPr>
              <a:t>软件测试基础</a:t>
            </a:r>
          </a:p>
        </p:txBody>
      </p:sp>
      <p:sp>
        <p:nvSpPr>
          <p:cNvPr id="302085" name="Rectangle 5"/>
          <p:cNvSpPr>
            <a:spLocks noChangeArrowheads="1"/>
          </p:cNvSpPr>
          <p:nvPr/>
        </p:nvSpPr>
        <p:spPr bwMode="auto">
          <a:xfrm>
            <a:off x="179388" y="1341438"/>
            <a:ext cx="8713787" cy="2232025"/>
          </a:xfrm>
          <a:prstGeom prst="rect">
            <a:avLst/>
          </a:prstGeom>
          <a:noFill/>
          <a:ln w="9525">
            <a:noFill/>
            <a:miter lim="800000"/>
            <a:headEnd/>
            <a:tailEnd/>
          </a:ln>
          <a:effectLst/>
        </p:spPr>
        <p:txBody>
          <a:bodyPr lIns="0" tIns="0" rIns="0" bIns="0"/>
          <a:lstStyle/>
          <a:p>
            <a:pPr marL="284163" indent="-284163" defTabSz="346075">
              <a:lnSpc>
                <a:spcPct val="150000"/>
              </a:lnSpc>
              <a:buClr>
                <a:srgbClr val="A31221"/>
              </a:buClr>
              <a:buFont typeface="Wingdings 3" pitchFamily="18" charset="2"/>
              <a:buNone/>
              <a:tabLst>
                <a:tab pos="1260475" algn="l"/>
              </a:tabLst>
            </a:pPr>
            <a:r>
              <a:rPr lang="zh-CN" altLang="en-US" sz="2800" b="1">
                <a:solidFill>
                  <a:srgbClr val="CF0E30"/>
                </a:solidFill>
                <a:effectLst>
                  <a:outerShdw blurRad="38100" dist="38100" dir="2700000" algn="tl">
                    <a:srgbClr val="C0C0C0"/>
                  </a:outerShdw>
                </a:effectLst>
                <a:latin typeface="宋体" pitchFamily="2" charset="-122"/>
              </a:rPr>
              <a:t>软件测试背景</a:t>
            </a:r>
          </a:p>
          <a:p>
            <a:pPr marL="284163" indent="-284163" defTabSz="346075">
              <a:lnSpc>
                <a:spcPct val="150000"/>
              </a:lnSpc>
              <a:buClr>
                <a:srgbClr val="A31221"/>
              </a:buClr>
              <a:buFont typeface="Wingdings" pitchFamily="2" charset="2"/>
              <a:buChar char="v"/>
              <a:tabLst>
                <a:tab pos="1260475" algn="l"/>
              </a:tabLst>
            </a:pPr>
            <a:r>
              <a:rPr lang="zh-CN" altLang="en-US" sz="2800" b="1">
                <a:effectLst>
                  <a:outerShdw blurRad="38100" dist="38100" dir="2700000" algn="tl">
                    <a:srgbClr val="C0C0C0"/>
                  </a:outerShdw>
                </a:effectLst>
                <a:latin typeface="宋体" pitchFamily="2" charset="-122"/>
              </a:rPr>
              <a:t> </a:t>
            </a:r>
            <a:r>
              <a:rPr lang="zh-CN" altLang="en-US" sz="2400" b="1">
                <a:effectLst>
                  <a:outerShdw blurRad="38100" dist="38100" dir="2700000" algn="tl">
                    <a:srgbClr val="C0C0C0"/>
                  </a:outerShdw>
                </a:effectLst>
                <a:latin typeface="宋体" pitchFamily="2" charset="-122"/>
              </a:rPr>
              <a:t>在某撑杆跳横杆自动调节系统中，如果运动员撑杆跳的高度达到</a:t>
            </a:r>
            <a:r>
              <a:rPr lang="en-US" altLang="zh-CN" sz="2400" b="1">
                <a:effectLst>
                  <a:outerShdw blurRad="38100" dist="38100" dir="2700000" algn="tl">
                    <a:srgbClr val="C0C0C0"/>
                  </a:outerShdw>
                </a:effectLst>
                <a:latin typeface="宋体" pitchFamily="2" charset="-122"/>
              </a:rPr>
              <a:t>6</a:t>
            </a:r>
            <a:r>
              <a:rPr lang="zh-CN" altLang="en-US" sz="2400" b="1">
                <a:effectLst>
                  <a:outerShdw blurRad="38100" dist="38100" dir="2700000" algn="tl">
                    <a:srgbClr val="C0C0C0"/>
                  </a:outerShdw>
                </a:effectLst>
                <a:latin typeface="宋体" pitchFamily="2" charset="-122"/>
              </a:rPr>
              <a:t>米，则横杆自动升高</a:t>
            </a:r>
            <a:r>
              <a:rPr lang="en-US" altLang="zh-CN" sz="2400" b="1">
                <a:effectLst>
                  <a:outerShdw blurRad="38100" dist="38100" dir="2700000" algn="tl">
                    <a:srgbClr val="C0C0C0"/>
                  </a:outerShdw>
                </a:effectLst>
                <a:latin typeface="宋体" pitchFamily="2" charset="-122"/>
              </a:rPr>
              <a:t>5</a:t>
            </a:r>
            <a:r>
              <a:rPr lang="zh-CN" altLang="en-US" sz="2400" b="1">
                <a:effectLst>
                  <a:outerShdw blurRad="38100" dist="38100" dir="2700000" algn="tl">
                    <a:srgbClr val="C0C0C0"/>
                  </a:outerShdw>
                </a:effectLst>
                <a:latin typeface="宋体" pitchFamily="2" charset="-122"/>
              </a:rPr>
              <a:t>厘米。</a:t>
            </a:r>
            <a:endParaRPr lang="zh-CN" altLang="en-US" sz="2400" b="1">
              <a:effectLst>
                <a:outerShdw blurRad="38100" dist="38100" dir="2700000" algn="tl">
                  <a:srgbClr val="C0C0C0"/>
                </a:outerShdw>
              </a:effectLst>
            </a:endParaRPr>
          </a:p>
        </p:txBody>
      </p:sp>
      <p:sp>
        <p:nvSpPr>
          <p:cNvPr id="302086" name="Rectangle 6"/>
          <p:cNvSpPr>
            <a:spLocks noChangeArrowheads="1"/>
          </p:cNvSpPr>
          <p:nvPr/>
        </p:nvSpPr>
        <p:spPr bwMode="auto">
          <a:xfrm>
            <a:off x="2051050" y="3789363"/>
            <a:ext cx="4681538" cy="2663825"/>
          </a:xfrm>
          <a:prstGeom prst="rect">
            <a:avLst/>
          </a:prstGeom>
          <a:noFill/>
          <a:ln w="9525">
            <a:solidFill>
              <a:schemeClr val="tx1"/>
            </a:solidFill>
            <a:miter lim="800000"/>
            <a:headEnd type="none" w="sm" len="sm"/>
            <a:tailEnd type="none" w="sm" len="sm"/>
          </a:ln>
          <a:effectLst/>
        </p:spPr>
        <p:txBody>
          <a:bodyPr wrap="none" lIns="0" tIns="0" rIns="0" bIns="0" anchor="ctr"/>
          <a:lstStyle/>
          <a:p>
            <a:pPr marL="419100" indent="-419100" defTabSz="350838">
              <a:buFont typeface="Wingdings" pitchFamily="2" charset="2"/>
              <a:buNone/>
              <a:tabLst>
                <a:tab pos="1277938" algn="l"/>
              </a:tabLst>
            </a:pPr>
            <a:r>
              <a:rPr lang="en-US" altLang="zh-CN" sz="2400" b="1">
                <a:effectLst>
                  <a:outerShdw blurRad="38100" dist="38100" dir="2700000" algn="tl">
                    <a:srgbClr val="C0C0C0"/>
                  </a:outerShdw>
                </a:effectLst>
              </a:rPr>
              <a:t>  if (Height == 6)</a:t>
            </a:r>
          </a:p>
          <a:p>
            <a:pPr marL="419100" indent="-419100" defTabSz="350838">
              <a:buFont typeface="Wingdings" pitchFamily="2" charset="2"/>
              <a:buNone/>
              <a:tabLst>
                <a:tab pos="1277938" algn="l"/>
              </a:tabLst>
            </a:pPr>
            <a:r>
              <a:rPr lang="en-US" altLang="zh-CN" sz="2400" b="1">
                <a:effectLst>
                  <a:outerShdw blurRad="38100" dist="38100" dir="2700000" algn="tl">
                    <a:srgbClr val="C0C0C0"/>
                  </a:outerShdw>
                </a:effectLst>
              </a:rPr>
              <a:t>  {</a:t>
            </a:r>
          </a:p>
          <a:p>
            <a:pPr marL="419100" indent="-419100" defTabSz="350838">
              <a:buFont typeface="Wingdings" pitchFamily="2" charset="2"/>
              <a:buNone/>
              <a:tabLst>
                <a:tab pos="1277938" algn="l"/>
              </a:tabLst>
            </a:pPr>
            <a:r>
              <a:rPr lang="en-US" altLang="zh-CN" sz="2400" b="1">
                <a:effectLst>
                  <a:outerShdw blurRad="38100" dist="38100" dir="2700000" algn="tl">
                    <a:srgbClr val="C0C0C0"/>
                  </a:outerShdw>
                </a:effectLst>
              </a:rPr>
              <a:t>      </a:t>
            </a:r>
            <a:r>
              <a:rPr lang="en-US" altLang="zh-CN" sz="2400" b="1">
                <a:solidFill>
                  <a:srgbClr val="438E00"/>
                </a:solidFill>
                <a:effectLst>
                  <a:outerShdw blurRad="38100" dist="38100" dir="2700000" algn="tl">
                    <a:srgbClr val="C0C0C0"/>
                  </a:outerShdw>
                </a:effectLst>
              </a:rPr>
              <a:t>// </a:t>
            </a:r>
            <a:r>
              <a:rPr lang="zh-CN" altLang="en-US" sz="2400" b="1">
                <a:solidFill>
                  <a:srgbClr val="438E00"/>
                </a:solidFill>
                <a:effectLst>
                  <a:outerShdw blurRad="38100" dist="38100" dir="2700000" algn="tl">
                    <a:srgbClr val="C0C0C0"/>
                  </a:outerShdw>
                </a:effectLst>
              </a:rPr>
              <a:t>横杆自动升高</a:t>
            </a:r>
            <a:r>
              <a:rPr lang="en-US" altLang="zh-CN" sz="2400" b="1">
                <a:solidFill>
                  <a:srgbClr val="438E00"/>
                </a:solidFill>
                <a:effectLst>
                  <a:outerShdw blurRad="38100" dist="38100" dir="2700000" algn="tl">
                    <a:srgbClr val="C0C0C0"/>
                  </a:outerShdw>
                </a:effectLst>
              </a:rPr>
              <a:t>5</a:t>
            </a:r>
            <a:r>
              <a:rPr lang="zh-CN" altLang="en-US" sz="2400" b="1">
                <a:solidFill>
                  <a:srgbClr val="438E00"/>
                </a:solidFill>
                <a:effectLst>
                  <a:outerShdw blurRad="38100" dist="38100" dir="2700000" algn="tl">
                    <a:srgbClr val="C0C0C0"/>
                  </a:outerShdw>
                </a:effectLst>
              </a:rPr>
              <a:t>厘米</a:t>
            </a:r>
          </a:p>
          <a:p>
            <a:pPr marL="419100" indent="-419100" defTabSz="350838">
              <a:buFont typeface="Wingdings" pitchFamily="2" charset="2"/>
              <a:buNone/>
              <a:tabLst>
                <a:tab pos="1277938" algn="l"/>
              </a:tabLst>
            </a:pPr>
            <a:r>
              <a:rPr lang="zh-CN" altLang="en-US" sz="2400" b="1">
                <a:effectLst>
                  <a:outerShdw blurRad="38100" dist="38100" dir="2700000" algn="tl">
                    <a:srgbClr val="C0C0C0"/>
                  </a:outerShdw>
                </a:effectLst>
              </a:rPr>
              <a:t>      </a:t>
            </a:r>
            <a:r>
              <a:rPr lang="en-US" altLang="zh-CN" sz="2400" b="1">
                <a:effectLst>
                  <a:outerShdw blurRad="38100" dist="38100" dir="2700000" algn="tl">
                    <a:srgbClr val="C0C0C0"/>
                  </a:outerShdw>
                </a:effectLst>
              </a:rPr>
              <a:t>Height = Height * 1.05;</a:t>
            </a:r>
          </a:p>
          <a:p>
            <a:pPr marL="419100" indent="-419100" defTabSz="350838">
              <a:buFont typeface="Wingdings" pitchFamily="2" charset="2"/>
              <a:buNone/>
              <a:tabLst>
                <a:tab pos="1277938" algn="l"/>
              </a:tabLst>
            </a:pPr>
            <a:r>
              <a:rPr lang="en-US" altLang="zh-CN" sz="2400" b="1">
                <a:effectLst>
                  <a:outerShdw blurRad="38100" dist="38100" dir="2700000" algn="tl">
                    <a:srgbClr val="C0C0C0"/>
                  </a:outerShdw>
                </a:effectLst>
              </a:rPr>
              <a:t>  }</a:t>
            </a:r>
          </a:p>
        </p:txBody>
      </p:sp>
    </p:spTree>
  </p:cSld>
  <p:clrMapOvr>
    <a:masterClrMapping/>
  </p:clrMapOvr>
  <p:transition>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4" name="Rectangle 4"/>
          <p:cNvSpPr>
            <a:spLocks noChangeArrowheads="1"/>
          </p:cNvSpPr>
          <p:nvPr/>
        </p:nvSpPr>
        <p:spPr bwMode="auto">
          <a:xfrm>
            <a:off x="2362200" y="381000"/>
            <a:ext cx="4267200" cy="62865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a:solidFill>
                  <a:srgbClr val="FC0128"/>
                </a:solidFill>
                <a:effectLst>
                  <a:outerShdw blurRad="38100" dist="38100" dir="2700000" algn="tl">
                    <a:srgbClr val="C0C0C0"/>
                  </a:outerShdw>
                </a:effectLst>
                <a:ea typeface="隶书" pitchFamily="49" charset="-122"/>
              </a:rPr>
              <a:t>软件测试基础</a:t>
            </a:r>
          </a:p>
        </p:txBody>
      </p:sp>
      <p:sp>
        <p:nvSpPr>
          <p:cNvPr id="250885" name="Rectangle 5"/>
          <p:cNvSpPr>
            <a:spLocks noChangeArrowheads="1"/>
          </p:cNvSpPr>
          <p:nvPr/>
        </p:nvSpPr>
        <p:spPr bwMode="auto">
          <a:xfrm>
            <a:off x="207963" y="1268413"/>
            <a:ext cx="6991016" cy="443198"/>
          </a:xfrm>
          <a:prstGeom prst="rect">
            <a:avLst/>
          </a:prstGeom>
          <a:noFill/>
          <a:ln w="12700">
            <a:noFill/>
            <a:miter lim="800000"/>
            <a:headEnd/>
            <a:tailEnd/>
          </a:ln>
          <a:effectLst/>
        </p:spPr>
        <p:txBody>
          <a:bodyPr wrap="none">
            <a:spAutoFit/>
          </a:bodyPr>
          <a:lstStyle/>
          <a:p>
            <a:pPr>
              <a:lnSpc>
                <a:spcPct val="95000"/>
              </a:lnSpc>
              <a:spcAft>
                <a:spcPct val="0"/>
              </a:spcAft>
              <a:buClr>
                <a:schemeClr val="tx1"/>
              </a:buClr>
              <a:buFont typeface="Monotype Sorts" pitchFamily="2" charset="2"/>
              <a:buNone/>
            </a:pPr>
            <a:r>
              <a:rPr kumimoji="1" lang="zh-CN" altLang="en-US" sz="2400" b="1" dirty="0">
                <a:solidFill>
                  <a:schemeClr val="hlink"/>
                </a:solidFill>
                <a:effectLst>
                  <a:outerShdw blurRad="38100" dist="38100" dir="2700000" algn="tl">
                    <a:srgbClr val="C0C0C0"/>
                  </a:outerShdw>
                </a:effectLst>
                <a:latin typeface="宋体" pitchFamily="2" charset="-122"/>
              </a:rPr>
              <a:t>软件测试技术</a:t>
            </a:r>
            <a:r>
              <a:rPr kumimoji="1" lang="zh-CN" altLang="en-US" sz="2400" b="1" dirty="0" smtClean="0">
                <a:solidFill>
                  <a:schemeClr val="hlink"/>
                </a:solidFill>
                <a:effectLst>
                  <a:outerShdw blurRad="38100" dist="38100" dir="2700000" algn="tl">
                    <a:srgbClr val="C0C0C0"/>
                  </a:outerShdw>
                </a:effectLst>
                <a:latin typeface="宋体" pitchFamily="2" charset="-122"/>
              </a:rPr>
              <a:t>分类（二）</a:t>
            </a:r>
            <a:r>
              <a:rPr kumimoji="1" lang="en-US" altLang="zh-CN" sz="2400" b="1" dirty="0" smtClean="0">
                <a:solidFill>
                  <a:schemeClr val="hlink"/>
                </a:solidFill>
                <a:effectLst>
                  <a:outerShdw blurRad="38100" dist="38100" dir="2700000" algn="tl">
                    <a:srgbClr val="C0C0C0"/>
                  </a:outerShdw>
                </a:effectLst>
                <a:latin typeface="黑体"/>
              </a:rPr>
              <a:t>——</a:t>
            </a:r>
            <a:r>
              <a:rPr kumimoji="1" lang="zh-CN" altLang="en-US" sz="2400" b="1" dirty="0">
                <a:solidFill>
                  <a:schemeClr val="hlink"/>
                </a:solidFill>
                <a:effectLst>
                  <a:outerShdw blurRad="38100" dist="38100" dir="2700000" algn="tl">
                    <a:srgbClr val="C0C0C0"/>
                  </a:outerShdw>
                </a:effectLst>
                <a:latin typeface="宋体" pitchFamily="2" charset="-122"/>
              </a:rPr>
              <a:t>黑盒测试与白盒测试</a:t>
            </a:r>
          </a:p>
        </p:txBody>
      </p:sp>
      <p:sp>
        <p:nvSpPr>
          <p:cNvPr id="250886" name="Rectangle 6"/>
          <p:cNvSpPr>
            <a:spLocks noChangeArrowheads="1"/>
          </p:cNvSpPr>
          <p:nvPr/>
        </p:nvSpPr>
        <p:spPr bwMode="auto">
          <a:xfrm>
            <a:off x="250825" y="2060575"/>
            <a:ext cx="8640763" cy="3760788"/>
          </a:xfrm>
          <a:prstGeom prst="rect">
            <a:avLst/>
          </a:prstGeom>
          <a:noFill/>
          <a:ln w="9525">
            <a:noFill/>
            <a:miter lim="800000"/>
            <a:headEnd type="none" w="sm" len="sm"/>
            <a:tailEnd type="none" w="sm" len="sm"/>
          </a:ln>
          <a:effectLst/>
        </p:spPr>
        <p:txBody>
          <a:bodyPr lIns="0" tIns="0" rIns="0" bIns="0" anchor="ctr">
            <a:spAutoFit/>
          </a:bodyPr>
          <a:lstStyle/>
          <a:p>
            <a:pPr>
              <a:lnSpc>
                <a:spcPct val="140000"/>
              </a:lnSpc>
              <a:buFont typeface="Wingdings" pitchFamily="2" charset="2"/>
              <a:buNone/>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白盒测试是针对模块内部逻辑结构进行的测试。它面对程序内部的实现细节，分别对语句、条件、条件组合、循环等控制结构、异常、错误处理等特殊流程设计测试用例。</a:t>
            </a:r>
          </a:p>
          <a:p>
            <a:pPr>
              <a:lnSpc>
                <a:spcPct val="140000"/>
              </a:lnSpc>
              <a:buFont typeface="Wingdings" pitchFamily="2" charset="2"/>
              <a:buNone/>
            </a:pPr>
            <a:r>
              <a:rPr kumimoji="1" lang="zh-CN" altLang="en-US" sz="2400" b="1">
                <a:effectLst>
                  <a:outerShdw blurRad="38100" dist="38100" dir="2700000" algn="tl">
                    <a:srgbClr val="C0C0C0"/>
                  </a:outerShdw>
                </a:effectLst>
              </a:rPr>
              <a:t>       黑盒测试是把模块作为一个整体进行测试。它不关心程序逻辑实现的具体细节，而是关注模块的输入（接口）、输出（运行结果）。因而它测试的是模块功能是否符合设计，运行时是否能（被）正确调用。 </a:t>
            </a:r>
          </a:p>
        </p:txBody>
      </p:sp>
    </p:spTree>
  </p:cSld>
  <p:clrMapOvr>
    <a:masterClrMapping/>
  </p:clrMapOvr>
  <p:transition>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body" idx="1"/>
          </p:nvPr>
        </p:nvSpPr>
        <p:spPr>
          <a:xfrm>
            <a:off x="228600" y="1295400"/>
            <a:ext cx="8153400" cy="457200"/>
          </a:xfrm>
          <a:noFill/>
          <a:ln/>
        </p:spPr>
        <p:txBody>
          <a:bodyPr lIns="90488" tIns="44450" rIns="90488" bIns="44450"/>
          <a:lstStyle/>
          <a:p>
            <a:r>
              <a:rPr lang="en-US" altLang="zh-CN" dirty="0" smtClean="0">
                <a:solidFill>
                  <a:schemeClr val="hlink"/>
                </a:solidFill>
                <a:effectLst>
                  <a:outerShdw blurRad="38100" dist="38100" dir="2700000" algn="tl">
                    <a:srgbClr val="C0C0C0"/>
                  </a:outerShdw>
                </a:effectLst>
              </a:rPr>
              <a:t>1.1</a:t>
            </a:r>
            <a:r>
              <a:rPr lang="en-US" altLang="zh-CN" dirty="0" smtClean="0">
                <a:effectLst>
                  <a:outerShdw blurRad="38100" dist="38100" dir="2700000" algn="tl">
                    <a:srgbClr val="C0C0C0"/>
                  </a:outerShdw>
                </a:effectLst>
              </a:rPr>
              <a:t> </a:t>
            </a:r>
            <a:r>
              <a:rPr lang="zh-CN" altLang="en-US" dirty="0">
                <a:solidFill>
                  <a:schemeClr val="hlink"/>
                </a:solidFill>
                <a:effectLst>
                  <a:outerShdw blurRad="38100" dist="38100" dir="2700000" algn="tl">
                    <a:srgbClr val="C0C0C0"/>
                  </a:outerShdw>
                </a:effectLst>
              </a:rPr>
              <a:t>白盒测试</a:t>
            </a:r>
            <a:r>
              <a:rPr lang="zh-CN" altLang="en-US" dirty="0">
                <a:effectLst>
                  <a:outerShdw blurRad="38100" dist="38100" dir="2700000" algn="tl">
                    <a:srgbClr val="C0C0C0"/>
                  </a:outerShdw>
                </a:effectLst>
              </a:rPr>
              <a:t>：又称为结构测试、基于覆盖的测试</a:t>
            </a:r>
            <a:r>
              <a:rPr lang="en-US" altLang="zh-CN" dirty="0">
                <a:effectLst>
                  <a:outerShdw blurRad="38100" dist="38100" dir="2700000" algn="tl">
                    <a:srgbClr val="C0C0C0"/>
                  </a:outerShdw>
                </a:effectLst>
              </a:rPr>
              <a:t>.  </a:t>
            </a:r>
          </a:p>
        </p:txBody>
      </p:sp>
      <p:sp>
        <p:nvSpPr>
          <p:cNvPr id="278531" name="Rectangle 3"/>
          <p:cNvSpPr>
            <a:spLocks noChangeArrowheads="1"/>
          </p:cNvSpPr>
          <p:nvPr/>
        </p:nvSpPr>
        <p:spPr bwMode="auto">
          <a:xfrm>
            <a:off x="304800" y="3352800"/>
            <a:ext cx="3592650" cy="430887"/>
          </a:xfrm>
          <a:prstGeom prst="rect">
            <a:avLst/>
          </a:prstGeom>
          <a:noFill/>
          <a:ln w="12700">
            <a:noFill/>
            <a:miter lim="800000"/>
            <a:headEnd/>
            <a:tailEnd/>
          </a:ln>
          <a:effectLst/>
        </p:spPr>
        <p:txBody>
          <a:bodyPr wrap="none">
            <a:spAutoFit/>
          </a:bodyPr>
          <a:lstStyle/>
          <a:p>
            <a:pPr>
              <a:lnSpc>
                <a:spcPct val="100000"/>
              </a:lnSpc>
              <a:spcAft>
                <a:spcPct val="0"/>
              </a:spcAft>
              <a:buClrTx/>
              <a:buSzTx/>
              <a:buFontTx/>
              <a:buNone/>
            </a:pPr>
            <a:r>
              <a:rPr kumimoji="1" lang="en-US" altLang="zh-CN" sz="2200" b="1" dirty="0" smtClean="0">
                <a:solidFill>
                  <a:schemeClr val="hlink"/>
                </a:solidFill>
                <a:effectLst>
                  <a:outerShdw blurRad="38100" dist="38100" dir="2700000" algn="tl">
                    <a:srgbClr val="C0C0C0"/>
                  </a:outerShdw>
                </a:effectLst>
                <a:latin typeface="宋体" pitchFamily="2" charset="-122"/>
              </a:rPr>
              <a:t>1.2 </a:t>
            </a:r>
            <a:r>
              <a:rPr kumimoji="1" lang="zh-CN" altLang="en-US" sz="2200" b="1" dirty="0">
                <a:solidFill>
                  <a:schemeClr val="hlink"/>
                </a:solidFill>
                <a:effectLst>
                  <a:outerShdw blurRad="38100" dist="38100" dir="2700000" algn="tl">
                    <a:srgbClr val="C0C0C0"/>
                  </a:outerShdw>
                </a:effectLst>
                <a:latin typeface="宋体" pitchFamily="2" charset="-122"/>
              </a:rPr>
              <a:t>白</a:t>
            </a:r>
            <a:r>
              <a:rPr kumimoji="1" lang="zh-CN" altLang="en-US" sz="2200" b="1" dirty="0" smtClean="0">
                <a:solidFill>
                  <a:schemeClr val="hlink"/>
                </a:solidFill>
                <a:effectLst>
                  <a:outerShdw blurRad="38100" dist="38100" dir="2700000" algn="tl">
                    <a:srgbClr val="C0C0C0"/>
                  </a:outerShdw>
                </a:effectLst>
                <a:latin typeface="宋体" pitchFamily="2" charset="-122"/>
              </a:rPr>
              <a:t>盒测试中的穷尽测试</a:t>
            </a:r>
            <a:endParaRPr kumimoji="1" lang="zh-CN" altLang="en-US" sz="2200" b="1" dirty="0">
              <a:solidFill>
                <a:schemeClr val="hlink"/>
              </a:solidFill>
              <a:effectLst>
                <a:outerShdw blurRad="38100" dist="38100" dir="2700000" algn="tl">
                  <a:srgbClr val="C0C0C0"/>
                </a:outerShdw>
              </a:effectLst>
              <a:latin typeface="宋体" pitchFamily="2" charset="-122"/>
            </a:endParaRPr>
          </a:p>
        </p:txBody>
      </p:sp>
      <p:sp>
        <p:nvSpPr>
          <p:cNvPr id="278532" name="Rectangle 4"/>
          <p:cNvSpPr>
            <a:spLocks noChangeArrowheads="1"/>
          </p:cNvSpPr>
          <p:nvPr/>
        </p:nvSpPr>
        <p:spPr bwMode="auto">
          <a:xfrm>
            <a:off x="304800" y="3962400"/>
            <a:ext cx="5715000" cy="2362200"/>
          </a:xfrm>
          <a:prstGeom prst="rect">
            <a:avLst/>
          </a:prstGeom>
          <a:noFill/>
          <a:ln w="12700">
            <a:noFill/>
            <a:miter lim="800000"/>
            <a:headEnd/>
            <a:tailEnd/>
          </a:ln>
          <a:effectLst/>
        </p:spPr>
        <p:txBody>
          <a:bodyPr lIns="90488" tIns="44450" rIns="90488" bIns="44450"/>
          <a:lstStyle/>
          <a:p>
            <a:pPr marL="342900" indent="-342900">
              <a:lnSpc>
                <a:spcPct val="130000"/>
              </a:lnSpc>
              <a:spcAft>
                <a:spcPct val="0"/>
              </a:spcAft>
              <a:buClr>
                <a:schemeClr val="tx1"/>
              </a:buClr>
              <a:buFont typeface="Monotype Sorts" pitchFamily="2" charset="2"/>
              <a:buNone/>
            </a:pPr>
            <a:r>
              <a:rPr kumimoji="1" lang="zh-CN" altLang="en-US" sz="2200" b="1" dirty="0">
                <a:solidFill>
                  <a:schemeClr val="tx1"/>
                </a:solidFill>
                <a:effectLst>
                  <a:outerShdw blurRad="38100" dist="38100" dir="2700000" algn="tl">
                    <a:srgbClr val="C0C0C0"/>
                  </a:outerShdw>
                </a:effectLst>
                <a:latin typeface="宋体" pitchFamily="2" charset="-122"/>
              </a:rPr>
              <a:t>例</a:t>
            </a:r>
            <a:r>
              <a:rPr kumimoji="1" lang="en-US" altLang="zh-CN" sz="2200" b="1" dirty="0">
                <a:solidFill>
                  <a:schemeClr val="tx1"/>
                </a:solidFill>
                <a:effectLst>
                  <a:outerShdw blurRad="38100" dist="38100" dir="2700000" algn="tl">
                    <a:srgbClr val="C0C0C0"/>
                  </a:outerShdw>
                </a:effectLst>
                <a:latin typeface="宋体" pitchFamily="2" charset="-122"/>
              </a:rPr>
              <a:t>:</a:t>
            </a:r>
            <a:r>
              <a:rPr kumimoji="1" lang="zh-CN" altLang="en-US" sz="2200" b="1" dirty="0">
                <a:solidFill>
                  <a:schemeClr val="tx1"/>
                </a:solidFill>
                <a:effectLst>
                  <a:outerShdw blurRad="38100" dist="38100" dir="2700000" algn="tl">
                    <a:srgbClr val="C0C0C0"/>
                  </a:outerShdw>
                </a:effectLst>
                <a:latin typeface="宋体" pitchFamily="2" charset="-122"/>
              </a:rPr>
              <a:t>含</a:t>
            </a:r>
            <a:r>
              <a:rPr kumimoji="1" lang="en-US" altLang="zh-CN" sz="2200" b="1" dirty="0">
                <a:solidFill>
                  <a:schemeClr val="tx1"/>
                </a:solidFill>
                <a:effectLst>
                  <a:outerShdw blurRad="38100" dist="38100" dir="2700000" algn="tl">
                    <a:srgbClr val="C0C0C0"/>
                  </a:outerShdw>
                </a:effectLst>
                <a:latin typeface="宋体" pitchFamily="2" charset="-122"/>
              </a:rPr>
              <a:t>5</a:t>
            </a:r>
            <a:r>
              <a:rPr kumimoji="1" lang="zh-CN" altLang="en-US" sz="2200" b="1" dirty="0">
                <a:solidFill>
                  <a:schemeClr val="tx1"/>
                </a:solidFill>
                <a:effectLst>
                  <a:outerShdw blurRad="38100" dist="38100" dir="2700000" algn="tl">
                    <a:srgbClr val="C0C0C0"/>
                  </a:outerShdw>
                </a:effectLst>
                <a:latin typeface="宋体" pitchFamily="2" charset="-122"/>
              </a:rPr>
              <a:t>个分支</a:t>
            </a:r>
            <a:r>
              <a:rPr kumimoji="1" lang="en-US" altLang="zh-CN" sz="2200" b="1" dirty="0">
                <a:solidFill>
                  <a:schemeClr val="tx1"/>
                </a:solidFill>
                <a:effectLst>
                  <a:outerShdw blurRad="38100" dist="38100" dir="2700000" algn="tl">
                    <a:srgbClr val="C0C0C0"/>
                  </a:outerShdw>
                </a:effectLst>
                <a:latin typeface="宋体" pitchFamily="2" charset="-122"/>
              </a:rPr>
              <a:t>,</a:t>
            </a:r>
            <a:r>
              <a:rPr kumimoji="1" lang="zh-CN" altLang="en-US" sz="2200" b="1" dirty="0">
                <a:solidFill>
                  <a:schemeClr val="tx1"/>
                </a:solidFill>
                <a:effectLst>
                  <a:outerShdw blurRad="38100" dist="38100" dir="2700000" algn="tl">
                    <a:srgbClr val="C0C0C0"/>
                  </a:outerShdw>
                </a:effectLst>
                <a:latin typeface="宋体" pitchFamily="2" charset="-122"/>
              </a:rPr>
              <a:t>循环次数≤</a:t>
            </a:r>
            <a:r>
              <a:rPr kumimoji="1" lang="en-US" altLang="zh-CN" sz="2200" b="1" dirty="0">
                <a:solidFill>
                  <a:schemeClr val="tx1"/>
                </a:solidFill>
                <a:effectLst>
                  <a:outerShdw blurRad="38100" dist="38100" dir="2700000" algn="tl">
                    <a:srgbClr val="C0C0C0"/>
                  </a:outerShdw>
                </a:effectLst>
                <a:latin typeface="宋体" pitchFamily="2" charset="-122"/>
              </a:rPr>
              <a:t>20,</a:t>
            </a:r>
            <a:r>
              <a:rPr kumimoji="1" lang="zh-CN" altLang="en-US" sz="2200" b="1" dirty="0">
                <a:solidFill>
                  <a:schemeClr val="tx1"/>
                </a:solidFill>
                <a:effectLst>
                  <a:outerShdw blurRad="38100" dist="38100" dir="2700000" algn="tl">
                    <a:srgbClr val="C0C0C0"/>
                  </a:outerShdw>
                </a:effectLst>
                <a:latin typeface="宋体" pitchFamily="2" charset="-122"/>
              </a:rPr>
              <a:t>从</a:t>
            </a:r>
            <a:r>
              <a:rPr kumimoji="1" lang="en-US" altLang="zh-CN" sz="2200" b="1" dirty="0">
                <a:solidFill>
                  <a:schemeClr val="tx1"/>
                </a:solidFill>
                <a:effectLst>
                  <a:outerShdw blurRad="38100" dist="38100" dir="2700000" algn="tl">
                    <a:srgbClr val="C0C0C0"/>
                  </a:outerShdw>
                </a:effectLst>
                <a:latin typeface="宋体" pitchFamily="2" charset="-122"/>
              </a:rPr>
              <a:t>A</a:t>
            </a:r>
            <a:r>
              <a:rPr kumimoji="1" lang="zh-CN" altLang="en-US" sz="2200" b="1" dirty="0">
                <a:solidFill>
                  <a:schemeClr val="tx1"/>
                </a:solidFill>
                <a:effectLst>
                  <a:outerShdw blurRad="38100" dist="38100" dir="2700000" algn="tl">
                    <a:srgbClr val="C0C0C0"/>
                  </a:outerShdw>
                </a:effectLst>
                <a:latin typeface="宋体" pitchFamily="2" charset="-122"/>
              </a:rPr>
              <a:t>到</a:t>
            </a:r>
            <a:r>
              <a:rPr kumimoji="1" lang="en-US" altLang="zh-CN" sz="2200" b="1" dirty="0">
                <a:solidFill>
                  <a:schemeClr val="tx1"/>
                </a:solidFill>
                <a:effectLst>
                  <a:outerShdw blurRad="38100" dist="38100" dir="2700000" algn="tl">
                    <a:srgbClr val="C0C0C0"/>
                  </a:outerShdw>
                </a:effectLst>
                <a:latin typeface="宋体" pitchFamily="2" charset="-122"/>
              </a:rPr>
              <a:t>B</a:t>
            </a:r>
            <a:r>
              <a:rPr kumimoji="1" lang="zh-CN" altLang="en-US" sz="2200" b="1" dirty="0">
                <a:solidFill>
                  <a:schemeClr val="tx1"/>
                </a:solidFill>
                <a:effectLst>
                  <a:outerShdw blurRad="38100" dist="38100" dir="2700000" algn="tl">
                    <a:srgbClr val="C0C0C0"/>
                  </a:outerShdw>
                </a:effectLst>
                <a:latin typeface="宋体" pitchFamily="2" charset="-122"/>
              </a:rPr>
              <a:t>的可能路径</a:t>
            </a:r>
          </a:p>
          <a:p>
            <a:pPr marL="342900" indent="-342900">
              <a:lnSpc>
                <a:spcPct val="130000"/>
              </a:lnSpc>
              <a:spcAft>
                <a:spcPct val="0"/>
              </a:spcAft>
              <a:buClr>
                <a:schemeClr val="tx1"/>
              </a:buClr>
              <a:buFont typeface="Monotype Sorts" pitchFamily="2" charset="2"/>
              <a:buNone/>
            </a:pPr>
            <a:r>
              <a:rPr kumimoji="1" lang="en-US" altLang="zh-CN" sz="2200" b="1" dirty="0" smtClean="0">
                <a:solidFill>
                  <a:srgbClr val="C00000"/>
                </a:solidFill>
                <a:effectLst>
                  <a:outerShdw blurRad="38100" dist="38100" dir="2700000" algn="tl">
                    <a:srgbClr val="C0C0C0"/>
                  </a:outerShdw>
                </a:effectLst>
                <a:latin typeface="宋体" pitchFamily="2" charset="-122"/>
              </a:rPr>
              <a:t>    5</a:t>
            </a:r>
            <a:r>
              <a:rPr kumimoji="1" lang="en-US" altLang="zh-CN" sz="2200" b="1" baseline="30000" dirty="0" smtClean="0">
                <a:solidFill>
                  <a:srgbClr val="C00000"/>
                </a:solidFill>
                <a:effectLst>
                  <a:outerShdw blurRad="38100" dist="38100" dir="2700000" algn="tl">
                    <a:srgbClr val="C0C0C0"/>
                  </a:outerShdw>
                </a:effectLst>
                <a:latin typeface="宋体" pitchFamily="2" charset="-122"/>
              </a:rPr>
              <a:t>1</a:t>
            </a:r>
            <a:r>
              <a:rPr kumimoji="1" lang="en-US" altLang="zh-CN" sz="2200" b="1" dirty="0" smtClean="0">
                <a:solidFill>
                  <a:srgbClr val="C00000"/>
                </a:solidFill>
                <a:effectLst>
                  <a:outerShdw blurRad="38100" dist="38100" dir="2700000" algn="tl">
                    <a:srgbClr val="C0C0C0"/>
                  </a:outerShdw>
                </a:effectLst>
                <a:latin typeface="宋体" pitchFamily="2" charset="-122"/>
              </a:rPr>
              <a:t>+5</a:t>
            </a:r>
            <a:r>
              <a:rPr kumimoji="1" lang="en-US" altLang="zh-CN" sz="2200" b="1" baseline="30000" dirty="0" smtClean="0">
                <a:solidFill>
                  <a:srgbClr val="C00000"/>
                </a:solidFill>
                <a:effectLst>
                  <a:outerShdw blurRad="38100" dist="38100" dir="2700000" algn="tl">
                    <a:srgbClr val="C0C0C0"/>
                  </a:outerShdw>
                </a:effectLst>
                <a:latin typeface="宋体" pitchFamily="2" charset="-122"/>
              </a:rPr>
              <a:t>2</a:t>
            </a:r>
            <a:r>
              <a:rPr kumimoji="1" lang="en-US" altLang="zh-CN" sz="2200" b="1" dirty="0">
                <a:solidFill>
                  <a:srgbClr val="C00000"/>
                </a:solidFill>
                <a:effectLst>
                  <a:outerShdw blurRad="38100" dist="38100" dir="2700000" algn="tl">
                    <a:srgbClr val="C0C0C0"/>
                  </a:outerShdw>
                </a:effectLst>
                <a:latin typeface="宋体" pitchFamily="2" charset="-122"/>
              </a:rPr>
              <a:t>+</a:t>
            </a:r>
            <a:r>
              <a:rPr kumimoji="1" lang="en-US" altLang="zh-CN" sz="2200" b="1" dirty="0">
                <a:solidFill>
                  <a:srgbClr val="C00000"/>
                </a:solidFill>
                <a:effectLst>
                  <a:outerShdw blurRad="38100" dist="38100" dir="2700000" algn="tl">
                    <a:srgbClr val="C0C0C0"/>
                  </a:outerShdw>
                </a:effectLst>
                <a:latin typeface="黑体"/>
              </a:rPr>
              <a:t>…</a:t>
            </a:r>
            <a:r>
              <a:rPr kumimoji="1" lang="en-US" altLang="zh-CN" sz="2200" b="1" dirty="0">
                <a:solidFill>
                  <a:srgbClr val="C00000"/>
                </a:solidFill>
                <a:effectLst>
                  <a:outerShdw blurRad="38100" dist="38100" dir="2700000" algn="tl">
                    <a:srgbClr val="C0C0C0"/>
                  </a:outerShdw>
                </a:effectLst>
                <a:latin typeface="宋体" pitchFamily="2" charset="-122"/>
              </a:rPr>
              <a:t>+5</a:t>
            </a:r>
            <a:r>
              <a:rPr kumimoji="1" lang="en-US" altLang="zh-CN" sz="2200" b="1" baseline="30000" dirty="0">
                <a:solidFill>
                  <a:srgbClr val="C00000"/>
                </a:solidFill>
                <a:effectLst>
                  <a:outerShdw blurRad="38100" dist="38100" dir="2700000" algn="tl">
                    <a:srgbClr val="C0C0C0"/>
                  </a:outerShdw>
                </a:effectLst>
                <a:latin typeface="宋体" pitchFamily="2" charset="-122"/>
              </a:rPr>
              <a:t>19</a:t>
            </a:r>
            <a:r>
              <a:rPr kumimoji="1" lang="en-US" altLang="zh-CN" sz="2200" b="1" dirty="0">
                <a:solidFill>
                  <a:srgbClr val="C00000"/>
                </a:solidFill>
                <a:effectLst>
                  <a:outerShdw blurRad="38100" dist="38100" dir="2700000" algn="tl">
                    <a:srgbClr val="C0C0C0"/>
                  </a:outerShdw>
                </a:effectLst>
                <a:latin typeface="宋体" pitchFamily="2" charset="-122"/>
              </a:rPr>
              <a:t>+5</a:t>
            </a:r>
            <a:r>
              <a:rPr kumimoji="1" lang="en-US" altLang="zh-CN" sz="2200" b="1" baseline="30000" dirty="0">
                <a:solidFill>
                  <a:srgbClr val="C00000"/>
                </a:solidFill>
                <a:effectLst>
                  <a:outerShdw blurRad="38100" dist="38100" dir="2700000" algn="tl">
                    <a:srgbClr val="C0C0C0"/>
                  </a:outerShdw>
                </a:effectLst>
                <a:latin typeface="宋体" pitchFamily="2" charset="-122"/>
              </a:rPr>
              <a:t>20 </a:t>
            </a:r>
            <a:r>
              <a:rPr lang="en-US" altLang="zh-CN" sz="2200" b="1" dirty="0">
                <a:solidFill>
                  <a:srgbClr val="C00000"/>
                </a:solidFill>
                <a:effectLst>
                  <a:outerShdw blurRad="38100" dist="38100" dir="2700000" algn="tl">
                    <a:srgbClr val="C0C0C0"/>
                  </a:outerShdw>
                </a:effectLst>
                <a:latin typeface="宋体" pitchFamily="2" charset="-122"/>
              </a:rPr>
              <a:t>≈</a:t>
            </a:r>
            <a:r>
              <a:rPr kumimoji="1" lang="en-US" altLang="zh-CN" sz="2200" b="1" dirty="0">
                <a:solidFill>
                  <a:srgbClr val="C00000"/>
                </a:solidFill>
                <a:effectLst>
                  <a:outerShdw blurRad="38100" dist="38100" dir="2700000" algn="tl">
                    <a:srgbClr val="C0C0C0"/>
                  </a:outerShdw>
                </a:effectLst>
                <a:latin typeface="宋体" pitchFamily="2" charset="-122"/>
              </a:rPr>
              <a:t> 1.2×10</a:t>
            </a:r>
            <a:r>
              <a:rPr kumimoji="1" lang="en-US" altLang="zh-CN" sz="2200" b="1" baseline="30000" dirty="0">
                <a:solidFill>
                  <a:srgbClr val="C00000"/>
                </a:solidFill>
                <a:effectLst>
                  <a:outerShdw blurRad="38100" dist="38100" dir="2700000" algn="tl">
                    <a:srgbClr val="C0C0C0"/>
                  </a:outerShdw>
                </a:effectLst>
                <a:latin typeface="宋体" pitchFamily="2" charset="-122"/>
              </a:rPr>
              <a:t>14</a:t>
            </a:r>
            <a:endParaRPr kumimoji="1" lang="en-US" altLang="zh-CN" sz="2200" b="1" dirty="0">
              <a:solidFill>
                <a:srgbClr val="C00000"/>
              </a:solidFill>
              <a:effectLst>
                <a:outerShdw blurRad="38100" dist="38100" dir="2700000" algn="tl">
                  <a:srgbClr val="C0C0C0"/>
                </a:outerShdw>
              </a:effectLst>
              <a:latin typeface="宋体" pitchFamily="2" charset="-122"/>
            </a:endParaRPr>
          </a:p>
          <a:p>
            <a:pPr marL="342900" indent="-342900">
              <a:lnSpc>
                <a:spcPct val="130000"/>
              </a:lnSpc>
              <a:spcAft>
                <a:spcPct val="0"/>
              </a:spcAft>
              <a:buClr>
                <a:schemeClr val="tx1"/>
              </a:buClr>
              <a:buFont typeface="Monotype Sorts" pitchFamily="2" charset="2"/>
              <a:buNone/>
            </a:pPr>
            <a:r>
              <a:rPr kumimoji="1" lang="zh-CN" altLang="en-US" sz="2200" b="1" dirty="0" smtClean="0">
                <a:solidFill>
                  <a:schemeClr val="tx1"/>
                </a:solidFill>
                <a:effectLst>
                  <a:outerShdw blurRad="38100" dist="38100" dir="2700000" algn="tl">
                    <a:srgbClr val="C0C0C0"/>
                  </a:outerShdw>
                </a:effectLst>
                <a:latin typeface="宋体" pitchFamily="2" charset="-122"/>
              </a:rPr>
              <a:t>   执行时间</a:t>
            </a:r>
            <a:r>
              <a:rPr kumimoji="1" lang="en-US" altLang="zh-CN" sz="2200" b="1" dirty="0">
                <a:solidFill>
                  <a:schemeClr val="tx1"/>
                </a:solidFill>
                <a:effectLst>
                  <a:outerShdw blurRad="38100" dist="38100" dir="2700000" algn="tl">
                    <a:srgbClr val="C0C0C0"/>
                  </a:outerShdw>
                </a:effectLst>
                <a:latin typeface="宋体" pitchFamily="2" charset="-122"/>
              </a:rPr>
              <a:t>: </a:t>
            </a:r>
            <a:r>
              <a:rPr kumimoji="1" lang="zh-CN" altLang="en-US" sz="2200" b="1" dirty="0">
                <a:solidFill>
                  <a:schemeClr val="tx1"/>
                </a:solidFill>
                <a:effectLst>
                  <a:outerShdw blurRad="38100" dist="38100" dir="2700000" algn="tl">
                    <a:srgbClr val="C0C0C0"/>
                  </a:outerShdw>
                </a:effectLst>
                <a:latin typeface="宋体" pitchFamily="2" charset="-122"/>
              </a:rPr>
              <a:t>设测试一次需</a:t>
            </a:r>
            <a:r>
              <a:rPr kumimoji="1" lang="en-US" altLang="zh-CN" sz="2200" b="1" dirty="0">
                <a:solidFill>
                  <a:schemeClr val="tx1"/>
                </a:solidFill>
                <a:effectLst>
                  <a:outerShdw blurRad="38100" dist="38100" dir="2700000" algn="tl">
                    <a:srgbClr val="C0C0C0"/>
                  </a:outerShdw>
                </a:effectLst>
                <a:latin typeface="宋体" pitchFamily="2" charset="-122"/>
              </a:rPr>
              <a:t>2ms</a:t>
            </a:r>
          </a:p>
          <a:p>
            <a:pPr marL="342900" indent="-342900">
              <a:lnSpc>
                <a:spcPct val="130000"/>
              </a:lnSpc>
              <a:spcAft>
                <a:spcPct val="0"/>
              </a:spcAft>
              <a:buClr>
                <a:schemeClr val="tx1"/>
              </a:buClr>
              <a:buFont typeface="Monotype Sorts" pitchFamily="2" charset="2"/>
              <a:buNone/>
            </a:pPr>
            <a:r>
              <a:rPr kumimoji="1" lang="en-US" altLang="zh-CN" sz="2200" b="1" dirty="0">
                <a:solidFill>
                  <a:schemeClr val="tx1"/>
                </a:solidFill>
                <a:effectLst>
                  <a:outerShdw blurRad="38100" dist="38100" dir="2700000" algn="tl">
                    <a:srgbClr val="C0C0C0"/>
                  </a:outerShdw>
                </a:effectLst>
                <a:latin typeface="宋体" pitchFamily="2" charset="-122"/>
              </a:rPr>
              <a:t>          </a:t>
            </a:r>
            <a:r>
              <a:rPr kumimoji="1" lang="en-US" altLang="zh-CN" sz="2200" b="1" dirty="0" smtClean="0">
                <a:solidFill>
                  <a:schemeClr val="tx1"/>
                </a:solidFill>
                <a:effectLst>
                  <a:outerShdw blurRad="38100" dist="38100" dir="2700000" algn="tl">
                    <a:srgbClr val="C0C0C0"/>
                  </a:outerShdw>
                </a:effectLst>
                <a:latin typeface="宋体" pitchFamily="2" charset="-122"/>
              </a:rPr>
              <a:t>   </a:t>
            </a:r>
            <a:r>
              <a:rPr kumimoji="1" lang="zh-CN" altLang="en-US" sz="2200" b="1" dirty="0" smtClean="0">
                <a:solidFill>
                  <a:schemeClr val="tx1"/>
                </a:solidFill>
                <a:effectLst>
                  <a:outerShdw blurRad="38100" dist="38100" dir="2700000" algn="tl">
                    <a:srgbClr val="C0C0C0"/>
                  </a:outerShdw>
                </a:effectLst>
                <a:latin typeface="宋体" pitchFamily="2" charset="-122"/>
              </a:rPr>
              <a:t>穷尽测试</a:t>
            </a:r>
            <a:r>
              <a:rPr kumimoji="1" lang="zh-CN" altLang="en-US" sz="2200" b="1" dirty="0">
                <a:solidFill>
                  <a:schemeClr val="tx1"/>
                </a:solidFill>
                <a:effectLst>
                  <a:outerShdw blurRad="38100" dist="38100" dir="2700000" algn="tl">
                    <a:srgbClr val="C0C0C0"/>
                  </a:outerShdw>
                </a:effectLst>
                <a:latin typeface="宋体" pitchFamily="2" charset="-122"/>
              </a:rPr>
              <a:t>需约</a:t>
            </a:r>
            <a:r>
              <a:rPr kumimoji="1" lang="en-US" altLang="zh-CN" sz="2200" b="1" dirty="0">
                <a:solidFill>
                  <a:srgbClr val="C00000"/>
                </a:solidFill>
                <a:effectLst>
                  <a:outerShdw blurRad="38100" dist="38100" dir="2700000" algn="tl">
                    <a:srgbClr val="C0C0C0"/>
                  </a:outerShdw>
                </a:effectLst>
                <a:latin typeface="宋体" pitchFamily="2" charset="-122"/>
              </a:rPr>
              <a:t>3</a:t>
            </a:r>
            <a:r>
              <a:rPr kumimoji="1" lang="zh-CN" altLang="en-US" sz="2200" b="1" dirty="0">
                <a:solidFill>
                  <a:srgbClr val="C00000"/>
                </a:solidFill>
                <a:effectLst>
                  <a:outerShdw blurRad="38100" dist="38100" dir="2700000" algn="tl">
                    <a:srgbClr val="C0C0C0"/>
                  </a:outerShdw>
                </a:effectLst>
                <a:latin typeface="宋体" pitchFamily="2" charset="-122"/>
              </a:rPr>
              <a:t>万年</a:t>
            </a:r>
          </a:p>
        </p:txBody>
      </p:sp>
      <p:sp>
        <p:nvSpPr>
          <p:cNvPr id="278533" name="Oval 5"/>
          <p:cNvSpPr>
            <a:spLocks noChangeArrowheads="1"/>
          </p:cNvSpPr>
          <p:nvPr/>
        </p:nvSpPr>
        <p:spPr bwMode="auto">
          <a:xfrm>
            <a:off x="7708900" y="2305050"/>
            <a:ext cx="279400" cy="279400"/>
          </a:xfrm>
          <a:prstGeom prst="ellipse">
            <a:avLst/>
          </a:prstGeom>
          <a:solidFill>
            <a:schemeClr val="accent1"/>
          </a:solidFill>
          <a:ln w="25400">
            <a:solidFill>
              <a:schemeClr val="tx1"/>
            </a:solidFill>
            <a:round/>
            <a:headEnd/>
            <a:tailEnd/>
          </a:ln>
          <a:effectLst/>
        </p:spPr>
        <p:txBody>
          <a:bodyPr wrap="none" anchor="ctr"/>
          <a:lstStyle/>
          <a:p>
            <a:endParaRPr lang="zh-CN" altLang="en-US"/>
          </a:p>
        </p:txBody>
      </p:sp>
      <p:sp>
        <p:nvSpPr>
          <p:cNvPr id="278534" name="Oval 6"/>
          <p:cNvSpPr>
            <a:spLocks noChangeArrowheads="1"/>
          </p:cNvSpPr>
          <p:nvPr/>
        </p:nvSpPr>
        <p:spPr bwMode="auto">
          <a:xfrm>
            <a:off x="7708900" y="2990850"/>
            <a:ext cx="279400" cy="279400"/>
          </a:xfrm>
          <a:prstGeom prst="ellipse">
            <a:avLst/>
          </a:prstGeom>
          <a:solidFill>
            <a:schemeClr val="accent1"/>
          </a:solidFill>
          <a:ln w="25400">
            <a:solidFill>
              <a:schemeClr val="tx1"/>
            </a:solidFill>
            <a:round/>
            <a:headEnd/>
            <a:tailEnd/>
          </a:ln>
          <a:effectLst/>
        </p:spPr>
        <p:txBody>
          <a:bodyPr wrap="none" anchor="ctr"/>
          <a:lstStyle/>
          <a:p>
            <a:endParaRPr lang="zh-CN" altLang="en-US"/>
          </a:p>
        </p:txBody>
      </p:sp>
      <p:sp>
        <p:nvSpPr>
          <p:cNvPr id="278535" name="Oval 7"/>
          <p:cNvSpPr>
            <a:spLocks noChangeArrowheads="1"/>
          </p:cNvSpPr>
          <p:nvPr/>
        </p:nvSpPr>
        <p:spPr bwMode="auto">
          <a:xfrm>
            <a:off x="7404100" y="3524250"/>
            <a:ext cx="279400" cy="279400"/>
          </a:xfrm>
          <a:prstGeom prst="ellipse">
            <a:avLst/>
          </a:prstGeom>
          <a:solidFill>
            <a:schemeClr val="accent1"/>
          </a:solidFill>
          <a:ln w="25400">
            <a:solidFill>
              <a:schemeClr val="tx1"/>
            </a:solidFill>
            <a:round/>
            <a:headEnd/>
            <a:tailEnd/>
          </a:ln>
          <a:effectLst/>
        </p:spPr>
        <p:txBody>
          <a:bodyPr wrap="none" anchor="ctr"/>
          <a:lstStyle/>
          <a:p>
            <a:endParaRPr lang="zh-CN" altLang="en-US"/>
          </a:p>
        </p:txBody>
      </p:sp>
      <p:sp>
        <p:nvSpPr>
          <p:cNvPr id="278536" name="Oval 8"/>
          <p:cNvSpPr>
            <a:spLocks noChangeArrowheads="1"/>
          </p:cNvSpPr>
          <p:nvPr/>
        </p:nvSpPr>
        <p:spPr bwMode="auto">
          <a:xfrm>
            <a:off x="6946900" y="4057650"/>
            <a:ext cx="279400" cy="279400"/>
          </a:xfrm>
          <a:prstGeom prst="ellipse">
            <a:avLst/>
          </a:prstGeom>
          <a:solidFill>
            <a:schemeClr val="accent1"/>
          </a:solidFill>
          <a:ln w="25400">
            <a:solidFill>
              <a:schemeClr val="tx1"/>
            </a:solidFill>
            <a:round/>
            <a:headEnd/>
            <a:tailEnd/>
          </a:ln>
          <a:effectLst/>
        </p:spPr>
        <p:txBody>
          <a:bodyPr wrap="none" anchor="ctr"/>
          <a:lstStyle/>
          <a:p>
            <a:endParaRPr lang="zh-CN" altLang="en-US"/>
          </a:p>
        </p:txBody>
      </p:sp>
      <p:sp>
        <p:nvSpPr>
          <p:cNvPr id="278537" name="Oval 9"/>
          <p:cNvSpPr>
            <a:spLocks noChangeArrowheads="1"/>
          </p:cNvSpPr>
          <p:nvPr/>
        </p:nvSpPr>
        <p:spPr bwMode="auto">
          <a:xfrm>
            <a:off x="6565900" y="4591050"/>
            <a:ext cx="279400" cy="279400"/>
          </a:xfrm>
          <a:prstGeom prst="ellipse">
            <a:avLst/>
          </a:prstGeom>
          <a:solidFill>
            <a:schemeClr val="accent1"/>
          </a:solidFill>
          <a:ln w="25400">
            <a:solidFill>
              <a:schemeClr val="tx1"/>
            </a:solidFill>
            <a:round/>
            <a:headEnd/>
            <a:tailEnd/>
          </a:ln>
          <a:effectLst/>
        </p:spPr>
        <p:txBody>
          <a:bodyPr wrap="none" anchor="ctr"/>
          <a:lstStyle/>
          <a:p>
            <a:endParaRPr lang="zh-CN" altLang="en-US"/>
          </a:p>
        </p:txBody>
      </p:sp>
      <p:sp>
        <p:nvSpPr>
          <p:cNvPr id="278538" name="Oval 10"/>
          <p:cNvSpPr>
            <a:spLocks noChangeArrowheads="1"/>
          </p:cNvSpPr>
          <p:nvPr/>
        </p:nvSpPr>
        <p:spPr bwMode="auto">
          <a:xfrm>
            <a:off x="7099300" y="4591050"/>
            <a:ext cx="279400" cy="279400"/>
          </a:xfrm>
          <a:prstGeom prst="ellipse">
            <a:avLst/>
          </a:prstGeom>
          <a:solidFill>
            <a:schemeClr val="accent1"/>
          </a:solidFill>
          <a:ln w="25400">
            <a:solidFill>
              <a:schemeClr val="tx1"/>
            </a:solidFill>
            <a:round/>
            <a:headEnd/>
            <a:tailEnd/>
          </a:ln>
          <a:effectLst/>
        </p:spPr>
        <p:txBody>
          <a:bodyPr wrap="none" anchor="ctr"/>
          <a:lstStyle/>
          <a:p>
            <a:endParaRPr lang="zh-CN" altLang="en-US"/>
          </a:p>
        </p:txBody>
      </p:sp>
      <p:sp>
        <p:nvSpPr>
          <p:cNvPr id="278539" name="Oval 11"/>
          <p:cNvSpPr>
            <a:spLocks noChangeArrowheads="1"/>
          </p:cNvSpPr>
          <p:nvPr/>
        </p:nvSpPr>
        <p:spPr bwMode="auto">
          <a:xfrm>
            <a:off x="7708900" y="4591050"/>
            <a:ext cx="279400" cy="279400"/>
          </a:xfrm>
          <a:prstGeom prst="ellipse">
            <a:avLst/>
          </a:prstGeom>
          <a:solidFill>
            <a:schemeClr val="accent1"/>
          </a:solidFill>
          <a:ln w="25400">
            <a:solidFill>
              <a:schemeClr val="tx1"/>
            </a:solidFill>
            <a:round/>
            <a:headEnd/>
            <a:tailEnd/>
          </a:ln>
          <a:effectLst/>
        </p:spPr>
        <p:txBody>
          <a:bodyPr wrap="none" anchor="ctr"/>
          <a:lstStyle/>
          <a:p>
            <a:endParaRPr lang="zh-CN" altLang="en-US"/>
          </a:p>
        </p:txBody>
      </p:sp>
      <p:sp>
        <p:nvSpPr>
          <p:cNvPr id="278540" name="Oval 12"/>
          <p:cNvSpPr>
            <a:spLocks noChangeArrowheads="1"/>
          </p:cNvSpPr>
          <p:nvPr/>
        </p:nvSpPr>
        <p:spPr bwMode="auto">
          <a:xfrm>
            <a:off x="8242300" y="4591050"/>
            <a:ext cx="279400" cy="279400"/>
          </a:xfrm>
          <a:prstGeom prst="ellipse">
            <a:avLst/>
          </a:prstGeom>
          <a:solidFill>
            <a:schemeClr val="accent1"/>
          </a:solidFill>
          <a:ln w="25400">
            <a:solidFill>
              <a:schemeClr val="tx1"/>
            </a:solidFill>
            <a:round/>
            <a:headEnd/>
            <a:tailEnd/>
          </a:ln>
          <a:effectLst/>
        </p:spPr>
        <p:txBody>
          <a:bodyPr wrap="none" anchor="ctr"/>
          <a:lstStyle/>
          <a:p>
            <a:endParaRPr lang="zh-CN" altLang="en-US"/>
          </a:p>
        </p:txBody>
      </p:sp>
      <p:sp>
        <p:nvSpPr>
          <p:cNvPr id="278541" name="Oval 13"/>
          <p:cNvSpPr>
            <a:spLocks noChangeArrowheads="1"/>
          </p:cNvSpPr>
          <p:nvPr/>
        </p:nvSpPr>
        <p:spPr bwMode="auto">
          <a:xfrm>
            <a:off x="8623300" y="4210050"/>
            <a:ext cx="279400" cy="279400"/>
          </a:xfrm>
          <a:prstGeom prst="ellipse">
            <a:avLst/>
          </a:prstGeom>
          <a:solidFill>
            <a:schemeClr val="accent1"/>
          </a:solidFill>
          <a:ln w="25400">
            <a:solidFill>
              <a:schemeClr val="tx1"/>
            </a:solidFill>
            <a:round/>
            <a:headEnd/>
            <a:tailEnd/>
          </a:ln>
          <a:effectLst/>
        </p:spPr>
        <p:txBody>
          <a:bodyPr wrap="none" anchor="ctr"/>
          <a:lstStyle/>
          <a:p>
            <a:endParaRPr lang="zh-CN" altLang="en-US"/>
          </a:p>
        </p:txBody>
      </p:sp>
      <p:sp>
        <p:nvSpPr>
          <p:cNvPr id="278542" name="Oval 14"/>
          <p:cNvSpPr>
            <a:spLocks noChangeArrowheads="1"/>
          </p:cNvSpPr>
          <p:nvPr/>
        </p:nvSpPr>
        <p:spPr bwMode="auto">
          <a:xfrm>
            <a:off x="7937500" y="4057650"/>
            <a:ext cx="279400" cy="279400"/>
          </a:xfrm>
          <a:prstGeom prst="ellipse">
            <a:avLst/>
          </a:prstGeom>
          <a:solidFill>
            <a:schemeClr val="accent1"/>
          </a:solidFill>
          <a:ln w="25400">
            <a:solidFill>
              <a:schemeClr val="tx1"/>
            </a:solidFill>
            <a:round/>
            <a:headEnd/>
            <a:tailEnd/>
          </a:ln>
          <a:effectLst/>
        </p:spPr>
        <p:txBody>
          <a:bodyPr wrap="none" anchor="ctr"/>
          <a:lstStyle/>
          <a:p>
            <a:endParaRPr lang="zh-CN" altLang="en-US"/>
          </a:p>
        </p:txBody>
      </p:sp>
      <p:sp>
        <p:nvSpPr>
          <p:cNvPr id="278543" name="Line 15"/>
          <p:cNvSpPr>
            <a:spLocks noChangeShapeType="1"/>
          </p:cNvSpPr>
          <p:nvPr/>
        </p:nvSpPr>
        <p:spPr bwMode="auto">
          <a:xfrm>
            <a:off x="7848600" y="2609850"/>
            <a:ext cx="0" cy="35560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278544" name="Line 16"/>
          <p:cNvSpPr>
            <a:spLocks noChangeShapeType="1"/>
          </p:cNvSpPr>
          <p:nvPr/>
        </p:nvSpPr>
        <p:spPr bwMode="auto">
          <a:xfrm>
            <a:off x="7702550" y="3746500"/>
            <a:ext cx="292100" cy="2921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278545" name="Line 17"/>
          <p:cNvSpPr>
            <a:spLocks noChangeShapeType="1"/>
          </p:cNvSpPr>
          <p:nvPr/>
        </p:nvSpPr>
        <p:spPr bwMode="auto">
          <a:xfrm>
            <a:off x="8159750" y="4356100"/>
            <a:ext cx="139700" cy="2159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278546" name="Line 18"/>
          <p:cNvSpPr>
            <a:spLocks noChangeShapeType="1"/>
          </p:cNvSpPr>
          <p:nvPr/>
        </p:nvSpPr>
        <p:spPr bwMode="auto">
          <a:xfrm flipH="1">
            <a:off x="7842250" y="4356100"/>
            <a:ext cx="165100" cy="2159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278547" name="Line 19"/>
          <p:cNvSpPr>
            <a:spLocks noChangeShapeType="1"/>
          </p:cNvSpPr>
          <p:nvPr/>
        </p:nvSpPr>
        <p:spPr bwMode="auto">
          <a:xfrm>
            <a:off x="7931150" y="3289300"/>
            <a:ext cx="749300" cy="9017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278548" name="Line 20"/>
          <p:cNvSpPr>
            <a:spLocks noChangeShapeType="1"/>
          </p:cNvSpPr>
          <p:nvPr/>
        </p:nvSpPr>
        <p:spPr bwMode="auto">
          <a:xfrm flipH="1">
            <a:off x="6775450" y="4279900"/>
            <a:ext cx="241300" cy="3683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278549" name="Line 21"/>
          <p:cNvSpPr>
            <a:spLocks noChangeShapeType="1"/>
          </p:cNvSpPr>
          <p:nvPr/>
        </p:nvSpPr>
        <p:spPr bwMode="auto">
          <a:xfrm>
            <a:off x="7169150" y="4356100"/>
            <a:ext cx="139700" cy="2159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278550" name="Line 22"/>
          <p:cNvSpPr>
            <a:spLocks noChangeShapeType="1"/>
          </p:cNvSpPr>
          <p:nvPr/>
        </p:nvSpPr>
        <p:spPr bwMode="auto">
          <a:xfrm flipH="1">
            <a:off x="7156450" y="3746500"/>
            <a:ext cx="241300" cy="2921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278551" name="Line 23"/>
          <p:cNvSpPr>
            <a:spLocks noChangeShapeType="1"/>
          </p:cNvSpPr>
          <p:nvPr/>
        </p:nvSpPr>
        <p:spPr bwMode="auto">
          <a:xfrm flipH="1">
            <a:off x="7537450" y="3289300"/>
            <a:ext cx="241300" cy="2159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278552" name="Oval 24"/>
          <p:cNvSpPr>
            <a:spLocks noChangeArrowheads="1"/>
          </p:cNvSpPr>
          <p:nvPr/>
        </p:nvSpPr>
        <p:spPr bwMode="auto">
          <a:xfrm>
            <a:off x="7937500" y="5581650"/>
            <a:ext cx="279400" cy="279400"/>
          </a:xfrm>
          <a:prstGeom prst="ellipse">
            <a:avLst/>
          </a:prstGeom>
          <a:solidFill>
            <a:schemeClr val="accent1"/>
          </a:solidFill>
          <a:ln w="25400">
            <a:solidFill>
              <a:schemeClr val="tx1"/>
            </a:solidFill>
            <a:round/>
            <a:headEnd/>
            <a:tailEnd/>
          </a:ln>
          <a:effectLst/>
        </p:spPr>
        <p:txBody>
          <a:bodyPr wrap="none" anchor="ctr"/>
          <a:lstStyle/>
          <a:p>
            <a:endParaRPr lang="zh-CN" altLang="en-US"/>
          </a:p>
        </p:txBody>
      </p:sp>
      <p:sp>
        <p:nvSpPr>
          <p:cNvPr id="278553" name="Line 25"/>
          <p:cNvSpPr>
            <a:spLocks noChangeShapeType="1"/>
          </p:cNvSpPr>
          <p:nvPr/>
        </p:nvSpPr>
        <p:spPr bwMode="auto">
          <a:xfrm>
            <a:off x="6864350" y="4813300"/>
            <a:ext cx="1054100" cy="8255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278554" name="Line 26"/>
          <p:cNvSpPr>
            <a:spLocks noChangeShapeType="1"/>
          </p:cNvSpPr>
          <p:nvPr/>
        </p:nvSpPr>
        <p:spPr bwMode="auto">
          <a:xfrm>
            <a:off x="7397750" y="4813300"/>
            <a:ext cx="596900" cy="7493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278555" name="Line 27"/>
          <p:cNvSpPr>
            <a:spLocks noChangeShapeType="1"/>
          </p:cNvSpPr>
          <p:nvPr/>
        </p:nvSpPr>
        <p:spPr bwMode="auto">
          <a:xfrm flipH="1">
            <a:off x="8147050" y="4889500"/>
            <a:ext cx="241300" cy="6731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278556" name="Line 28"/>
          <p:cNvSpPr>
            <a:spLocks noChangeShapeType="1"/>
          </p:cNvSpPr>
          <p:nvPr/>
        </p:nvSpPr>
        <p:spPr bwMode="auto">
          <a:xfrm flipH="1">
            <a:off x="8223250" y="4508500"/>
            <a:ext cx="546100" cy="11303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278557" name="Line 29"/>
          <p:cNvSpPr>
            <a:spLocks noChangeShapeType="1"/>
          </p:cNvSpPr>
          <p:nvPr/>
        </p:nvSpPr>
        <p:spPr bwMode="auto">
          <a:xfrm>
            <a:off x="7931150" y="4889500"/>
            <a:ext cx="139700" cy="6731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278558" name="Line 30"/>
          <p:cNvSpPr>
            <a:spLocks noChangeShapeType="1"/>
          </p:cNvSpPr>
          <p:nvPr/>
        </p:nvSpPr>
        <p:spPr bwMode="auto">
          <a:xfrm>
            <a:off x="8077200" y="5880100"/>
            <a:ext cx="0" cy="3683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278559" name="Arc 31"/>
          <p:cNvSpPr>
            <a:spLocks/>
          </p:cNvSpPr>
          <p:nvPr/>
        </p:nvSpPr>
        <p:spPr bwMode="auto">
          <a:xfrm>
            <a:off x="6186488" y="2687638"/>
            <a:ext cx="1663700" cy="1663700"/>
          </a:xfrm>
          <a:custGeom>
            <a:avLst/>
            <a:gdLst>
              <a:gd name="G0" fmla="+- 21600 0 0"/>
              <a:gd name="G1" fmla="+- 21600 0 0"/>
              <a:gd name="G2" fmla="+- 21600 0 0"/>
              <a:gd name="T0" fmla="*/ 0 w 21600"/>
              <a:gd name="T1" fmla="*/ 21600 h 21600"/>
              <a:gd name="T2" fmla="*/ 2157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8"/>
                  <a:pt x="9657" y="11"/>
                  <a:pt x="21579" y="0"/>
                </a:cubicBezTo>
              </a:path>
              <a:path w="21600" h="21600" stroke="0" extrusionOk="0">
                <a:moveTo>
                  <a:pt x="0" y="21600"/>
                </a:moveTo>
                <a:cubicBezTo>
                  <a:pt x="0" y="9678"/>
                  <a:pt x="9657" y="11"/>
                  <a:pt x="21579" y="0"/>
                </a:cubicBezTo>
                <a:lnTo>
                  <a:pt x="21600" y="21600"/>
                </a:lnTo>
                <a:close/>
              </a:path>
            </a:pathLst>
          </a:custGeom>
          <a:noFill/>
          <a:ln w="25400" cap="rnd">
            <a:solidFill>
              <a:schemeClr val="tx1"/>
            </a:solidFill>
            <a:round/>
            <a:headEnd/>
            <a:tailEnd type="triangle" w="med" len="med"/>
          </a:ln>
          <a:effectLst/>
        </p:spPr>
        <p:txBody>
          <a:bodyPr wrap="none" anchor="ctr"/>
          <a:lstStyle/>
          <a:p>
            <a:endParaRPr lang="zh-CN" altLang="en-US"/>
          </a:p>
        </p:txBody>
      </p:sp>
      <p:sp>
        <p:nvSpPr>
          <p:cNvPr id="278560" name="Arc 32"/>
          <p:cNvSpPr>
            <a:spLocks/>
          </p:cNvSpPr>
          <p:nvPr/>
        </p:nvSpPr>
        <p:spPr bwMode="auto">
          <a:xfrm rot="10800000">
            <a:off x="6172200" y="4287838"/>
            <a:ext cx="1739900" cy="14351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a:tailEnd/>
          </a:ln>
          <a:effectLst/>
        </p:spPr>
        <p:txBody>
          <a:bodyPr wrap="none" anchor="ctr"/>
          <a:lstStyle/>
          <a:p>
            <a:endParaRPr lang="zh-CN" altLang="en-US"/>
          </a:p>
        </p:txBody>
      </p:sp>
      <p:sp>
        <p:nvSpPr>
          <p:cNvPr id="278561" name="Rectangle 33"/>
          <p:cNvSpPr>
            <a:spLocks noChangeArrowheads="1"/>
          </p:cNvSpPr>
          <p:nvPr/>
        </p:nvSpPr>
        <p:spPr bwMode="auto">
          <a:xfrm>
            <a:off x="8002588" y="2133600"/>
            <a:ext cx="301625" cy="698500"/>
          </a:xfrm>
          <a:prstGeom prst="rect">
            <a:avLst/>
          </a:prstGeom>
          <a:noFill/>
          <a:ln w="12700">
            <a:noFill/>
            <a:miter lim="800000"/>
            <a:headEnd/>
            <a:tailEnd/>
          </a:ln>
          <a:effectLst/>
        </p:spPr>
        <p:txBody>
          <a:bodyPr lIns="90488" tIns="44450" rIns="90488" bIns="44450">
            <a:spAutoFit/>
          </a:bodyPr>
          <a:lstStyle/>
          <a:p>
            <a:pPr>
              <a:lnSpc>
                <a:spcPct val="100000"/>
              </a:lnSpc>
              <a:spcBef>
                <a:spcPct val="50000"/>
              </a:spcBef>
              <a:spcAft>
                <a:spcPct val="0"/>
              </a:spcAft>
              <a:buClrTx/>
              <a:buSzTx/>
              <a:buFontTx/>
              <a:buNone/>
            </a:pPr>
            <a:r>
              <a:rPr kumimoji="1" lang="en-US" altLang="zh-CN" sz="4000" b="1">
                <a:solidFill>
                  <a:schemeClr val="tx1"/>
                </a:solidFill>
                <a:latin typeface="黑体" pitchFamily="49" charset="-122"/>
                <a:ea typeface="黑体" pitchFamily="49" charset="-122"/>
              </a:rPr>
              <a:t>A</a:t>
            </a:r>
          </a:p>
        </p:txBody>
      </p:sp>
      <p:sp>
        <p:nvSpPr>
          <p:cNvPr id="278562" name="Rectangle 34"/>
          <p:cNvSpPr>
            <a:spLocks noChangeArrowheads="1"/>
          </p:cNvSpPr>
          <p:nvPr/>
        </p:nvSpPr>
        <p:spPr bwMode="auto">
          <a:xfrm>
            <a:off x="8231188" y="5638800"/>
            <a:ext cx="301625" cy="698500"/>
          </a:xfrm>
          <a:prstGeom prst="rect">
            <a:avLst/>
          </a:prstGeom>
          <a:noFill/>
          <a:ln w="12700">
            <a:noFill/>
            <a:miter lim="800000"/>
            <a:headEnd/>
            <a:tailEnd/>
          </a:ln>
          <a:effectLst/>
        </p:spPr>
        <p:txBody>
          <a:bodyPr lIns="90488" tIns="44450" rIns="90488" bIns="44450">
            <a:spAutoFit/>
          </a:bodyPr>
          <a:lstStyle/>
          <a:p>
            <a:pPr>
              <a:lnSpc>
                <a:spcPct val="100000"/>
              </a:lnSpc>
              <a:spcBef>
                <a:spcPct val="50000"/>
              </a:spcBef>
              <a:spcAft>
                <a:spcPct val="0"/>
              </a:spcAft>
              <a:buClrTx/>
              <a:buSzTx/>
              <a:buFontTx/>
              <a:buNone/>
            </a:pPr>
            <a:r>
              <a:rPr kumimoji="1" lang="en-US" altLang="zh-CN" sz="4000" b="1">
                <a:solidFill>
                  <a:schemeClr val="tx1"/>
                </a:solidFill>
                <a:latin typeface="黑体" pitchFamily="49" charset="-122"/>
                <a:ea typeface="黑体" pitchFamily="49" charset="-122"/>
              </a:rPr>
              <a:t>B</a:t>
            </a:r>
          </a:p>
        </p:txBody>
      </p:sp>
      <p:sp>
        <p:nvSpPr>
          <p:cNvPr id="278563" name="Text Box 35"/>
          <p:cNvSpPr txBox="1">
            <a:spLocks noChangeArrowheads="1"/>
          </p:cNvSpPr>
          <p:nvPr/>
        </p:nvSpPr>
        <p:spPr bwMode="auto">
          <a:xfrm>
            <a:off x="152400" y="1847850"/>
            <a:ext cx="6435725" cy="1175706"/>
          </a:xfrm>
          <a:prstGeom prst="rect">
            <a:avLst/>
          </a:prstGeom>
          <a:noFill/>
          <a:ln w="12700">
            <a:noFill/>
            <a:miter lim="800000"/>
            <a:headEnd/>
            <a:tailEnd/>
          </a:ln>
          <a:effectLst/>
        </p:spPr>
        <p:txBody>
          <a:bodyPr>
            <a:spAutoFit/>
          </a:bodyPr>
          <a:lstStyle/>
          <a:p>
            <a:pPr>
              <a:lnSpc>
                <a:spcPct val="100000"/>
              </a:lnSpc>
              <a:spcBef>
                <a:spcPct val="20000"/>
              </a:spcBef>
              <a:spcAft>
                <a:spcPct val="0"/>
              </a:spcAft>
              <a:buClr>
                <a:schemeClr val="tx1"/>
              </a:buClr>
              <a:buFont typeface="Monotype Sorts" pitchFamily="2" charset="2"/>
              <a:buNone/>
            </a:pPr>
            <a:r>
              <a:rPr kumimoji="1" lang="zh-CN" altLang="en-US" sz="2200" b="1" dirty="0">
                <a:solidFill>
                  <a:schemeClr val="bg2"/>
                </a:solidFill>
                <a:effectLst>
                  <a:outerShdw blurRad="38100" dist="38100" dir="2700000" algn="tl">
                    <a:srgbClr val="C0C0C0"/>
                  </a:outerShdw>
                </a:effectLst>
                <a:latin typeface="宋体" pitchFamily="2" charset="-122"/>
              </a:rPr>
              <a:t>特点：</a:t>
            </a:r>
          </a:p>
          <a:p>
            <a:pPr>
              <a:lnSpc>
                <a:spcPct val="100000"/>
              </a:lnSpc>
              <a:spcBef>
                <a:spcPct val="20000"/>
              </a:spcBef>
              <a:spcAft>
                <a:spcPct val="0"/>
              </a:spcAft>
              <a:buClr>
                <a:schemeClr val="tx1"/>
              </a:buClr>
              <a:buFont typeface="Monotype Sorts" pitchFamily="2" charset="2"/>
              <a:buNone/>
            </a:pPr>
            <a:r>
              <a:rPr kumimoji="1" lang="zh-CN" altLang="en-US" sz="2200" b="1" dirty="0">
                <a:solidFill>
                  <a:schemeClr val="tx1"/>
                </a:solidFill>
                <a:effectLst>
                  <a:outerShdw blurRad="38100" dist="38100" dir="2700000" algn="tl">
                    <a:srgbClr val="C0C0C0"/>
                  </a:outerShdw>
                </a:effectLst>
                <a:latin typeface="宋体" pitchFamily="2" charset="-122"/>
              </a:rPr>
              <a:t>    根据被测程序的逻辑结构设计测试用例，力求提高测试覆盖率。</a:t>
            </a:r>
            <a:endParaRPr kumimoji="1" lang="zh-CN" altLang="en-US" sz="2200" b="1" dirty="0">
              <a:solidFill>
                <a:schemeClr val="tx1"/>
              </a:solidFill>
              <a:effectLst>
                <a:outerShdw blurRad="38100" dist="38100" dir="2700000" algn="tl">
                  <a:srgbClr val="C0C0C0"/>
                </a:outerShdw>
              </a:effectLst>
              <a:latin typeface="黑体" pitchFamily="49" charset="-122"/>
            </a:endParaRPr>
          </a:p>
        </p:txBody>
      </p:sp>
      <p:sp>
        <p:nvSpPr>
          <p:cNvPr id="278564" name="Rectangle 36"/>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软件测试基础</a:t>
            </a:r>
            <a:r>
              <a:rPr kumimoji="1" lang="zh-CN" altLang="en-US" sz="4800" b="1">
                <a:solidFill>
                  <a:srgbClr val="FC0128"/>
                </a:solidFill>
                <a:effectLst>
                  <a:outerShdw blurRad="38100" dist="38100" dir="2700000" algn="tl">
                    <a:srgbClr val="C0C0C0"/>
                  </a:outerShdw>
                </a:effectLst>
                <a:latin typeface="Arial"/>
                <a:ea typeface="隶书" pitchFamily="49" charset="-122"/>
              </a:rPr>
              <a:t>  </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body" idx="1"/>
          </p:nvPr>
        </p:nvSpPr>
        <p:spPr>
          <a:xfrm>
            <a:off x="109466" y="4610100"/>
            <a:ext cx="6910806" cy="1915244"/>
          </a:xfrm>
          <a:noFill/>
          <a:ln/>
        </p:spPr>
        <p:txBody>
          <a:bodyPr lIns="90488" tIns="44450" rIns="90488" bIns="44450"/>
          <a:lstStyle/>
          <a:p>
            <a:pPr>
              <a:lnSpc>
                <a:spcPct val="100000"/>
              </a:lnSpc>
            </a:pPr>
            <a:r>
              <a:rPr lang="zh-CN" altLang="en-US" sz="2400" dirty="0">
                <a:effectLst>
                  <a:outerShdw blurRad="38100" dist="38100" dir="2700000" algn="tl">
                    <a:srgbClr val="C0C0C0"/>
                  </a:outerShdw>
                </a:effectLst>
              </a:rPr>
              <a:t>例</a:t>
            </a:r>
            <a:r>
              <a:rPr lang="en-US" altLang="zh-CN" sz="2400" dirty="0">
                <a:effectLst>
                  <a:outerShdw blurRad="38100" dist="38100" dir="2700000" algn="tl">
                    <a:srgbClr val="C0C0C0"/>
                  </a:outerShdw>
                </a:effectLst>
              </a:rPr>
              <a:t>:</a:t>
            </a:r>
            <a:r>
              <a:rPr lang="zh-CN" altLang="en-US" sz="2400" dirty="0">
                <a:effectLst>
                  <a:outerShdw blurRad="38100" dist="38100" dir="2700000" algn="tl">
                    <a:srgbClr val="C0C0C0"/>
                  </a:outerShdw>
                </a:effectLst>
              </a:rPr>
              <a:t>输入三条边长用</a:t>
            </a:r>
            <a:r>
              <a:rPr lang="zh-CN" altLang="en-US" sz="2400" dirty="0">
                <a:solidFill>
                  <a:schemeClr val="tx2"/>
                </a:solidFill>
                <a:effectLst>
                  <a:outerShdw blurRad="38100" dist="38100" dir="2700000" algn="tl">
                    <a:srgbClr val="C0C0C0"/>
                  </a:outerShdw>
                </a:effectLst>
              </a:rPr>
              <a:t>黑盒</a:t>
            </a:r>
            <a:r>
              <a:rPr lang="zh-CN" altLang="en-US" sz="2400" dirty="0" smtClean="0">
                <a:solidFill>
                  <a:schemeClr val="tx2"/>
                </a:solidFill>
                <a:effectLst>
                  <a:outerShdw blurRad="38100" dist="38100" dir="2700000" algn="tl">
                    <a:srgbClr val="C0C0C0"/>
                  </a:outerShdw>
                </a:effectLst>
              </a:rPr>
              <a:t>测试中的穷尽测试</a:t>
            </a:r>
            <a:r>
              <a:rPr lang="zh-CN" altLang="en-US" sz="2400" dirty="0" smtClean="0">
                <a:solidFill>
                  <a:schemeClr val="tx1"/>
                </a:solidFill>
                <a:effectLst>
                  <a:outerShdw blurRad="38100" dist="38100" dir="2700000" algn="tl">
                    <a:srgbClr val="C0C0C0"/>
                  </a:outerShdw>
                </a:effectLst>
              </a:rPr>
              <a:t>，</a:t>
            </a:r>
            <a:r>
              <a:rPr lang="zh-CN" altLang="en-US" sz="2400" dirty="0">
                <a:effectLst>
                  <a:outerShdw blurRad="38100" dist="38100" dir="2700000" algn="tl">
                    <a:srgbClr val="C0C0C0"/>
                  </a:outerShdw>
                </a:effectLst>
              </a:rPr>
              <a:t>可采用的</a:t>
            </a:r>
            <a:r>
              <a:rPr lang="zh-CN" altLang="en-US" sz="2400" dirty="0" smtClean="0">
                <a:effectLst>
                  <a:outerShdw blurRad="38100" dist="38100" dir="2700000" algn="tl">
                    <a:srgbClr val="C0C0C0"/>
                  </a:outerShdw>
                </a:effectLst>
              </a:rPr>
              <a:t>测试用例数</a:t>
            </a:r>
            <a:r>
              <a:rPr lang="en-US" altLang="zh-CN" sz="2400" dirty="0" smtClean="0">
                <a:effectLst>
                  <a:outerShdw blurRad="38100" dist="38100" dir="2700000" algn="tl">
                    <a:srgbClr val="C0C0C0"/>
                  </a:outerShdw>
                </a:effectLst>
              </a:rPr>
              <a:t>(</a:t>
            </a:r>
            <a:r>
              <a:rPr lang="zh-CN" altLang="en-US" sz="2400" dirty="0">
                <a:effectLst>
                  <a:outerShdw blurRad="38100" dist="38100" dir="2700000" algn="tl">
                    <a:srgbClr val="C0C0C0"/>
                  </a:outerShdw>
                </a:effectLst>
              </a:rPr>
              <a:t>设字长</a:t>
            </a:r>
            <a:r>
              <a:rPr lang="en-US" altLang="zh-CN" sz="2400" dirty="0">
                <a:effectLst>
                  <a:outerShdw blurRad="38100" dist="38100" dir="2700000" algn="tl">
                    <a:srgbClr val="C0C0C0"/>
                  </a:outerShdw>
                </a:effectLst>
              </a:rPr>
              <a:t>32</a:t>
            </a:r>
            <a:r>
              <a:rPr lang="zh-CN" altLang="en-US" sz="2400" dirty="0">
                <a:effectLst>
                  <a:outerShdw blurRad="38100" dist="38100" dir="2700000" algn="tl">
                    <a:srgbClr val="C0C0C0"/>
                  </a:outerShdw>
                </a:effectLst>
              </a:rPr>
              <a:t>位</a:t>
            </a:r>
            <a:r>
              <a:rPr lang="en-US" altLang="zh-CN" sz="2400" dirty="0" smtClean="0">
                <a:effectLst>
                  <a:outerShdw blurRad="38100" dist="38100" dir="2700000" algn="tl">
                    <a:srgbClr val="C0C0C0"/>
                  </a:outerShdw>
                </a:effectLst>
              </a:rPr>
              <a:t>)</a:t>
            </a:r>
            <a:r>
              <a:rPr lang="zh-CN" altLang="en-US" sz="2400" dirty="0" smtClean="0">
                <a:effectLst>
                  <a:outerShdw blurRad="38100" dist="38100" dir="2700000" algn="tl">
                    <a:srgbClr val="C0C0C0"/>
                  </a:outerShdw>
                </a:effectLst>
              </a:rPr>
              <a:t>：</a:t>
            </a:r>
            <a:endParaRPr lang="en-US" altLang="zh-CN" sz="2400" dirty="0" smtClean="0">
              <a:effectLst>
                <a:outerShdw blurRad="38100" dist="38100" dir="2700000" algn="tl">
                  <a:srgbClr val="C0C0C0"/>
                </a:outerShdw>
              </a:effectLst>
            </a:endParaRPr>
          </a:p>
          <a:p>
            <a:pPr>
              <a:lnSpc>
                <a:spcPct val="100000"/>
              </a:lnSpc>
            </a:pPr>
            <a:r>
              <a:rPr lang="en-US" altLang="zh-CN" sz="2400" dirty="0">
                <a:solidFill>
                  <a:srgbClr val="C00000"/>
                </a:solidFill>
                <a:effectLst>
                  <a:outerShdw blurRad="38100" dist="38100" dir="2700000" algn="tl">
                    <a:srgbClr val="C0C0C0"/>
                  </a:outerShdw>
                </a:effectLst>
              </a:rPr>
              <a:t> </a:t>
            </a:r>
            <a:r>
              <a:rPr lang="en-US" altLang="zh-CN" sz="2400" dirty="0" smtClean="0">
                <a:solidFill>
                  <a:srgbClr val="C00000"/>
                </a:solidFill>
                <a:effectLst>
                  <a:outerShdw blurRad="38100" dist="38100" dir="2700000" algn="tl">
                    <a:srgbClr val="C0C0C0"/>
                  </a:outerShdw>
                </a:effectLst>
              </a:rPr>
              <a:t>     2</a:t>
            </a:r>
            <a:r>
              <a:rPr lang="en-US" altLang="zh-CN" sz="2400" baseline="30000" dirty="0" smtClean="0">
                <a:solidFill>
                  <a:srgbClr val="C00000"/>
                </a:solidFill>
                <a:effectLst>
                  <a:outerShdw blurRad="38100" dist="38100" dir="2700000" algn="tl">
                    <a:srgbClr val="C0C0C0"/>
                  </a:outerShdw>
                </a:effectLst>
              </a:rPr>
              <a:t>32 </a:t>
            </a:r>
            <a:r>
              <a:rPr lang="en-US" altLang="zh-CN" sz="2400" dirty="0" smtClean="0">
                <a:solidFill>
                  <a:srgbClr val="C00000"/>
                </a:solidFill>
                <a:effectLst>
                  <a:outerShdw blurRad="38100" dist="38100" dir="2700000" algn="tl">
                    <a:srgbClr val="C0C0C0"/>
                  </a:outerShdw>
                </a:effectLst>
              </a:rPr>
              <a:t>×</a:t>
            </a:r>
            <a:r>
              <a:rPr lang="en-US" altLang="zh-CN" sz="2400" baseline="30000" dirty="0" smtClean="0">
                <a:solidFill>
                  <a:srgbClr val="C00000"/>
                </a:solidFill>
                <a:effectLst>
                  <a:outerShdw blurRad="38100" dist="38100" dir="2700000" algn="tl">
                    <a:srgbClr val="C0C0C0"/>
                  </a:outerShdw>
                </a:effectLst>
              </a:rPr>
              <a:t> </a:t>
            </a:r>
            <a:r>
              <a:rPr lang="en-US" altLang="zh-CN" sz="2400" dirty="0" smtClean="0">
                <a:solidFill>
                  <a:srgbClr val="C00000"/>
                </a:solidFill>
                <a:effectLst>
                  <a:outerShdw blurRad="38100" dist="38100" dir="2700000" algn="tl">
                    <a:srgbClr val="C0C0C0"/>
                  </a:outerShdw>
                </a:effectLst>
              </a:rPr>
              <a:t>2</a:t>
            </a:r>
            <a:r>
              <a:rPr lang="en-US" altLang="zh-CN" sz="2400" baseline="30000" dirty="0" smtClean="0">
                <a:solidFill>
                  <a:srgbClr val="C00000"/>
                </a:solidFill>
                <a:effectLst>
                  <a:outerShdw blurRad="38100" dist="38100" dir="2700000" algn="tl">
                    <a:srgbClr val="C0C0C0"/>
                  </a:outerShdw>
                </a:effectLst>
              </a:rPr>
              <a:t>32</a:t>
            </a:r>
            <a:r>
              <a:rPr lang="en-US" altLang="zh-CN" sz="2400" dirty="0" smtClean="0">
                <a:solidFill>
                  <a:srgbClr val="C00000"/>
                </a:solidFill>
                <a:effectLst>
                  <a:outerShdw blurRad="38100" dist="38100" dir="2700000" algn="tl">
                    <a:srgbClr val="C0C0C0"/>
                  </a:outerShdw>
                </a:effectLst>
              </a:rPr>
              <a:t> </a:t>
            </a:r>
            <a:r>
              <a:rPr lang="en-US" altLang="zh-CN" sz="2400" dirty="0">
                <a:solidFill>
                  <a:srgbClr val="C00000"/>
                </a:solidFill>
                <a:effectLst>
                  <a:outerShdw blurRad="38100" dist="38100" dir="2700000" algn="tl">
                    <a:srgbClr val="C0C0C0"/>
                  </a:outerShdw>
                </a:effectLst>
              </a:rPr>
              <a:t>× </a:t>
            </a:r>
            <a:r>
              <a:rPr lang="en-US" altLang="zh-CN" sz="2400" dirty="0" smtClean="0">
                <a:solidFill>
                  <a:srgbClr val="C00000"/>
                </a:solidFill>
                <a:effectLst>
                  <a:outerShdw blurRad="38100" dist="38100" dir="2700000" algn="tl">
                    <a:srgbClr val="C0C0C0"/>
                  </a:outerShdw>
                </a:effectLst>
              </a:rPr>
              <a:t>2</a:t>
            </a:r>
            <a:r>
              <a:rPr lang="en-US" altLang="zh-CN" sz="2400" baseline="30000" dirty="0" smtClean="0">
                <a:solidFill>
                  <a:srgbClr val="C00000"/>
                </a:solidFill>
                <a:effectLst>
                  <a:outerShdw blurRad="38100" dist="38100" dir="2700000" algn="tl">
                    <a:srgbClr val="C0C0C0"/>
                  </a:outerShdw>
                </a:effectLst>
              </a:rPr>
              <a:t>32</a:t>
            </a:r>
            <a:r>
              <a:rPr lang="en-US" altLang="zh-CN" sz="2400" dirty="0" smtClean="0">
                <a:solidFill>
                  <a:srgbClr val="C00000"/>
                </a:solidFill>
                <a:effectLst>
                  <a:outerShdw blurRad="38100" dist="38100" dir="2700000" algn="tl">
                    <a:srgbClr val="C0C0C0"/>
                  </a:outerShdw>
                </a:effectLst>
              </a:rPr>
              <a:t> </a:t>
            </a:r>
            <a:r>
              <a:rPr lang="en-US" altLang="zh-CN" sz="2400" dirty="0">
                <a:solidFill>
                  <a:srgbClr val="C00000"/>
                </a:solidFill>
                <a:effectLst>
                  <a:outerShdw blurRad="38100" dist="38100" dir="2700000" algn="tl">
                    <a:srgbClr val="C0C0C0"/>
                  </a:outerShdw>
                </a:effectLst>
              </a:rPr>
              <a:t>≈ 2</a:t>
            </a:r>
            <a:r>
              <a:rPr lang="en-US" altLang="zh-CN" sz="2400" baseline="30000" dirty="0">
                <a:solidFill>
                  <a:srgbClr val="C00000"/>
                </a:solidFill>
                <a:effectLst>
                  <a:outerShdw blurRad="38100" dist="38100" dir="2700000" algn="tl">
                    <a:srgbClr val="C0C0C0"/>
                  </a:outerShdw>
                </a:effectLst>
              </a:rPr>
              <a:t>96</a:t>
            </a:r>
          </a:p>
          <a:p>
            <a:pPr>
              <a:lnSpc>
                <a:spcPct val="100000"/>
              </a:lnSpc>
            </a:pPr>
            <a:r>
              <a:rPr lang="en-US" altLang="zh-CN" sz="2400" dirty="0">
                <a:effectLst>
                  <a:outerShdw blurRad="38100" dist="38100" dir="2700000" algn="tl">
                    <a:srgbClr val="C0C0C0"/>
                  </a:outerShdw>
                </a:effectLst>
              </a:rPr>
              <a:t>  </a:t>
            </a:r>
            <a:r>
              <a:rPr lang="zh-CN" altLang="en-US" sz="2400" dirty="0">
                <a:effectLst>
                  <a:outerShdw blurRad="38100" dist="38100" dir="2700000" algn="tl">
                    <a:srgbClr val="C0C0C0"/>
                  </a:outerShdw>
                </a:effectLst>
              </a:rPr>
              <a:t>执行时间</a:t>
            </a:r>
            <a:r>
              <a:rPr lang="en-US" altLang="zh-CN" sz="2400" dirty="0">
                <a:effectLst>
                  <a:outerShdw blurRad="38100" dist="38100" dir="2700000" algn="tl">
                    <a:srgbClr val="C0C0C0"/>
                  </a:outerShdw>
                </a:effectLst>
              </a:rPr>
              <a:t>: </a:t>
            </a:r>
            <a:r>
              <a:rPr lang="zh-CN" altLang="en-US" sz="2400" dirty="0">
                <a:effectLst>
                  <a:outerShdw blurRad="38100" dist="38100" dir="2700000" algn="tl">
                    <a:srgbClr val="C0C0C0"/>
                  </a:outerShdw>
                </a:effectLst>
              </a:rPr>
              <a:t>设测试一次需</a:t>
            </a:r>
            <a:r>
              <a:rPr lang="en-US" altLang="zh-CN" sz="2400" dirty="0">
                <a:effectLst>
                  <a:outerShdw blurRad="38100" dist="38100" dir="2700000" algn="tl">
                    <a:srgbClr val="C0C0C0"/>
                  </a:outerShdw>
                </a:effectLst>
              </a:rPr>
              <a:t>1</a:t>
            </a:r>
            <a:r>
              <a:rPr lang="zh-CN" altLang="en-US" sz="2400" dirty="0">
                <a:effectLst>
                  <a:outerShdw blurRad="38100" dist="38100" dir="2700000" algn="tl">
                    <a:srgbClr val="C0C0C0"/>
                  </a:outerShdw>
                </a:effectLst>
              </a:rPr>
              <a:t>毫秒，共需约</a:t>
            </a:r>
            <a:r>
              <a:rPr lang="en-US" altLang="zh-CN" sz="2400" dirty="0">
                <a:solidFill>
                  <a:schemeClr val="tx2"/>
                </a:solidFill>
                <a:effectLst>
                  <a:outerShdw blurRad="38100" dist="38100" dir="2700000" algn="tl">
                    <a:srgbClr val="C0C0C0"/>
                  </a:outerShdw>
                </a:effectLst>
              </a:rPr>
              <a:t>2</a:t>
            </a:r>
            <a:r>
              <a:rPr lang="en-US" altLang="zh-CN" sz="2400" baseline="30000" dirty="0">
                <a:solidFill>
                  <a:schemeClr val="tx2"/>
                </a:solidFill>
                <a:effectLst>
                  <a:outerShdw blurRad="38100" dist="38100" dir="2700000" algn="tl">
                    <a:srgbClr val="C0C0C0"/>
                  </a:outerShdw>
                </a:effectLst>
              </a:rPr>
              <a:t>61</a:t>
            </a:r>
            <a:r>
              <a:rPr lang="zh-CN" altLang="en-US" sz="2400" dirty="0">
                <a:effectLst>
                  <a:outerShdw blurRad="38100" dist="38100" dir="2700000" algn="tl">
                    <a:srgbClr val="C0C0C0"/>
                  </a:outerShdw>
                </a:effectLst>
              </a:rPr>
              <a:t>年。</a:t>
            </a:r>
          </a:p>
        </p:txBody>
      </p:sp>
      <p:sp>
        <p:nvSpPr>
          <p:cNvPr id="279555" name="AutoShape 3"/>
          <p:cNvSpPr>
            <a:spLocks noChangeArrowheads="1"/>
          </p:cNvSpPr>
          <p:nvPr/>
        </p:nvSpPr>
        <p:spPr bwMode="auto">
          <a:xfrm>
            <a:off x="7924800" y="5410200"/>
            <a:ext cx="762000" cy="533400"/>
          </a:xfrm>
          <a:prstGeom prst="triangle">
            <a:avLst>
              <a:gd name="adj" fmla="val 49995"/>
            </a:avLst>
          </a:prstGeom>
          <a:solidFill>
            <a:schemeClr val="accent1"/>
          </a:solidFill>
          <a:ln w="28575">
            <a:solidFill>
              <a:schemeClr val="tx1"/>
            </a:solidFill>
            <a:miter lim="800000"/>
            <a:headEnd/>
            <a:tailEnd/>
          </a:ln>
          <a:effectLst/>
        </p:spPr>
        <p:txBody>
          <a:bodyPr wrap="none" anchor="ctr"/>
          <a:lstStyle/>
          <a:p>
            <a:endParaRPr lang="zh-CN" altLang="en-US"/>
          </a:p>
        </p:txBody>
      </p:sp>
      <p:sp>
        <p:nvSpPr>
          <p:cNvPr id="279556" name="Rectangle 4"/>
          <p:cNvSpPr>
            <a:spLocks noChangeArrowheads="1"/>
          </p:cNvSpPr>
          <p:nvPr/>
        </p:nvSpPr>
        <p:spPr bwMode="auto">
          <a:xfrm>
            <a:off x="76200" y="1219200"/>
            <a:ext cx="9067800" cy="1828800"/>
          </a:xfrm>
          <a:prstGeom prst="rect">
            <a:avLst/>
          </a:prstGeom>
          <a:noFill/>
          <a:ln w="12700">
            <a:noFill/>
            <a:miter lim="800000"/>
            <a:headEnd/>
            <a:tailEnd/>
          </a:ln>
          <a:effectLst/>
        </p:spPr>
        <p:txBody>
          <a:bodyPr lIns="90488" tIns="44450" rIns="90488" bIns="44450"/>
          <a:lstStyle/>
          <a:p>
            <a:pPr marL="342900" indent="-342900">
              <a:lnSpc>
                <a:spcPct val="100000"/>
              </a:lnSpc>
              <a:spcBef>
                <a:spcPct val="20000"/>
              </a:spcBef>
              <a:spcAft>
                <a:spcPct val="0"/>
              </a:spcAft>
              <a:buClr>
                <a:schemeClr val="tx1"/>
              </a:buClr>
              <a:buFont typeface="Monotype Sorts" pitchFamily="2" charset="2"/>
              <a:buNone/>
            </a:pPr>
            <a:r>
              <a:rPr kumimoji="1" lang="en-US" altLang="zh-CN" sz="2400" b="1" dirty="0" smtClean="0">
                <a:solidFill>
                  <a:schemeClr val="hlink"/>
                </a:solidFill>
              </a:rPr>
              <a:t>2. </a:t>
            </a:r>
            <a:r>
              <a:rPr kumimoji="1" lang="zh-CN" altLang="en-US" sz="2400" b="1" dirty="0">
                <a:solidFill>
                  <a:schemeClr val="hlink"/>
                </a:solidFill>
              </a:rPr>
              <a:t>黑盒测试</a:t>
            </a:r>
            <a:r>
              <a:rPr kumimoji="1" lang="zh-CN" altLang="en-US" sz="2400" b="1" dirty="0">
                <a:solidFill>
                  <a:schemeClr val="tx1"/>
                </a:solidFill>
              </a:rPr>
              <a:t>：又称为功能测试、数据驱动测试、基于规格说明书的测试。</a:t>
            </a:r>
            <a:endParaRPr kumimoji="1" lang="zh-CN" altLang="en-US" sz="2400" dirty="0">
              <a:solidFill>
                <a:schemeClr val="tx1"/>
              </a:solidFill>
            </a:endParaRPr>
          </a:p>
        </p:txBody>
      </p:sp>
      <p:sp>
        <p:nvSpPr>
          <p:cNvPr id="279557" name="Rectangle 5"/>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软件测试基础</a:t>
            </a:r>
            <a:r>
              <a:rPr kumimoji="1" lang="zh-CN" altLang="en-US" sz="4800" b="1">
                <a:solidFill>
                  <a:srgbClr val="FC0128"/>
                </a:solidFill>
                <a:effectLst>
                  <a:outerShdw blurRad="38100" dist="38100" dir="2700000" algn="tl">
                    <a:srgbClr val="C0C0C0"/>
                  </a:outerShdw>
                </a:effectLst>
                <a:latin typeface="Arial"/>
                <a:ea typeface="隶书" pitchFamily="49" charset="-122"/>
              </a:rPr>
              <a:t>  </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
        <p:nvSpPr>
          <p:cNvPr id="279558" name="Rectangle 6"/>
          <p:cNvSpPr>
            <a:spLocks noChangeArrowheads="1"/>
          </p:cNvSpPr>
          <p:nvPr/>
        </p:nvSpPr>
        <p:spPr bwMode="auto">
          <a:xfrm>
            <a:off x="7848600" y="2438400"/>
            <a:ext cx="1041400" cy="1498600"/>
          </a:xfrm>
          <a:prstGeom prst="rect">
            <a:avLst/>
          </a:prstGeom>
          <a:solidFill>
            <a:schemeClr val="accent1"/>
          </a:solidFill>
          <a:ln w="25400">
            <a:solidFill>
              <a:schemeClr val="tx1"/>
            </a:solidFill>
            <a:miter lim="800000"/>
            <a:headEnd/>
            <a:tailEnd/>
          </a:ln>
          <a:effectLst/>
        </p:spPr>
        <p:txBody>
          <a:bodyPr wrap="none" anchor="ctr"/>
          <a:lstStyle/>
          <a:p>
            <a:endParaRPr lang="zh-CN" altLang="en-US"/>
          </a:p>
        </p:txBody>
      </p:sp>
      <p:sp>
        <p:nvSpPr>
          <p:cNvPr id="279559" name="Line 7"/>
          <p:cNvSpPr>
            <a:spLocks noChangeShapeType="1"/>
          </p:cNvSpPr>
          <p:nvPr/>
        </p:nvSpPr>
        <p:spPr bwMode="auto">
          <a:xfrm>
            <a:off x="7315200" y="3048000"/>
            <a:ext cx="5080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279560" name="Line 8"/>
          <p:cNvSpPr>
            <a:spLocks noChangeShapeType="1"/>
          </p:cNvSpPr>
          <p:nvPr/>
        </p:nvSpPr>
        <p:spPr bwMode="auto">
          <a:xfrm>
            <a:off x="7315200" y="3733800"/>
            <a:ext cx="5080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279561" name="Line 9"/>
          <p:cNvSpPr>
            <a:spLocks noChangeShapeType="1"/>
          </p:cNvSpPr>
          <p:nvPr/>
        </p:nvSpPr>
        <p:spPr bwMode="auto">
          <a:xfrm>
            <a:off x="7315200" y="2743200"/>
            <a:ext cx="5080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279562" name="Line 10"/>
          <p:cNvSpPr>
            <a:spLocks noChangeShapeType="1"/>
          </p:cNvSpPr>
          <p:nvPr/>
        </p:nvSpPr>
        <p:spPr bwMode="auto">
          <a:xfrm>
            <a:off x="7315200" y="3429000"/>
            <a:ext cx="5080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279563" name="Text Box 11"/>
          <p:cNvSpPr txBox="1">
            <a:spLocks noChangeArrowheads="1"/>
          </p:cNvSpPr>
          <p:nvPr/>
        </p:nvSpPr>
        <p:spPr bwMode="auto">
          <a:xfrm>
            <a:off x="330200" y="2286000"/>
            <a:ext cx="6451600" cy="1920875"/>
          </a:xfrm>
          <a:prstGeom prst="rect">
            <a:avLst/>
          </a:prstGeom>
          <a:noFill/>
          <a:ln w="12700">
            <a:noFill/>
            <a:miter lim="800000"/>
            <a:headEnd/>
            <a:tailEnd/>
          </a:ln>
          <a:effectLst/>
        </p:spPr>
        <p:txBody>
          <a:bodyPr>
            <a:spAutoFit/>
          </a:bodyPr>
          <a:lstStyle/>
          <a:p>
            <a:pPr>
              <a:lnSpc>
                <a:spcPct val="125000"/>
              </a:lnSpc>
              <a:spcAft>
                <a:spcPct val="0"/>
              </a:spcAft>
              <a:buClr>
                <a:schemeClr val="tx1"/>
              </a:buClr>
              <a:buFont typeface="Monotype Sorts" pitchFamily="2" charset="2"/>
              <a:buNone/>
            </a:pPr>
            <a:r>
              <a:rPr kumimoji="1" lang="zh-CN" altLang="en-US" sz="2400" b="1" dirty="0">
                <a:solidFill>
                  <a:schemeClr val="bg2"/>
                </a:solidFill>
                <a:effectLst>
                  <a:outerShdw blurRad="38100" dist="38100" dir="2700000" algn="tl">
                    <a:srgbClr val="C0C0C0"/>
                  </a:outerShdw>
                </a:effectLst>
                <a:latin typeface="宋体" pitchFamily="2" charset="-122"/>
              </a:rPr>
              <a:t>黑盒测试特点：</a:t>
            </a:r>
          </a:p>
          <a:p>
            <a:pPr>
              <a:lnSpc>
                <a:spcPct val="125000"/>
              </a:lnSpc>
              <a:spcAft>
                <a:spcPct val="0"/>
              </a:spcAft>
              <a:buClr>
                <a:schemeClr val="tx1"/>
              </a:buClr>
              <a:buFont typeface="Monotype Sorts" pitchFamily="2" charset="2"/>
              <a:buNone/>
            </a:pPr>
            <a:r>
              <a:rPr kumimoji="1" lang="zh-CN" altLang="en-US" sz="2400" b="1" dirty="0">
                <a:solidFill>
                  <a:schemeClr val="tx1"/>
                </a:solidFill>
                <a:effectLst>
                  <a:outerShdw blurRad="38100" dist="38100" dir="2700000" algn="tl">
                    <a:srgbClr val="C0C0C0"/>
                  </a:outerShdw>
                </a:effectLst>
                <a:latin typeface="宋体" pitchFamily="2" charset="-122"/>
              </a:rPr>
              <a:t>    从用户观点，按规格说明书要求的输入数据与输出数据的对应关系设计测试用例</a:t>
            </a:r>
            <a:r>
              <a:rPr kumimoji="1" lang="en-US" altLang="zh-CN" sz="2400" b="1" dirty="0">
                <a:solidFill>
                  <a:schemeClr val="tx1"/>
                </a:solidFill>
                <a:effectLst>
                  <a:outerShdw blurRad="38100" dist="38100" dir="2700000" algn="tl">
                    <a:srgbClr val="C0C0C0"/>
                  </a:outerShdw>
                </a:effectLst>
                <a:latin typeface="宋体" pitchFamily="2" charset="-122"/>
              </a:rPr>
              <a:t>,</a:t>
            </a:r>
            <a:r>
              <a:rPr kumimoji="1" lang="zh-CN" altLang="en-US" sz="2400" b="1" dirty="0">
                <a:solidFill>
                  <a:schemeClr val="tx1"/>
                </a:solidFill>
                <a:effectLst>
                  <a:outerShdw blurRad="38100" dist="38100" dir="2700000" algn="tl">
                    <a:srgbClr val="C0C0C0"/>
                  </a:outerShdw>
                </a:effectLst>
                <a:latin typeface="宋体" pitchFamily="2" charset="-122"/>
              </a:rPr>
              <a:t>是根据程序</a:t>
            </a:r>
            <a:r>
              <a:rPr kumimoji="1" lang="zh-CN" altLang="en-US" sz="2400" b="1" dirty="0">
                <a:solidFill>
                  <a:srgbClr val="FC0128"/>
                </a:solidFill>
                <a:effectLst>
                  <a:outerShdw blurRad="38100" dist="38100" dir="2700000" algn="tl">
                    <a:srgbClr val="C0C0C0"/>
                  </a:outerShdw>
                </a:effectLst>
                <a:latin typeface="宋体" pitchFamily="2" charset="-122"/>
              </a:rPr>
              <a:t>外部特征</a:t>
            </a:r>
            <a:r>
              <a:rPr kumimoji="1" lang="zh-CN" altLang="en-US" sz="2400" b="1" dirty="0">
                <a:solidFill>
                  <a:schemeClr val="tx1"/>
                </a:solidFill>
                <a:effectLst>
                  <a:outerShdw blurRad="38100" dist="38100" dir="2700000" algn="tl">
                    <a:srgbClr val="C0C0C0"/>
                  </a:outerShdw>
                </a:effectLst>
                <a:latin typeface="宋体" pitchFamily="2" charset="-122"/>
              </a:rPr>
              <a:t>进行测试。</a:t>
            </a:r>
          </a:p>
        </p:txBody>
      </p:sp>
    </p:spTree>
  </p:cSld>
  <p:clrMapOvr>
    <a:masterClrMapping/>
  </p:clrMapOvr>
  <p:transition>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body" idx="1"/>
          </p:nvPr>
        </p:nvSpPr>
        <p:spPr>
          <a:xfrm>
            <a:off x="76200" y="1143000"/>
            <a:ext cx="8991600" cy="1905000"/>
          </a:xfrm>
          <a:noFill/>
          <a:ln/>
        </p:spPr>
        <p:txBody>
          <a:bodyPr lIns="90488" tIns="44450" rIns="90488" bIns="44450"/>
          <a:lstStyle/>
          <a:p>
            <a:pPr>
              <a:lnSpc>
                <a:spcPct val="130000"/>
              </a:lnSpc>
            </a:pPr>
            <a:r>
              <a:rPr lang="zh-CN" altLang="en-US" dirty="0">
                <a:solidFill>
                  <a:schemeClr val="hlink"/>
                </a:solidFill>
                <a:effectLst>
                  <a:outerShdw blurRad="38100" dist="38100" dir="2700000" algn="tl">
                    <a:srgbClr val="C0C0C0"/>
                  </a:outerShdw>
                </a:effectLst>
              </a:rPr>
              <a:t>小结</a:t>
            </a:r>
            <a:r>
              <a:rPr lang="zh-CN" altLang="en-US" dirty="0" smtClean="0">
                <a:solidFill>
                  <a:schemeClr val="hlink"/>
                </a:solidFill>
                <a:effectLst>
                  <a:outerShdw blurRad="38100" dist="38100" dir="2700000" algn="tl">
                    <a:srgbClr val="C0C0C0"/>
                  </a:outerShdw>
                </a:effectLst>
              </a:rPr>
              <a:t>：</a:t>
            </a:r>
            <a:endParaRPr lang="zh-CN" altLang="en-US" dirty="0">
              <a:solidFill>
                <a:schemeClr val="hlink"/>
              </a:solidFill>
              <a:effectLst>
                <a:outerShdw blurRad="38100" dist="38100" dir="2700000" algn="tl">
                  <a:srgbClr val="C0C0C0"/>
                </a:outerShdw>
              </a:effectLst>
            </a:endParaRPr>
          </a:p>
          <a:p>
            <a:pPr>
              <a:lnSpc>
                <a:spcPct val="130000"/>
              </a:lnSpc>
            </a:pPr>
            <a:r>
              <a:rPr lang="zh-CN" altLang="en-US" dirty="0">
                <a:effectLst>
                  <a:outerShdw blurRad="38100" dist="38100" dir="2700000" algn="tl">
                    <a:srgbClr val="C0C0C0"/>
                  </a:outerShdw>
                </a:effectLst>
              </a:rPr>
              <a:t>      不论黑盒还是白盒测试都</a:t>
            </a:r>
            <a:r>
              <a:rPr lang="zh-CN" altLang="en-US" dirty="0">
                <a:solidFill>
                  <a:srgbClr val="FC0128"/>
                </a:solidFill>
                <a:effectLst>
                  <a:outerShdw blurRad="38100" dist="38100" dir="2700000" algn="tl">
                    <a:srgbClr val="C0C0C0"/>
                  </a:outerShdw>
                </a:effectLst>
              </a:rPr>
              <a:t>不能进行穷尽测试</a:t>
            </a: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所以软件测试不可能发现程序中存在的所有错误</a:t>
            </a: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因此需精心设计测试方案</a:t>
            </a: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力争尽可能少的次数</a:t>
            </a:r>
            <a:r>
              <a:rPr lang="en-US" altLang="zh-CN" dirty="0">
                <a:effectLst>
                  <a:outerShdw blurRad="38100" dist="38100" dir="2700000" algn="tl">
                    <a:srgbClr val="C0C0C0"/>
                  </a:outerShdw>
                </a:effectLst>
              </a:rPr>
              <a:t>,</a:t>
            </a:r>
            <a:r>
              <a:rPr lang="zh-CN" altLang="en-US" dirty="0">
                <a:effectLst>
                  <a:outerShdw blurRad="38100" dist="38100" dir="2700000" algn="tl">
                    <a:srgbClr val="C0C0C0"/>
                  </a:outerShdw>
                </a:effectLst>
              </a:rPr>
              <a:t>测出尽可能多的错误。</a:t>
            </a:r>
          </a:p>
        </p:txBody>
      </p:sp>
      <p:sp>
        <p:nvSpPr>
          <p:cNvPr id="280579" name="Rectangle 3"/>
          <p:cNvSpPr>
            <a:spLocks noChangeArrowheads="1"/>
          </p:cNvSpPr>
          <p:nvPr/>
        </p:nvSpPr>
        <p:spPr bwMode="auto">
          <a:xfrm>
            <a:off x="3962400" y="3352800"/>
            <a:ext cx="4876800" cy="457200"/>
          </a:xfrm>
          <a:prstGeom prst="rect">
            <a:avLst/>
          </a:prstGeom>
          <a:noFill/>
          <a:ln w="12700">
            <a:noFill/>
            <a:miter lim="800000"/>
            <a:headEnd/>
            <a:tailEnd/>
          </a:ln>
          <a:effectLst/>
        </p:spPr>
        <p:txBody>
          <a:bodyPr>
            <a:spAutoFit/>
          </a:bodyPr>
          <a:lstStyle/>
          <a:p>
            <a:pPr>
              <a:lnSpc>
                <a:spcPct val="100000"/>
              </a:lnSpc>
              <a:spcBef>
                <a:spcPct val="50000"/>
              </a:spcBef>
              <a:spcAft>
                <a:spcPct val="0"/>
              </a:spcAft>
              <a:buClr>
                <a:schemeClr val="tx1"/>
              </a:buClr>
              <a:buFont typeface="Monotype Sorts" pitchFamily="2" charset="2"/>
              <a:buNone/>
            </a:pPr>
            <a:r>
              <a:rPr kumimoji="1" lang="zh-CN" altLang="en-US" sz="2400" b="1">
                <a:solidFill>
                  <a:schemeClr val="bg2"/>
                </a:solidFill>
                <a:effectLst>
                  <a:outerShdw blurRad="38100" dist="38100" dir="2700000" algn="tl">
                    <a:srgbClr val="C0C0C0"/>
                  </a:outerShdw>
                </a:effectLst>
                <a:latin typeface="黑体" pitchFamily="49" charset="-122"/>
              </a:rPr>
              <a:t>黑盒测试与白盒测试能发现的错误</a:t>
            </a:r>
            <a:endParaRPr kumimoji="1" lang="zh-CN" altLang="en-US" sz="2400" b="1">
              <a:solidFill>
                <a:schemeClr val="bg2"/>
              </a:solidFill>
              <a:effectLst>
                <a:outerShdw blurRad="38100" dist="38100" dir="2700000" algn="tl">
                  <a:srgbClr val="C0C0C0"/>
                </a:outerShdw>
              </a:effectLst>
              <a:latin typeface="黑变体" charset="-122"/>
            </a:endParaRPr>
          </a:p>
        </p:txBody>
      </p:sp>
      <p:sp>
        <p:nvSpPr>
          <p:cNvPr id="280580" name="Oval 4"/>
          <p:cNvSpPr>
            <a:spLocks noChangeArrowheads="1"/>
          </p:cNvSpPr>
          <p:nvPr/>
        </p:nvSpPr>
        <p:spPr bwMode="auto">
          <a:xfrm>
            <a:off x="228600" y="3733800"/>
            <a:ext cx="4038600" cy="2590800"/>
          </a:xfrm>
          <a:prstGeom prst="ellipse">
            <a:avLst/>
          </a:prstGeom>
          <a:solidFill>
            <a:schemeClr val="accent1"/>
          </a:solidFill>
          <a:ln w="25400">
            <a:solidFill>
              <a:schemeClr val="tx1"/>
            </a:solidFill>
            <a:round/>
            <a:headEnd/>
            <a:tailEnd/>
          </a:ln>
          <a:effectLst/>
        </p:spPr>
        <p:txBody>
          <a:bodyPr wrap="none" anchor="ctr"/>
          <a:lstStyle/>
          <a:p>
            <a:endParaRPr lang="zh-CN" altLang="en-US"/>
          </a:p>
        </p:txBody>
      </p:sp>
      <p:sp useBgFill="1">
        <p:nvSpPr>
          <p:cNvPr id="280581" name="Oval 5"/>
          <p:cNvSpPr>
            <a:spLocks noChangeArrowheads="1"/>
          </p:cNvSpPr>
          <p:nvPr/>
        </p:nvSpPr>
        <p:spPr bwMode="auto">
          <a:xfrm>
            <a:off x="228600" y="4419600"/>
            <a:ext cx="2946400" cy="1206500"/>
          </a:xfrm>
          <a:prstGeom prst="ellipse">
            <a:avLst/>
          </a:prstGeom>
          <a:ln w="25400">
            <a:solidFill>
              <a:schemeClr val="tx1"/>
            </a:solidFill>
            <a:round/>
            <a:headEnd/>
            <a:tailEnd/>
          </a:ln>
          <a:effectLst/>
        </p:spPr>
        <p:txBody>
          <a:bodyPr wrap="none" anchor="ctr"/>
          <a:lstStyle/>
          <a:p>
            <a:endParaRPr lang="zh-CN" altLang="en-US"/>
          </a:p>
        </p:txBody>
      </p:sp>
      <p:sp>
        <p:nvSpPr>
          <p:cNvPr id="280582" name="Oval 6"/>
          <p:cNvSpPr>
            <a:spLocks noChangeArrowheads="1"/>
          </p:cNvSpPr>
          <p:nvPr/>
        </p:nvSpPr>
        <p:spPr bwMode="auto">
          <a:xfrm>
            <a:off x="1676400" y="4343400"/>
            <a:ext cx="2514600" cy="1295400"/>
          </a:xfrm>
          <a:prstGeom prst="ellipse">
            <a:avLst/>
          </a:prstGeom>
          <a:noFill/>
          <a:ln w="25400">
            <a:solidFill>
              <a:schemeClr val="tx1"/>
            </a:solidFill>
            <a:round/>
            <a:headEnd/>
            <a:tailEnd/>
          </a:ln>
          <a:effectLst/>
        </p:spPr>
        <p:txBody>
          <a:bodyPr wrap="none" anchor="ctr"/>
          <a:lstStyle/>
          <a:p>
            <a:endParaRPr lang="zh-CN" altLang="en-US"/>
          </a:p>
        </p:txBody>
      </p:sp>
      <p:sp>
        <p:nvSpPr>
          <p:cNvPr id="280583" name="Rectangle 7"/>
          <p:cNvSpPr>
            <a:spLocks noChangeArrowheads="1"/>
          </p:cNvSpPr>
          <p:nvPr/>
        </p:nvSpPr>
        <p:spPr bwMode="auto">
          <a:xfrm>
            <a:off x="2057400" y="4800600"/>
            <a:ext cx="698500" cy="393700"/>
          </a:xfrm>
          <a:prstGeom prst="rect">
            <a:avLst/>
          </a:prstGeom>
          <a:noFill/>
          <a:ln w="12700">
            <a:noFill/>
            <a:miter lim="800000"/>
            <a:headEnd/>
            <a:tailEnd/>
          </a:ln>
          <a:effectLst/>
        </p:spPr>
        <p:txBody>
          <a:bodyPr lIns="90488" tIns="44450" rIns="90488" bIns="44450">
            <a:spAutoFit/>
          </a:bodyPr>
          <a:lstStyle/>
          <a:p>
            <a:pPr>
              <a:lnSpc>
                <a:spcPct val="100000"/>
              </a:lnSpc>
              <a:spcBef>
                <a:spcPct val="50000"/>
              </a:spcBef>
              <a:spcAft>
                <a:spcPct val="0"/>
              </a:spcAft>
              <a:buClrTx/>
              <a:buSzTx/>
              <a:buFontTx/>
              <a:buNone/>
            </a:pPr>
            <a:r>
              <a:rPr kumimoji="1" lang="en-US" altLang="zh-CN" sz="2000" b="1">
                <a:solidFill>
                  <a:schemeClr val="tx1"/>
                </a:solidFill>
                <a:latin typeface="宋体" pitchFamily="2" charset="-122"/>
              </a:rPr>
              <a:t>C</a:t>
            </a:r>
          </a:p>
        </p:txBody>
      </p:sp>
      <p:sp>
        <p:nvSpPr>
          <p:cNvPr id="280584" name="Rectangle 8"/>
          <p:cNvSpPr>
            <a:spLocks noChangeArrowheads="1"/>
          </p:cNvSpPr>
          <p:nvPr/>
        </p:nvSpPr>
        <p:spPr bwMode="auto">
          <a:xfrm>
            <a:off x="3276600" y="4876800"/>
            <a:ext cx="698500" cy="393700"/>
          </a:xfrm>
          <a:prstGeom prst="rect">
            <a:avLst/>
          </a:prstGeom>
          <a:noFill/>
          <a:ln w="12700">
            <a:noFill/>
            <a:miter lim="800000"/>
            <a:headEnd/>
            <a:tailEnd/>
          </a:ln>
          <a:effectLst/>
        </p:spPr>
        <p:txBody>
          <a:bodyPr lIns="90488" tIns="44450" rIns="90488" bIns="44450">
            <a:spAutoFit/>
          </a:bodyPr>
          <a:lstStyle/>
          <a:p>
            <a:pPr>
              <a:lnSpc>
                <a:spcPct val="100000"/>
              </a:lnSpc>
              <a:spcBef>
                <a:spcPct val="50000"/>
              </a:spcBef>
              <a:spcAft>
                <a:spcPct val="0"/>
              </a:spcAft>
              <a:buClrTx/>
              <a:buSzTx/>
              <a:buFontTx/>
              <a:buNone/>
            </a:pPr>
            <a:r>
              <a:rPr kumimoji="1" lang="en-US" altLang="zh-CN" sz="2000" b="1">
                <a:solidFill>
                  <a:schemeClr val="tx1"/>
                </a:solidFill>
                <a:latin typeface="宋体" pitchFamily="2" charset="-122"/>
              </a:rPr>
              <a:t>B</a:t>
            </a:r>
          </a:p>
        </p:txBody>
      </p:sp>
      <p:sp>
        <p:nvSpPr>
          <p:cNvPr id="280585" name="Rectangle 9"/>
          <p:cNvSpPr>
            <a:spLocks noChangeArrowheads="1"/>
          </p:cNvSpPr>
          <p:nvPr/>
        </p:nvSpPr>
        <p:spPr bwMode="auto">
          <a:xfrm>
            <a:off x="762000" y="4800600"/>
            <a:ext cx="698500" cy="393700"/>
          </a:xfrm>
          <a:prstGeom prst="rect">
            <a:avLst/>
          </a:prstGeom>
          <a:noFill/>
          <a:ln w="12700">
            <a:noFill/>
            <a:miter lim="800000"/>
            <a:headEnd/>
            <a:tailEnd/>
          </a:ln>
          <a:effectLst/>
        </p:spPr>
        <p:txBody>
          <a:bodyPr lIns="90488" tIns="44450" rIns="90488" bIns="44450">
            <a:spAutoFit/>
          </a:bodyPr>
          <a:lstStyle/>
          <a:p>
            <a:pPr>
              <a:lnSpc>
                <a:spcPct val="100000"/>
              </a:lnSpc>
              <a:spcBef>
                <a:spcPct val="50000"/>
              </a:spcBef>
              <a:spcAft>
                <a:spcPct val="0"/>
              </a:spcAft>
              <a:buClrTx/>
              <a:buSzTx/>
              <a:buFontTx/>
              <a:buNone/>
            </a:pPr>
            <a:r>
              <a:rPr kumimoji="1" lang="en-US" altLang="zh-CN" sz="2000" b="1">
                <a:solidFill>
                  <a:schemeClr val="tx1"/>
                </a:solidFill>
                <a:latin typeface="宋体" pitchFamily="2" charset="-122"/>
              </a:rPr>
              <a:t>A</a:t>
            </a:r>
          </a:p>
        </p:txBody>
      </p:sp>
      <p:sp>
        <p:nvSpPr>
          <p:cNvPr id="280586" name="Rectangle 10"/>
          <p:cNvSpPr>
            <a:spLocks noChangeArrowheads="1"/>
          </p:cNvSpPr>
          <p:nvPr/>
        </p:nvSpPr>
        <p:spPr bwMode="auto">
          <a:xfrm>
            <a:off x="2057400" y="5791200"/>
            <a:ext cx="698500" cy="393700"/>
          </a:xfrm>
          <a:prstGeom prst="rect">
            <a:avLst/>
          </a:prstGeom>
          <a:noFill/>
          <a:ln w="12700">
            <a:noFill/>
            <a:miter lim="800000"/>
            <a:headEnd/>
            <a:tailEnd/>
          </a:ln>
          <a:effectLst/>
        </p:spPr>
        <p:txBody>
          <a:bodyPr lIns="90488" tIns="44450" rIns="90488" bIns="44450">
            <a:spAutoFit/>
          </a:bodyPr>
          <a:lstStyle/>
          <a:p>
            <a:pPr>
              <a:lnSpc>
                <a:spcPct val="100000"/>
              </a:lnSpc>
              <a:spcBef>
                <a:spcPct val="50000"/>
              </a:spcBef>
              <a:spcAft>
                <a:spcPct val="0"/>
              </a:spcAft>
              <a:buClrTx/>
              <a:buSzTx/>
              <a:buFontTx/>
              <a:buNone/>
            </a:pPr>
            <a:r>
              <a:rPr kumimoji="1" lang="en-US" altLang="zh-CN" sz="2000" b="1">
                <a:solidFill>
                  <a:schemeClr val="tx1"/>
                </a:solidFill>
                <a:latin typeface="宋体" pitchFamily="2" charset="-122"/>
              </a:rPr>
              <a:t>D</a:t>
            </a:r>
          </a:p>
        </p:txBody>
      </p:sp>
      <p:sp>
        <p:nvSpPr>
          <p:cNvPr id="280587" name="Rectangle 11"/>
          <p:cNvSpPr>
            <a:spLocks noChangeArrowheads="1"/>
          </p:cNvSpPr>
          <p:nvPr/>
        </p:nvSpPr>
        <p:spPr bwMode="auto">
          <a:xfrm>
            <a:off x="4724400" y="4114800"/>
            <a:ext cx="4191000" cy="454025"/>
          </a:xfrm>
          <a:prstGeom prst="rect">
            <a:avLst/>
          </a:prstGeom>
          <a:noFill/>
          <a:ln w="12700">
            <a:noFill/>
            <a:miter lim="800000"/>
            <a:headEnd/>
            <a:tailEnd/>
          </a:ln>
          <a:effectLst/>
        </p:spPr>
        <p:txBody>
          <a:bodyPr lIns="90488" tIns="44450" rIns="90488" bIns="44450">
            <a:spAutoFit/>
          </a:bodyPr>
          <a:lstStyle/>
          <a:p>
            <a:pPr>
              <a:lnSpc>
                <a:spcPct val="100000"/>
              </a:lnSpc>
              <a:spcBef>
                <a:spcPct val="50000"/>
              </a:spcBef>
              <a:spcAft>
                <a:spcPct val="0"/>
              </a:spcAft>
              <a:buClrTx/>
              <a:buSzTx/>
              <a:buFontTx/>
              <a:buNone/>
            </a:pPr>
            <a:r>
              <a:rPr kumimoji="1" lang="zh-CN" altLang="en-US" sz="2400" b="1">
                <a:solidFill>
                  <a:schemeClr val="tx1"/>
                </a:solidFill>
                <a:latin typeface="宋体" pitchFamily="2" charset="-122"/>
              </a:rPr>
              <a:t>只能用黑盒测试发现的错误</a:t>
            </a:r>
          </a:p>
        </p:txBody>
      </p:sp>
      <p:sp>
        <p:nvSpPr>
          <p:cNvPr id="280588" name="Rectangle 12"/>
          <p:cNvSpPr>
            <a:spLocks noChangeArrowheads="1"/>
          </p:cNvSpPr>
          <p:nvPr/>
        </p:nvSpPr>
        <p:spPr bwMode="auto">
          <a:xfrm>
            <a:off x="4419600" y="4191000"/>
            <a:ext cx="431800" cy="393700"/>
          </a:xfrm>
          <a:prstGeom prst="rect">
            <a:avLst/>
          </a:prstGeom>
          <a:noFill/>
          <a:ln w="12700">
            <a:noFill/>
            <a:miter lim="800000"/>
            <a:headEnd/>
            <a:tailEnd/>
          </a:ln>
          <a:effectLst/>
        </p:spPr>
        <p:txBody>
          <a:bodyPr lIns="90488" tIns="44450" rIns="90488" bIns="44450">
            <a:spAutoFit/>
          </a:bodyPr>
          <a:lstStyle/>
          <a:p>
            <a:pPr>
              <a:lnSpc>
                <a:spcPct val="100000"/>
              </a:lnSpc>
              <a:spcBef>
                <a:spcPct val="50000"/>
              </a:spcBef>
              <a:spcAft>
                <a:spcPct val="0"/>
              </a:spcAft>
              <a:buClrTx/>
              <a:buSzTx/>
              <a:buFontTx/>
              <a:buNone/>
            </a:pPr>
            <a:r>
              <a:rPr kumimoji="1" lang="en-US" altLang="zh-CN" sz="2000" b="1">
                <a:solidFill>
                  <a:schemeClr val="tx1"/>
                </a:solidFill>
                <a:latin typeface="宋体" pitchFamily="2" charset="-122"/>
              </a:rPr>
              <a:t>A</a:t>
            </a:r>
          </a:p>
        </p:txBody>
      </p:sp>
      <p:sp>
        <p:nvSpPr>
          <p:cNvPr id="280589" name="Rectangle 13"/>
          <p:cNvSpPr>
            <a:spLocks noChangeArrowheads="1"/>
          </p:cNvSpPr>
          <p:nvPr/>
        </p:nvSpPr>
        <p:spPr bwMode="auto">
          <a:xfrm>
            <a:off x="4724400" y="4648200"/>
            <a:ext cx="4191000" cy="454025"/>
          </a:xfrm>
          <a:prstGeom prst="rect">
            <a:avLst/>
          </a:prstGeom>
          <a:noFill/>
          <a:ln w="12700">
            <a:noFill/>
            <a:miter lim="800000"/>
            <a:headEnd/>
            <a:tailEnd/>
          </a:ln>
          <a:effectLst/>
        </p:spPr>
        <p:txBody>
          <a:bodyPr lIns="90488" tIns="44450" rIns="90488" bIns="44450">
            <a:spAutoFit/>
          </a:bodyPr>
          <a:lstStyle/>
          <a:p>
            <a:pPr>
              <a:lnSpc>
                <a:spcPct val="100000"/>
              </a:lnSpc>
              <a:spcBef>
                <a:spcPct val="50000"/>
              </a:spcBef>
              <a:spcAft>
                <a:spcPct val="0"/>
              </a:spcAft>
              <a:buClrTx/>
              <a:buSzTx/>
              <a:buFontTx/>
              <a:buNone/>
            </a:pPr>
            <a:r>
              <a:rPr kumimoji="1" lang="zh-CN" altLang="en-US" sz="2400" b="1">
                <a:solidFill>
                  <a:schemeClr val="tx1"/>
                </a:solidFill>
                <a:latin typeface="宋体" pitchFamily="2" charset="-122"/>
              </a:rPr>
              <a:t>只能用白盒测试发现的错误</a:t>
            </a:r>
          </a:p>
        </p:txBody>
      </p:sp>
      <p:sp>
        <p:nvSpPr>
          <p:cNvPr id="280590" name="Rectangle 14"/>
          <p:cNvSpPr>
            <a:spLocks noChangeArrowheads="1"/>
          </p:cNvSpPr>
          <p:nvPr/>
        </p:nvSpPr>
        <p:spPr bwMode="auto">
          <a:xfrm>
            <a:off x="4724400" y="5181600"/>
            <a:ext cx="4191000" cy="454025"/>
          </a:xfrm>
          <a:prstGeom prst="rect">
            <a:avLst/>
          </a:prstGeom>
          <a:noFill/>
          <a:ln w="12700">
            <a:noFill/>
            <a:miter lim="800000"/>
            <a:headEnd/>
            <a:tailEnd/>
          </a:ln>
          <a:effectLst/>
        </p:spPr>
        <p:txBody>
          <a:bodyPr lIns="90488" tIns="44450" rIns="90488" bIns="44450">
            <a:spAutoFit/>
          </a:bodyPr>
          <a:lstStyle/>
          <a:p>
            <a:pPr>
              <a:lnSpc>
                <a:spcPct val="100000"/>
              </a:lnSpc>
              <a:spcBef>
                <a:spcPct val="50000"/>
              </a:spcBef>
              <a:spcAft>
                <a:spcPct val="0"/>
              </a:spcAft>
              <a:buClrTx/>
              <a:buSzTx/>
              <a:buFontTx/>
              <a:buNone/>
            </a:pPr>
            <a:r>
              <a:rPr kumimoji="1" lang="zh-CN" altLang="en-US" sz="2400" b="1">
                <a:solidFill>
                  <a:schemeClr val="tx1"/>
                </a:solidFill>
                <a:latin typeface="宋体" pitchFamily="2" charset="-122"/>
              </a:rPr>
              <a:t>两种方法都能发现的错误</a:t>
            </a:r>
          </a:p>
        </p:txBody>
      </p:sp>
      <p:sp>
        <p:nvSpPr>
          <p:cNvPr id="280591" name="Rectangle 15"/>
          <p:cNvSpPr>
            <a:spLocks noChangeArrowheads="1"/>
          </p:cNvSpPr>
          <p:nvPr/>
        </p:nvSpPr>
        <p:spPr bwMode="auto">
          <a:xfrm>
            <a:off x="4724400" y="5791200"/>
            <a:ext cx="4191000" cy="454025"/>
          </a:xfrm>
          <a:prstGeom prst="rect">
            <a:avLst/>
          </a:prstGeom>
          <a:noFill/>
          <a:ln w="12700">
            <a:noFill/>
            <a:miter lim="800000"/>
            <a:headEnd/>
            <a:tailEnd/>
          </a:ln>
          <a:effectLst/>
        </p:spPr>
        <p:txBody>
          <a:bodyPr lIns="90488" tIns="44450" rIns="90488" bIns="44450">
            <a:spAutoFit/>
          </a:bodyPr>
          <a:lstStyle/>
          <a:p>
            <a:pPr>
              <a:lnSpc>
                <a:spcPct val="100000"/>
              </a:lnSpc>
              <a:spcBef>
                <a:spcPct val="50000"/>
              </a:spcBef>
              <a:spcAft>
                <a:spcPct val="0"/>
              </a:spcAft>
              <a:buClrTx/>
              <a:buSzTx/>
              <a:buFontTx/>
              <a:buNone/>
            </a:pPr>
            <a:r>
              <a:rPr kumimoji="1" lang="zh-CN" altLang="en-US" sz="2400" b="1">
                <a:solidFill>
                  <a:schemeClr val="tx1"/>
                </a:solidFill>
                <a:latin typeface="宋体" pitchFamily="2" charset="-122"/>
              </a:rPr>
              <a:t>两种方法都不能发现的错误</a:t>
            </a:r>
          </a:p>
        </p:txBody>
      </p:sp>
      <p:sp>
        <p:nvSpPr>
          <p:cNvPr id="280592" name="Rectangle 16"/>
          <p:cNvSpPr>
            <a:spLocks noChangeArrowheads="1"/>
          </p:cNvSpPr>
          <p:nvPr/>
        </p:nvSpPr>
        <p:spPr bwMode="auto">
          <a:xfrm>
            <a:off x="4419600" y="4724400"/>
            <a:ext cx="431800" cy="393700"/>
          </a:xfrm>
          <a:prstGeom prst="rect">
            <a:avLst/>
          </a:prstGeom>
          <a:noFill/>
          <a:ln w="12700">
            <a:noFill/>
            <a:miter lim="800000"/>
            <a:headEnd/>
            <a:tailEnd/>
          </a:ln>
          <a:effectLst/>
        </p:spPr>
        <p:txBody>
          <a:bodyPr lIns="90488" tIns="44450" rIns="90488" bIns="44450">
            <a:spAutoFit/>
          </a:bodyPr>
          <a:lstStyle/>
          <a:p>
            <a:pPr>
              <a:lnSpc>
                <a:spcPct val="100000"/>
              </a:lnSpc>
              <a:spcBef>
                <a:spcPct val="50000"/>
              </a:spcBef>
              <a:spcAft>
                <a:spcPct val="0"/>
              </a:spcAft>
              <a:buClrTx/>
              <a:buSzTx/>
              <a:buFontTx/>
              <a:buNone/>
            </a:pPr>
            <a:r>
              <a:rPr kumimoji="1" lang="en-US" altLang="zh-CN" sz="2000" b="1">
                <a:solidFill>
                  <a:schemeClr val="tx1"/>
                </a:solidFill>
                <a:latin typeface="宋体" pitchFamily="2" charset="-122"/>
              </a:rPr>
              <a:t>B</a:t>
            </a:r>
          </a:p>
        </p:txBody>
      </p:sp>
      <p:sp>
        <p:nvSpPr>
          <p:cNvPr id="280593" name="Rectangle 17"/>
          <p:cNvSpPr>
            <a:spLocks noChangeArrowheads="1"/>
          </p:cNvSpPr>
          <p:nvPr/>
        </p:nvSpPr>
        <p:spPr bwMode="auto">
          <a:xfrm>
            <a:off x="4419600" y="5257800"/>
            <a:ext cx="431800" cy="393700"/>
          </a:xfrm>
          <a:prstGeom prst="rect">
            <a:avLst/>
          </a:prstGeom>
          <a:noFill/>
          <a:ln w="12700">
            <a:noFill/>
            <a:miter lim="800000"/>
            <a:headEnd/>
            <a:tailEnd/>
          </a:ln>
          <a:effectLst/>
        </p:spPr>
        <p:txBody>
          <a:bodyPr lIns="90488" tIns="44450" rIns="90488" bIns="44450">
            <a:spAutoFit/>
          </a:bodyPr>
          <a:lstStyle/>
          <a:p>
            <a:pPr>
              <a:lnSpc>
                <a:spcPct val="100000"/>
              </a:lnSpc>
              <a:spcBef>
                <a:spcPct val="50000"/>
              </a:spcBef>
              <a:spcAft>
                <a:spcPct val="0"/>
              </a:spcAft>
              <a:buClrTx/>
              <a:buSzTx/>
              <a:buFontTx/>
              <a:buNone/>
            </a:pPr>
            <a:r>
              <a:rPr kumimoji="1" lang="en-US" altLang="zh-CN" sz="2000" b="1">
                <a:solidFill>
                  <a:schemeClr val="tx1"/>
                </a:solidFill>
                <a:latin typeface="宋体" pitchFamily="2" charset="-122"/>
              </a:rPr>
              <a:t>C</a:t>
            </a:r>
          </a:p>
        </p:txBody>
      </p:sp>
      <p:sp>
        <p:nvSpPr>
          <p:cNvPr id="280594" name="Rectangle 18"/>
          <p:cNvSpPr>
            <a:spLocks noChangeArrowheads="1"/>
          </p:cNvSpPr>
          <p:nvPr/>
        </p:nvSpPr>
        <p:spPr bwMode="auto">
          <a:xfrm>
            <a:off x="4419600" y="5791200"/>
            <a:ext cx="431800" cy="393700"/>
          </a:xfrm>
          <a:prstGeom prst="rect">
            <a:avLst/>
          </a:prstGeom>
          <a:noFill/>
          <a:ln w="12700">
            <a:noFill/>
            <a:miter lim="800000"/>
            <a:headEnd/>
            <a:tailEnd/>
          </a:ln>
          <a:effectLst/>
        </p:spPr>
        <p:txBody>
          <a:bodyPr lIns="90488" tIns="44450" rIns="90488" bIns="44450">
            <a:spAutoFit/>
          </a:bodyPr>
          <a:lstStyle/>
          <a:p>
            <a:pPr>
              <a:lnSpc>
                <a:spcPct val="100000"/>
              </a:lnSpc>
              <a:spcBef>
                <a:spcPct val="50000"/>
              </a:spcBef>
              <a:spcAft>
                <a:spcPct val="0"/>
              </a:spcAft>
              <a:buClrTx/>
              <a:buSzTx/>
              <a:buFontTx/>
              <a:buNone/>
            </a:pPr>
            <a:r>
              <a:rPr kumimoji="1" lang="en-US" altLang="zh-CN" sz="2000" b="1">
                <a:solidFill>
                  <a:schemeClr val="tx1"/>
                </a:solidFill>
                <a:latin typeface="宋体" pitchFamily="2" charset="-122"/>
              </a:rPr>
              <a:t>D</a:t>
            </a:r>
          </a:p>
        </p:txBody>
      </p:sp>
      <p:sp>
        <p:nvSpPr>
          <p:cNvPr id="280595" name="Rectangle 19"/>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软件测试基础</a:t>
            </a:r>
            <a:r>
              <a:rPr kumimoji="1" lang="zh-CN" altLang="en-US" sz="4800" b="1">
                <a:solidFill>
                  <a:srgbClr val="FC0128"/>
                </a:solidFill>
                <a:effectLst>
                  <a:outerShdw blurRad="38100" dist="38100" dir="2700000" algn="tl">
                    <a:srgbClr val="C0C0C0"/>
                  </a:outerShdw>
                </a:effectLst>
                <a:latin typeface="Arial"/>
                <a:ea typeface="隶书" pitchFamily="49" charset="-122"/>
              </a:rPr>
              <a:t>  </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9" name="Rectangle 7"/>
          <p:cNvSpPr>
            <a:spLocks noChangeArrowheads="1"/>
          </p:cNvSpPr>
          <p:nvPr/>
        </p:nvSpPr>
        <p:spPr bwMode="auto">
          <a:xfrm>
            <a:off x="537339" y="1790700"/>
            <a:ext cx="2293996" cy="673029"/>
          </a:xfrm>
          <a:prstGeom prst="rect">
            <a:avLst/>
          </a:prstGeom>
          <a:noFill/>
          <a:ln w="12700">
            <a:noFill/>
            <a:miter lim="800000"/>
            <a:headEnd/>
            <a:tailEnd/>
          </a:ln>
          <a:effectLst/>
        </p:spPr>
        <p:txBody>
          <a:bodyPr lIns="90488" tIns="44450" rIns="90488" bIns="44450"/>
          <a:lstStyle/>
          <a:p>
            <a:pPr marL="342900" indent="-342900">
              <a:lnSpc>
                <a:spcPct val="150000"/>
              </a:lnSpc>
              <a:spcAft>
                <a:spcPct val="0"/>
              </a:spcAft>
              <a:buClr>
                <a:schemeClr val="tx1"/>
              </a:buClr>
              <a:buFont typeface="Monotype Sorts" pitchFamily="2" charset="2"/>
              <a:buNone/>
            </a:pPr>
            <a:r>
              <a:rPr kumimoji="1" lang="zh-CN" altLang="en-US" sz="2400" b="1" dirty="0">
                <a:solidFill>
                  <a:schemeClr val="tx2"/>
                </a:solidFill>
                <a:effectLst>
                  <a:outerShdw blurRad="38100" dist="38100" dir="2700000" algn="tl">
                    <a:srgbClr val="C0C0C0"/>
                  </a:outerShdw>
                </a:effectLst>
                <a:latin typeface="宋体" pitchFamily="2" charset="-122"/>
              </a:rPr>
              <a:t>逻辑覆盖</a:t>
            </a:r>
            <a:r>
              <a:rPr kumimoji="1" lang="zh-CN" altLang="en-US" sz="2400" b="1" dirty="0" smtClean="0">
                <a:solidFill>
                  <a:schemeClr val="tx2"/>
                </a:solidFill>
                <a:effectLst>
                  <a:outerShdw blurRad="38100" dist="38100" dir="2700000" algn="tl">
                    <a:srgbClr val="C0C0C0"/>
                  </a:outerShdw>
                </a:effectLst>
                <a:latin typeface="宋体" pitchFamily="2" charset="-122"/>
              </a:rPr>
              <a:t>准则</a:t>
            </a:r>
          </a:p>
        </p:txBody>
      </p:sp>
      <p:sp>
        <p:nvSpPr>
          <p:cNvPr id="38921" name="Rectangle 9"/>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白盒测试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
        <p:nvSpPr>
          <p:cNvPr id="38922" name="Rectangle 10"/>
          <p:cNvSpPr>
            <a:spLocks noChangeArrowheads="1"/>
          </p:cNvSpPr>
          <p:nvPr/>
        </p:nvSpPr>
        <p:spPr bwMode="auto">
          <a:xfrm>
            <a:off x="152400" y="1295400"/>
            <a:ext cx="3063875" cy="328613"/>
          </a:xfrm>
          <a:prstGeom prst="rect">
            <a:avLst/>
          </a:prstGeom>
          <a:noFill/>
          <a:ln w="9525">
            <a:noFill/>
            <a:miter lim="800000"/>
            <a:headEnd type="none" w="sm" len="sm"/>
            <a:tailEnd type="none" w="sm" len="sm"/>
          </a:ln>
          <a:effectLst/>
        </p:spPr>
        <p:txBody>
          <a:bodyPr wrap="none" lIns="0" tIns="0" rIns="0" bIns="0">
            <a:spAutoFit/>
          </a:bodyPr>
          <a:lstStyle/>
          <a:p>
            <a:pPr>
              <a:buFont typeface="Wingdings" pitchFamily="2" charset="2"/>
              <a:buNone/>
            </a:pPr>
            <a:r>
              <a:rPr lang="zh-CN" altLang="en-US" sz="2400" b="1">
                <a:solidFill>
                  <a:schemeClr val="hlink"/>
                </a:solidFill>
                <a:effectLst>
                  <a:outerShdw blurRad="38100" dist="38100" dir="2700000" algn="tl">
                    <a:srgbClr val="C0C0C0"/>
                  </a:outerShdw>
                </a:effectLst>
                <a:latin typeface="宋体" pitchFamily="2" charset="-122"/>
              </a:rPr>
              <a:t>白盒测试</a:t>
            </a:r>
            <a:r>
              <a:rPr lang="en-US" altLang="zh-CN" sz="2400" b="1">
                <a:solidFill>
                  <a:schemeClr val="hlink"/>
                </a:solidFill>
                <a:effectLst>
                  <a:outerShdw blurRad="38100" dist="38100" dir="2700000" algn="tl">
                    <a:srgbClr val="C0C0C0"/>
                  </a:outerShdw>
                </a:effectLst>
                <a:latin typeface="宋体" pitchFamily="2" charset="-122"/>
              </a:rPr>
              <a:t>——</a:t>
            </a:r>
            <a:r>
              <a:rPr lang="zh-CN" altLang="en-US" sz="2400" b="1">
                <a:solidFill>
                  <a:schemeClr val="hlink"/>
                </a:solidFill>
                <a:effectLst>
                  <a:outerShdw blurRad="38100" dist="38100" dir="2700000" algn="tl">
                    <a:srgbClr val="C0C0C0"/>
                  </a:outerShdw>
                </a:effectLst>
                <a:latin typeface="宋体" pitchFamily="2" charset="-122"/>
              </a:rPr>
              <a:t>逻辑覆盖</a:t>
            </a:r>
          </a:p>
        </p:txBody>
      </p:sp>
      <p:pic>
        <p:nvPicPr>
          <p:cNvPr id="3" name="图片 2"/>
          <p:cNvPicPr>
            <a:picLocks noChangeAspect="1"/>
          </p:cNvPicPr>
          <p:nvPr/>
        </p:nvPicPr>
        <p:blipFill>
          <a:blip r:embed="rId2"/>
          <a:stretch>
            <a:fillRect/>
          </a:stretch>
        </p:blipFill>
        <p:spPr>
          <a:xfrm>
            <a:off x="1187624" y="2924944"/>
            <a:ext cx="7124700" cy="2505075"/>
          </a:xfrm>
          <a:prstGeom prst="rect">
            <a:avLst/>
          </a:prstGeom>
        </p:spPr>
      </p:pic>
    </p:spTree>
  </p:cSld>
  <p:clrMapOvr>
    <a:masterClrMapping/>
  </p:clrMapOvr>
  <p:transition>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3"/>
          <p:cNvSpPr>
            <a:spLocks noChangeArrowheads="1"/>
          </p:cNvSpPr>
          <p:nvPr/>
        </p:nvSpPr>
        <p:spPr bwMode="auto">
          <a:xfrm>
            <a:off x="228600" y="1371600"/>
            <a:ext cx="6934200" cy="457200"/>
          </a:xfrm>
          <a:prstGeom prst="rect">
            <a:avLst/>
          </a:prstGeom>
          <a:noFill/>
          <a:ln w="12700">
            <a:noFill/>
            <a:miter lim="800000"/>
            <a:headEnd/>
            <a:tailEnd/>
          </a:ln>
          <a:effectLst/>
        </p:spPr>
        <p:txBody>
          <a:bodyPr>
            <a:spAutoFit/>
          </a:bodyPr>
          <a:lstStyle/>
          <a:p>
            <a:pPr>
              <a:lnSpc>
                <a:spcPct val="100000"/>
              </a:lnSpc>
              <a:spcAft>
                <a:spcPct val="0"/>
              </a:spcAft>
              <a:buClrTx/>
              <a:buSzTx/>
              <a:buFontTx/>
              <a:buNone/>
            </a:pPr>
            <a:r>
              <a:rPr lang="zh-CN" altLang="en-US" sz="2400" b="1">
                <a:solidFill>
                  <a:schemeClr val="hlink"/>
                </a:solidFill>
                <a:effectLst>
                  <a:outerShdw blurRad="38100" dist="38100" dir="2700000" algn="tl">
                    <a:srgbClr val="C0C0C0"/>
                  </a:outerShdw>
                </a:effectLst>
                <a:latin typeface="宋体" pitchFamily="2" charset="-122"/>
              </a:rPr>
              <a:t>练习：</a:t>
            </a:r>
            <a:endParaRPr kumimoji="1" lang="zh-CN" altLang="en-US" sz="2400" b="1">
              <a:solidFill>
                <a:schemeClr val="hlink"/>
              </a:solidFill>
              <a:effectLst>
                <a:outerShdw blurRad="38100" dist="38100" dir="2700000" algn="tl">
                  <a:srgbClr val="C0C0C0"/>
                </a:outerShdw>
              </a:effectLst>
              <a:latin typeface="宋体" pitchFamily="2" charset="-122"/>
            </a:endParaRPr>
          </a:p>
        </p:txBody>
      </p:sp>
      <p:sp>
        <p:nvSpPr>
          <p:cNvPr id="281604" name="Rectangle 4"/>
          <p:cNvSpPr>
            <a:spLocks noChangeArrowheads="1"/>
          </p:cNvSpPr>
          <p:nvPr/>
        </p:nvSpPr>
        <p:spPr bwMode="auto">
          <a:xfrm>
            <a:off x="685800" y="1981200"/>
            <a:ext cx="7848600" cy="4381500"/>
          </a:xfrm>
          <a:prstGeom prst="rect">
            <a:avLst/>
          </a:prstGeom>
          <a:noFill/>
          <a:ln w="9525">
            <a:noFill/>
            <a:miter lim="800000"/>
            <a:headEnd type="none" w="sm" len="sm"/>
            <a:tailEnd type="none" w="sm" len="sm"/>
          </a:ln>
          <a:effectLst/>
        </p:spPr>
        <p:txBody>
          <a:bodyPr lIns="0" tIns="0" rIns="0" bIns="0">
            <a:spAutoFit/>
          </a:bodyPr>
          <a:lstStyle/>
          <a:p>
            <a:pPr indent="285750" algn="just" eaLnBrk="1" hangingPunct="1">
              <a:lnSpc>
                <a:spcPct val="150000"/>
              </a:lnSpc>
              <a:spcAft>
                <a:spcPct val="0"/>
              </a:spcAft>
              <a:buClrTx/>
              <a:buSzTx/>
              <a:buFontTx/>
              <a:buNone/>
            </a:pPr>
            <a:r>
              <a:rPr kumimoji="1" lang="en-US" altLang="zh-CN" sz="2400" b="1" dirty="0">
                <a:effectLst>
                  <a:outerShdw blurRad="38100" dist="38100" dir="2700000" algn="tl">
                    <a:srgbClr val="C0C0C0"/>
                  </a:outerShdw>
                </a:effectLst>
                <a:latin typeface="宋体" pitchFamily="2" charset="-122"/>
              </a:rPr>
              <a:t>void Example(double x, double y, double z)</a:t>
            </a:r>
          </a:p>
          <a:p>
            <a:pPr indent="285750" algn="just">
              <a:lnSpc>
                <a:spcPct val="150000"/>
              </a:lnSpc>
              <a:spcAft>
                <a:spcPct val="0"/>
              </a:spcAft>
              <a:buClrTx/>
              <a:buSzTx/>
              <a:buFontTx/>
              <a:buNone/>
            </a:pPr>
            <a:r>
              <a:rPr kumimoji="1" lang="en-US" altLang="zh-CN" sz="2400" b="1" dirty="0">
                <a:effectLst>
                  <a:outerShdw blurRad="38100" dist="38100" dir="2700000" algn="tl">
                    <a:srgbClr val="C0C0C0"/>
                  </a:outerShdw>
                </a:effectLst>
                <a:latin typeface="宋体" pitchFamily="2" charset="-122"/>
              </a:rPr>
              <a:t>{</a:t>
            </a:r>
          </a:p>
          <a:p>
            <a:pPr indent="285750" algn="just">
              <a:lnSpc>
                <a:spcPct val="150000"/>
              </a:lnSpc>
              <a:spcAft>
                <a:spcPct val="0"/>
              </a:spcAft>
              <a:buClrTx/>
              <a:buSzTx/>
              <a:buFontTx/>
              <a:buNone/>
            </a:pPr>
            <a:r>
              <a:rPr kumimoji="1" lang="en-US" altLang="zh-CN" sz="2400" b="1" dirty="0">
                <a:effectLst>
                  <a:outerShdw blurRad="38100" dist="38100" dir="2700000" algn="tl">
                    <a:srgbClr val="C0C0C0"/>
                  </a:outerShdw>
                </a:effectLst>
                <a:latin typeface="宋体" pitchFamily="2" charset="-122"/>
              </a:rPr>
              <a:t>     if ((y &gt; 1) &amp;&amp; (z == 0))    x /= y;</a:t>
            </a:r>
          </a:p>
          <a:p>
            <a:pPr indent="285750" algn="just">
              <a:lnSpc>
                <a:spcPct val="150000"/>
              </a:lnSpc>
              <a:spcAft>
                <a:spcPct val="0"/>
              </a:spcAft>
              <a:buClrTx/>
              <a:buSzTx/>
              <a:buFontTx/>
              <a:buNone/>
            </a:pPr>
            <a:r>
              <a:rPr kumimoji="1" lang="en-US" altLang="zh-CN" sz="2400" b="1" dirty="0">
                <a:effectLst>
                  <a:outerShdw blurRad="38100" dist="38100" dir="2700000" algn="tl">
                    <a:srgbClr val="C0C0C0"/>
                  </a:outerShdw>
                </a:effectLst>
                <a:latin typeface="宋体" pitchFamily="2" charset="-122"/>
              </a:rPr>
              <a:t>     if ((y == 2) || (x == 1))   x++;</a:t>
            </a:r>
          </a:p>
          <a:p>
            <a:pPr indent="285750" algn="just">
              <a:lnSpc>
                <a:spcPct val="150000"/>
              </a:lnSpc>
              <a:spcAft>
                <a:spcPct val="0"/>
              </a:spcAft>
              <a:buClrTx/>
              <a:buSzTx/>
              <a:buFontTx/>
              <a:buNone/>
            </a:pPr>
            <a:r>
              <a:rPr kumimoji="1" lang="en-US" altLang="zh-CN" sz="2400" b="1" dirty="0">
                <a:effectLst>
                  <a:outerShdw blurRad="38100" dist="38100" dir="2700000" algn="tl">
                    <a:srgbClr val="C0C0C0"/>
                  </a:outerShdw>
                </a:effectLst>
                <a:latin typeface="宋体" pitchFamily="2" charset="-122"/>
              </a:rPr>
              <a:t>}</a:t>
            </a:r>
          </a:p>
          <a:p>
            <a:pPr indent="285750">
              <a:lnSpc>
                <a:spcPct val="150000"/>
              </a:lnSpc>
              <a:spcAft>
                <a:spcPct val="0"/>
              </a:spcAft>
              <a:buClrTx/>
              <a:buSzTx/>
              <a:buFontTx/>
              <a:buNone/>
            </a:pPr>
            <a:endParaRPr kumimoji="1" lang="en-US" altLang="zh-CN" sz="2400" b="1" dirty="0">
              <a:effectLst>
                <a:outerShdw blurRad="38100" dist="38100" dir="2700000" algn="tl">
                  <a:srgbClr val="C0C0C0"/>
                </a:outerShdw>
              </a:effectLst>
              <a:latin typeface="宋体" pitchFamily="2" charset="-122"/>
            </a:endParaRPr>
          </a:p>
          <a:p>
            <a:pPr indent="285750">
              <a:lnSpc>
                <a:spcPct val="150000"/>
              </a:lnSpc>
              <a:spcAft>
                <a:spcPct val="0"/>
              </a:spcAft>
              <a:buClrTx/>
              <a:buSzTx/>
              <a:buFontTx/>
              <a:buNone/>
            </a:pPr>
            <a:r>
              <a:rPr kumimoji="1" lang="zh-CN" altLang="en-US" sz="2400" b="1" dirty="0">
                <a:effectLst>
                  <a:outerShdw blurRad="38100" dist="38100" dir="2700000" algn="tl">
                    <a:srgbClr val="C0C0C0"/>
                  </a:outerShdw>
                </a:effectLst>
                <a:latin typeface="宋体" pitchFamily="2" charset="-122"/>
              </a:rPr>
              <a:t>请分别给出满足语句覆盖、条件覆盖和条件组合覆盖的测试用例。</a:t>
            </a:r>
            <a:r>
              <a:rPr kumimoji="1" lang="zh-CN" altLang="en-US" sz="2400" b="1" dirty="0">
                <a:effectLst>
                  <a:outerShdw blurRad="38100" dist="38100" dir="2700000" algn="tl">
                    <a:srgbClr val="C0C0C0"/>
                  </a:outerShdw>
                </a:effectLst>
              </a:rPr>
              <a:t> </a:t>
            </a:r>
            <a:endParaRPr kumimoji="1" lang="zh-CN" altLang="en-US" sz="2400" b="1" dirty="0">
              <a:solidFill>
                <a:schemeClr val="tx1"/>
              </a:solidFill>
              <a:effectLst>
                <a:outerShdw blurRad="38100" dist="38100" dir="2700000" algn="tl">
                  <a:srgbClr val="C0C0C0"/>
                </a:outerShdw>
              </a:effectLst>
              <a:latin typeface="Times New Roman" pitchFamily="18" charset="0"/>
            </a:endParaRPr>
          </a:p>
        </p:txBody>
      </p:sp>
      <p:sp>
        <p:nvSpPr>
          <p:cNvPr id="281605" name="Rectangle 5"/>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白盒测试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3" name="Rectangle 1029"/>
          <p:cNvSpPr>
            <a:spLocks noChangeArrowheads="1"/>
          </p:cNvSpPr>
          <p:nvPr/>
        </p:nvSpPr>
        <p:spPr bwMode="auto">
          <a:xfrm>
            <a:off x="152400" y="1562100"/>
            <a:ext cx="4876800" cy="4473575"/>
          </a:xfrm>
          <a:prstGeom prst="rect">
            <a:avLst/>
          </a:prstGeom>
          <a:noFill/>
          <a:ln w="12700">
            <a:noFill/>
            <a:miter lim="800000"/>
            <a:headEnd/>
            <a:tailEnd/>
          </a:ln>
          <a:effectLst/>
        </p:spPr>
        <p:txBody>
          <a:bodyPr>
            <a:spAutoFit/>
          </a:bodyPr>
          <a:lstStyle/>
          <a:p>
            <a:pPr>
              <a:lnSpc>
                <a:spcPct val="120000"/>
              </a:lnSpc>
              <a:spcAft>
                <a:spcPct val="0"/>
              </a:spcAft>
              <a:buClrTx/>
              <a:buSzTx/>
              <a:buFontTx/>
              <a:buNone/>
            </a:pPr>
            <a:r>
              <a:rPr kumimoji="1" lang="en-US" altLang="zh-CN" sz="2000" b="1" dirty="0">
                <a:solidFill>
                  <a:schemeClr val="tx1"/>
                </a:solidFill>
                <a:effectLst>
                  <a:outerShdw blurRad="38100" dist="38100" dir="2700000" algn="tl">
                    <a:srgbClr val="C0C0C0"/>
                  </a:outerShdw>
                </a:effectLst>
                <a:latin typeface="宋体" pitchFamily="2" charset="-122"/>
              </a:rPr>
              <a:t>    </a:t>
            </a:r>
            <a:r>
              <a:rPr kumimoji="1" lang="zh-CN" altLang="en-US" sz="2000" b="1" dirty="0">
                <a:solidFill>
                  <a:schemeClr val="tx1"/>
                </a:solidFill>
                <a:effectLst>
                  <a:outerShdw blurRad="38100" dist="38100" dir="2700000" algn="tl">
                    <a:srgbClr val="C0C0C0"/>
                  </a:outerShdw>
                </a:effectLst>
                <a:latin typeface="宋体" pitchFamily="2" charset="-122"/>
              </a:rPr>
              <a:t>循环测试是大多数算法的基础，循环测试的目的是检查循环结构的有效性。循环分为简单循环、嵌套循环、并列循环和非结构循环四类，如图所示。</a:t>
            </a:r>
          </a:p>
          <a:p>
            <a:pPr>
              <a:lnSpc>
                <a:spcPct val="120000"/>
              </a:lnSpc>
              <a:spcAft>
                <a:spcPct val="0"/>
              </a:spcAft>
              <a:buClrTx/>
              <a:buSzTx/>
              <a:buFontTx/>
              <a:buNone/>
            </a:pPr>
            <a:endParaRPr kumimoji="1" lang="zh-CN" altLang="en-US" sz="2000" b="1" dirty="0">
              <a:solidFill>
                <a:schemeClr val="tx1"/>
              </a:solidFill>
              <a:effectLst>
                <a:outerShdw blurRad="38100" dist="38100" dir="2700000" algn="tl">
                  <a:srgbClr val="C0C0C0"/>
                </a:outerShdw>
              </a:effectLst>
              <a:latin typeface="宋体" pitchFamily="2" charset="-122"/>
            </a:endParaRPr>
          </a:p>
          <a:p>
            <a:pPr>
              <a:lnSpc>
                <a:spcPct val="120000"/>
              </a:lnSpc>
              <a:spcAft>
                <a:spcPct val="0"/>
              </a:spcAft>
              <a:buClrTx/>
              <a:buSzTx/>
              <a:buFontTx/>
              <a:buNone/>
            </a:pPr>
            <a:r>
              <a:rPr kumimoji="1" lang="zh-CN" altLang="en-US" sz="2000" b="1" dirty="0">
                <a:solidFill>
                  <a:schemeClr val="tx1"/>
                </a:solidFill>
                <a:effectLst>
                  <a:outerShdw blurRad="38100" dist="38100" dir="2700000" algn="tl">
                    <a:srgbClr val="C0C0C0"/>
                  </a:outerShdw>
                </a:effectLst>
                <a:latin typeface="宋体" pitchFamily="2" charset="-122"/>
              </a:rPr>
              <a:t>    对于最多为</a:t>
            </a:r>
            <a:r>
              <a:rPr kumimoji="1" lang="en-US" altLang="zh-CN" sz="2000" b="1" dirty="0">
                <a:solidFill>
                  <a:schemeClr val="tx1"/>
                </a:solidFill>
                <a:effectLst>
                  <a:outerShdw blurRad="38100" dist="38100" dir="2700000" algn="tl">
                    <a:srgbClr val="C0C0C0"/>
                  </a:outerShdw>
                </a:effectLst>
                <a:latin typeface="宋体" pitchFamily="2" charset="-122"/>
              </a:rPr>
              <a:t>n</a:t>
            </a:r>
            <a:r>
              <a:rPr kumimoji="1" lang="zh-CN" altLang="en-US" sz="2000" b="1" dirty="0">
                <a:solidFill>
                  <a:schemeClr val="tx1"/>
                </a:solidFill>
                <a:effectLst>
                  <a:outerShdw blurRad="38100" dist="38100" dir="2700000" algn="tl">
                    <a:srgbClr val="C0C0C0"/>
                  </a:outerShdw>
                </a:effectLst>
                <a:latin typeface="宋体" pitchFamily="2" charset="-122"/>
              </a:rPr>
              <a:t>次的简单循环，应做下列测试：</a:t>
            </a:r>
          </a:p>
          <a:p>
            <a:pPr>
              <a:lnSpc>
                <a:spcPct val="120000"/>
              </a:lnSpc>
              <a:spcAft>
                <a:spcPct val="0"/>
              </a:spcAft>
              <a:buClrTx/>
              <a:buSzTx/>
              <a:buFontTx/>
              <a:buNone/>
            </a:pPr>
            <a:r>
              <a:rPr kumimoji="1" lang="zh-CN" altLang="en-US" sz="2000" b="1" dirty="0">
                <a:solidFill>
                  <a:schemeClr val="tx1"/>
                </a:solidFill>
                <a:effectLst>
                  <a:outerShdw blurRad="38100" dist="38100" dir="2700000" algn="tl">
                    <a:srgbClr val="C0C0C0"/>
                  </a:outerShdw>
                </a:effectLst>
                <a:latin typeface="宋体" pitchFamily="2" charset="-122"/>
              </a:rPr>
              <a:t>（</a:t>
            </a:r>
            <a:r>
              <a:rPr kumimoji="1" lang="en-US" altLang="zh-CN" sz="2000" b="1" dirty="0">
                <a:solidFill>
                  <a:schemeClr val="tx1"/>
                </a:solidFill>
                <a:effectLst>
                  <a:outerShdw blurRad="38100" dist="38100" dir="2700000" algn="tl">
                    <a:srgbClr val="C0C0C0"/>
                  </a:outerShdw>
                </a:effectLst>
                <a:latin typeface="宋体" pitchFamily="2" charset="-122"/>
              </a:rPr>
              <a:t>1</a:t>
            </a:r>
            <a:r>
              <a:rPr kumimoji="1" lang="zh-CN" altLang="en-US" sz="2000" b="1" dirty="0">
                <a:solidFill>
                  <a:schemeClr val="tx1"/>
                </a:solidFill>
                <a:effectLst>
                  <a:outerShdw blurRad="38100" dist="38100" dir="2700000" algn="tl">
                    <a:srgbClr val="C0C0C0"/>
                  </a:outerShdw>
                </a:effectLst>
                <a:latin typeface="宋体" pitchFamily="2" charset="-122"/>
              </a:rPr>
              <a:t>）完全跳过循环</a:t>
            </a:r>
          </a:p>
          <a:p>
            <a:pPr>
              <a:lnSpc>
                <a:spcPct val="120000"/>
              </a:lnSpc>
              <a:spcAft>
                <a:spcPct val="0"/>
              </a:spcAft>
              <a:buClrTx/>
              <a:buSzTx/>
              <a:buFontTx/>
              <a:buNone/>
            </a:pPr>
            <a:r>
              <a:rPr kumimoji="1" lang="zh-CN" altLang="en-US" sz="2000" b="1" dirty="0">
                <a:solidFill>
                  <a:schemeClr val="tx1"/>
                </a:solidFill>
                <a:effectLst>
                  <a:outerShdw blurRad="38100" dist="38100" dir="2700000" algn="tl">
                    <a:srgbClr val="C0C0C0"/>
                  </a:outerShdw>
                </a:effectLst>
                <a:latin typeface="宋体" pitchFamily="2" charset="-122"/>
              </a:rPr>
              <a:t>（</a:t>
            </a:r>
            <a:r>
              <a:rPr kumimoji="1" lang="en-US" altLang="zh-CN" sz="2000" b="1" dirty="0">
                <a:solidFill>
                  <a:schemeClr val="tx1"/>
                </a:solidFill>
                <a:effectLst>
                  <a:outerShdw blurRad="38100" dist="38100" dir="2700000" algn="tl">
                    <a:srgbClr val="C0C0C0"/>
                  </a:outerShdw>
                </a:effectLst>
                <a:latin typeface="宋体" pitchFamily="2" charset="-122"/>
              </a:rPr>
              <a:t>2</a:t>
            </a:r>
            <a:r>
              <a:rPr kumimoji="1" lang="zh-CN" altLang="en-US" sz="2000" b="1" dirty="0">
                <a:solidFill>
                  <a:schemeClr val="tx1"/>
                </a:solidFill>
                <a:effectLst>
                  <a:outerShdw blurRad="38100" dist="38100" dir="2700000" algn="tl">
                    <a:srgbClr val="C0C0C0"/>
                  </a:outerShdw>
                </a:effectLst>
                <a:latin typeface="宋体" pitchFamily="2" charset="-122"/>
              </a:rPr>
              <a:t>）仅循环一次；</a:t>
            </a:r>
          </a:p>
          <a:p>
            <a:pPr>
              <a:lnSpc>
                <a:spcPct val="120000"/>
              </a:lnSpc>
              <a:spcAft>
                <a:spcPct val="0"/>
              </a:spcAft>
              <a:buClrTx/>
              <a:buSzTx/>
              <a:buFontTx/>
              <a:buNone/>
            </a:pPr>
            <a:r>
              <a:rPr kumimoji="1" lang="zh-CN" altLang="en-US" sz="2000" b="1" dirty="0" smtClean="0">
                <a:solidFill>
                  <a:schemeClr val="tx1"/>
                </a:solidFill>
                <a:effectLst>
                  <a:outerShdw blurRad="38100" dist="38100" dir="2700000" algn="tl">
                    <a:srgbClr val="C0C0C0"/>
                  </a:outerShdw>
                </a:effectLst>
                <a:latin typeface="宋体" pitchFamily="2" charset="-122"/>
              </a:rPr>
              <a:t>（</a:t>
            </a:r>
            <a:r>
              <a:rPr kumimoji="1" lang="en-US" altLang="zh-CN" sz="2000" b="1" dirty="0" smtClean="0">
                <a:solidFill>
                  <a:schemeClr val="tx1"/>
                </a:solidFill>
                <a:effectLst>
                  <a:outerShdw blurRad="38100" dist="38100" dir="2700000" algn="tl">
                    <a:srgbClr val="C0C0C0"/>
                  </a:outerShdw>
                </a:effectLst>
                <a:latin typeface="宋体" pitchFamily="2" charset="-122"/>
              </a:rPr>
              <a:t>3</a:t>
            </a:r>
            <a:r>
              <a:rPr kumimoji="1" lang="zh-CN" altLang="en-US" sz="2000" b="1" dirty="0">
                <a:solidFill>
                  <a:schemeClr val="tx1"/>
                </a:solidFill>
                <a:effectLst>
                  <a:outerShdw blurRad="38100" dist="38100" dir="2700000" algn="tl">
                    <a:srgbClr val="C0C0C0"/>
                  </a:outerShdw>
                </a:effectLst>
                <a:latin typeface="宋体" pitchFamily="2" charset="-122"/>
              </a:rPr>
              <a:t>）循环两次；</a:t>
            </a:r>
          </a:p>
          <a:p>
            <a:pPr>
              <a:lnSpc>
                <a:spcPct val="120000"/>
              </a:lnSpc>
              <a:spcAft>
                <a:spcPct val="0"/>
              </a:spcAft>
              <a:buClrTx/>
              <a:buSzTx/>
              <a:buFontTx/>
              <a:buNone/>
            </a:pPr>
            <a:r>
              <a:rPr kumimoji="1" lang="zh-CN" altLang="en-US" sz="2000" b="1" dirty="0" smtClean="0">
                <a:solidFill>
                  <a:schemeClr val="tx1"/>
                </a:solidFill>
                <a:effectLst>
                  <a:outerShdw blurRad="38100" dist="38100" dir="2700000" algn="tl">
                    <a:srgbClr val="C0C0C0"/>
                  </a:outerShdw>
                </a:effectLst>
                <a:latin typeface="宋体" pitchFamily="2" charset="-122"/>
              </a:rPr>
              <a:t>（</a:t>
            </a:r>
            <a:r>
              <a:rPr kumimoji="1" lang="en-US" altLang="zh-CN" sz="2000" b="1" dirty="0" smtClean="0">
                <a:solidFill>
                  <a:schemeClr val="tx1"/>
                </a:solidFill>
                <a:effectLst>
                  <a:outerShdw blurRad="38100" dist="38100" dir="2700000" algn="tl">
                    <a:srgbClr val="C0C0C0"/>
                  </a:outerShdw>
                </a:effectLst>
                <a:latin typeface="宋体" pitchFamily="2" charset="-122"/>
              </a:rPr>
              <a:t>4</a:t>
            </a:r>
            <a:r>
              <a:rPr kumimoji="1" lang="zh-CN" altLang="en-US" sz="2000" b="1" dirty="0">
                <a:solidFill>
                  <a:schemeClr val="tx1"/>
                </a:solidFill>
                <a:effectLst>
                  <a:outerShdw blurRad="38100" dist="38100" dir="2700000" algn="tl">
                    <a:srgbClr val="C0C0C0"/>
                  </a:outerShdw>
                </a:effectLst>
                <a:latin typeface="宋体" pitchFamily="2" charset="-122"/>
              </a:rPr>
              <a:t>）循环</a:t>
            </a:r>
            <a:r>
              <a:rPr kumimoji="1" lang="en-US" altLang="zh-CN" sz="2000" b="1" dirty="0">
                <a:solidFill>
                  <a:schemeClr val="tx1"/>
                </a:solidFill>
                <a:effectLst>
                  <a:outerShdw blurRad="38100" dist="38100" dir="2700000" algn="tl">
                    <a:srgbClr val="C0C0C0"/>
                  </a:outerShdw>
                </a:effectLst>
                <a:latin typeface="宋体" pitchFamily="2" charset="-122"/>
              </a:rPr>
              <a:t>m</a:t>
            </a:r>
            <a:r>
              <a:rPr kumimoji="1" lang="zh-CN" altLang="en-US" sz="2000" b="1" dirty="0">
                <a:solidFill>
                  <a:schemeClr val="tx1"/>
                </a:solidFill>
                <a:effectLst>
                  <a:outerShdw blurRad="38100" dist="38100" dir="2700000" algn="tl">
                    <a:srgbClr val="C0C0C0"/>
                  </a:outerShdw>
                </a:effectLst>
                <a:latin typeface="宋体" pitchFamily="2" charset="-122"/>
              </a:rPr>
              <a:t>次，</a:t>
            </a:r>
            <a:r>
              <a:rPr kumimoji="1" lang="en-US" altLang="zh-CN" sz="2000" b="1" dirty="0">
                <a:solidFill>
                  <a:schemeClr val="tx1"/>
                </a:solidFill>
                <a:effectLst>
                  <a:outerShdw blurRad="38100" dist="38100" dir="2700000" algn="tl">
                    <a:srgbClr val="C0C0C0"/>
                  </a:outerShdw>
                </a:effectLst>
                <a:latin typeface="宋体" pitchFamily="2" charset="-122"/>
              </a:rPr>
              <a:t>m</a:t>
            </a:r>
            <a:r>
              <a:rPr kumimoji="1" lang="zh-CN" altLang="en-US" sz="2000" b="1" dirty="0">
                <a:solidFill>
                  <a:schemeClr val="tx1"/>
                </a:solidFill>
                <a:effectLst>
                  <a:outerShdw blurRad="38100" dist="38100" dir="2700000" algn="tl">
                    <a:srgbClr val="C0C0C0"/>
                  </a:outerShdw>
                </a:effectLst>
                <a:latin typeface="宋体" pitchFamily="2" charset="-122"/>
              </a:rPr>
              <a:t>＜</a:t>
            </a:r>
            <a:r>
              <a:rPr kumimoji="1" lang="en-US" altLang="zh-CN" sz="2000" b="1" dirty="0">
                <a:solidFill>
                  <a:schemeClr val="tx1"/>
                </a:solidFill>
                <a:effectLst>
                  <a:outerShdw blurRad="38100" dist="38100" dir="2700000" algn="tl">
                    <a:srgbClr val="C0C0C0"/>
                  </a:outerShdw>
                </a:effectLst>
                <a:latin typeface="宋体" pitchFamily="2" charset="-122"/>
              </a:rPr>
              <a:t>n</a:t>
            </a:r>
            <a:r>
              <a:rPr kumimoji="1" lang="zh-CN" altLang="en-US" sz="2000" b="1" dirty="0">
                <a:solidFill>
                  <a:schemeClr val="tx1"/>
                </a:solidFill>
                <a:effectLst>
                  <a:outerShdw blurRad="38100" dist="38100" dir="2700000" algn="tl">
                    <a:srgbClr val="C0C0C0"/>
                  </a:outerShdw>
                </a:effectLst>
                <a:latin typeface="宋体" pitchFamily="2" charset="-122"/>
              </a:rPr>
              <a:t>；</a:t>
            </a:r>
          </a:p>
          <a:p>
            <a:pPr>
              <a:lnSpc>
                <a:spcPct val="120000"/>
              </a:lnSpc>
              <a:spcAft>
                <a:spcPct val="0"/>
              </a:spcAft>
              <a:buClrTx/>
              <a:buSzTx/>
              <a:buFontTx/>
              <a:buNone/>
            </a:pPr>
            <a:r>
              <a:rPr kumimoji="1" lang="zh-CN" altLang="en-US" sz="2000" b="1" dirty="0">
                <a:solidFill>
                  <a:schemeClr val="tx1"/>
                </a:solidFill>
                <a:effectLst>
                  <a:outerShdw blurRad="38100" dist="38100" dir="2700000" algn="tl">
                    <a:srgbClr val="C0C0C0"/>
                  </a:outerShdw>
                </a:effectLst>
                <a:latin typeface="宋体" pitchFamily="2" charset="-122"/>
              </a:rPr>
              <a:t>（</a:t>
            </a:r>
            <a:r>
              <a:rPr kumimoji="1" lang="en-US" altLang="zh-CN" sz="2000" b="1" dirty="0">
                <a:solidFill>
                  <a:schemeClr val="tx1"/>
                </a:solidFill>
                <a:effectLst>
                  <a:outerShdw blurRad="38100" dist="38100" dir="2700000" algn="tl">
                    <a:srgbClr val="C0C0C0"/>
                  </a:outerShdw>
                </a:effectLst>
                <a:latin typeface="宋体" pitchFamily="2" charset="-122"/>
              </a:rPr>
              <a:t>5</a:t>
            </a:r>
            <a:r>
              <a:rPr kumimoji="1" lang="zh-CN" altLang="en-US" sz="2000" b="1" dirty="0">
                <a:solidFill>
                  <a:schemeClr val="tx1"/>
                </a:solidFill>
                <a:effectLst>
                  <a:outerShdw blurRad="38100" dist="38100" dir="2700000" algn="tl">
                    <a:srgbClr val="C0C0C0"/>
                  </a:outerShdw>
                </a:effectLst>
                <a:latin typeface="宋体" pitchFamily="2" charset="-122"/>
              </a:rPr>
              <a:t>）分别循环（</a:t>
            </a:r>
            <a:r>
              <a:rPr kumimoji="1" lang="en-US" altLang="zh-CN" sz="2000" b="1" dirty="0">
                <a:solidFill>
                  <a:schemeClr val="tx1"/>
                </a:solidFill>
                <a:effectLst>
                  <a:outerShdw blurRad="38100" dist="38100" dir="2700000" algn="tl">
                    <a:srgbClr val="C0C0C0"/>
                  </a:outerShdw>
                </a:effectLst>
                <a:latin typeface="宋体" pitchFamily="2" charset="-122"/>
              </a:rPr>
              <a:t>n-l)</a:t>
            </a:r>
            <a:r>
              <a:rPr kumimoji="1" lang="zh-CN" altLang="en-US" sz="2000" b="1" dirty="0">
                <a:solidFill>
                  <a:schemeClr val="tx1"/>
                </a:solidFill>
                <a:effectLst>
                  <a:outerShdw blurRad="38100" dist="38100" dir="2700000" algn="tl">
                    <a:srgbClr val="C0C0C0"/>
                  </a:outerShdw>
                </a:effectLst>
                <a:latin typeface="宋体" pitchFamily="2" charset="-122"/>
              </a:rPr>
              <a:t>次、</a:t>
            </a:r>
            <a:r>
              <a:rPr kumimoji="1" lang="en-US" altLang="zh-CN" sz="2000" b="1" dirty="0">
                <a:solidFill>
                  <a:schemeClr val="tx1"/>
                </a:solidFill>
                <a:effectLst>
                  <a:outerShdw blurRad="38100" dist="38100" dir="2700000" algn="tl">
                    <a:srgbClr val="C0C0C0"/>
                  </a:outerShdw>
                </a:effectLst>
                <a:latin typeface="宋体" pitchFamily="2" charset="-122"/>
              </a:rPr>
              <a:t>n</a:t>
            </a:r>
            <a:r>
              <a:rPr kumimoji="1" lang="zh-CN" altLang="en-US" sz="2000" b="1" dirty="0">
                <a:solidFill>
                  <a:schemeClr val="tx1"/>
                </a:solidFill>
                <a:effectLst>
                  <a:outerShdw blurRad="38100" dist="38100" dir="2700000" algn="tl">
                    <a:srgbClr val="C0C0C0"/>
                  </a:outerShdw>
                </a:effectLst>
                <a:latin typeface="宋体" pitchFamily="2" charset="-122"/>
              </a:rPr>
              <a:t>次、</a:t>
            </a:r>
            <a:r>
              <a:rPr kumimoji="1" lang="en-US" altLang="zh-CN" sz="2000" b="1" dirty="0">
                <a:solidFill>
                  <a:schemeClr val="tx1"/>
                </a:solidFill>
                <a:effectLst>
                  <a:outerShdw blurRad="38100" dist="38100" dir="2700000" algn="tl">
                    <a:srgbClr val="C0C0C0"/>
                  </a:outerShdw>
                </a:effectLst>
                <a:latin typeface="宋体" pitchFamily="2" charset="-122"/>
              </a:rPr>
              <a:t>n</a:t>
            </a:r>
            <a:r>
              <a:rPr kumimoji="1" lang="zh-CN" altLang="en-US" sz="2000" b="1" dirty="0">
                <a:solidFill>
                  <a:schemeClr val="tx1"/>
                </a:solidFill>
                <a:effectLst>
                  <a:outerShdw blurRad="38100" dist="38100" dir="2700000" algn="tl">
                    <a:srgbClr val="C0C0C0"/>
                  </a:outerShdw>
                </a:effectLst>
                <a:latin typeface="宋体" pitchFamily="2" charset="-122"/>
              </a:rPr>
              <a:t>＋</a:t>
            </a:r>
            <a:r>
              <a:rPr kumimoji="1" lang="en-US" altLang="zh-CN" sz="2000" b="1" dirty="0">
                <a:solidFill>
                  <a:schemeClr val="tx1"/>
                </a:solidFill>
                <a:effectLst>
                  <a:outerShdw blurRad="38100" dist="38100" dir="2700000" algn="tl">
                    <a:srgbClr val="C0C0C0"/>
                  </a:outerShdw>
                </a:effectLst>
                <a:latin typeface="宋体" pitchFamily="2" charset="-122"/>
              </a:rPr>
              <a:t>l</a:t>
            </a:r>
            <a:r>
              <a:rPr kumimoji="1" lang="zh-CN" altLang="en-US" sz="2000" b="1" dirty="0">
                <a:solidFill>
                  <a:schemeClr val="tx1"/>
                </a:solidFill>
                <a:effectLst>
                  <a:outerShdw blurRad="38100" dist="38100" dir="2700000" algn="tl">
                    <a:srgbClr val="C0C0C0"/>
                  </a:outerShdw>
                </a:effectLst>
                <a:latin typeface="宋体" pitchFamily="2" charset="-122"/>
              </a:rPr>
              <a:t>次。</a:t>
            </a:r>
          </a:p>
        </p:txBody>
      </p:sp>
      <p:graphicFrame>
        <p:nvGraphicFramePr>
          <p:cNvPr id="206855" name="Object 1031"/>
          <p:cNvGraphicFramePr>
            <a:graphicFrameLocks noChangeAspect="1"/>
          </p:cNvGraphicFramePr>
          <p:nvPr/>
        </p:nvGraphicFramePr>
        <p:xfrm>
          <a:off x="5076825" y="1268413"/>
          <a:ext cx="3886200" cy="5105400"/>
        </p:xfrm>
        <a:graphic>
          <a:graphicData uri="http://schemas.openxmlformats.org/presentationml/2006/ole">
            <mc:AlternateContent xmlns:mc="http://schemas.openxmlformats.org/markup-compatibility/2006">
              <mc:Choice xmlns:v="urn:schemas-microsoft-com:vml" Requires="v">
                <p:oleObj spid="_x0000_s206906" name="位图图像" r:id="rId3" imgW="2819794" imgH="1952898" progId="">
                  <p:embed/>
                </p:oleObj>
              </mc:Choice>
              <mc:Fallback>
                <p:oleObj name="位图图像" r:id="rId3" imgW="2819794" imgH="1952898" progId="">
                  <p:embed/>
                  <p:pic>
                    <p:nvPicPr>
                      <p:cNvPr id="0" name="Picture 1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1268413"/>
                        <a:ext cx="38862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856" name="Text Box 1032"/>
          <p:cNvSpPr txBox="1">
            <a:spLocks noChangeArrowheads="1"/>
          </p:cNvSpPr>
          <p:nvPr/>
        </p:nvSpPr>
        <p:spPr bwMode="auto">
          <a:xfrm>
            <a:off x="152400" y="1143000"/>
            <a:ext cx="3429000" cy="427038"/>
          </a:xfrm>
          <a:prstGeom prst="rect">
            <a:avLst/>
          </a:prstGeom>
          <a:noFill/>
          <a:ln w="12700">
            <a:noFill/>
            <a:miter lim="800000"/>
            <a:headEnd/>
            <a:tailEnd/>
          </a:ln>
          <a:effectLst/>
        </p:spPr>
        <p:txBody>
          <a:bodyPr>
            <a:spAutoFit/>
          </a:bodyPr>
          <a:lstStyle/>
          <a:p>
            <a:pPr>
              <a:lnSpc>
                <a:spcPct val="110000"/>
              </a:lnSpc>
              <a:spcAft>
                <a:spcPct val="0"/>
              </a:spcAft>
              <a:buClrTx/>
              <a:buSzTx/>
              <a:buFontTx/>
              <a:buNone/>
            </a:pPr>
            <a:r>
              <a:rPr kumimoji="1" lang="zh-CN" altLang="en-US" sz="2000" b="1">
                <a:solidFill>
                  <a:schemeClr val="hlink"/>
                </a:solidFill>
                <a:effectLst>
                  <a:outerShdw blurRad="38100" dist="38100" dir="2700000" algn="tl">
                    <a:srgbClr val="C0C0C0"/>
                  </a:outerShdw>
                </a:effectLst>
                <a:latin typeface="宋体" pitchFamily="2" charset="-122"/>
              </a:rPr>
              <a:t>白盒测试</a:t>
            </a:r>
            <a:r>
              <a:rPr kumimoji="1" lang="en-US" altLang="zh-CN" sz="2000" b="1">
                <a:solidFill>
                  <a:schemeClr val="hlink"/>
                </a:solidFill>
                <a:effectLst>
                  <a:outerShdw blurRad="38100" dist="38100" dir="2700000" algn="tl">
                    <a:srgbClr val="C0C0C0"/>
                  </a:outerShdw>
                </a:effectLst>
                <a:latin typeface="Times New Roman"/>
              </a:rPr>
              <a:t>——</a:t>
            </a:r>
            <a:r>
              <a:rPr kumimoji="1" lang="zh-CN" altLang="en-US" sz="2000" b="1">
                <a:solidFill>
                  <a:schemeClr val="hlink"/>
                </a:solidFill>
                <a:effectLst>
                  <a:outerShdw blurRad="38100" dist="38100" dir="2700000" algn="tl">
                    <a:srgbClr val="C0C0C0"/>
                  </a:outerShdw>
                </a:effectLst>
                <a:latin typeface="宋体" pitchFamily="2" charset="-122"/>
              </a:rPr>
              <a:t>循环测试</a:t>
            </a:r>
            <a:endParaRPr kumimoji="1" lang="zh-CN" altLang="en-US" sz="2000" b="1">
              <a:solidFill>
                <a:schemeClr val="tx1"/>
              </a:solidFill>
              <a:effectLst>
                <a:outerShdw blurRad="38100" dist="38100" dir="2700000" algn="tl">
                  <a:srgbClr val="C0C0C0"/>
                </a:outerShdw>
              </a:effectLst>
              <a:latin typeface="宋体" pitchFamily="2" charset="-122"/>
            </a:endParaRPr>
          </a:p>
        </p:txBody>
      </p:sp>
      <p:sp>
        <p:nvSpPr>
          <p:cNvPr id="206862" name="Rectangle 1038"/>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白盒测试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2" name="Rectangle 4"/>
          <p:cNvSpPr>
            <a:spLocks noChangeArrowheads="1"/>
          </p:cNvSpPr>
          <p:nvPr/>
        </p:nvSpPr>
        <p:spPr bwMode="auto">
          <a:xfrm>
            <a:off x="682625" y="1935163"/>
            <a:ext cx="3673475" cy="4555093"/>
          </a:xfrm>
          <a:prstGeom prst="rect">
            <a:avLst/>
          </a:prstGeom>
          <a:noFill/>
          <a:ln w="12700">
            <a:noFill/>
            <a:miter lim="800000"/>
            <a:headEnd/>
            <a:tailEnd/>
          </a:ln>
          <a:effectLst/>
        </p:spPr>
        <p:txBody>
          <a:bodyPr>
            <a:spAutoFit/>
          </a:bodyPr>
          <a:lstStyle/>
          <a:p>
            <a:pPr>
              <a:lnSpc>
                <a:spcPct val="120000"/>
              </a:lnSpc>
              <a:spcAft>
                <a:spcPct val="0"/>
              </a:spcAft>
              <a:buClrTx/>
              <a:buSzTx/>
              <a:buFontTx/>
              <a:buNone/>
            </a:pPr>
            <a:r>
              <a:rPr kumimoji="1" lang="zh-CN" altLang="en-US" sz="2000" b="1" dirty="0">
                <a:solidFill>
                  <a:schemeClr val="tx1"/>
                </a:solidFill>
                <a:effectLst>
                  <a:outerShdw blurRad="38100" dist="38100" dir="2700000" algn="tl">
                    <a:srgbClr val="C0C0C0"/>
                  </a:outerShdw>
                </a:effectLst>
                <a:latin typeface="宋体" pitchFamily="2" charset="-122"/>
              </a:rPr>
              <a:t>问题：求数组</a:t>
            </a:r>
            <a:r>
              <a:rPr kumimoji="1" lang="en-US" altLang="zh-CN" sz="2000" b="1" dirty="0">
                <a:solidFill>
                  <a:schemeClr val="tx1"/>
                </a:solidFill>
                <a:effectLst>
                  <a:outerShdw blurRad="38100" dist="38100" dir="2700000" algn="tl">
                    <a:srgbClr val="C0C0C0"/>
                  </a:outerShdw>
                </a:effectLst>
                <a:latin typeface="宋体" pitchFamily="2" charset="-122"/>
              </a:rPr>
              <a:t>A</a:t>
            </a:r>
            <a:r>
              <a:rPr kumimoji="1" lang="zh-CN" altLang="en-US" sz="2000" b="1" dirty="0">
                <a:solidFill>
                  <a:schemeClr val="tx1"/>
                </a:solidFill>
                <a:effectLst>
                  <a:outerShdw blurRad="38100" dist="38100" dir="2700000" algn="tl">
                    <a:srgbClr val="C0C0C0"/>
                  </a:outerShdw>
                </a:effectLst>
                <a:latin typeface="宋体" pitchFamily="2" charset="-122"/>
              </a:rPr>
              <a:t>的最小值。</a:t>
            </a:r>
          </a:p>
          <a:p>
            <a:pPr>
              <a:lnSpc>
                <a:spcPct val="120000"/>
              </a:lnSpc>
              <a:spcAft>
                <a:spcPct val="0"/>
              </a:spcAft>
              <a:buClrTx/>
              <a:buSzTx/>
              <a:buFontTx/>
              <a:buNone/>
            </a:pPr>
            <a:endParaRPr kumimoji="1" lang="zh-CN" altLang="en-US" sz="2000" b="1" dirty="0">
              <a:solidFill>
                <a:schemeClr val="tx1"/>
              </a:solidFill>
              <a:effectLst>
                <a:outerShdw blurRad="38100" dist="38100" dir="2700000" algn="tl">
                  <a:srgbClr val="C0C0C0"/>
                </a:outerShdw>
              </a:effectLst>
              <a:latin typeface="宋体" pitchFamily="2" charset="-122"/>
            </a:endParaRPr>
          </a:p>
          <a:p>
            <a:pPr>
              <a:buFont typeface="Wingdings" pitchFamily="2" charset="2"/>
              <a:buNone/>
            </a:pPr>
            <a:r>
              <a:rPr kumimoji="1" lang="en-US" altLang="zh-CN" sz="2000" b="1" dirty="0">
                <a:effectLst>
                  <a:outerShdw blurRad="38100" dist="38100" dir="2700000" algn="tl">
                    <a:srgbClr val="C0C0C0"/>
                  </a:outerShdw>
                </a:effectLst>
              </a:rPr>
              <a:t>k = </a:t>
            </a:r>
            <a:r>
              <a:rPr kumimoji="1" lang="en-US" altLang="zh-CN" sz="2000" b="1" dirty="0" err="1" smtClean="0">
                <a:effectLst>
                  <a:outerShdw blurRad="38100" dist="38100" dir="2700000" algn="tl">
                    <a:srgbClr val="C0C0C0"/>
                  </a:outerShdw>
                </a:effectLst>
              </a:rPr>
              <a:t>i</a:t>
            </a:r>
            <a:r>
              <a:rPr kumimoji="1" lang="en-US" altLang="zh-CN" sz="2000" b="1" dirty="0" smtClean="0">
                <a:effectLst>
                  <a:outerShdw blurRad="38100" dist="38100" dir="2700000" algn="tl">
                    <a:srgbClr val="C0C0C0"/>
                  </a:outerShdw>
                </a:effectLst>
              </a:rPr>
              <a:t> </a:t>
            </a:r>
            <a:r>
              <a:rPr kumimoji="1" lang="zh-CN" altLang="en-US" sz="2000" b="1" dirty="0" smtClean="0">
                <a:effectLst>
                  <a:outerShdw blurRad="38100" dist="38100" dir="2700000" algn="tl">
                    <a:srgbClr val="C0C0C0"/>
                  </a:outerShdw>
                </a:effectLst>
              </a:rPr>
              <a:t>＝ </a:t>
            </a:r>
            <a:r>
              <a:rPr kumimoji="1" lang="en-US" altLang="zh-CN" sz="2000" b="1" dirty="0" smtClean="0">
                <a:effectLst>
                  <a:outerShdw blurRad="38100" dist="38100" dir="2700000" algn="tl">
                    <a:srgbClr val="C0C0C0"/>
                  </a:outerShdw>
                </a:effectLst>
              </a:rPr>
              <a:t>0;</a:t>
            </a:r>
            <a:endParaRPr kumimoji="1" lang="en-US" altLang="zh-CN" sz="2000" b="1" dirty="0">
              <a:effectLst>
                <a:outerShdw blurRad="38100" dist="38100" dir="2700000" algn="tl">
                  <a:srgbClr val="C0C0C0"/>
                </a:outerShdw>
              </a:effectLst>
            </a:endParaRPr>
          </a:p>
          <a:p>
            <a:pPr>
              <a:buFont typeface="Wingdings" pitchFamily="2" charset="2"/>
              <a:buNone/>
            </a:pPr>
            <a:r>
              <a:rPr kumimoji="1" lang="en-US" altLang="zh-CN" sz="2000" b="1" dirty="0">
                <a:effectLst>
                  <a:outerShdw blurRad="38100" dist="38100" dir="2700000" algn="tl">
                    <a:srgbClr val="C0C0C0"/>
                  </a:outerShdw>
                </a:effectLst>
              </a:rPr>
              <a:t>for (j = i+1; j &lt;= n; j++)</a:t>
            </a:r>
          </a:p>
          <a:p>
            <a:pPr>
              <a:buFont typeface="Wingdings" pitchFamily="2" charset="2"/>
              <a:buNone/>
            </a:pPr>
            <a:r>
              <a:rPr kumimoji="1" lang="en-US" altLang="zh-CN" sz="2000" b="1" dirty="0">
                <a:effectLst>
                  <a:outerShdw blurRad="38100" dist="38100" dir="2700000" algn="tl">
                    <a:srgbClr val="C0C0C0"/>
                  </a:outerShdw>
                </a:effectLst>
              </a:rPr>
              <a:t>{</a:t>
            </a:r>
          </a:p>
          <a:p>
            <a:pPr>
              <a:buFont typeface="Wingdings" pitchFamily="2" charset="2"/>
              <a:buNone/>
            </a:pPr>
            <a:r>
              <a:rPr kumimoji="1" lang="en-US" altLang="zh-CN" sz="2000" b="1" dirty="0">
                <a:effectLst>
                  <a:outerShdw blurRad="38100" dist="38100" dir="2700000" algn="tl">
                    <a:srgbClr val="C0C0C0"/>
                  </a:outerShdw>
                </a:effectLst>
              </a:rPr>
              <a:t>	if (A[j] &lt; A[k])</a:t>
            </a:r>
          </a:p>
          <a:p>
            <a:pPr>
              <a:buFont typeface="Wingdings" pitchFamily="2" charset="2"/>
              <a:buNone/>
            </a:pPr>
            <a:r>
              <a:rPr kumimoji="1" lang="en-US" altLang="zh-CN" sz="2000" b="1" dirty="0">
                <a:effectLst>
                  <a:outerShdw blurRad="38100" dist="38100" dir="2700000" algn="tl">
                    <a:srgbClr val="C0C0C0"/>
                  </a:outerShdw>
                </a:effectLst>
              </a:rPr>
              <a:t>	{</a:t>
            </a:r>
          </a:p>
          <a:p>
            <a:pPr>
              <a:buFont typeface="Wingdings" pitchFamily="2" charset="2"/>
              <a:buNone/>
            </a:pPr>
            <a:r>
              <a:rPr kumimoji="1" lang="en-US" altLang="zh-CN" sz="2000" b="1" dirty="0">
                <a:effectLst>
                  <a:outerShdw blurRad="38100" dist="38100" dir="2700000" algn="tl">
                    <a:srgbClr val="C0C0C0"/>
                  </a:outerShdw>
                </a:effectLst>
              </a:rPr>
              <a:t>	</a:t>
            </a:r>
            <a:r>
              <a:rPr kumimoji="1" lang="en-US" altLang="zh-CN" sz="2000" b="1" dirty="0" smtClean="0">
                <a:effectLst>
                  <a:outerShdw blurRad="38100" dist="38100" dir="2700000" algn="tl">
                    <a:srgbClr val="C0C0C0"/>
                  </a:outerShdw>
                </a:effectLst>
              </a:rPr>
              <a:t>        k </a:t>
            </a:r>
            <a:r>
              <a:rPr kumimoji="1" lang="en-US" altLang="zh-CN" sz="2000" b="1" dirty="0">
                <a:effectLst>
                  <a:outerShdw blurRad="38100" dist="38100" dir="2700000" algn="tl">
                    <a:srgbClr val="C0C0C0"/>
                  </a:outerShdw>
                </a:effectLst>
              </a:rPr>
              <a:t>= j;</a:t>
            </a:r>
          </a:p>
          <a:p>
            <a:pPr>
              <a:buFont typeface="Wingdings" pitchFamily="2" charset="2"/>
              <a:buNone/>
            </a:pPr>
            <a:r>
              <a:rPr kumimoji="1" lang="en-US" altLang="zh-CN" sz="2000" b="1" dirty="0">
                <a:effectLst>
                  <a:outerShdw blurRad="38100" dist="38100" dir="2700000" algn="tl">
                    <a:srgbClr val="C0C0C0"/>
                  </a:outerShdw>
                </a:effectLst>
              </a:rPr>
              <a:t>	}</a:t>
            </a:r>
          </a:p>
          <a:p>
            <a:pPr>
              <a:buFont typeface="Wingdings" pitchFamily="2" charset="2"/>
              <a:buNone/>
            </a:pPr>
            <a:r>
              <a:rPr kumimoji="1" lang="en-US" altLang="zh-CN" sz="2000" b="1" dirty="0" smtClean="0">
                <a:effectLst>
                  <a:outerShdw blurRad="38100" dist="38100" dir="2700000" algn="tl">
                    <a:srgbClr val="C0C0C0"/>
                  </a:outerShdw>
                </a:effectLst>
              </a:rPr>
              <a:t>}</a:t>
            </a:r>
          </a:p>
          <a:p>
            <a:pPr>
              <a:buFont typeface="Wingdings" pitchFamily="2" charset="2"/>
              <a:buNone/>
            </a:pPr>
            <a:r>
              <a:rPr kumimoji="1" lang="en-US" altLang="zh-CN" sz="2000" b="1" dirty="0" smtClean="0">
                <a:effectLst>
                  <a:outerShdw blurRad="38100" dist="38100" dir="2700000" algn="tl">
                    <a:srgbClr val="C0C0C0"/>
                  </a:outerShdw>
                </a:effectLst>
              </a:rPr>
              <a:t>return  A[k];</a:t>
            </a:r>
            <a:endParaRPr kumimoji="1" lang="en-US" altLang="zh-CN" sz="2000" b="1" dirty="0">
              <a:effectLst>
                <a:outerShdw blurRad="38100" dist="38100" dir="2700000" algn="tl">
                  <a:srgbClr val="C0C0C0"/>
                </a:outerShdw>
              </a:effectLst>
            </a:endParaRPr>
          </a:p>
        </p:txBody>
      </p:sp>
      <p:sp>
        <p:nvSpPr>
          <p:cNvPr id="299014" name="Text Box 6"/>
          <p:cNvSpPr txBox="1">
            <a:spLocks noChangeArrowheads="1"/>
          </p:cNvSpPr>
          <p:nvPr/>
        </p:nvSpPr>
        <p:spPr bwMode="auto">
          <a:xfrm>
            <a:off x="152400" y="1268413"/>
            <a:ext cx="5067300" cy="493712"/>
          </a:xfrm>
          <a:prstGeom prst="rect">
            <a:avLst/>
          </a:prstGeom>
          <a:noFill/>
          <a:ln w="12700">
            <a:noFill/>
            <a:miter lim="800000"/>
            <a:headEnd/>
            <a:tailEnd/>
          </a:ln>
          <a:effectLst/>
        </p:spPr>
        <p:txBody>
          <a:bodyPr>
            <a:spAutoFit/>
          </a:bodyPr>
          <a:lstStyle/>
          <a:p>
            <a:pPr>
              <a:lnSpc>
                <a:spcPct val="110000"/>
              </a:lnSpc>
              <a:spcAft>
                <a:spcPct val="0"/>
              </a:spcAft>
              <a:buClrTx/>
              <a:buSzTx/>
              <a:buFontTx/>
              <a:buNone/>
            </a:pPr>
            <a:r>
              <a:rPr kumimoji="1" lang="zh-CN" altLang="en-US" sz="2400" b="1">
                <a:solidFill>
                  <a:schemeClr val="hlink"/>
                </a:solidFill>
                <a:effectLst>
                  <a:outerShdw blurRad="38100" dist="38100" dir="2700000" algn="tl">
                    <a:srgbClr val="C0C0C0"/>
                  </a:outerShdw>
                </a:effectLst>
                <a:latin typeface="宋体" pitchFamily="2" charset="-122"/>
              </a:rPr>
              <a:t>白盒测试</a:t>
            </a:r>
            <a:r>
              <a:rPr kumimoji="1" lang="en-US" altLang="zh-CN" sz="2400" b="1">
                <a:solidFill>
                  <a:schemeClr val="hlink"/>
                </a:solidFill>
                <a:effectLst>
                  <a:outerShdw blurRad="38100" dist="38100" dir="2700000" algn="tl">
                    <a:srgbClr val="C0C0C0"/>
                  </a:outerShdw>
                </a:effectLst>
                <a:latin typeface="Times New Roman"/>
              </a:rPr>
              <a:t>——</a:t>
            </a:r>
            <a:r>
              <a:rPr kumimoji="1" lang="zh-CN" altLang="en-US" sz="2400" b="1">
                <a:solidFill>
                  <a:schemeClr val="hlink"/>
                </a:solidFill>
                <a:effectLst>
                  <a:outerShdw blurRad="38100" dist="38100" dir="2700000" algn="tl">
                    <a:srgbClr val="C0C0C0"/>
                  </a:outerShdw>
                </a:effectLst>
                <a:latin typeface="宋体" pitchFamily="2" charset="-122"/>
              </a:rPr>
              <a:t>单循环测试  练习</a:t>
            </a:r>
            <a:endParaRPr kumimoji="1" lang="zh-CN" altLang="en-US" sz="2400" b="1">
              <a:solidFill>
                <a:schemeClr val="tx1"/>
              </a:solidFill>
              <a:effectLst>
                <a:outerShdw blurRad="38100" dist="38100" dir="2700000" algn="tl">
                  <a:srgbClr val="C0C0C0"/>
                </a:outerShdw>
              </a:effectLst>
              <a:latin typeface="宋体" pitchFamily="2" charset="-122"/>
            </a:endParaRPr>
          </a:p>
        </p:txBody>
      </p:sp>
      <p:sp>
        <p:nvSpPr>
          <p:cNvPr id="299015" name="Rectangle 7"/>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白盒测试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grpSp>
        <p:nvGrpSpPr>
          <p:cNvPr id="46" name="组合 45"/>
          <p:cNvGrpSpPr/>
          <p:nvPr/>
        </p:nvGrpSpPr>
        <p:grpSpPr>
          <a:xfrm>
            <a:off x="4356100" y="1989138"/>
            <a:ext cx="4560888" cy="3960812"/>
            <a:chOff x="4356100" y="1989138"/>
            <a:chExt cx="4560888" cy="3960812"/>
          </a:xfrm>
        </p:grpSpPr>
        <p:grpSp>
          <p:nvGrpSpPr>
            <p:cNvPr id="299022" name="Group 14"/>
            <p:cNvGrpSpPr>
              <a:grpSpLocks/>
            </p:cNvGrpSpPr>
            <p:nvPr/>
          </p:nvGrpSpPr>
          <p:grpSpPr bwMode="auto">
            <a:xfrm>
              <a:off x="5564188" y="2773363"/>
              <a:ext cx="1758950" cy="576262"/>
              <a:chOff x="3496" y="1661"/>
              <a:chExt cx="1108" cy="363"/>
            </a:xfrm>
          </p:grpSpPr>
          <p:sp>
            <p:nvSpPr>
              <p:cNvPr id="299017" name="AutoShape 9"/>
              <p:cNvSpPr>
                <a:spLocks noChangeArrowheads="1"/>
              </p:cNvSpPr>
              <p:nvPr/>
            </p:nvSpPr>
            <p:spPr bwMode="auto">
              <a:xfrm>
                <a:off x="3515" y="1661"/>
                <a:ext cx="1089" cy="363"/>
              </a:xfrm>
              <a:prstGeom prst="diamond">
                <a:avLst/>
              </a:prstGeom>
              <a:noFill/>
              <a:ln w="9525">
                <a:solidFill>
                  <a:schemeClr val="tx1"/>
                </a:solidFill>
                <a:miter lim="800000"/>
                <a:headEnd type="none" w="sm" len="sm"/>
                <a:tailEnd type="none" w="sm" len="sm"/>
              </a:ln>
              <a:effectLst/>
            </p:spPr>
            <p:txBody>
              <a:bodyPr wrap="none" lIns="0" tIns="0" rIns="0" bIns="0" anchor="ctr"/>
              <a:lstStyle/>
              <a:p>
                <a:pPr marL="822325" indent="-419100"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99018" name="Text Box 10"/>
              <p:cNvSpPr txBox="1">
                <a:spLocks noChangeArrowheads="1"/>
              </p:cNvSpPr>
              <p:nvPr/>
            </p:nvSpPr>
            <p:spPr bwMode="auto">
              <a:xfrm>
                <a:off x="3496" y="1762"/>
                <a:ext cx="967" cy="139"/>
              </a:xfrm>
              <a:prstGeom prst="rect">
                <a:avLst/>
              </a:prstGeom>
              <a:noFill/>
              <a:ln w="9525">
                <a:noFill/>
                <a:miter lim="800000"/>
                <a:headEnd type="none" w="sm" len="sm"/>
                <a:tailEnd type="none" w="sm" len="sm"/>
              </a:ln>
              <a:effectLst/>
            </p:spPr>
            <p:txBody>
              <a:bodyPr lIns="0" tIns="0" rIns="0" bIns="0">
                <a:spAutoFit/>
              </a:bodyPr>
              <a:lstStyle/>
              <a:p>
                <a:pPr marL="822325" indent="-419100" algn="ctr" defTabSz="350838">
                  <a:buFont typeface="Wingdings" pitchFamily="2" charset="2"/>
                  <a:buNone/>
                  <a:tabLst>
                    <a:tab pos="1277938" algn="l"/>
                  </a:tabLst>
                </a:pPr>
                <a:r>
                  <a:rPr lang="en-US" altLang="zh-CN" sz="1600" b="1" dirty="0">
                    <a:effectLst>
                      <a:outerShdw blurRad="38100" dist="38100" dir="2700000" algn="tl">
                        <a:srgbClr val="C0C0C0"/>
                      </a:outerShdw>
                    </a:effectLst>
                  </a:rPr>
                  <a:t>j </a:t>
                </a:r>
                <a:r>
                  <a:rPr lang="en-US" altLang="zh-CN" sz="1600" b="1" dirty="0" smtClean="0">
                    <a:effectLst>
                      <a:outerShdw blurRad="38100" dist="38100" dir="2700000" algn="tl">
                        <a:srgbClr val="C0C0C0"/>
                      </a:outerShdw>
                    </a:effectLst>
                  </a:rPr>
                  <a:t>&lt; = </a:t>
                </a:r>
                <a:r>
                  <a:rPr lang="en-US" altLang="zh-CN" sz="1600" b="1" dirty="0">
                    <a:effectLst>
                      <a:outerShdw blurRad="38100" dist="38100" dir="2700000" algn="tl">
                        <a:srgbClr val="C0C0C0"/>
                      </a:outerShdw>
                    </a:effectLst>
                  </a:rPr>
                  <a:t>n</a:t>
                </a:r>
              </a:p>
            </p:txBody>
          </p:sp>
        </p:grpSp>
        <p:grpSp>
          <p:nvGrpSpPr>
            <p:cNvPr id="299021" name="Group 13"/>
            <p:cNvGrpSpPr>
              <a:grpSpLocks/>
            </p:cNvGrpSpPr>
            <p:nvPr/>
          </p:nvGrpSpPr>
          <p:grpSpPr bwMode="auto">
            <a:xfrm>
              <a:off x="5435600" y="1989138"/>
              <a:ext cx="1728788" cy="360362"/>
              <a:chOff x="3334" y="980"/>
              <a:chExt cx="1089" cy="227"/>
            </a:xfrm>
          </p:grpSpPr>
          <p:sp>
            <p:nvSpPr>
              <p:cNvPr id="299019" name="Rectangle 11"/>
              <p:cNvSpPr>
                <a:spLocks noChangeArrowheads="1"/>
              </p:cNvSpPr>
              <p:nvPr/>
            </p:nvSpPr>
            <p:spPr bwMode="auto">
              <a:xfrm>
                <a:off x="3515" y="980"/>
                <a:ext cx="908" cy="227"/>
              </a:xfrm>
              <a:prstGeom prst="rect">
                <a:avLst/>
              </a:prstGeom>
              <a:noFill/>
              <a:ln w="9525">
                <a:solidFill>
                  <a:schemeClr val="tx1"/>
                </a:solidFill>
                <a:miter lim="800000"/>
                <a:headEnd type="none" w="sm" len="sm"/>
                <a:tailEnd type="none" w="sm" len="sm"/>
              </a:ln>
              <a:effectLst/>
            </p:spPr>
            <p:txBody>
              <a:bodyPr wrap="none" lIns="0" tIns="0" rIns="0" bIns="0" anchor="ctr"/>
              <a:lstStyle/>
              <a:p>
                <a:pPr marL="822325" indent="-419100" algn="ctr"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99020" name="Text Box 12"/>
              <p:cNvSpPr txBox="1">
                <a:spLocks noChangeArrowheads="1"/>
              </p:cNvSpPr>
              <p:nvPr/>
            </p:nvSpPr>
            <p:spPr bwMode="auto">
              <a:xfrm>
                <a:off x="3334" y="1026"/>
                <a:ext cx="1043" cy="139"/>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sz="1600" b="1">
                    <a:effectLst>
                      <a:outerShdw blurRad="38100" dist="38100" dir="2700000" algn="tl">
                        <a:srgbClr val="C0C0C0"/>
                      </a:outerShdw>
                    </a:effectLst>
                  </a:rPr>
                  <a:t>k = i; j = i + 1</a:t>
                </a:r>
              </a:p>
            </p:txBody>
          </p:sp>
        </p:grpSp>
        <p:grpSp>
          <p:nvGrpSpPr>
            <p:cNvPr id="299023" name="Group 15"/>
            <p:cNvGrpSpPr>
              <a:grpSpLocks/>
            </p:cNvGrpSpPr>
            <p:nvPr/>
          </p:nvGrpSpPr>
          <p:grpSpPr bwMode="auto">
            <a:xfrm>
              <a:off x="5562600" y="3797300"/>
              <a:ext cx="1758950" cy="576262"/>
              <a:chOff x="3496" y="1661"/>
              <a:chExt cx="1108" cy="363"/>
            </a:xfrm>
          </p:grpSpPr>
          <p:sp>
            <p:nvSpPr>
              <p:cNvPr id="299024" name="AutoShape 16"/>
              <p:cNvSpPr>
                <a:spLocks noChangeArrowheads="1"/>
              </p:cNvSpPr>
              <p:nvPr/>
            </p:nvSpPr>
            <p:spPr bwMode="auto">
              <a:xfrm>
                <a:off x="3515" y="1661"/>
                <a:ext cx="1089" cy="363"/>
              </a:xfrm>
              <a:prstGeom prst="diamond">
                <a:avLst/>
              </a:prstGeom>
              <a:noFill/>
              <a:ln w="9525">
                <a:solidFill>
                  <a:schemeClr val="tx1"/>
                </a:solidFill>
                <a:miter lim="800000"/>
                <a:headEnd type="none" w="sm" len="sm"/>
                <a:tailEnd type="none" w="sm" len="sm"/>
              </a:ln>
              <a:effectLst/>
            </p:spPr>
            <p:txBody>
              <a:bodyPr wrap="none" lIns="0" tIns="0" rIns="0" bIns="0" anchor="ctr"/>
              <a:lstStyle/>
              <a:p>
                <a:pPr marL="822325" indent="-419100"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99025" name="Text Box 17"/>
              <p:cNvSpPr txBox="1">
                <a:spLocks noChangeArrowheads="1"/>
              </p:cNvSpPr>
              <p:nvPr/>
            </p:nvSpPr>
            <p:spPr bwMode="auto">
              <a:xfrm>
                <a:off x="3496" y="1762"/>
                <a:ext cx="967" cy="139"/>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sz="1600" b="1">
                    <a:effectLst>
                      <a:outerShdw blurRad="38100" dist="38100" dir="2700000" algn="tl">
                        <a:srgbClr val="C0C0C0"/>
                      </a:outerShdw>
                    </a:effectLst>
                  </a:rPr>
                  <a:t>A[j] &lt; A[k]</a:t>
                </a:r>
              </a:p>
            </p:txBody>
          </p:sp>
        </p:grpSp>
        <p:grpSp>
          <p:nvGrpSpPr>
            <p:cNvPr id="299026" name="Group 18"/>
            <p:cNvGrpSpPr>
              <a:grpSpLocks/>
            </p:cNvGrpSpPr>
            <p:nvPr/>
          </p:nvGrpSpPr>
          <p:grpSpPr bwMode="auto">
            <a:xfrm>
              <a:off x="5435600" y="4797425"/>
              <a:ext cx="1728788" cy="360362"/>
              <a:chOff x="3334" y="980"/>
              <a:chExt cx="1089" cy="227"/>
            </a:xfrm>
          </p:grpSpPr>
          <p:sp>
            <p:nvSpPr>
              <p:cNvPr id="299027" name="Rectangle 19"/>
              <p:cNvSpPr>
                <a:spLocks noChangeArrowheads="1"/>
              </p:cNvSpPr>
              <p:nvPr/>
            </p:nvSpPr>
            <p:spPr bwMode="auto">
              <a:xfrm>
                <a:off x="3515" y="980"/>
                <a:ext cx="908" cy="227"/>
              </a:xfrm>
              <a:prstGeom prst="rect">
                <a:avLst/>
              </a:prstGeom>
              <a:noFill/>
              <a:ln w="9525">
                <a:solidFill>
                  <a:schemeClr val="tx1"/>
                </a:solidFill>
                <a:miter lim="800000"/>
                <a:headEnd type="none" w="sm" len="sm"/>
                <a:tailEnd type="none" w="sm" len="sm"/>
              </a:ln>
              <a:effectLst/>
            </p:spPr>
            <p:txBody>
              <a:bodyPr wrap="none" lIns="0" tIns="0" rIns="0" bIns="0" anchor="ctr"/>
              <a:lstStyle/>
              <a:p>
                <a:pPr marL="822325" indent="-419100" algn="ctr"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99028" name="Text Box 20"/>
              <p:cNvSpPr txBox="1">
                <a:spLocks noChangeArrowheads="1"/>
              </p:cNvSpPr>
              <p:nvPr/>
            </p:nvSpPr>
            <p:spPr bwMode="auto">
              <a:xfrm>
                <a:off x="3334" y="1026"/>
                <a:ext cx="1043" cy="139"/>
              </a:xfrm>
              <a:prstGeom prst="rect">
                <a:avLst/>
              </a:prstGeom>
              <a:noFill/>
              <a:ln w="9525">
                <a:noFill/>
                <a:miter lim="800000"/>
                <a:headEnd type="none" w="sm" len="sm"/>
                <a:tailEnd type="none" w="sm" len="sm"/>
              </a:ln>
              <a:effectLst/>
            </p:spPr>
            <p:txBody>
              <a:bodyPr lIns="0" tIns="0" rIns="0" bIns="0">
                <a:spAutoFit/>
              </a:bodyPr>
              <a:lstStyle/>
              <a:p>
                <a:pPr marL="822325" indent="-419100" algn="ctr" defTabSz="350838">
                  <a:buFont typeface="Wingdings" pitchFamily="2" charset="2"/>
                  <a:buNone/>
                  <a:tabLst>
                    <a:tab pos="1277938" algn="l"/>
                  </a:tabLst>
                </a:pPr>
                <a:r>
                  <a:rPr lang="en-US" altLang="zh-CN" sz="1600" b="1">
                    <a:effectLst>
                      <a:outerShdw blurRad="38100" dist="38100" dir="2700000" algn="tl">
                        <a:srgbClr val="C0C0C0"/>
                      </a:outerShdw>
                    </a:effectLst>
                  </a:rPr>
                  <a:t>k = j</a:t>
                </a:r>
              </a:p>
            </p:txBody>
          </p:sp>
        </p:grpSp>
        <p:grpSp>
          <p:nvGrpSpPr>
            <p:cNvPr id="299029" name="Group 21"/>
            <p:cNvGrpSpPr>
              <a:grpSpLocks/>
            </p:cNvGrpSpPr>
            <p:nvPr/>
          </p:nvGrpSpPr>
          <p:grpSpPr bwMode="auto">
            <a:xfrm>
              <a:off x="5435600" y="5589588"/>
              <a:ext cx="1728788" cy="360362"/>
              <a:chOff x="3334" y="980"/>
              <a:chExt cx="1089" cy="227"/>
            </a:xfrm>
          </p:grpSpPr>
          <p:sp>
            <p:nvSpPr>
              <p:cNvPr id="299030" name="Rectangle 22"/>
              <p:cNvSpPr>
                <a:spLocks noChangeArrowheads="1"/>
              </p:cNvSpPr>
              <p:nvPr/>
            </p:nvSpPr>
            <p:spPr bwMode="auto">
              <a:xfrm>
                <a:off x="3515" y="980"/>
                <a:ext cx="908" cy="227"/>
              </a:xfrm>
              <a:prstGeom prst="rect">
                <a:avLst/>
              </a:prstGeom>
              <a:noFill/>
              <a:ln w="9525">
                <a:solidFill>
                  <a:schemeClr val="tx1"/>
                </a:solidFill>
                <a:miter lim="800000"/>
                <a:headEnd type="none" w="sm" len="sm"/>
                <a:tailEnd type="none" w="sm" len="sm"/>
              </a:ln>
              <a:effectLst/>
            </p:spPr>
            <p:txBody>
              <a:bodyPr wrap="none" lIns="0" tIns="0" rIns="0" bIns="0" anchor="ctr"/>
              <a:lstStyle/>
              <a:p>
                <a:pPr marL="822325" indent="-419100" algn="ctr"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99031" name="Text Box 23"/>
              <p:cNvSpPr txBox="1">
                <a:spLocks noChangeArrowheads="1"/>
              </p:cNvSpPr>
              <p:nvPr/>
            </p:nvSpPr>
            <p:spPr bwMode="auto">
              <a:xfrm>
                <a:off x="3334" y="1026"/>
                <a:ext cx="1043" cy="139"/>
              </a:xfrm>
              <a:prstGeom prst="rect">
                <a:avLst/>
              </a:prstGeom>
              <a:noFill/>
              <a:ln w="9525">
                <a:noFill/>
                <a:miter lim="800000"/>
                <a:headEnd type="none" w="sm" len="sm"/>
                <a:tailEnd type="none" w="sm" len="sm"/>
              </a:ln>
              <a:effectLst/>
            </p:spPr>
            <p:txBody>
              <a:bodyPr lIns="0" tIns="0" rIns="0" bIns="0">
                <a:spAutoFit/>
              </a:bodyPr>
              <a:lstStyle/>
              <a:p>
                <a:pPr marL="822325" indent="-419100" algn="ctr" defTabSz="350838">
                  <a:buFont typeface="Wingdings" pitchFamily="2" charset="2"/>
                  <a:buNone/>
                  <a:tabLst>
                    <a:tab pos="1277938" algn="l"/>
                  </a:tabLst>
                </a:pPr>
                <a:r>
                  <a:rPr lang="en-US" altLang="zh-CN" sz="1600" b="1">
                    <a:effectLst>
                      <a:outerShdw blurRad="38100" dist="38100" dir="2700000" algn="tl">
                        <a:srgbClr val="C0C0C0"/>
                      </a:outerShdw>
                    </a:effectLst>
                  </a:rPr>
                  <a:t>j++</a:t>
                </a:r>
              </a:p>
            </p:txBody>
          </p:sp>
        </p:grpSp>
        <p:sp>
          <p:nvSpPr>
            <p:cNvPr id="299032" name="Line 24"/>
            <p:cNvSpPr>
              <a:spLocks noChangeShapeType="1"/>
            </p:cNvSpPr>
            <p:nvPr/>
          </p:nvSpPr>
          <p:spPr bwMode="auto">
            <a:xfrm>
              <a:off x="6443663" y="2349500"/>
              <a:ext cx="0" cy="431800"/>
            </a:xfrm>
            <a:prstGeom prst="line">
              <a:avLst/>
            </a:prstGeom>
            <a:noFill/>
            <a:ln w="9525">
              <a:solidFill>
                <a:schemeClr val="tx1"/>
              </a:solidFill>
              <a:round/>
              <a:headEnd type="none" w="sm" len="sm"/>
              <a:tailEnd type="triangle" w="sm" len="sm"/>
            </a:ln>
            <a:effectLst/>
          </p:spPr>
          <p:txBody>
            <a:bodyPr lIns="0" tIns="0" rIns="0" bIns="0"/>
            <a:lstStyle/>
            <a:p>
              <a:endParaRPr lang="zh-CN" altLang="en-US"/>
            </a:p>
          </p:txBody>
        </p:sp>
        <p:sp>
          <p:nvSpPr>
            <p:cNvPr id="299033" name="Line 25"/>
            <p:cNvSpPr>
              <a:spLocks noChangeShapeType="1"/>
            </p:cNvSpPr>
            <p:nvPr/>
          </p:nvSpPr>
          <p:spPr bwMode="auto">
            <a:xfrm>
              <a:off x="6443663" y="3357563"/>
              <a:ext cx="0" cy="431800"/>
            </a:xfrm>
            <a:prstGeom prst="line">
              <a:avLst/>
            </a:prstGeom>
            <a:noFill/>
            <a:ln w="9525">
              <a:solidFill>
                <a:schemeClr val="tx1"/>
              </a:solidFill>
              <a:round/>
              <a:headEnd type="none" w="sm" len="sm"/>
              <a:tailEnd type="triangle" w="sm" len="sm"/>
            </a:ln>
            <a:effectLst/>
          </p:spPr>
          <p:txBody>
            <a:bodyPr lIns="0" tIns="0" rIns="0" bIns="0"/>
            <a:lstStyle/>
            <a:p>
              <a:endParaRPr lang="zh-CN" altLang="en-US"/>
            </a:p>
          </p:txBody>
        </p:sp>
        <p:sp>
          <p:nvSpPr>
            <p:cNvPr id="299034" name="Line 26"/>
            <p:cNvSpPr>
              <a:spLocks noChangeShapeType="1"/>
            </p:cNvSpPr>
            <p:nvPr/>
          </p:nvSpPr>
          <p:spPr bwMode="auto">
            <a:xfrm>
              <a:off x="6451600" y="4365625"/>
              <a:ext cx="0" cy="431800"/>
            </a:xfrm>
            <a:prstGeom prst="line">
              <a:avLst/>
            </a:prstGeom>
            <a:noFill/>
            <a:ln w="9525">
              <a:solidFill>
                <a:schemeClr val="tx1"/>
              </a:solidFill>
              <a:round/>
              <a:headEnd type="none" w="sm" len="sm"/>
              <a:tailEnd type="triangle" w="sm" len="sm"/>
            </a:ln>
            <a:effectLst/>
          </p:spPr>
          <p:txBody>
            <a:bodyPr lIns="0" tIns="0" rIns="0" bIns="0"/>
            <a:lstStyle/>
            <a:p>
              <a:endParaRPr lang="zh-CN" altLang="en-US"/>
            </a:p>
          </p:txBody>
        </p:sp>
        <p:sp>
          <p:nvSpPr>
            <p:cNvPr id="299035" name="Line 27"/>
            <p:cNvSpPr>
              <a:spLocks noChangeShapeType="1"/>
            </p:cNvSpPr>
            <p:nvPr/>
          </p:nvSpPr>
          <p:spPr bwMode="auto">
            <a:xfrm>
              <a:off x="6443663" y="5157788"/>
              <a:ext cx="0" cy="431800"/>
            </a:xfrm>
            <a:prstGeom prst="line">
              <a:avLst/>
            </a:prstGeom>
            <a:noFill/>
            <a:ln w="9525">
              <a:solidFill>
                <a:schemeClr val="tx1"/>
              </a:solidFill>
              <a:round/>
              <a:headEnd type="none" w="sm" len="sm"/>
              <a:tailEnd type="triangle" w="sm" len="sm"/>
            </a:ln>
            <a:effectLst/>
          </p:spPr>
          <p:txBody>
            <a:bodyPr lIns="0" tIns="0" rIns="0" bIns="0"/>
            <a:lstStyle/>
            <a:p>
              <a:endParaRPr lang="zh-CN" altLang="en-US"/>
            </a:p>
          </p:txBody>
        </p:sp>
        <p:sp>
          <p:nvSpPr>
            <p:cNvPr id="299036" name="Line 28"/>
            <p:cNvSpPr>
              <a:spLocks noChangeShapeType="1"/>
            </p:cNvSpPr>
            <p:nvPr/>
          </p:nvSpPr>
          <p:spPr bwMode="auto">
            <a:xfrm flipH="1">
              <a:off x="4930775" y="5805488"/>
              <a:ext cx="792163" cy="0"/>
            </a:xfrm>
            <a:prstGeom prst="line">
              <a:avLst/>
            </a:prstGeom>
            <a:noFill/>
            <a:ln w="9525">
              <a:solidFill>
                <a:schemeClr val="tx1"/>
              </a:solidFill>
              <a:round/>
              <a:headEnd type="none" w="sm" len="sm"/>
              <a:tailEnd type="none" w="sm" len="sm"/>
            </a:ln>
            <a:effectLst/>
          </p:spPr>
          <p:txBody>
            <a:bodyPr lIns="0" tIns="0" rIns="0" bIns="0"/>
            <a:lstStyle/>
            <a:p>
              <a:endParaRPr lang="zh-CN" altLang="en-US"/>
            </a:p>
          </p:txBody>
        </p:sp>
        <p:sp>
          <p:nvSpPr>
            <p:cNvPr id="299037" name="Line 29"/>
            <p:cNvSpPr>
              <a:spLocks noChangeShapeType="1"/>
            </p:cNvSpPr>
            <p:nvPr/>
          </p:nvSpPr>
          <p:spPr bwMode="auto">
            <a:xfrm flipV="1">
              <a:off x="4930775" y="2565400"/>
              <a:ext cx="0" cy="3240087"/>
            </a:xfrm>
            <a:prstGeom prst="line">
              <a:avLst/>
            </a:prstGeom>
            <a:noFill/>
            <a:ln w="9525">
              <a:solidFill>
                <a:schemeClr val="tx1"/>
              </a:solidFill>
              <a:round/>
              <a:headEnd type="none" w="sm" len="sm"/>
              <a:tailEnd type="none" w="sm" len="sm"/>
            </a:ln>
            <a:effectLst/>
          </p:spPr>
          <p:txBody>
            <a:bodyPr lIns="0" tIns="0" rIns="0" bIns="0"/>
            <a:lstStyle/>
            <a:p>
              <a:endParaRPr lang="zh-CN" altLang="en-US"/>
            </a:p>
          </p:txBody>
        </p:sp>
        <p:sp>
          <p:nvSpPr>
            <p:cNvPr id="299038" name="Line 30"/>
            <p:cNvSpPr>
              <a:spLocks noChangeShapeType="1"/>
            </p:cNvSpPr>
            <p:nvPr/>
          </p:nvSpPr>
          <p:spPr bwMode="auto">
            <a:xfrm>
              <a:off x="4930775" y="2565400"/>
              <a:ext cx="1512888" cy="0"/>
            </a:xfrm>
            <a:prstGeom prst="line">
              <a:avLst/>
            </a:prstGeom>
            <a:noFill/>
            <a:ln w="9525">
              <a:solidFill>
                <a:schemeClr val="tx1"/>
              </a:solidFill>
              <a:round/>
              <a:headEnd type="none" w="sm" len="sm"/>
              <a:tailEnd type="triangle" w="sm" len="sm"/>
            </a:ln>
            <a:effectLst/>
          </p:spPr>
          <p:txBody>
            <a:bodyPr lIns="0" tIns="0" rIns="0" bIns="0"/>
            <a:lstStyle/>
            <a:p>
              <a:endParaRPr lang="zh-CN" altLang="en-US"/>
            </a:p>
          </p:txBody>
        </p:sp>
        <p:sp>
          <p:nvSpPr>
            <p:cNvPr id="299039" name="Line 31"/>
            <p:cNvSpPr>
              <a:spLocks noChangeShapeType="1"/>
            </p:cNvSpPr>
            <p:nvPr/>
          </p:nvSpPr>
          <p:spPr bwMode="auto">
            <a:xfrm>
              <a:off x="7307263" y="3054350"/>
              <a:ext cx="1296988" cy="0"/>
            </a:xfrm>
            <a:prstGeom prst="line">
              <a:avLst/>
            </a:prstGeom>
            <a:noFill/>
            <a:ln w="9525">
              <a:solidFill>
                <a:schemeClr val="tx1"/>
              </a:solidFill>
              <a:round/>
              <a:headEnd type="none" w="sm" len="sm"/>
              <a:tailEnd type="none" w="sm" len="sm"/>
            </a:ln>
            <a:effectLst/>
          </p:spPr>
          <p:txBody>
            <a:bodyPr lIns="0" tIns="0" rIns="0" bIns="0"/>
            <a:lstStyle/>
            <a:p>
              <a:endParaRPr lang="zh-CN" altLang="en-US"/>
            </a:p>
          </p:txBody>
        </p:sp>
        <p:sp>
          <p:nvSpPr>
            <p:cNvPr id="299040" name="Line 32"/>
            <p:cNvSpPr>
              <a:spLocks noChangeShapeType="1"/>
            </p:cNvSpPr>
            <p:nvPr/>
          </p:nvSpPr>
          <p:spPr bwMode="auto">
            <a:xfrm>
              <a:off x="8604250" y="3070225"/>
              <a:ext cx="0" cy="431800"/>
            </a:xfrm>
            <a:prstGeom prst="line">
              <a:avLst/>
            </a:prstGeom>
            <a:noFill/>
            <a:ln w="9525">
              <a:solidFill>
                <a:schemeClr val="tx1"/>
              </a:solidFill>
              <a:round/>
              <a:headEnd type="none" w="sm" len="sm"/>
              <a:tailEnd type="triangle" w="sm" len="sm"/>
            </a:ln>
            <a:effectLst/>
          </p:spPr>
          <p:txBody>
            <a:bodyPr lIns="0" tIns="0" rIns="0" bIns="0"/>
            <a:lstStyle/>
            <a:p>
              <a:endParaRPr lang="zh-CN" altLang="en-US"/>
            </a:p>
          </p:txBody>
        </p:sp>
        <p:sp>
          <p:nvSpPr>
            <p:cNvPr id="299041" name="Line 33"/>
            <p:cNvSpPr>
              <a:spLocks noChangeShapeType="1"/>
            </p:cNvSpPr>
            <p:nvPr/>
          </p:nvSpPr>
          <p:spPr bwMode="auto">
            <a:xfrm>
              <a:off x="7307263" y="4094163"/>
              <a:ext cx="504825" cy="0"/>
            </a:xfrm>
            <a:prstGeom prst="line">
              <a:avLst/>
            </a:prstGeom>
            <a:noFill/>
            <a:ln w="9525">
              <a:solidFill>
                <a:schemeClr val="tx1"/>
              </a:solidFill>
              <a:round/>
              <a:headEnd type="none" w="sm" len="sm"/>
              <a:tailEnd type="none" w="sm" len="sm"/>
            </a:ln>
            <a:effectLst/>
          </p:spPr>
          <p:txBody>
            <a:bodyPr lIns="0" tIns="0" rIns="0" bIns="0"/>
            <a:lstStyle/>
            <a:p>
              <a:endParaRPr lang="zh-CN" altLang="en-US"/>
            </a:p>
          </p:txBody>
        </p:sp>
        <p:sp>
          <p:nvSpPr>
            <p:cNvPr id="299042" name="Line 34"/>
            <p:cNvSpPr>
              <a:spLocks noChangeShapeType="1"/>
            </p:cNvSpPr>
            <p:nvPr/>
          </p:nvSpPr>
          <p:spPr bwMode="auto">
            <a:xfrm>
              <a:off x="7812088" y="4086225"/>
              <a:ext cx="0" cy="1295400"/>
            </a:xfrm>
            <a:prstGeom prst="line">
              <a:avLst/>
            </a:prstGeom>
            <a:noFill/>
            <a:ln w="9525">
              <a:solidFill>
                <a:schemeClr val="tx1"/>
              </a:solidFill>
              <a:round/>
              <a:headEnd type="none" w="sm" len="sm"/>
              <a:tailEnd type="none" w="sm" len="sm"/>
            </a:ln>
            <a:effectLst/>
          </p:spPr>
          <p:txBody>
            <a:bodyPr lIns="0" tIns="0" rIns="0" bIns="0"/>
            <a:lstStyle/>
            <a:p>
              <a:endParaRPr lang="zh-CN" altLang="en-US"/>
            </a:p>
          </p:txBody>
        </p:sp>
        <p:sp>
          <p:nvSpPr>
            <p:cNvPr id="299043" name="Line 35"/>
            <p:cNvSpPr>
              <a:spLocks noChangeShapeType="1"/>
            </p:cNvSpPr>
            <p:nvPr/>
          </p:nvSpPr>
          <p:spPr bwMode="auto">
            <a:xfrm flipH="1">
              <a:off x="6443663" y="5381625"/>
              <a:ext cx="1368425" cy="0"/>
            </a:xfrm>
            <a:prstGeom prst="line">
              <a:avLst/>
            </a:prstGeom>
            <a:noFill/>
            <a:ln w="9525">
              <a:solidFill>
                <a:schemeClr val="tx1"/>
              </a:solidFill>
              <a:round/>
              <a:headEnd type="none" w="sm" len="sm"/>
              <a:tailEnd type="triangle" w="sm" len="sm"/>
            </a:ln>
            <a:effectLst/>
          </p:spPr>
          <p:txBody>
            <a:bodyPr lIns="0" tIns="0" rIns="0" bIns="0"/>
            <a:lstStyle/>
            <a:p>
              <a:endParaRPr lang="zh-CN" altLang="en-US"/>
            </a:p>
          </p:txBody>
        </p:sp>
        <p:sp>
          <p:nvSpPr>
            <p:cNvPr id="299044" name="Text Box 36"/>
            <p:cNvSpPr txBox="1">
              <a:spLocks noChangeArrowheads="1"/>
            </p:cNvSpPr>
            <p:nvPr/>
          </p:nvSpPr>
          <p:spPr bwMode="auto">
            <a:xfrm>
              <a:off x="6156325" y="2493963"/>
              <a:ext cx="576263" cy="1920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a:t>a</a:t>
              </a:r>
            </a:p>
          </p:txBody>
        </p:sp>
        <p:sp>
          <p:nvSpPr>
            <p:cNvPr id="299045" name="Text Box 37"/>
            <p:cNvSpPr txBox="1">
              <a:spLocks noChangeArrowheads="1"/>
            </p:cNvSpPr>
            <p:nvPr/>
          </p:nvSpPr>
          <p:spPr bwMode="auto">
            <a:xfrm>
              <a:off x="6156325" y="3502025"/>
              <a:ext cx="576263" cy="1920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a:t>b</a:t>
              </a:r>
            </a:p>
          </p:txBody>
        </p:sp>
        <p:sp>
          <p:nvSpPr>
            <p:cNvPr id="299046" name="Text Box 38"/>
            <p:cNvSpPr txBox="1">
              <a:spLocks noChangeArrowheads="1"/>
            </p:cNvSpPr>
            <p:nvPr/>
          </p:nvSpPr>
          <p:spPr bwMode="auto">
            <a:xfrm>
              <a:off x="6227763" y="4462463"/>
              <a:ext cx="576263" cy="1920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a:t>d</a:t>
              </a:r>
            </a:p>
          </p:txBody>
        </p:sp>
        <p:sp>
          <p:nvSpPr>
            <p:cNvPr id="299047" name="Text Box 39"/>
            <p:cNvSpPr txBox="1">
              <a:spLocks noChangeArrowheads="1"/>
            </p:cNvSpPr>
            <p:nvPr/>
          </p:nvSpPr>
          <p:spPr bwMode="auto">
            <a:xfrm>
              <a:off x="7667625" y="2854325"/>
              <a:ext cx="576263" cy="1920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a:t>c</a:t>
              </a:r>
            </a:p>
          </p:txBody>
        </p:sp>
        <p:sp>
          <p:nvSpPr>
            <p:cNvPr id="299048" name="Text Box 40"/>
            <p:cNvSpPr txBox="1">
              <a:spLocks noChangeArrowheads="1"/>
            </p:cNvSpPr>
            <p:nvPr/>
          </p:nvSpPr>
          <p:spPr bwMode="auto">
            <a:xfrm>
              <a:off x="7523163" y="4581525"/>
              <a:ext cx="576263" cy="1920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a:t>e</a:t>
              </a:r>
            </a:p>
          </p:txBody>
        </p:sp>
        <p:sp>
          <p:nvSpPr>
            <p:cNvPr id="299049" name="Text Box 41"/>
            <p:cNvSpPr txBox="1">
              <a:spLocks noChangeArrowheads="1"/>
            </p:cNvSpPr>
            <p:nvPr/>
          </p:nvSpPr>
          <p:spPr bwMode="auto">
            <a:xfrm>
              <a:off x="4356100" y="4078288"/>
              <a:ext cx="576263" cy="1920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dirty="0"/>
                <a:t>f</a:t>
              </a:r>
            </a:p>
          </p:txBody>
        </p:sp>
        <p:grpSp>
          <p:nvGrpSpPr>
            <p:cNvPr id="299053" name="Group 45"/>
            <p:cNvGrpSpPr>
              <a:grpSpLocks/>
            </p:cNvGrpSpPr>
            <p:nvPr/>
          </p:nvGrpSpPr>
          <p:grpSpPr bwMode="auto">
            <a:xfrm>
              <a:off x="8027988" y="3502025"/>
              <a:ext cx="889000" cy="287337"/>
              <a:chOff x="4860" y="2523"/>
              <a:chExt cx="560" cy="181"/>
            </a:xfrm>
          </p:grpSpPr>
          <p:sp>
            <p:nvSpPr>
              <p:cNvPr id="299051" name="Rectangle 43"/>
              <p:cNvSpPr>
                <a:spLocks noChangeArrowheads="1"/>
              </p:cNvSpPr>
              <p:nvPr/>
            </p:nvSpPr>
            <p:spPr bwMode="auto">
              <a:xfrm>
                <a:off x="5012" y="2523"/>
                <a:ext cx="408" cy="181"/>
              </a:xfrm>
              <a:prstGeom prst="rect">
                <a:avLst/>
              </a:prstGeom>
              <a:noFill/>
              <a:ln w="9525">
                <a:solidFill>
                  <a:schemeClr val="tx1"/>
                </a:solidFill>
                <a:miter lim="800000"/>
                <a:headEnd type="none" w="sm" len="sm"/>
                <a:tailEnd type="none" w="sm" len="sm"/>
              </a:ln>
              <a:effectLst/>
            </p:spPr>
            <p:txBody>
              <a:bodyPr wrap="none" lIns="0" tIns="0" rIns="0" bIns="0" anchor="ctr"/>
              <a:lstStyle/>
              <a:p>
                <a:pPr marL="822325" indent="-419100" algn="r" defTabSz="350838">
                  <a:buFont typeface="Wingdings" pitchFamily="2" charset="2"/>
                  <a:buNone/>
                  <a:tabLst>
                    <a:tab pos="1277938" algn="l"/>
                  </a:tabLst>
                </a:pPr>
                <a:endParaRPr lang="zh-CN" altLang="zh-CN" b="1" dirty="0"/>
              </a:p>
            </p:txBody>
          </p:sp>
          <p:sp>
            <p:nvSpPr>
              <p:cNvPr id="299052" name="Text Box 44"/>
              <p:cNvSpPr txBox="1">
                <a:spLocks noChangeArrowheads="1"/>
              </p:cNvSpPr>
              <p:nvPr/>
            </p:nvSpPr>
            <p:spPr bwMode="auto">
              <a:xfrm>
                <a:off x="4860" y="2548"/>
                <a:ext cx="496" cy="122"/>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pPr>
                <a:r>
                  <a:rPr lang="en-US" altLang="zh-CN" b="1" dirty="0" smtClean="0"/>
                  <a:t>END</a:t>
                </a:r>
                <a:endParaRPr lang="zh-CN" altLang="en-US" b="1" dirty="0"/>
              </a:p>
            </p:txBody>
          </p:sp>
        </p:grpSp>
        <p:sp>
          <p:nvSpPr>
            <p:cNvPr id="42" name="Text Box 41"/>
            <p:cNvSpPr txBox="1">
              <a:spLocks noChangeArrowheads="1"/>
            </p:cNvSpPr>
            <p:nvPr/>
          </p:nvSpPr>
          <p:spPr bwMode="auto">
            <a:xfrm>
              <a:off x="5857884" y="3357562"/>
              <a:ext cx="576263" cy="1920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b="1" i="1" dirty="0" smtClean="0"/>
                <a:t>T</a:t>
              </a:r>
              <a:endParaRPr lang="en-US" altLang="zh-CN" b="1" i="1" dirty="0"/>
            </a:p>
          </p:txBody>
        </p:sp>
        <p:sp>
          <p:nvSpPr>
            <p:cNvPr id="43" name="Text Box 41"/>
            <p:cNvSpPr txBox="1">
              <a:spLocks noChangeArrowheads="1"/>
            </p:cNvSpPr>
            <p:nvPr/>
          </p:nvSpPr>
          <p:spPr bwMode="auto">
            <a:xfrm>
              <a:off x="5857884" y="4388672"/>
              <a:ext cx="576263" cy="1920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b="1" i="1" dirty="0" smtClean="0"/>
                <a:t>T</a:t>
              </a:r>
              <a:endParaRPr lang="en-US" altLang="zh-CN" b="1" i="1" dirty="0"/>
            </a:p>
          </p:txBody>
        </p:sp>
        <p:sp>
          <p:nvSpPr>
            <p:cNvPr id="44" name="Text Box 41"/>
            <p:cNvSpPr txBox="1">
              <a:spLocks noChangeArrowheads="1"/>
            </p:cNvSpPr>
            <p:nvPr/>
          </p:nvSpPr>
          <p:spPr bwMode="auto">
            <a:xfrm>
              <a:off x="6921362" y="2881772"/>
              <a:ext cx="576263" cy="1920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b="1" i="1" dirty="0" smtClean="0"/>
                <a:t>F</a:t>
              </a:r>
              <a:endParaRPr lang="en-US" altLang="zh-CN" b="1" i="1" dirty="0"/>
            </a:p>
          </p:txBody>
        </p:sp>
        <p:sp>
          <p:nvSpPr>
            <p:cNvPr id="45" name="Text Box 41"/>
            <p:cNvSpPr txBox="1">
              <a:spLocks noChangeArrowheads="1"/>
            </p:cNvSpPr>
            <p:nvPr/>
          </p:nvSpPr>
          <p:spPr bwMode="auto">
            <a:xfrm>
              <a:off x="6963765" y="3929066"/>
              <a:ext cx="576263" cy="1920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b="1" i="1" dirty="0" smtClean="0"/>
                <a:t>F</a:t>
              </a:r>
              <a:endParaRPr lang="en-US" altLang="zh-CN" b="1" i="1" dirty="0"/>
            </a:p>
          </p:txBody>
        </p:sp>
      </p:grpSp>
    </p:spTree>
  </p:cSld>
  <p:clrMapOvr>
    <a:masterClrMapping/>
  </p:clrMapOvr>
  <p:transition>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1027"/>
          <p:cNvSpPr>
            <a:spLocks noGrp="1" noChangeArrowheads="1"/>
          </p:cNvSpPr>
          <p:nvPr>
            <p:ph type="body" idx="1"/>
          </p:nvPr>
        </p:nvSpPr>
        <p:spPr>
          <a:xfrm>
            <a:off x="179388" y="1412875"/>
            <a:ext cx="8534400" cy="4800600"/>
          </a:xfrm>
        </p:spPr>
        <p:txBody>
          <a:bodyPr/>
          <a:lstStyle/>
          <a:p>
            <a:pPr>
              <a:lnSpc>
                <a:spcPct val="110000"/>
              </a:lnSpc>
              <a:buClrTx/>
              <a:buSzTx/>
              <a:buFontTx/>
              <a:buNone/>
            </a:pPr>
            <a:r>
              <a:rPr lang="en-US" altLang="zh-CN" sz="2000">
                <a:effectLst>
                  <a:outerShdw blurRad="38100" dist="38100" dir="2700000" algn="tl">
                    <a:srgbClr val="C0C0C0"/>
                  </a:outerShdw>
                </a:effectLst>
              </a:rPr>
              <a:t>      </a:t>
            </a:r>
            <a:r>
              <a:rPr lang="zh-CN" altLang="en-US" sz="2000">
                <a:effectLst>
                  <a:outerShdw blurRad="38100" dist="38100" dir="2700000" algn="tl">
                    <a:srgbClr val="C0C0C0"/>
                  </a:outerShdw>
                </a:effectLst>
              </a:rPr>
              <a:t>对于</a:t>
            </a:r>
            <a:r>
              <a:rPr lang="zh-CN" altLang="en-US" sz="2000">
                <a:solidFill>
                  <a:schemeClr val="tx2"/>
                </a:solidFill>
                <a:effectLst>
                  <a:outerShdw blurRad="38100" dist="38100" dir="2700000" algn="tl">
                    <a:srgbClr val="C0C0C0"/>
                  </a:outerShdw>
                </a:effectLst>
              </a:rPr>
              <a:t>嵌套循环</a:t>
            </a:r>
            <a:r>
              <a:rPr lang="zh-CN" altLang="en-US" sz="2000">
                <a:effectLst>
                  <a:outerShdw blurRad="38100" dist="38100" dir="2700000" algn="tl">
                    <a:srgbClr val="C0C0C0"/>
                  </a:outerShdw>
                </a:effectLst>
              </a:rPr>
              <a:t>若生搬硬套简单循环的测试策略，可能使测试次数成几何级数增长。因此需要设计减少测试次数的具体方法。</a:t>
            </a:r>
          </a:p>
          <a:p>
            <a:pPr>
              <a:lnSpc>
                <a:spcPct val="110000"/>
              </a:lnSpc>
              <a:buClrTx/>
              <a:buSzTx/>
              <a:buFontTx/>
              <a:buNone/>
            </a:pPr>
            <a:r>
              <a:rPr lang="zh-CN" altLang="en-US" sz="2000">
                <a:effectLst>
                  <a:outerShdw blurRad="38100" dist="38100" dir="2700000" algn="tl">
                    <a:srgbClr val="C0C0C0"/>
                  </a:outerShdw>
                </a:effectLst>
              </a:rPr>
              <a:t> </a:t>
            </a:r>
            <a:r>
              <a:rPr lang="en-US" altLang="zh-CN" sz="2000">
                <a:effectLst>
                  <a:outerShdw blurRad="38100" dist="38100" dir="2700000" algn="tl">
                    <a:srgbClr val="C0C0C0"/>
                  </a:outerShdw>
                </a:effectLst>
              </a:rPr>
              <a:t>(1</a:t>
            </a:r>
            <a:r>
              <a:rPr lang="zh-CN" altLang="en-US" sz="2000">
                <a:effectLst>
                  <a:outerShdw blurRad="38100" dist="38100" dir="2700000" algn="tl">
                    <a:srgbClr val="C0C0C0"/>
                  </a:outerShdw>
                </a:effectLst>
              </a:rPr>
              <a:t>）从最内层循环开始测试，此时所有外层循环都取最小值，内层循环按简单循环的测试策略测试。 </a:t>
            </a:r>
          </a:p>
          <a:p>
            <a:pPr>
              <a:lnSpc>
                <a:spcPct val="110000"/>
              </a:lnSpc>
              <a:buClrTx/>
              <a:buSzTx/>
              <a:buFontTx/>
              <a:buNone/>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2</a:t>
            </a:r>
            <a:r>
              <a:rPr lang="zh-CN" altLang="en-US" sz="2000">
                <a:effectLst>
                  <a:outerShdw blurRad="38100" dist="38100" dir="2700000" algn="tl">
                    <a:srgbClr val="C0C0C0"/>
                  </a:outerShdw>
                </a:effectLst>
              </a:rPr>
              <a:t>）由里向外，回退到上一层循环测试，这层循环的所有外层循环仍取最小值，由该层循环嵌套的那些循环取一些典型值。</a:t>
            </a:r>
          </a:p>
          <a:p>
            <a:pPr>
              <a:lnSpc>
                <a:spcPct val="110000"/>
              </a:lnSpc>
              <a:buClrTx/>
              <a:buSzTx/>
              <a:buFontTx/>
              <a:buNone/>
            </a:pPr>
            <a:r>
              <a:rPr lang="zh-CN" altLang="en-US" sz="2000">
                <a:effectLst>
                  <a:outerShdw blurRad="38100" dist="38100" dir="2700000" algn="tl">
                    <a:srgbClr val="C0C0C0"/>
                  </a:outerShdw>
                </a:effectLst>
              </a:rPr>
              <a:t> </a:t>
            </a:r>
            <a:r>
              <a:rPr lang="en-US" altLang="zh-CN" sz="2000">
                <a:effectLst>
                  <a:outerShdw blurRad="38100" dist="38100" dir="2700000" algn="tl">
                    <a:srgbClr val="C0C0C0"/>
                  </a:outerShdw>
                </a:effectLst>
              </a:rPr>
              <a:t>(3)</a:t>
            </a:r>
            <a:r>
              <a:rPr lang="zh-CN" altLang="en-US" sz="2000">
                <a:effectLst>
                  <a:outerShdw blurRad="38100" dist="38100" dir="2700000" algn="tl">
                    <a:srgbClr val="C0C0C0"/>
                  </a:outerShdw>
                </a:effectLst>
              </a:rPr>
              <a:t>继续向外扩展，直至所有循环测试完毕。</a:t>
            </a:r>
          </a:p>
          <a:p>
            <a:pPr>
              <a:lnSpc>
                <a:spcPct val="110000"/>
              </a:lnSpc>
              <a:buClrTx/>
              <a:buSzTx/>
              <a:buFontTx/>
              <a:buNone/>
            </a:pPr>
            <a:r>
              <a:rPr lang="zh-CN" altLang="en-US" sz="2000">
                <a:effectLst>
                  <a:outerShdw blurRad="38100" dist="38100" dir="2700000" algn="tl">
                    <a:srgbClr val="C0C0C0"/>
                  </a:outerShdw>
                </a:effectLst>
              </a:rPr>
              <a:t>      对于并列循环分两种情况，若两个循环完全独立，采用简单循环的测试策略，反之，若第一循环的计数器用作第二循环的初值，即两循环不独立，需用嵌套循环测试策略测试。</a:t>
            </a:r>
          </a:p>
          <a:p>
            <a:pPr>
              <a:lnSpc>
                <a:spcPct val="110000"/>
              </a:lnSpc>
              <a:buClrTx/>
              <a:buSzTx/>
              <a:buFontTx/>
              <a:buNone/>
            </a:pPr>
            <a:r>
              <a:rPr lang="zh-CN" altLang="en-US" sz="2000">
                <a:effectLst>
                  <a:outerShdw blurRad="38100" dist="38100" dir="2700000" algn="tl">
                    <a:srgbClr val="C0C0C0"/>
                  </a:outerShdw>
                </a:effectLst>
              </a:rPr>
              <a:t>      非结构化的循环需按结构化程序设计的思想，首先将程序结构化然后再进行测试。</a:t>
            </a:r>
          </a:p>
        </p:txBody>
      </p:sp>
      <p:sp>
        <p:nvSpPr>
          <p:cNvPr id="207877" name="Rectangle 1029"/>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白盒测试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8" name="Rectangle 4"/>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白盒测试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
        <p:nvSpPr>
          <p:cNvPr id="282629" name="Text Box 5"/>
          <p:cNvSpPr txBox="1">
            <a:spLocks noChangeArrowheads="1"/>
          </p:cNvSpPr>
          <p:nvPr/>
        </p:nvSpPr>
        <p:spPr bwMode="auto">
          <a:xfrm>
            <a:off x="323850" y="1412875"/>
            <a:ext cx="5327650" cy="493713"/>
          </a:xfrm>
          <a:prstGeom prst="rect">
            <a:avLst/>
          </a:prstGeom>
          <a:noFill/>
          <a:ln w="9525">
            <a:noFill/>
            <a:miter lim="800000"/>
            <a:headEnd/>
            <a:tailEnd/>
          </a:ln>
          <a:effectLst/>
        </p:spPr>
        <p:txBody>
          <a:bodyPr>
            <a:spAutoFit/>
          </a:bodyPr>
          <a:lstStyle/>
          <a:p>
            <a:pPr>
              <a:lnSpc>
                <a:spcPct val="110000"/>
              </a:lnSpc>
              <a:spcAft>
                <a:spcPct val="0"/>
              </a:spcAft>
              <a:buClrTx/>
              <a:buSzTx/>
              <a:buFontTx/>
              <a:buNone/>
            </a:pPr>
            <a:r>
              <a:rPr kumimoji="1" lang="zh-CN" altLang="en-US" sz="2400" b="1">
                <a:solidFill>
                  <a:schemeClr val="hlink"/>
                </a:solidFill>
                <a:effectLst>
                  <a:outerShdw blurRad="38100" dist="38100" dir="2700000" algn="tl">
                    <a:srgbClr val="C0C0C0"/>
                  </a:outerShdw>
                </a:effectLst>
                <a:latin typeface="宋体" pitchFamily="2" charset="-122"/>
              </a:rPr>
              <a:t>白盒测试</a:t>
            </a:r>
            <a:r>
              <a:rPr kumimoji="1" lang="en-US" altLang="zh-CN" sz="2400" b="1">
                <a:solidFill>
                  <a:schemeClr val="hlink"/>
                </a:solidFill>
                <a:effectLst>
                  <a:outerShdw blurRad="38100" dist="38100" dir="2700000" algn="tl">
                    <a:srgbClr val="C0C0C0"/>
                  </a:outerShdw>
                </a:effectLst>
                <a:latin typeface="宋体" pitchFamily="2" charset="-122"/>
              </a:rPr>
              <a:t>——</a:t>
            </a:r>
            <a:r>
              <a:rPr kumimoji="1" lang="zh-CN" altLang="en-US" sz="2400" b="1">
                <a:solidFill>
                  <a:schemeClr val="hlink"/>
                </a:solidFill>
                <a:effectLst>
                  <a:outerShdw blurRad="38100" dist="38100" dir="2700000" algn="tl">
                    <a:srgbClr val="C0C0C0"/>
                  </a:outerShdw>
                </a:effectLst>
                <a:latin typeface="宋体" pitchFamily="2" charset="-122"/>
              </a:rPr>
              <a:t>嵌套循环测试  练习</a:t>
            </a:r>
          </a:p>
        </p:txBody>
      </p:sp>
      <p:sp>
        <p:nvSpPr>
          <p:cNvPr id="282630" name="Rectangle 6"/>
          <p:cNvSpPr>
            <a:spLocks noChangeArrowheads="1"/>
          </p:cNvSpPr>
          <p:nvPr/>
        </p:nvSpPr>
        <p:spPr bwMode="auto">
          <a:xfrm>
            <a:off x="611188" y="2595563"/>
            <a:ext cx="3600450" cy="2562225"/>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sz="1800" b="1">
                <a:effectLst>
                  <a:outerShdw blurRad="38100" dist="38100" dir="2700000" algn="tl">
                    <a:srgbClr val="C0C0C0"/>
                  </a:outerShdw>
                </a:effectLst>
              </a:rPr>
              <a:t>for (i = 0; i &lt;= num; i++)</a:t>
            </a:r>
          </a:p>
          <a:p>
            <a:pPr marL="822325" indent="-419100" defTabSz="350838">
              <a:buFont typeface="Wingdings" pitchFamily="2" charset="2"/>
              <a:buNone/>
              <a:tabLst>
                <a:tab pos="1277938" algn="l"/>
              </a:tabLst>
            </a:pPr>
            <a:r>
              <a:rPr lang="en-US" altLang="zh-CN" sz="1800" b="1">
                <a:effectLst>
                  <a:outerShdw blurRad="38100" dist="38100" dir="2700000" algn="tl">
                    <a:srgbClr val="C0C0C0"/>
                  </a:outerShdw>
                </a:effectLst>
              </a:rPr>
              <a:t>{</a:t>
            </a:r>
          </a:p>
          <a:p>
            <a:pPr marL="822325" indent="-419100" defTabSz="350838">
              <a:buFont typeface="Wingdings" pitchFamily="2" charset="2"/>
              <a:buNone/>
              <a:tabLst>
                <a:tab pos="1277938" algn="l"/>
              </a:tabLst>
            </a:pPr>
            <a:r>
              <a:rPr lang="en-US" altLang="zh-CN" sz="1800" b="1">
                <a:effectLst>
                  <a:outerShdw blurRad="38100" dist="38100" dir="2700000" algn="tl">
                    <a:srgbClr val="C0C0C0"/>
                  </a:outerShdw>
                </a:effectLst>
              </a:rPr>
              <a:t>	while (j &gt; 0)</a:t>
            </a:r>
          </a:p>
          <a:p>
            <a:pPr marL="822325" indent="-419100" defTabSz="350838">
              <a:buFont typeface="Wingdings" pitchFamily="2" charset="2"/>
              <a:buNone/>
              <a:tabLst>
                <a:tab pos="1277938" algn="l"/>
              </a:tabLst>
            </a:pPr>
            <a:r>
              <a:rPr lang="en-US" altLang="zh-CN" sz="1800" b="1">
                <a:effectLst>
                  <a:outerShdw blurRad="38100" dist="38100" dir="2700000" algn="tl">
                    <a:srgbClr val="C0C0C0"/>
                  </a:outerShdw>
                </a:effectLst>
              </a:rPr>
              <a:t>	{</a:t>
            </a:r>
          </a:p>
          <a:p>
            <a:pPr marL="822325" indent="-419100" defTabSz="350838">
              <a:buFont typeface="Wingdings" pitchFamily="2" charset="2"/>
              <a:buNone/>
              <a:tabLst>
                <a:tab pos="1277938" algn="l"/>
              </a:tabLst>
            </a:pPr>
            <a:r>
              <a:rPr lang="en-US" altLang="zh-CN" sz="1800" b="1">
                <a:effectLst>
                  <a:outerShdw blurRad="38100" dist="38100" dir="2700000" algn="tl">
                    <a:srgbClr val="C0C0C0"/>
                  </a:outerShdw>
                </a:effectLst>
              </a:rPr>
              <a:t>		j--;</a:t>
            </a:r>
          </a:p>
          <a:p>
            <a:pPr marL="822325" indent="-419100" defTabSz="350838">
              <a:buFont typeface="Wingdings" pitchFamily="2" charset="2"/>
              <a:buNone/>
              <a:tabLst>
                <a:tab pos="1277938" algn="l"/>
              </a:tabLst>
            </a:pPr>
            <a:r>
              <a:rPr lang="en-US" altLang="zh-CN" sz="1800" b="1">
                <a:effectLst>
                  <a:outerShdw blurRad="38100" dist="38100" dir="2700000" algn="tl">
                    <a:srgbClr val="C0C0C0"/>
                  </a:outerShdw>
                </a:effectLst>
              </a:rPr>
              <a:t>	}</a:t>
            </a:r>
          </a:p>
          <a:p>
            <a:pPr marL="822325" indent="-419100" defTabSz="350838">
              <a:buFont typeface="Wingdings" pitchFamily="2" charset="2"/>
              <a:buNone/>
              <a:tabLst>
                <a:tab pos="1277938" algn="l"/>
              </a:tabLst>
            </a:pPr>
            <a:r>
              <a:rPr lang="en-US" altLang="zh-CN" sz="1800" b="1">
                <a:effectLst>
                  <a:outerShdw blurRad="38100" dist="38100" dir="2700000" algn="tl">
                    <a:srgbClr val="C0C0C0"/>
                  </a:outerShdw>
                </a:effectLst>
              </a:rPr>
              <a:t>}</a:t>
            </a:r>
          </a:p>
        </p:txBody>
      </p:sp>
      <p:sp>
        <p:nvSpPr>
          <p:cNvPr id="282631" name="Rectangle 7"/>
          <p:cNvSpPr>
            <a:spLocks noChangeArrowheads="1"/>
          </p:cNvSpPr>
          <p:nvPr/>
        </p:nvSpPr>
        <p:spPr bwMode="auto">
          <a:xfrm>
            <a:off x="5076825" y="2276475"/>
            <a:ext cx="3600450" cy="4105275"/>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zh-CN" altLang="en-US" sz="1800" b="1">
                <a:solidFill>
                  <a:schemeClr val="tx2"/>
                </a:solidFill>
                <a:effectLst>
                  <a:outerShdw blurRad="38100" dist="38100" dir="2700000" algn="tl">
                    <a:srgbClr val="C0C0C0"/>
                  </a:outerShdw>
                </a:effectLst>
              </a:rPr>
              <a:t>思考：</a:t>
            </a:r>
          </a:p>
          <a:p>
            <a:pPr marL="822325" indent="-419100" defTabSz="350838">
              <a:buFont typeface="Wingdings" pitchFamily="2" charset="2"/>
              <a:buNone/>
              <a:tabLst>
                <a:tab pos="1277938" algn="l"/>
              </a:tabLst>
            </a:pPr>
            <a:r>
              <a:rPr lang="en-US" altLang="zh-CN" sz="1800" b="1">
                <a:solidFill>
                  <a:schemeClr val="tx2"/>
                </a:solidFill>
                <a:effectLst>
                  <a:outerShdw blurRad="38100" dist="38100" dir="2700000" algn="tl">
                    <a:srgbClr val="C0C0C0"/>
                  </a:outerShdw>
                </a:effectLst>
              </a:rPr>
              <a:t>for (i = 0; i &lt;= num1; i++)</a:t>
            </a:r>
          </a:p>
          <a:p>
            <a:pPr marL="822325" indent="-419100" defTabSz="350838">
              <a:buFont typeface="Wingdings" pitchFamily="2" charset="2"/>
              <a:buNone/>
              <a:tabLst>
                <a:tab pos="1277938" algn="l"/>
              </a:tabLst>
            </a:pPr>
            <a:r>
              <a:rPr lang="en-US" altLang="zh-CN" sz="1800" b="1">
                <a:solidFill>
                  <a:schemeClr val="tx2"/>
                </a:solidFill>
                <a:effectLst>
                  <a:outerShdw blurRad="38100" dist="38100" dir="2700000" algn="tl">
                    <a:srgbClr val="C0C0C0"/>
                  </a:outerShdw>
                </a:effectLst>
              </a:rPr>
              <a:t>{</a:t>
            </a:r>
          </a:p>
          <a:p>
            <a:pPr marL="822325" indent="-419100" defTabSz="350838">
              <a:buFont typeface="Wingdings" pitchFamily="2" charset="2"/>
              <a:buNone/>
              <a:tabLst>
                <a:tab pos="1277938" algn="l"/>
              </a:tabLst>
            </a:pPr>
            <a:r>
              <a:rPr lang="en-US" altLang="zh-CN" sz="1800" b="1">
                <a:solidFill>
                  <a:schemeClr val="tx2"/>
                </a:solidFill>
                <a:effectLst>
                  <a:outerShdw blurRad="38100" dist="38100" dir="2700000" algn="tl">
                    <a:srgbClr val="C0C0C0"/>
                  </a:outerShdw>
                </a:effectLst>
              </a:rPr>
              <a:t>	for (k = i; k &lt;= num2; k++)</a:t>
            </a:r>
          </a:p>
          <a:p>
            <a:pPr marL="822325" indent="-419100" defTabSz="350838">
              <a:buFont typeface="Wingdings" pitchFamily="2" charset="2"/>
              <a:buNone/>
              <a:tabLst>
                <a:tab pos="1277938" algn="l"/>
              </a:tabLst>
            </a:pPr>
            <a:r>
              <a:rPr lang="en-US" altLang="zh-CN" sz="1800" b="1">
                <a:solidFill>
                  <a:schemeClr val="tx2"/>
                </a:solidFill>
                <a:effectLst>
                  <a:outerShdw blurRad="38100" dist="38100" dir="2700000" algn="tl">
                    <a:srgbClr val="C0C0C0"/>
                  </a:outerShdw>
                </a:effectLst>
              </a:rPr>
              <a:t>	{</a:t>
            </a:r>
          </a:p>
          <a:p>
            <a:pPr marL="822325" indent="-419100" defTabSz="350838">
              <a:buFont typeface="Wingdings" pitchFamily="2" charset="2"/>
              <a:buNone/>
              <a:tabLst>
                <a:tab pos="1277938" algn="l"/>
              </a:tabLst>
            </a:pPr>
            <a:r>
              <a:rPr lang="en-US" altLang="zh-CN" sz="1800" b="1">
                <a:solidFill>
                  <a:schemeClr val="tx2"/>
                </a:solidFill>
                <a:effectLst>
                  <a:outerShdw blurRad="38100" dist="38100" dir="2700000" algn="tl">
                    <a:srgbClr val="C0C0C0"/>
                  </a:outerShdw>
                </a:effectLst>
              </a:rPr>
              <a:t>		while (j &gt; 0)</a:t>
            </a:r>
          </a:p>
          <a:p>
            <a:pPr marL="822325" indent="-419100" defTabSz="350838">
              <a:buFont typeface="Wingdings" pitchFamily="2" charset="2"/>
              <a:buNone/>
              <a:tabLst>
                <a:tab pos="1277938" algn="l"/>
              </a:tabLst>
            </a:pPr>
            <a:r>
              <a:rPr lang="en-US" altLang="zh-CN" sz="1800" b="1">
                <a:solidFill>
                  <a:schemeClr val="tx2"/>
                </a:solidFill>
                <a:effectLst>
                  <a:outerShdw blurRad="38100" dist="38100" dir="2700000" algn="tl">
                    <a:srgbClr val="C0C0C0"/>
                  </a:outerShdw>
                </a:effectLst>
              </a:rPr>
              <a:t>		{</a:t>
            </a:r>
          </a:p>
          <a:p>
            <a:pPr marL="822325" indent="-419100" defTabSz="350838">
              <a:buFont typeface="Wingdings" pitchFamily="2" charset="2"/>
              <a:buNone/>
              <a:tabLst>
                <a:tab pos="1277938" algn="l"/>
              </a:tabLst>
            </a:pPr>
            <a:r>
              <a:rPr lang="en-US" altLang="zh-CN" sz="1800" b="1">
                <a:solidFill>
                  <a:schemeClr val="tx2"/>
                </a:solidFill>
                <a:effectLst>
                  <a:outerShdw blurRad="38100" dist="38100" dir="2700000" algn="tl">
                    <a:srgbClr val="C0C0C0"/>
                  </a:outerShdw>
                </a:effectLst>
              </a:rPr>
              <a:t>				j--;</a:t>
            </a:r>
          </a:p>
          <a:p>
            <a:pPr marL="822325" indent="-419100" defTabSz="350838">
              <a:buFont typeface="Wingdings" pitchFamily="2" charset="2"/>
              <a:buNone/>
              <a:tabLst>
                <a:tab pos="1277938" algn="l"/>
              </a:tabLst>
            </a:pPr>
            <a:r>
              <a:rPr lang="en-US" altLang="zh-CN" sz="1800" b="1">
                <a:solidFill>
                  <a:schemeClr val="tx2"/>
                </a:solidFill>
                <a:effectLst>
                  <a:outerShdw blurRad="38100" dist="38100" dir="2700000" algn="tl">
                    <a:srgbClr val="C0C0C0"/>
                  </a:outerShdw>
                </a:effectLst>
              </a:rPr>
              <a:t>		}</a:t>
            </a:r>
          </a:p>
          <a:p>
            <a:pPr marL="822325" indent="-419100" defTabSz="350838">
              <a:buFont typeface="Wingdings" pitchFamily="2" charset="2"/>
              <a:buNone/>
              <a:tabLst>
                <a:tab pos="1277938" algn="l"/>
              </a:tabLst>
            </a:pPr>
            <a:r>
              <a:rPr lang="en-US" altLang="zh-CN" sz="1800" b="1">
                <a:solidFill>
                  <a:schemeClr val="tx2"/>
                </a:solidFill>
                <a:effectLst>
                  <a:outerShdw blurRad="38100" dist="38100" dir="2700000" algn="tl">
                    <a:srgbClr val="C0C0C0"/>
                  </a:outerShdw>
                </a:effectLst>
              </a:rPr>
              <a:t>	}</a:t>
            </a:r>
          </a:p>
          <a:p>
            <a:pPr marL="822325" indent="-419100" defTabSz="350838">
              <a:buFont typeface="Wingdings" pitchFamily="2" charset="2"/>
              <a:buNone/>
              <a:tabLst>
                <a:tab pos="1277938" algn="l"/>
              </a:tabLst>
            </a:pPr>
            <a:r>
              <a:rPr lang="en-US" altLang="zh-CN" sz="1800" b="1">
                <a:solidFill>
                  <a:schemeClr val="tx2"/>
                </a:solidFill>
                <a:effectLst>
                  <a:outerShdw blurRad="38100" dist="38100" dir="2700000" algn="tl">
                    <a:srgbClr val="C0C0C0"/>
                  </a:outerShdw>
                </a:effectLst>
              </a:rPr>
              <a:t>}</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2631"/>
                                        </p:tgtEl>
                                        <p:attrNameLst>
                                          <p:attrName>style.visibility</p:attrName>
                                        </p:attrNameLst>
                                      </p:cBhvr>
                                      <p:to>
                                        <p:strVal val="visible"/>
                                      </p:to>
                                    </p:set>
                                    <p:animEffect transition="in" filter="blinds(horizontal)">
                                      <p:cBhvr>
                                        <p:cTn id="7" dur="500"/>
                                        <p:tgtEl>
                                          <p:spTgt spid="282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8" name="Rectangle 4"/>
          <p:cNvSpPr>
            <a:spLocks noChangeArrowheads="1"/>
          </p:cNvSpPr>
          <p:nvPr/>
        </p:nvSpPr>
        <p:spPr bwMode="auto">
          <a:xfrm>
            <a:off x="2362200" y="381000"/>
            <a:ext cx="4267200" cy="62865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a:solidFill>
                  <a:srgbClr val="FC0128"/>
                </a:solidFill>
                <a:effectLst>
                  <a:outerShdw blurRad="38100" dist="38100" dir="2700000" algn="tl">
                    <a:srgbClr val="C0C0C0"/>
                  </a:outerShdw>
                </a:effectLst>
                <a:ea typeface="隶书" pitchFamily="49" charset="-122"/>
              </a:rPr>
              <a:t>软件测试基础</a:t>
            </a:r>
          </a:p>
        </p:txBody>
      </p:sp>
      <p:sp>
        <p:nvSpPr>
          <p:cNvPr id="303109" name="Rectangle 5"/>
          <p:cNvSpPr>
            <a:spLocks noChangeArrowheads="1"/>
          </p:cNvSpPr>
          <p:nvPr/>
        </p:nvSpPr>
        <p:spPr bwMode="auto">
          <a:xfrm>
            <a:off x="179388" y="1341438"/>
            <a:ext cx="8713787" cy="1582737"/>
          </a:xfrm>
          <a:prstGeom prst="rect">
            <a:avLst/>
          </a:prstGeom>
          <a:noFill/>
          <a:ln w="9525">
            <a:noFill/>
            <a:miter lim="800000"/>
            <a:headEnd/>
            <a:tailEnd/>
          </a:ln>
          <a:effectLst/>
        </p:spPr>
        <p:txBody>
          <a:bodyPr lIns="0" tIns="0" rIns="0" bIns="0"/>
          <a:lstStyle/>
          <a:p>
            <a:pPr marL="284163" indent="-284163" defTabSz="346075">
              <a:lnSpc>
                <a:spcPct val="150000"/>
              </a:lnSpc>
              <a:buClr>
                <a:srgbClr val="A31221"/>
              </a:buClr>
              <a:buFont typeface="Wingdings 3" pitchFamily="18" charset="2"/>
              <a:buNone/>
              <a:tabLst>
                <a:tab pos="1260475" algn="l"/>
              </a:tabLst>
            </a:pPr>
            <a:r>
              <a:rPr lang="zh-CN" altLang="en-US" sz="2800" b="1">
                <a:solidFill>
                  <a:srgbClr val="CF0E30"/>
                </a:solidFill>
                <a:effectLst>
                  <a:outerShdw blurRad="38100" dist="38100" dir="2700000" algn="tl">
                    <a:srgbClr val="C0C0C0"/>
                  </a:outerShdw>
                </a:effectLst>
                <a:latin typeface="宋体" pitchFamily="2" charset="-122"/>
              </a:rPr>
              <a:t>软件测试背景</a:t>
            </a:r>
          </a:p>
          <a:p>
            <a:pPr marL="284163" indent="-284163" defTabSz="346075">
              <a:lnSpc>
                <a:spcPct val="150000"/>
              </a:lnSpc>
              <a:buClr>
                <a:srgbClr val="A31221"/>
              </a:buClr>
              <a:buFont typeface="Wingdings" pitchFamily="2" charset="2"/>
              <a:buChar char="v"/>
              <a:tabLst>
                <a:tab pos="1260475" algn="l"/>
              </a:tabLst>
            </a:pPr>
            <a:r>
              <a:rPr lang="zh-CN" altLang="en-US" sz="2400" b="1">
                <a:effectLst>
                  <a:outerShdw blurRad="38100" dist="38100" dir="2700000" algn="tl">
                    <a:srgbClr val="C0C0C0"/>
                  </a:outerShdw>
                </a:effectLst>
                <a:latin typeface="宋体" pitchFamily="2" charset="-122"/>
              </a:rPr>
              <a:t> 在某嵌入式控制系统中，需反复检测各标志位的状况。</a:t>
            </a:r>
            <a:endParaRPr lang="zh-CN" altLang="en-US" sz="2400" b="1">
              <a:effectLst>
                <a:outerShdw blurRad="38100" dist="38100" dir="2700000" algn="tl">
                  <a:srgbClr val="C0C0C0"/>
                </a:outerShdw>
              </a:effectLst>
            </a:endParaRPr>
          </a:p>
        </p:txBody>
      </p:sp>
      <p:sp>
        <p:nvSpPr>
          <p:cNvPr id="303110" name="Rectangle 6"/>
          <p:cNvSpPr>
            <a:spLocks noChangeArrowheads="1"/>
          </p:cNvSpPr>
          <p:nvPr/>
        </p:nvSpPr>
        <p:spPr bwMode="auto">
          <a:xfrm>
            <a:off x="2051050" y="3140075"/>
            <a:ext cx="4608513" cy="3241675"/>
          </a:xfrm>
          <a:prstGeom prst="rect">
            <a:avLst/>
          </a:prstGeom>
          <a:noFill/>
          <a:ln w="9525">
            <a:solidFill>
              <a:schemeClr val="tx1"/>
            </a:solidFill>
            <a:miter lim="800000"/>
            <a:headEnd type="none" w="sm" len="sm"/>
            <a:tailEnd type="none" w="sm" len="sm"/>
          </a:ln>
          <a:effectLst/>
        </p:spPr>
        <p:txBody>
          <a:bodyPr wrap="none" lIns="0" tIns="0" rIns="0" bIns="0" anchor="ctr"/>
          <a:lstStyle/>
          <a:p>
            <a:pPr marL="419100" indent="-419100" defTabSz="350838">
              <a:buFont typeface="Wingdings" pitchFamily="2" charset="2"/>
              <a:buNone/>
              <a:tabLst>
                <a:tab pos="1277938" algn="l"/>
              </a:tabLst>
            </a:pPr>
            <a:r>
              <a:rPr lang="en-US" altLang="zh-CN" sz="2400" b="1">
                <a:effectLst>
                  <a:outerShdw blurRad="38100" dist="38100" dir="2700000" algn="tl">
                    <a:srgbClr val="C0C0C0"/>
                  </a:outerShdw>
                </a:effectLst>
              </a:rPr>
              <a:t>  int i; </a:t>
            </a:r>
          </a:p>
          <a:p>
            <a:pPr marL="419100" indent="-419100" defTabSz="350838">
              <a:buFont typeface="Wingdings" pitchFamily="2" charset="2"/>
              <a:buNone/>
              <a:tabLst>
                <a:tab pos="1277938" algn="l"/>
              </a:tabLst>
            </a:pPr>
            <a:r>
              <a:rPr lang="en-US" altLang="zh-CN" sz="2400" b="1">
                <a:effectLst>
                  <a:outerShdw blurRad="38100" dist="38100" dir="2700000" algn="tl">
                    <a:srgbClr val="C0C0C0"/>
                  </a:outerShdw>
                </a:effectLst>
              </a:rPr>
              <a:t>  for (i = 0; i &lt; 100000; i++)</a:t>
            </a:r>
          </a:p>
          <a:p>
            <a:pPr marL="419100" indent="-419100" defTabSz="350838">
              <a:buFont typeface="Wingdings" pitchFamily="2" charset="2"/>
              <a:buNone/>
              <a:tabLst>
                <a:tab pos="1277938" algn="l"/>
              </a:tabLst>
            </a:pPr>
            <a:r>
              <a:rPr lang="en-US" altLang="zh-CN" sz="2400" b="1">
                <a:effectLst>
                  <a:outerShdw blurRad="38100" dist="38100" dir="2700000" algn="tl">
                    <a:srgbClr val="C0C0C0"/>
                  </a:outerShdw>
                </a:effectLst>
              </a:rPr>
              <a:t>  {</a:t>
            </a:r>
          </a:p>
          <a:p>
            <a:pPr marL="419100" indent="-419100" defTabSz="350838">
              <a:buFont typeface="Wingdings" pitchFamily="2" charset="2"/>
              <a:buNone/>
              <a:tabLst>
                <a:tab pos="1277938" algn="l"/>
              </a:tabLst>
            </a:pPr>
            <a:r>
              <a:rPr lang="en-US" altLang="zh-CN" sz="2400" b="1">
                <a:effectLst>
                  <a:outerShdw blurRad="38100" dist="38100" dir="2700000" algn="tl">
                    <a:srgbClr val="C0C0C0"/>
                  </a:outerShdw>
                </a:effectLst>
              </a:rPr>
              <a:t>      </a:t>
            </a:r>
            <a:r>
              <a:rPr lang="en-US" altLang="zh-CN" sz="2400" b="1">
                <a:solidFill>
                  <a:srgbClr val="438E00"/>
                </a:solidFill>
                <a:effectLst>
                  <a:outerShdw blurRad="38100" dist="38100" dir="2700000" algn="tl">
                    <a:srgbClr val="C0C0C0"/>
                  </a:outerShdw>
                </a:effectLst>
              </a:rPr>
              <a:t>//  </a:t>
            </a:r>
            <a:r>
              <a:rPr lang="zh-CN" altLang="en-US" sz="2400" b="1">
                <a:solidFill>
                  <a:srgbClr val="438E00"/>
                </a:solidFill>
                <a:effectLst>
                  <a:outerShdw blurRad="38100" dist="38100" dir="2700000" algn="tl">
                    <a:srgbClr val="C0C0C0"/>
                  </a:outerShdw>
                </a:effectLst>
              </a:rPr>
              <a:t>检测各标志位</a:t>
            </a:r>
          </a:p>
          <a:p>
            <a:pPr marL="419100" indent="-419100" defTabSz="350838">
              <a:buFont typeface="Wingdings" pitchFamily="2" charset="2"/>
              <a:buNone/>
              <a:tabLst>
                <a:tab pos="1277938" algn="l"/>
              </a:tabLst>
            </a:pPr>
            <a:r>
              <a:rPr lang="zh-CN" altLang="en-US" sz="2400" b="1">
                <a:solidFill>
                  <a:schemeClr val="tx1"/>
                </a:solidFill>
                <a:effectLst>
                  <a:outerShdw blurRad="38100" dist="38100" dir="2700000" algn="tl">
                    <a:srgbClr val="C0C0C0"/>
                  </a:outerShdw>
                </a:effectLst>
              </a:rPr>
              <a:t>      </a:t>
            </a:r>
            <a:r>
              <a:rPr lang="en-US" altLang="zh-CN" sz="2400" b="1">
                <a:solidFill>
                  <a:schemeClr val="tx1"/>
                </a:solidFill>
                <a:effectLst>
                  <a:outerShdw blurRad="38100" dist="38100" dir="2700000" algn="tl">
                    <a:srgbClr val="C0C0C0"/>
                  </a:outerShdw>
                </a:effectLst>
              </a:rPr>
              <a:t>…………</a:t>
            </a:r>
          </a:p>
          <a:p>
            <a:pPr marL="419100" indent="-419100" defTabSz="350838">
              <a:buFont typeface="Wingdings" pitchFamily="2" charset="2"/>
              <a:buNone/>
              <a:tabLst>
                <a:tab pos="1277938" algn="l"/>
              </a:tabLst>
            </a:pPr>
            <a:r>
              <a:rPr lang="en-US" altLang="zh-CN" sz="2400" b="1">
                <a:effectLst>
                  <a:outerShdw blurRad="38100" dist="38100" dir="2700000" algn="tl">
                    <a:srgbClr val="C0C0C0"/>
                  </a:outerShdw>
                </a:effectLst>
              </a:rPr>
              <a:t>  }</a:t>
            </a:r>
          </a:p>
        </p:txBody>
      </p:sp>
    </p:spTree>
  </p:cSld>
  <p:clrMapOvr>
    <a:masterClrMapping/>
  </p:clrMapOvr>
  <p:transition>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502" name="Group 110"/>
          <p:cNvGrpSpPr>
            <a:grpSpLocks/>
          </p:cNvGrpSpPr>
          <p:nvPr/>
        </p:nvGrpSpPr>
        <p:grpSpPr bwMode="auto">
          <a:xfrm>
            <a:off x="5029200" y="2514600"/>
            <a:ext cx="3263900" cy="3276600"/>
            <a:chOff x="3128" y="1584"/>
            <a:chExt cx="2056" cy="2064"/>
          </a:xfrm>
        </p:grpSpPr>
        <p:sp>
          <p:nvSpPr>
            <p:cNvPr id="59435" name="Oval 43"/>
            <p:cNvSpPr>
              <a:spLocks noChangeArrowheads="1"/>
            </p:cNvSpPr>
            <p:nvPr/>
          </p:nvSpPr>
          <p:spPr bwMode="auto">
            <a:xfrm>
              <a:off x="4168" y="1584"/>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Verdana" pitchFamily="34" charset="0"/>
                </a:rPr>
                <a:t>1</a:t>
              </a:r>
            </a:p>
          </p:txBody>
        </p:sp>
        <p:sp>
          <p:nvSpPr>
            <p:cNvPr id="59436" name="Oval 44"/>
            <p:cNvSpPr>
              <a:spLocks noChangeArrowheads="1"/>
            </p:cNvSpPr>
            <p:nvPr/>
          </p:nvSpPr>
          <p:spPr bwMode="auto">
            <a:xfrm>
              <a:off x="3256" y="2496"/>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7</a:t>
              </a:r>
            </a:p>
          </p:txBody>
        </p:sp>
        <p:sp>
          <p:nvSpPr>
            <p:cNvPr id="59437" name="Oval 45"/>
            <p:cNvSpPr>
              <a:spLocks noChangeArrowheads="1"/>
            </p:cNvSpPr>
            <p:nvPr/>
          </p:nvSpPr>
          <p:spPr bwMode="auto">
            <a:xfrm>
              <a:off x="3592" y="2208"/>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6</a:t>
              </a:r>
            </a:p>
          </p:txBody>
        </p:sp>
        <p:sp>
          <p:nvSpPr>
            <p:cNvPr id="59438" name="Oval 46"/>
            <p:cNvSpPr>
              <a:spLocks noChangeArrowheads="1"/>
            </p:cNvSpPr>
            <p:nvPr/>
          </p:nvSpPr>
          <p:spPr bwMode="auto">
            <a:xfrm>
              <a:off x="4168" y="1920"/>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2,3</a:t>
              </a:r>
            </a:p>
          </p:txBody>
        </p:sp>
        <p:sp>
          <p:nvSpPr>
            <p:cNvPr id="59439" name="Oval 47"/>
            <p:cNvSpPr>
              <a:spLocks noChangeArrowheads="1"/>
            </p:cNvSpPr>
            <p:nvPr/>
          </p:nvSpPr>
          <p:spPr bwMode="auto">
            <a:xfrm>
              <a:off x="3928" y="2496"/>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8</a:t>
              </a:r>
            </a:p>
          </p:txBody>
        </p:sp>
        <p:sp>
          <p:nvSpPr>
            <p:cNvPr id="59440" name="Oval 48"/>
            <p:cNvSpPr>
              <a:spLocks noChangeArrowheads="1"/>
            </p:cNvSpPr>
            <p:nvPr/>
          </p:nvSpPr>
          <p:spPr bwMode="auto">
            <a:xfrm>
              <a:off x="3592" y="2784"/>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9</a:t>
              </a:r>
            </a:p>
          </p:txBody>
        </p:sp>
        <p:sp>
          <p:nvSpPr>
            <p:cNvPr id="59441" name="Oval 49"/>
            <p:cNvSpPr>
              <a:spLocks noChangeArrowheads="1"/>
            </p:cNvSpPr>
            <p:nvPr/>
          </p:nvSpPr>
          <p:spPr bwMode="auto">
            <a:xfrm>
              <a:off x="4216" y="3168"/>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10</a:t>
              </a:r>
            </a:p>
          </p:txBody>
        </p:sp>
        <p:sp>
          <p:nvSpPr>
            <p:cNvPr id="59442" name="Oval 50"/>
            <p:cNvSpPr>
              <a:spLocks noChangeArrowheads="1"/>
            </p:cNvSpPr>
            <p:nvPr/>
          </p:nvSpPr>
          <p:spPr bwMode="auto">
            <a:xfrm>
              <a:off x="4168" y="3456"/>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11</a:t>
              </a:r>
            </a:p>
          </p:txBody>
        </p:sp>
        <p:sp>
          <p:nvSpPr>
            <p:cNvPr id="59443" name="Oval 51"/>
            <p:cNvSpPr>
              <a:spLocks noChangeArrowheads="1"/>
            </p:cNvSpPr>
            <p:nvPr/>
          </p:nvSpPr>
          <p:spPr bwMode="auto">
            <a:xfrm>
              <a:off x="4696" y="2256"/>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4,5</a:t>
              </a:r>
            </a:p>
          </p:txBody>
        </p:sp>
        <p:sp>
          <p:nvSpPr>
            <p:cNvPr id="59452" name="Line 60"/>
            <p:cNvSpPr>
              <a:spLocks noChangeShapeType="1"/>
            </p:cNvSpPr>
            <p:nvPr/>
          </p:nvSpPr>
          <p:spPr bwMode="auto">
            <a:xfrm>
              <a:off x="4264" y="1776"/>
              <a:ext cx="0"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53" name="Line 61"/>
            <p:cNvSpPr>
              <a:spLocks noChangeShapeType="1"/>
            </p:cNvSpPr>
            <p:nvPr/>
          </p:nvSpPr>
          <p:spPr bwMode="auto">
            <a:xfrm flipH="1">
              <a:off x="3784" y="2016"/>
              <a:ext cx="384" cy="24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54" name="Line 62"/>
            <p:cNvSpPr>
              <a:spLocks noChangeShapeType="1"/>
            </p:cNvSpPr>
            <p:nvPr/>
          </p:nvSpPr>
          <p:spPr bwMode="auto">
            <a:xfrm>
              <a:off x="4360" y="2016"/>
              <a:ext cx="384" cy="24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66" name="Line 74"/>
            <p:cNvSpPr>
              <a:spLocks noChangeShapeType="1"/>
            </p:cNvSpPr>
            <p:nvPr/>
          </p:nvSpPr>
          <p:spPr bwMode="auto">
            <a:xfrm flipH="1">
              <a:off x="3448" y="2352"/>
              <a:ext cx="144"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67" name="Line 75"/>
            <p:cNvSpPr>
              <a:spLocks noChangeShapeType="1"/>
            </p:cNvSpPr>
            <p:nvPr/>
          </p:nvSpPr>
          <p:spPr bwMode="auto">
            <a:xfrm>
              <a:off x="3408" y="2688"/>
              <a:ext cx="184"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68" name="Line 76"/>
            <p:cNvSpPr>
              <a:spLocks noChangeShapeType="1"/>
            </p:cNvSpPr>
            <p:nvPr/>
          </p:nvSpPr>
          <p:spPr bwMode="auto">
            <a:xfrm flipH="1">
              <a:off x="3784" y="2688"/>
              <a:ext cx="192"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69" name="Line 77"/>
            <p:cNvSpPr>
              <a:spLocks noChangeShapeType="1"/>
            </p:cNvSpPr>
            <p:nvPr/>
          </p:nvSpPr>
          <p:spPr bwMode="auto">
            <a:xfrm>
              <a:off x="3784" y="2352"/>
              <a:ext cx="144"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70" name="Line 78"/>
            <p:cNvSpPr>
              <a:spLocks noChangeShapeType="1"/>
            </p:cNvSpPr>
            <p:nvPr/>
          </p:nvSpPr>
          <p:spPr bwMode="auto">
            <a:xfrm>
              <a:off x="3792" y="2928"/>
              <a:ext cx="424" cy="288"/>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71" name="Line 79"/>
            <p:cNvSpPr>
              <a:spLocks noChangeShapeType="1"/>
            </p:cNvSpPr>
            <p:nvPr/>
          </p:nvSpPr>
          <p:spPr bwMode="auto">
            <a:xfrm flipH="1">
              <a:off x="4360" y="2448"/>
              <a:ext cx="384" cy="72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72" name="Freeform 80"/>
            <p:cNvSpPr>
              <a:spLocks/>
            </p:cNvSpPr>
            <p:nvPr/>
          </p:nvSpPr>
          <p:spPr bwMode="auto">
            <a:xfrm>
              <a:off x="4360" y="1680"/>
              <a:ext cx="824" cy="1592"/>
            </a:xfrm>
            <a:custGeom>
              <a:avLst/>
              <a:gdLst/>
              <a:ahLst/>
              <a:cxnLst>
                <a:cxn ang="0">
                  <a:pos x="0" y="0"/>
                </a:cxn>
                <a:cxn ang="0">
                  <a:pos x="480" y="240"/>
                </a:cxn>
                <a:cxn ang="0">
                  <a:pos x="720" y="528"/>
                </a:cxn>
                <a:cxn ang="0">
                  <a:pos x="816" y="960"/>
                </a:cxn>
                <a:cxn ang="0">
                  <a:pos x="672" y="1344"/>
                </a:cxn>
                <a:cxn ang="0">
                  <a:pos x="432" y="1536"/>
                </a:cxn>
                <a:cxn ang="0">
                  <a:pos x="240" y="1584"/>
                </a:cxn>
                <a:cxn ang="0">
                  <a:pos x="48" y="1584"/>
                </a:cxn>
              </a:cxnLst>
              <a:rect l="0" t="0" r="r" b="b"/>
              <a:pathLst>
                <a:path w="824" h="1592">
                  <a:moveTo>
                    <a:pt x="0" y="0"/>
                  </a:moveTo>
                  <a:cubicBezTo>
                    <a:pt x="180" y="76"/>
                    <a:pt x="360" y="152"/>
                    <a:pt x="480" y="240"/>
                  </a:cubicBezTo>
                  <a:cubicBezTo>
                    <a:pt x="600" y="328"/>
                    <a:pt x="664" y="408"/>
                    <a:pt x="720" y="528"/>
                  </a:cubicBezTo>
                  <a:cubicBezTo>
                    <a:pt x="776" y="648"/>
                    <a:pt x="824" y="824"/>
                    <a:pt x="816" y="960"/>
                  </a:cubicBezTo>
                  <a:cubicBezTo>
                    <a:pt x="808" y="1096"/>
                    <a:pt x="736" y="1248"/>
                    <a:pt x="672" y="1344"/>
                  </a:cubicBezTo>
                  <a:cubicBezTo>
                    <a:pt x="608" y="1440"/>
                    <a:pt x="504" y="1496"/>
                    <a:pt x="432" y="1536"/>
                  </a:cubicBezTo>
                  <a:cubicBezTo>
                    <a:pt x="360" y="1576"/>
                    <a:pt x="304" y="1576"/>
                    <a:pt x="240" y="1584"/>
                  </a:cubicBezTo>
                  <a:cubicBezTo>
                    <a:pt x="176" y="1592"/>
                    <a:pt x="80" y="1584"/>
                    <a:pt x="48" y="1584"/>
                  </a:cubicBezTo>
                </a:path>
              </a:pathLst>
            </a:custGeom>
            <a:noFill/>
            <a:ln w="9525" cap="flat" cmpd="sng">
              <a:solidFill>
                <a:schemeClr val="tx1"/>
              </a:solidFill>
              <a:prstDash val="solid"/>
              <a:miter lim="800000"/>
              <a:headEnd type="triangle" w="med" len="med"/>
              <a:tailEnd type="none" w="med" len="med"/>
            </a:ln>
            <a:effectLst/>
          </p:spPr>
          <p:txBody>
            <a:bodyPr wrap="none"/>
            <a:lstStyle/>
            <a:p>
              <a:endParaRPr lang="zh-CN" altLang="en-US"/>
            </a:p>
          </p:txBody>
        </p:sp>
        <p:sp>
          <p:nvSpPr>
            <p:cNvPr id="59473" name="Freeform 81"/>
            <p:cNvSpPr>
              <a:spLocks/>
            </p:cNvSpPr>
            <p:nvPr/>
          </p:nvSpPr>
          <p:spPr bwMode="auto">
            <a:xfrm>
              <a:off x="3128" y="1680"/>
              <a:ext cx="1040" cy="1824"/>
            </a:xfrm>
            <a:custGeom>
              <a:avLst/>
              <a:gdLst/>
              <a:ahLst/>
              <a:cxnLst>
                <a:cxn ang="0">
                  <a:pos x="1040" y="0"/>
                </a:cxn>
                <a:cxn ang="0">
                  <a:pos x="608" y="192"/>
                </a:cxn>
                <a:cxn ang="0">
                  <a:pos x="416" y="336"/>
                </a:cxn>
                <a:cxn ang="0">
                  <a:pos x="224" y="528"/>
                </a:cxn>
                <a:cxn ang="0">
                  <a:pos x="32" y="768"/>
                </a:cxn>
                <a:cxn ang="0">
                  <a:pos x="32" y="1056"/>
                </a:cxn>
                <a:cxn ang="0">
                  <a:pos x="176" y="1248"/>
                </a:cxn>
                <a:cxn ang="0">
                  <a:pos x="320" y="1392"/>
                </a:cxn>
                <a:cxn ang="0">
                  <a:pos x="512" y="1536"/>
                </a:cxn>
                <a:cxn ang="0">
                  <a:pos x="752" y="1680"/>
                </a:cxn>
                <a:cxn ang="0">
                  <a:pos x="1040" y="1824"/>
                </a:cxn>
              </a:cxnLst>
              <a:rect l="0" t="0" r="r" b="b"/>
              <a:pathLst>
                <a:path w="1040" h="1824">
                  <a:moveTo>
                    <a:pt x="1040" y="0"/>
                  </a:moveTo>
                  <a:cubicBezTo>
                    <a:pt x="876" y="68"/>
                    <a:pt x="712" y="136"/>
                    <a:pt x="608" y="192"/>
                  </a:cubicBezTo>
                  <a:cubicBezTo>
                    <a:pt x="504" y="248"/>
                    <a:pt x="480" y="280"/>
                    <a:pt x="416" y="336"/>
                  </a:cubicBezTo>
                  <a:cubicBezTo>
                    <a:pt x="352" y="392"/>
                    <a:pt x="288" y="456"/>
                    <a:pt x="224" y="528"/>
                  </a:cubicBezTo>
                  <a:cubicBezTo>
                    <a:pt x="160" y="600"/>
                    <a:pt x="64" y="680"/>
                    <a:pt x="32" y="768"/>
                  </a:cubicBezTo>
                  <a:cubicBezTo>
                    <a:pt x="0" y="856"/>
                    <a:pt x="8" y="976"/>
                    <a:pt x="32" y="1056"/>
                  </a:cubicBezTo>
                  <a:cubicBezTo>
                    <a:pt x="56" y="1136"/>
                    <a:pt x="128" y="1192"/>
                    <a:pt x="176" y="1248"/>
                  </a:cubicBezTo>
                  <a:cubicBezTo>
                    <a:pt x="224" y="1304"/>
                    <a:pt x="264" y="1344"/>
                    <a:pt x="320" y="1392"/>
                  </a:cubicBezTo>
                  <a:cubicBezTo>
                    <a:pt x="376" y="1440"/>
                    <a:pt x="440" y="1488"/>
                    <a:pt x="512" y="1536"/>
                  </a:cubicBezTo>
                  <a:cubicBezTo>
                    <a:pt x="584" y="1584"/>
                    <a:pt x="664" y="1632"/>
                    <a:pt x="752" y="1680"/>
                  </a:cubicBezTo>
                  <a:cubicBezTo>
                    <a:pt x="840" y="1728"/>
                    <a:pt x="984" y="1800"/>
                    <a:pt x="1040" y="1824"/>
                  </a:cubicBezTo>
                </a:path>
              </a:pathLst>
            </a:custGeom>
            <a:noFill/>
            <a:ln w="9525" cap="flat" cmpd="sng">
              <a:solidFill>
                <a:schemeClr val="tx1"/>
              </a:solidFill>
              <a:prstDash val="solid"/>
              <a:miter lim="800000"/>
              <a:headEnd type="none" w="med" len="med"/>
              <a:tailEnd type="triangle" w="med" len="med"/>
            </a:ln>
            <a:effectLst/>
          </p:spPr>
          <p:txBody>
            <a:bodyPr wrap="none"/>
            <a:lstStyle/>
            <a:p>
              <a:endParaRPr lang="zh-CN" altLang="en-US"/>
            </a:p>
          </p:txBody>
        </p:sp>
      </p:grpSp>
      <p:grpSp>
        <p:nvGrpSpPr>
          <p:cNvPr id="59501" name="Group 109"/>
          <p:cNvGrpSpPr>
            <a:grpSpLocks/>
          </p:cNvGrpSpPr>
          <p:nvPr/>
        </p:nvGrpSpPr>
        <p:grpSpPr bwMode="auto">
          <a:xfrm>
            <a:off x="304800" y="1905000"/>
            <a:ext cx="3276600" cy="4191000"/>
            <a:chOff x="296" y="1248"/>
            <a:chExt cx="2064" cy="2640"/>
          </a:xfrm>
        </p:grpSpPr>
        <p:sp>
          <p:nvSpPr>
            <p:cNvPr id="59444" name="Text Box 52"/>
            <p:cNvSpPr txBox="1">
              <a:spLocks noChangeArrowheads="1"/>
            </p:cNvSpPr>
            <p:nvPr/>
          </p:nvSpPr>
          <p:spPr bwMode="auto">
            <a:xfrm>
              <a:off x="488" y="3046"/>
              <a:ext cx="432" cy="218"/>
            </a:xfrm>
            <a:prstGeom prst="rect">
              <a:avLst/>
            </a:prstGeom>
            <a:noFill/>
            <a:ln w="9525">
              <a:solidFill>
                <a:schemeClr val="tx1"/>
              </a:solid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en-US" altLang="zh-CN" sz="1600">
                  <a:solidFill>
                    <a:schemeClr val="tx1"/>
                  </a:solidFill>
                  <a:latin typeface="Verdana" pitchFamily="34" charset="0"/>
                </a:rPr>
                <a:t>  </a:t>
              </a:r>
              <a:r>
                <a:rPr kumimoji="1" lang="en-US" altLang="zh-CN" sz="1600">
                  <a:solidFill>
                    <a:schemeClr val="tx1"/>
                  </a:solidFill>
                  <a:latin typeface="宋体" pitchFamily="2" charset="-122"/>
                </a:rPr>
                <a:t>7</a:t>
              </a:r>
            </a:p>
          </p:txBody>
        </p:sp>
        <p:sp>
          <p:nvSpPr>
            <p:cNvPr id="59445" name="AutoShape 53"/>
            <p:cNvSpPr>
              <a:spLocks noChangeArrowheads="1"/>
            </p:cNvSpPr>
            <p:nvPr/>
          </p:nvSpPr>
          <p:spPr bwMode="auto">
            <a:xfrm>
              <a:off x="776" y="2614"/>
              <a:ext cx="480" cy="240"/>
            </a:xfrm>
            <a:prstGeom prst="diamond">
              <a:avLst/>
            </a:prstGeom>
            <a:no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6</a:t>
              </a:r>
            </a:p>
          </p:txBody>
        </p:sp>
        <p:sp>
          <p:nvSpPr>
            <p:cNvPr id="59446" name="Text Box 54"/>
            <p:cNvSpPr txBox="1">
              <a:spLocks noChangeArrowheads="1"/>
            </p:cNvSpPr>
            <p:nvPr/>
          </p:nvSpPr>
          <p:spPr bwMode="auto">
            <a:xfrm>
              <a:off x="1400" y="1824"/>
              <a:ext cx="432" cy="218"/>
            </a:xfrm>
            <a:prstGeom prst="rect">
              <a:avLst/>
            </a:prstGeom>
            <a:noFill/>
            <a:ln w="9525">
              <a:solidFill>
                <a:schemeClr val="tx1"/>
              </a:solid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en-US" altLang="zh-CN" sz="1600">
                  <a:solidFill>
                    <a:schemeClr val="tx1"/>
                  </a:solidFill>
                  <a:latin typeface="Verdana" pitchFamily="34" charset="0"/>
                </a:rPr>
                <a:t>   </a:t>
              </a:r>
              <a:r>
                <a:rPr kumimoji="1" lang="en-US" altLang="zh-CN" sz="1600">
                  <a:solidFill>
                    <a:schemeClr val="tx1"/>
                  </a:solidFill>
                  <a:latin typeface="宋体" pitchFamily="2" charset="-122"/>
                </a:rPr>
                <a:t>2</a:t>
              </a:r>
            </a:p>
          </p:txBody>
        </p:sp>
        <p:sp>
          <p:nvSpPr>
            <p:cNvPr id="59447" name="AutoShape 55"/>
            <p:cNvSpPr>
              <a:spLocks noChangeArrowheads="1"/>
            </p:cNvSpPr>
            <p:nvPr/>
          </p:nvSpPr>
          <p:spPr bwMode="auto">
            <a:xfrm>
              <a:off x="1352" y="2208"/>
              <a:ext cx="480" cy="240"/>
            </a:xfrm>
            <a:prstGeom prst="diamond">
              <a:avLst/>
            </a:prstGeom>
            <a:no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3</a:t>
              </a:r>
            </a:p>
          </p:txBody>
        </p:sp>
        <p:sp>
          <p:nvSpPr>
            <p:cNvPr id="59448" name="AutoShape 56"/>
            <p:cNvSpPr>
              <a:spLocks noChangeArrowheads="1"/>
            </p:cNvSpPr>
            <p:nvPr/>
          </p:nvSpPr>
          <p:spPr bwMode="auto">
            <a:xfrm>
              <a:off x="1352" y="1440"/>
              <a:ext cx="480" cy="240"/>
            </a:xfrm>
            <a:prstGeom prst="diamond">
              <a:avLst/>
            </a:prstGeom>
            <a:no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1</a:t>
              </a:r>
            </a:p>
          </p:txBody>
        </p:sp>
        <p:sp>
          <p:nvSpPr>
            <p:cNvPr id="59449" name="Text Box 57"/>
            <p:cNvSpPr txBox="1">
              <a:spLocks noChangeArrowheads="1"/>
            </p:cNvSpPr>
            <p:nvPr/>
          </p:nvSpPr>
          <p:spPr bwMode="auto">
            <a:xfrm>
              <a:off x="1064" y="3046"/>
              <a:ext cx="432" cy="218"/>
            </a:xfrm>
            <a:prstGeom prst="rect">
              <a:avLst/>
            </a:prstGeom>
            <a:noFill/>
            <a:ln w="9525">
              <a:solidFill>
                <a:schemeClr val="tx1"/>
              </a:solid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en-US" altLang="zh-CN" sz="1600">
                  <a:solidFill>
                    <a:schemeClr val="tx1"/>
                  </a:solidFill>
                  <a:latin typeface="Verdana" pitchFamily="34" charset="0"/>
                </a:rPr>
                <a:t>   </a:t>
              </a:r>
              <a:r>
                <a:rPr kumimoji="1" lang="en-US" altLang="zh-CN" sz="1600">
                  <a:solidFill>
                    <a:schemeClr val="tx1"/>
                  </a:solidFill>
                  <a:latin typeface="宋体" pitchFamily="2" charset="-122"/>
                </a:rPr>
                <a:t>8</a:t>
              </a:r>
            </a:p>
          </p:txBody>
        </p:sp>
        <p:sp>
          <p:nvSpPr>
            <p:cNvPr id="59450" name="Text Box 58"/>
            <p:cNvSpPr txBox="1">
              <a:spLocks noChangeArrowheads="1"/>
            </p:cNvSpPr>
            <p:nvPr/>
          </p:nvSpPr>
          <p:spPr bwMode="auto">
            <a:xfrm>
              <a:off x="1784" y="2640"/>
              <a:ext cx="432" cy="218"/>
            </a:xfrm>
            <a:prstGeom prst="rect">
              <a:avLst/>
            </a:prstGeom>
            <a:noFill/>
            <a:ln w="9525">
              <a:solidFill>
                <a:schemeClr val="tx1"/>
              </a:solid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en-US" altLang="zh-CN" sz="1600">
                  <a:solidFill>
                    <a:schemeClr val="tx1"/>
                  </a:solidFill>
                  <a:latin typeface="Verdana" pitchFamily="34" charset="0"/>
                </a:rPr>
                <a:t>   </a:t>
              </a:r>
              <a:r>
                <a:rPr kumimoji="1" lang="en-US" altLang="zh-CN" sz="1600">
                  <a:solidFill>
                    <a:schemeClr val="tx1"/>
                  </a:solidFill>
                  <a:latin typeface="宋体" pitchFamily="2" charset="-122"/>
                </a:rPr>
                <a:t>4</a:t>
              </a:r>
            </a:p>
          </p:txBody>
        </p:sp>
        <p:sp>
          <p:nvSpPr>
            <p:cNvPr id="59451" name="Text Box 59"/>
            <p:cNvSpPr txBox="1">
              <a:spLocks noChangeArrowheads="1"/>
            </p:cNvSpPr>
            <p:nvPr/>
          </p:nvSpPr>
          <p:spPr bwMode="auto">
            <a:xfrm>
              <a:off x="1784" y="3024"/>
              <a:ext cx="432" cy="218"/>
            </a:xfrm>
            <a:prstGeom prst="rect">
              <a:avLst/>
            </a:prstGeom>
            <a:noFill/>
            <a:ln w="9525">
              <a:solidFill>
                <a:schemeClr val="tx1"/>
              </a:solid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en-US" altLang="zh-CN" sz="1600">
                  <a:solidFill>
                    <a:schemeClr val="tx1"/>
                  </a:solidFill>
                  <a:latin typeface="Verdana" pitchFamily="34" charset="0"/>
                </a:rPr>
                <a:t>   </a:t>
              </a:r>
              <a:r>
                <a:rPr kumimoji="1" lang="en-US" altLang="zh-CN" sz="1600">
                  <a:solidFill>
                    <a:schemeClr val="tx1"/>
                  </a:solidFill>
                  <a:latin typeface="宋体" pitchFamily="2" charset="-122"/>
                </a:rPr>
                <a:t>5</a:t>
              </a:r>
            </a:p>
          </p:txBody>
        </p:sp>
        <p:sp>
          <p:nvSpPr>
            <p:cNvPr id="59455" name="Line 63"/>
            <p:cNvSpPr>
              <a:spLocks noChangeShapeType="1"/>
            </p:cNvSpPr>
            <p:nvPr/>
          </p:nvSpPr>
          <p:spPr bwMode="auto">
            <a:xfrm>
              <a:off x="1592" y="1680"/>
              <a:ext cx="0"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56" name="Line 64"/>
            <p:cNvSpPr>
              <a:spLocks noChangeShapeType="1"/>
            </p:cNvSpPr>
            <p:nvPr/>
          </p:nvSpPr>
          <p:spPr bwMode="auto">
            <a:xfrm>
              <a:off x="1592" y="2016"/>
              <a:ext cx="0" cy="192"/>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57" name="Line 65"/>
            <p:cNvSpPr>
              <a:spLocks noChangeShapeType="1"/>
            </p:cNvSpPr>
            <p:nvPr/>
          </p:nvSpPr>
          <p:spPr bwMode="auto">
            <a:xfrm>
              <a:off x="1016" y="2304"/>
              <a:ext cx="0" cy="336"/>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58" name="Line 66"/>
            <p:cNvSpPr>
              <a:spLocks noChangeShapeType="1"/>
            </p:cNvSpPr>
            <p:nvPr/>
          </p:nvSpPr>
          <p:spPr bwMode="auto">
            <a:xfrm>
              <a:off x="1016" y="2304"/>
              <a:ext cx="336" cy="0"/>
            </a:xfrm>
            <a:prstGeom prst="line">
              <a:avLst/>
            </a:prstGeom>
            <a:noFill/>
            <a:ln w="9525">
              <a:solidFill>
                <a:schemeClr val="tx1"/>
              </a:solidFill>
              <a:miter lim="800000"/>
              <a:headEnd/>
              <a:tailEnd/>
            </a:ln>
            <a:effectLst/>
          </p:spPr>
          <p:txBody>
            <a:bodyPr wrap="none"/>
            <a:lstStyle/>
            <a:p>
              <a:endParaRPr lang="zh-CN" altLang="en-US"/>
            </a:p>
          </p:txBody>
        </p:sp>
        <p:sp>
          <p:nvSpPr>
            <p:cNvPr id="59459" name="Line 67"/>
            <p:cNvSpPr>
              <a:spLocks noChangeShapeType="1"/>
            </p:cNvSpPr>
            <p:nvPr/>
          </p:nvSpPr>
          <p:spPr bwMode="auto">
            <a:xfrm>
              <a:off x="1784" y="2304"/>
              <a:ext cx="288" cy="0"/>
            </a:xfrm>
            <a:prstGeom prst="line">
              <a:avLst/>
            </a:prstGeom>
            <a:noFill/>
            <a:ln w="9525">
              <a:solidFill>
                <a:schemeClr val="tx1"/>
              </a:solidFill>
              <a:miter lim="800000"/>
              <a:headEnd/>
              <a:tailEnd/>
            </a:ln>
            <a:effectLst/>
          </p:spPr>
          <p:txBody>
            <a:bodyPr wrap="none"/>
            <a:lstStyle/>
            <a:p>
              <a:endParaRPr lang="zh-CN" altLang="en-US"/>
            </a:p>
          </p:txBody>
        </p:sp>
        <p:sp>
          <p:nvSpPr>
            <p:cNvPr id="59460" name="Line 68"/>
            <p:cNvSpPr>
              <a:spLocks noChangeShapeType="1"/>
            </p:cNvSpPr>
            <p:nvPr/>
          </p:nvSpPr>
          <p:spPr bwMode="auto">
            <a:xfrm>
              <a:off x="2072" y="2304"/>
              <a:ext cx="0" cy="336"/>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61" name="Line 69"/>
            <p:cNvSpPr>
              <a:spLocks noChangeShapeType="1"/>
            </p:cNvSpPr>
            <p:nvPr/>
          </p:nvSpPr>
          <p:spPr bwMode="auto">
            <a:xfrm>
              <a:off x="2024" y="2832"/>
              <a:ext cx="0" cy="192"/>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62" name="Line 70"/>
            <p:cNvSpPr>
              <a:spLocks noChangeShapeType="1"/>
            </p:cNvSpPr>
            <p:nvPr/>
          </p:nvSpPr>
          <p:spPr bwMode="auto">
            <a:xfrm>
              <a:off x="632" y="2736"/>
              <a:ext cx="0" cy="288"/>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63" name="Line 71"/>
            <p:cNvSpPr>
              <a:spLocks noChangeShapeType="1"/>
            </p:cNvSpPr>
            <p:nvPr/>
          </p:nvSpPr>
          <p:spPr bwMode="auto">
            <a:xfrm>
              <a:off x="632" y="2736"/>
              <a:ext cx="144" cy="0"/>
            </a:xfrm>
            <a:prstGeom prst="line">
              <a:avLst/>
            </a:prstGeom>
            <a:noFill/>
            <a:ln w="9525">
              <a:solidFill>
                <a:schemeClr val="tx1"/>
              </a:solidFill>
              <a:miter lim="800000"/>
              <a:headEnd/>
              <a:tailEnd/>
            </a:ln>
            <a:effectLst/>
          </p:spPr>
          <p:txBody>
            <a:bodyPr wrap="none"/>
            <a:lstStyle/>
            <a:p>
              <a:endParaRPr lang="zh-CN" altLang="en-US"/>
            </a:p>
          </p:txBody>
        </p:sp>
        <p:sp>
          <p:nvSpPr>
            <p:cNvPr id="59464" name="Line 72"/>
            <p:cNvSpPr>
              <a:spLocks noChangeShapeType="1"/>
            </p:cNvSpPr>
            <p:nvPr/>
          </p:nvSpPr>
          <p:spPr bwMode="auto">
            <a:xfrm>
              <a:off x="1256" y="2736"/>
              <a:ext cx="96" cy="0"/>
            </a:xfrm>
            <a:prstGeom prst="line">
              <a:avLst/>
            </a:prstGeom>
            <a:noFill/>
            <a:ln w="9525">
              <a:solidFill>
                <a:schemeClr val="tx1"/>
              </a:solidFill>
              <a:miter lim="800000"/>
              <a:headEnd/>
              <a:tailEnd/>
            </a:ln>
            <a:effectLst/>
          </p:spPr>
          <p:txBody>
            <a:bodyPr wrap="none"/>
            <a:lstStyle/>
            <a:p>
              <a:endParaRPr lang="zh-CN" altLang="en-US"/>
            </a:p>
          </p:txBody>
        </p:sp>
        <p:sp>
          <p:nvSpPr>
            <p:cNvPr id="59465" name="Line 73"/>
            <p:cNvSpPr>
              <a:spLocks noChangeShapeType="1"/>
            </p:cNvSpPr>
            <p:nvPr/>
          </p:nvSpPr>
          <p:spPr bwMode="auto">
            <a:xfrm>
              <a:off x="1352" y="2736"/>
              <a:ext cx="0" cy="288"/>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74" name="Line 82"/>
            <p:cNvSpPr>
              <a:spLocks noChangeShapeType="1"/>
            </p:cNvSpPr>
            <p:nvPr/>
          </p:nvSpPr>
          <p:spPr bwMode="auto">
            <a:xfrm>
              <a:off x="632" y="3264"/>
              <a:ext cx="0" cy="192"/>
            </a:xfrm>
            <a:prstGeom prst="line">
              <a:avLst/>
            </a:prstGeom>
            <a:noFill/>
            <a:ln w="9525">
              <a:solidFill>
                <a:schemeClr val="tx1"/>
              </a:solidFill>
              <a:miter lim="800000"/>
              <a:headEnd/>
              <a:tailEnd/>
            </a:ln>
            <a:effectLst/>
          </p:spPr>
          <p:txBody>
            <a:bodyPr wrap="none"/>
            <a:lstStyle/>
            <a:p>
              <a:endParaRPr lang="zh-CN" altLang="en-US"/>
            </a:p>
          </p:txBody>
        </p:sp>
        <p:sp>
          <p:nvSpPr>
            <p:cNvPr id="59475" name="Line 83"/>
            <p:cNvSpPr>
              <a:spLocks noChangeShapeType="1"/>
            </p:cNvSpPr>
            <p:nvPr/>
          </p:nvSpPr>
          <p:spPr bwMode="auto">
            <a:xfrm>
              <a:off x="632" y="3456"/>
              <a:ext cx="288"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76" name="Line 84"/>
            <p:cNvSpPr>
              <a:spLocks noChangeShapeType="1"/>
            </p:cNvSpPr>
            <p:nvPr/>
          </p:nvSpPr>
          <p:spPr bwMode="auto">
            <a:xfrm>
              <a:off x="1352" y="3264"/>
              <a:ext cx="0" cy="192"/>
            </a:xfrm>
            <a:prstGeom prst="line">
              <a:avLst/>
            </a:prstGeom>
            <a:noFill/>
            <a:ln w="9525">
              <a:solidFill>
                <a:schemeClr val="tx1"/>
              </a:solidFill>
              <a:miter lim="800000"/>
              <a:headEnd/>
              <a:tailEnd/>
            </a:ln>
            <a:effectLst/>
          </p:spPr>
          <p:txBody>
            <a:bodyPr wrap="none"/>
            <a:lstStyle/>
            <a:p>
              <a:endParaRPr lang="zh-CN" altLang="en-US"/>
            </a:p>
          </p:txBody>
        </p:sp>
        <p:sp>
          <p:nvSpPr>
            <p:cNvPr id="59477" name="Line 85"/>
            <p:cNvSpPr>
              <a:spLocks noChangeShapeType="1"/>
            </p:cNvSpPr>
            <p:nvPr/>
          </p:nvSpPr>
          <p:spPr bwMode="auto">
            <a:xfrm flipH="1">
              <a:off x="1016" y="3456"/>
              <a:ext cx="336"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78" name="Line 86"/>
            <p:cNvSpPr>
              <a:spLocks noChangeShapeType="1"/>
            </p:cNvSpPr>
            <p:nvPr/>
          </p:nvSpPr>
          <p:spPr bwMode="auto">
            <a:xfrm>
              <a:off x="968" y="3456"/>
              <a:ext cx="0" cy="192"/>
            </a:xfrm>
            <a:prstGeom prst="line">
              <a:avLst/>
            </a:prstGeom>
            <a:noFill/>
            <a:ln w="9525">
              <a:solidFill>
                <a:schemeClr val="tx1"/>
              </a:solidFill>
              <a:miter lim="800000"/>
              <a:headEnd type="oval" w="med" len="med"/>
              <a:tailEnd/>
            </a:ln>
            <a:effectLst/>
          </p:spPr>
          <p:txBody>
            <a:bodyPr wrap="none"/>
            <a:lstStyle/>
            <a:p>
              <a:endParaRPr lang="zh-CN" altLang="en-US"/>
            </a:p>
          </p:txBody>
        </p:sp>
        <p:sp>
          <p:nvSpPr>
            <p:cNvPr id="59479" name="Line 87"/>
            <p:cNvSpPr>
              <a:spLocks noChangeShapeType="1"/>
            </p:cNvSpPr>
            <p:nvPr/>
          </p:nvSpPr>
          <p:spPr bwMode="auto">
            <a:xfrm>
              <a:off x="968" y="3648"/>
              <a:ext cx="672"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80" name="Line 88"/>
            <p:cNvSpPr>
              <a:spLocks noChangeShapeType="1"/>
            </p:cNvSpPr>
            <p:nvPr/>
          </p:nvSpPr>
          <p:spPr bwMode="auto">
            <a:xfrm>
              <a:off x="2024" y="3216"/>
              <a:ext cx="0" cy="432"/>
            </a:xfrm>
            <a:prstGeom prst="line">
              <a:avLst/>
            </a:prstGeom>
            <a:noFill/>
            <a:ln w="9525">
              <a:solidFill>
                <a:schemeClr val="tx1"/>
              </a:solidFill>
              <a:miter lim="800000"/>
              <a:headEnd/>
              <a:tailEnd/>
            </a:ln>
            <a:effectLst/>
          </p:spPr>
          <p:txBody>
            <a:bodyPr wrap="none"/>
            <a:lstStyle/>
            <a:p>
              <a:endParaRPr lang="zh-CN" altLang="en-US"/>
            </a:p>
          </p:txBody>
        </p:sp>
        <p:sp>
          <p:nvSpPr>
            <p:cNvPr id="59481" name="Line 89"/>
            <p:cNvSpPr>
              <a:spLocks noChangeShapeType="1"/>
            </p:cNvSpPr>
            <p:nvPr/>
          </p:nvSpPr>
          <p:spPr bwMode="auto">
            <a:xfrm flipH="1">
              <a:off x="1736" y="3648"/>
              <a:ext cx="288"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82" name="Line 90"/>
            <p:cNvSpPr>
              <a:spLocks noChangeShapeType="1"/>
            </p:cNvSpPr>
            <p:nvPr/>
          </p:nvSpPr>
          <p:spPr bwMode="auto">
            <a:xfrm>
              <a:off x="1688" y="3648"/>
              <a:ext cx="0" cy="144"/>
            </a:xfrm>
            <a:prstGeom prst="line">
              <a:avLst/>
            </a:prstGeom>
            <a:noFill/>
            <a:ln w="9525">
              <a:solidFill>
                <a:schemeClr val="tx1"/>
              </a:solidFill>
              <a:miter lim="800000"/>
              <a:headEnd type="oval" w="med" len="med"/>
              <a:tailEnd/>
            </a:ln>
            <a:effectLst/>
          </p:spPr>
          <p:txBody>
            <a:bodyPr wrap="none"/>
            <a:lstStyle/>
            <a:p>
              <a:endParaRPr lang="zh-CN" altLang="en-US"/>
            </a:p>
          </p:txBody>
        </p:sp>
        <p:sp>
          <p:nvSpPr>
            <p:cNvPr id="59483" name="Line 91"/>
            <p:cNvSpPr>
              <a:spLocks noChangeShapeType="1"/>
            </p:cNvSpPr>
            <p:nvPr/>
          </p:nvSpPr>
          <p:spPr bwMode="auto">
            <a:xfrm>
              <a:off x="1688" y="3792"/>
              <a:ext cx="672" cy="0"/>
            </a:xfrm>
            <a:prstGeom prst="line">
              <a:avLst/>
            </a:prstGeom>
            <a:noFill/>
            <a:ln w="9525">
              <a:solidFill>
                <a:schemeClr val="tx1"/>
              </a:solidFill>
              <a:miter lim="800000"/>
              <a:headEnd/>
              <a:tailEnd/>
            </a:ln>
            <a:effectLst/>
          </p:spPr>
          <p:txBody>
            <a:bodyPr wrap="none"/>
            <a:lstStyle/>
            <a:p>
              <a:endParaRPr lang="zh-CN" altLang="en-US"/>
            </a:p>
          </p:txBody>
        </p:sp>
        <p:sp>
          <p:nvSpPr>
            <p:cNvPr id="59484" name="Line 92"/>
            <p:cNvSpPr>
              <a:spLocks noChangeShapeType="1"/>
            </p:cNvSpPr>
            <p:nvPr/>
          </p:nvSpPr>
          <p:spPr bwMode="auto">
            <a:xfrm>
              <a:off x="2360" y="1536"/>
              <a:ext cx="0" cy="2256"/>
            </a:xfrm>
            <a:prstGeom prst="line">
              <a:avLst/>
            </a:prstGeom>
            <a:noFill/>
            <a:ln w="9525">
              <a:solidFill>
                <a:schemeClr val="tx1"/>
              </a:solidFill>
              <a:miter lim="800000"/>
              <a:headEnd/>
              <a:tailEnd/>
            </a:ln>
            <a:effectLst/>
          </p:spPr>
          <p:txBody>
            <a:bodyPr wrap="none"/>
            <a:lstStyle/>
            <a:p>
              <a:endParaRPr lang="zh-CN" altLang="en-US"/>
            </a:p>
          </p:txBody>
        </p:sp>
        <p:sp>
          <p:nvSpPr>
            <p:cNvPr id="59485" name="Line 93"/>
            <p:cNvSpPr>
              <a:spLocks noChangeShapeType="1"/>
            </p:cNvSpPr>
            <p:nvPr/>
          </p:nvSpPr>
          <p:spPr bwMode="auto">
            <a:xfrm flipH="1">
              <a:off x="1832" y="1536"/>
              <a:ext cx="528"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86" name="Line 94"/>
            <p:cNvSpPr>
              <a:spLocks noChangeShapeType="1"/>
            </p:cNvSpPr>
            <p:nvPr/>
          </p:nvSpPr>
          <p:spPr bwMode="auto">
            <a:xfrm flipH="1">
              <a:off x="392" y="1536"/>
              <a:ext cx="960" cy="0"/>
            </a:xfrm>
            <a:prstGeom prst="line">
              <a:avLst/>
            </a:prstGeom>
            <a:noFill/>
            <a:ln w="9525">
              <a:solidFill>
                <a:schemeClr val="tx1"/>
              </a:solidFill>
              <a:miter lim="800000"/>
              <a:headEnd/>
              <a:tailEnd/>
            </a:ln>
            <a:effectLst/>
          </p:spPr>
          <p:txBody>
            <a:bodyPr wrap="none"/>
            <a:lstStyle/>
            <a:p>
              <a:endParaRPr lang="zh-CN" altLang="en-US"/>
            </a:p>
          </p:txBody>
        </p:sp>
        <p:sp>
          <p:nvSpPr>
            <p:cNvPr id="59487" name="Line 95"/>
            <p:cNvSpPr>
              <a:spLocks noChangeShapeType="1"/>
            </p:cNvSpPr>
            <p:nvPr/>
          </p:nvSpPr>
          <p:spPr bwMode="auto">
            <a:xfrm>
              <a:off x="392" y="1536"/>
              <a:ext cx="0" cy="2064"/>
            </a:xfrm>
            <a:prstGeom prst="line">
              <a:avLst/>
            </a:prstGeom>
            <a:noFill/>
            <a:ln w="9525">
              <a:solidFill>
                <a:schemeClr val="tx1"/>
              </a:solidFill>
              <a:miter lim="800000"/>
              <a:headEnd/>
              <a:tailEnd type="oval" w="med" len="med"/>
            </a:ln>
            <a:effectLst/>
          </p:spPr>
          <p:txBody>
            <a:bodyPr wrap="none"/>
            <a:lstStyle/>
            <a:p>
              <a:endParaRPr lang="zh-CN" altLang="en-US"/>
            </a:p>
          </p:txBody>
        </p:sp>
        <p:sp>
          <p:nvSpPr>
            <p:cNvPr id="59488" name="Line 96"/>
            <p:cNvSpPr>
              <a:spLocks noChangeShapeType="1"/>
            </p:cNvSpPr>
            <p:nvPr/>
          </p:nvSpPr>
          <p:spPr bwMode="auto">
            <a:xfrm>
              <a:off x="1592" y="1248"/>
              <a:ext cx="0" cy="192"/>
            </a:xfrm>
            <a:prstGeom prst="line">
              <a:avLst/>
            </a:prstGeom>
            <a:noFill/>
            <a:ln w="9525">
              <a:solidFill>
                <a:schemeClr val="tx1"/>
              </a:solidFill>
              <a:miter lim="800000"/>
              <a:headEnd type="oval" w="med" len="med"/>
              <a:tailEnd type="triangle" w="med" len="med"/>
            </a:ln>
            <a:effectLst/>
          </p:spPr>
          <p:txBody>
            <a:bodyPr wrap="none"/>
            <a:lstStyle/>
            <a:p>
              <a:endParaRPr lang="zh-CN" altLang="en-US"/>
            </a:p>
          </p:txBody>
        </p:sp>
        <p:sp>
          <p:nvSpPr>
            <p:cNvPr id="59489" name="Text Box 97"/>
            <p:cNvSpPr txBox="1">
              <a:spLocks noChangeArrowheads="1"/>
            </p:cNvSpPr>
            <p:nvPr/>
          </p:nvSpPr>
          <p:spPr bwMode="auto">
            <a:xfrm>
              <a:off x="296" y="3696"/>
              <a:ext cx="288" cy="192"/>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en-US" altLang="zh-CN">
                  <a:solidFill>
                    <a:schemeClr val="tx1"/>
                  </a:solidFill>
                  <a:latin typeface="宋体" pitchFamily="2" charset="-122"/>
                </a:rPr>
                <a:t>11</a:t>
              </a:r>
            </a:p>
          </p:txBody>
        </p:sp>
        <p:sp>
          <p:nvSpPr>
            <p:cNvPr id="59490" name="Text Box 98"/>
            <p:cNvSpPr txBox="1">
              <a:spLocks noChangeArrowheads="1"/>
            </p:cNvSpPr>
            <p:nvPr/>
          </p:nvSpPr>
          <p:spPr bwMode="auto">
            <a:xfrm>
              <a:off x="824" y="3264"/>
              <a:ext cx="288" cy="192"/>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en-US" altLang="zh-CN">
                  <a:solidFill>
                    <a:schemeClr val="tx1"/>
                  </a:solidFill>
                  <a:latin typeface="宋体" pitchFamily="2" charset="-122"/>
                </a:rPr>
                <a:t> 9</a:t>
              </a:r>
            </a:p>
          </p:txBody>
        </p:sp>
        <p:sp>
          <p:nvSpPr>
            <p:cNvPr id="59491" name="Text Box 99"/>
            <p:cNvSpPr txBox="1">
              <a:spLocks noChangeArrowheads="1"/>
            </p:cNvSpPr>
            <p:nvPr/>
          </p:nvSpPr>
          <p:spPr bwMode="auto">
            <a:xfrm>
              <a:off x="1592" y="3456"/>
              <a:ext cx="288" cy="192"/>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en-US" altLang="zh-CN">
                  <a:solidFill>
                    <a:schemeClr val="tx1"/>
                  </a:solidFill>
                  <a:latin typeface="宋体" pitchFamily="2" charset="-122"/>
                </a:rPr>
                <a:t>10</a:t>
              </a:r>
            </a:p>
          </p:txBody>
        </p:sp>
      </p:grpSp>
      <p:sp>
        <p:nvSpPr>
          <p:cNvPr id="59492" name="AutoShape 100"/>
          <p:cNvSpPr>
            <a:spLocks noChangeArrowheads="1"/>
          </p:cNvSpPr>
          <p:nvPr/>
        </p:nvSpPr>
        <p:spPr bwMode="auto">
          <a:xfrm>
            <a:off x="3898900" y="3657600"/>
            <a:ext cx="749300" cy="485775"/>
          </a:xfrm>
          <a:prstGeom prst="rightArrow">
            <a:avLst>
              <a:gd name="adj1" fmla="val 50000"/>
              <a:gd name="adj2" fmla="val 38562"/>
            </a:avLst>
          </a:prstGeom>
          <a:noFill/>
          <a:ln w="9525">
            <a:solidFill>
              <a:schemeClr val="tx1"/>
            </a:solidFill>
            <a:miter lim="800000"/>
            <a:headEnd/>
            <a:tailEnd/>
          </a:ln>
          <a:effectLst/>
        </p:spPr>
        <p:txBody>
          <a:bodyPr wrap="none" anchor="ctr"/>
          <a:lstStyle/>
          <a:p>
            <a:endParaRPr lang="zh-CN" altLang="en-US"/>
          </a:p>
        </p:txBody>
      </p:sp>
      <p:sp>
        <p:nvSpPr>
          <p:cNvPr id="59498" name="Text Box 106"/>
          <p:cNvSpPr txBox="1">
            <a:spLocks noChangeArrowheads="1"/>
          </p:cNvSpPr>
          <p:nvPr/>
        </p:nvSpPr>
        <p:spPr bwMode="auto">
          <a:xfrm>
            <a:off x="1447800" y="6156325"/>
            <a:ext cx="1524000" cy="396875"/>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zh-CN" altLang="en-US" sz="2000" b="1">
                <a:solidFill>
                  <a:schemeClr val="tx1"/>
                </a:solidFill>
                <a:effectLst>
                  <a:outerShdw blurRad="38100" dist="38100" dir="2700000" algn="tl">
                    <a:srgbClr val="C0C0C0"/>
                  </a:outerShdw>
                </a:effectLst>
                <a:latin typeface="Verdana" pitchFamily="34" charset="0"/>
              </a:rPr>
              <a:t>待测试程序</a:t>
            </a:r>
          </a:p>
        </p:txBody>
      </p:sp>
      <p:sp>
        <p:nvSpPr>
          <p:cNvPr id="59499" name="Text Box 107"/>
          <p:cNvSpPr txBox="1">
            <a:spLocks noChangeArrowheads="1"/>
          </p:cNvSpPr>
          <p:nvPr/>
        </p:nvSpPr>
        <p:spPr bwMode="auto">
          <a:xfrm>
            <a:off x="5105400" y="6172200"/>
            <a:ext cx="3124200" cy="396875"/>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zh-CN" altLang="en-US" sz="2000" b="1">
                <a:solidFill>
                  <a:schemeClr val="tx1"/>
                </a:solidFill>
                <a:effectLst>
                  <a:outerShdw blurRad="38100" dist="38100" dir="2700000" algn="tl">
                    <a:srgbClr val="C0C0C0"/>
                  </a:outerShdw>
                </a:effectLst>
                <a:latin typeface="Verdana" pitchFamily="34" charset="0"/>
              </a:rPr>
              <a:t>用</a:t>
            </a:r>
            <a:r>
              <a:rPr kumimoji="1" lang="zh-CN" altLang="en-US" sz="2000" b="1">
                <a:solidFill>
                  <a:schemeClr val="tx2"/>
                </a:solidFill>
                <a:effectLst>
                  <a:outerShdw blurRad="38100" dist="38100" dir="2700000" algn="tl">
                    <a:srgbClr val="C0C0C0"/>
                  </a:outerShdw>
                </a:effectLst>
                <a:latin typeface="Verdana" pitchFamily="34" charset="0"/>
              </a:rPr>
              <a:t>流图</a:t>
            </a:r>
            <a:r>
              <a:rPr kumimoji="1" lang="zh-CN" altLang="en-US" sz="2000" b="1">
                <a:solidFill>
                  <a:schemeClr val="tx1"/>
                </a:solidFill>
                <a:effectLst>
                  <a:outerShdw blurRad="38100" dist="38100" dir="2700000" algn="tl">
                    <a:srgbClr val="C0C0C0"/>
                  </a:outerShdw>
                </a:effectLst>
                <a:latin typeface="Verdana" pitchFamily="34" charset="0"/>
              </a:rPr>
              <a:t>表示的待测试程序</a:t>
            </a:r>
          </a:p>
        </p:txBody>
      </p:sp>
      <p:sp>
        <p:nvSpPr>
          <p:cNvPr id="59500" name="Line 108"/>
          <p:cNvSpPr>
            <a:spLocks noChangeShapeType="1"/>
          </p:cNvSpPr>
          <p:nvPr/>
        </p:nvSpPr>
        <p:spPr bwMode="auto">
          <a:xfrm>
            <a:off x="4203700" y="1905000"/>
            <a:ext cx="0" cy="4572000"/>
          </a:xfrm>
          <a:prstGeom prst="line">
            <a:avLst/>
          </a:prstGeom>
          <a:noFill/>
          <a:ln w="9525">
            <a:solidFill>
              <a:schemeClr val="tx1"/>
            </a:solidFill>
            <a:prstDash val="dash"/>
            <a:miter lim="800000"/>
            <a:headEnd/>
            <a:tailEnd/>
          </a:ln>
          <a:effectLst/>
        </p:spPr>
        <p:txBody>
          <a:bodyPr wrap="none"/>
          <a:lstStyle/>
          <a:p>
            <a:endParaRPr lang="zh-CN" altLang="en-US"/>
          </a:p>
        </p:txBody>
      </p:sp>
      <p:sp>
        <p:nvSpPr>
          <p:cNvPr id="59503" name="Text Box 111"/>
          <p:cNvSpPr txBox="1">
            <a:spLocks noChangeArrowheads="1"/>
          </p:cNvSpPr>
          <p:nvPr/>
        </p:nvSpPr>
        <p:spPr bwMode="auto">
          <a:xfrm>
            <a:off x="152400" y="1143000"/>
            <a:ext cx="3429000" cy="427038"/>
          </a:xfrm>
          <a:prstGeom prst="rect">
            <a:avLst/>
          </a:prstGeom>
          <a:noFill/>
          <a:ln w="12700">
            <a:noFill/>
            <a:miter lim="800000"/>
            <a:headEnd/>
            <a:tailEnd/>
          </a:ln>
          <a:effectLst/>
        </p:spPr>
        <p:txBody>
          <a:bodyPr>
            <a:spAutoFit/>
          </a:bodyPr>
          <a:lstStyle/>
          <a:p>
            <a:pPr>
              <a:lnSpc>
                <a:spcPct val="110000"/>
              </a:lnSpc>
              <a:spcAft>
                <a:spcPct val="0"/>
              </a:spcAft>
              <a:buClrTx/>
              <a:buSzTx/>
              <a:buFontTx/>
              <a:buNone/>
            </a:pPr>
            <a:r>
              <a:rPr kumimoji="1" lang="zh-CN" altLang="en-US" sz="2000" b="1">
                <a:solidFill>
                  <a:schemeClr val="hlink"/>
                </a:solidFill>
                <a:effectLst>
                  <a:outerShdw blurRad="38100" dist="38100" dir="2700000" algn="tl">
                    <a:srgbClr val="C0C0C0"/>
                  </a:outerShdw>
                </a:effectLst>
                <a:latin typeface="宋体" pitchFamily="2" charset="-122"/>
              </a:rPr>
              <a:t>白盒测试</a:t>
            </a:r>
            <a:r>
              <a:rPr kumimoji="1" lang="en-US" altLang="zh-CN" sz="2000" b="1">
                <a:solidFill>
                  <a:schemeClr val="hlink"/>
                </a:solidFill>
                <a:effectLst>
                  <a:outerShdw blurRad="38100" dist="38100" dir="2700000" algn="tl">
                    <a:srgbClr val="C0C0C0"/>
                  </a:outerShdw>
                </a:effectLst>
                <a:latin typeface="Times New Roman"/>
              </a:rPr>
              <a:t>——</a:t>
            </a:r>
            <a:r>
              <a:rPr kumimoji="1" lang="zh-CN" altLang="en-US" sz="2000" b="1">
                <a:solidFill>
                  <a:schemeClr val="hlink"/>
                </a:solidFill>
                <a:effectLst>
                  <a:outerShdw blurRad="38100" dist="38100" dir="2700000" algn="tl">
                    <a:srgbClr val="C0C0C0"/>
                  </a:outerShdw>
                </a:effectLst>
                <a:latin typeface="宋体" pitchFamily="2" charset="-122"/>
              </a:rPr>
              <a:t>路径测试</a:t>
            </a:r>
            <a:endParaRPr kumimoji="1" lang="zh-CN" altLang="en-US" sz="2000" b="1">
              <a:solidFill>
                <a:schemeClr val="tx1"/>
              </a:solidFill>
              <a:effectLst>
                <a:outerShdw blurRad="38100" dist="38100" dir="2700000" algn="tl">
                  <a:srgbClr val="C0C0C0"/>
                </a:outerShdw>
              </a:effectLst>
              <a:latin typeface="宋体" pitchFamily="2" charset="-122"/>
            </a:endParaRPr>
          </a:p>
        </p:txBody>
      </p:sp>
      <p:sp>
        <p:nvSpPr>
          <p:cNvPr id="59504" name="Rectangle 112"/>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白盒测试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Text Box 3"/>
          <p:cNvSpPr txBox="1">
            <a:spLocks noChangeArrowheads="1"/>
          </p:cNvSpPr>
          <p:nvPr/>
        </p:nvSpPr>
        <p:spPr bwMode="auto">
          <a:xfrm>
            <a:off x="381000" y="1371600"/>
            <a:ext cx="39624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2"/>
                </a:solidFill>
                <a:effectLst>
                  <a:outerShdw blurRad="38100" dist="38100" dir="2700000" algn="tl">
                    <a:srgbClr val="C0C0C0"/>
                  </a:outerShdw>
                </a:effectLst>
                <a:latin typeface="Verdana" pitchFamily="34" charset="0"/>
              </a:rPr>
              <a:t>流图中</a:t>
            </a:r>
            <a:r>
              <a:rPr kumimoji="1" lang="zh-CN" altLang="en-US" sz="2400" b="1">
                <a:solidFill>
                  <a:schemeClr val="tx2"/>
                </a:solidFill>
                <a:effectLst>
                  <a:outerShdw blurRad="38100" dist="38100" dir="2700000" algn="tl">
                    <a:srgbClr val="C0C0C0"/>
                  </a:outerShdw>
                </a:effectLst>
                <a:latin typeface="Times New Roman"/>
              </a:rPr>
              <a:t>“</a:t>
            </a:r>
            <a:r>
              <a:rPr kumimoji="1" lang="zh-CN" altLang="en-US" sz="2400" b="1">
                <a:solidFill>
                  <a:schemeClr val="tx2"/>
                </a:solidFill>
                <a:effectLst>
                  <a:outerShdw blurRad="38100" dist="38100" dir="2700000" algn="tl">
                    <a:srgbClr val="C0C0C0"/>
                  </a:outerShdw>
                </a:effectLst>
                <a:latin typeface="Verdana" pitchFamily="34" charset="0"/>
              </a:rPr>
              <a:t>与</a:t>
            </a:r>
            <a:r>
              <a:rPr kumimoji="1" lang="zh-CN" altLang="en-US" sz="2400" b="1">
                <a:solidFill>
                  <a:schemeClr val="tx2"/>
                </a:solidFill>
                <a:effectLst>
                  <a:outerShdw blurRad="38100" dist="38100" dir="2700000" algn="tl">
                    <a:srgbClr val="C0C0C0"/>
                  </a:outerShdw>
                </a:effectLst>
                <a:latin typeface="Times New Roman"/>
              </a:rPr>
              <a:t>”</a:t>
            </a:r>
            <a:r>
              <a:rPr kumimoji="1" lang="zh-CN" altLang="en-US" sz="2400" b="1">
                <a:solidFill>
                  <a:schemeClr val="tx2"/>
                </a:solidFill>
                <a:effectLst>
                  <a:outerShdw blurRad="38100" dist="38100" dir="2700000" algn="tl">
                    <a:srgbClr val="C0C0C0"/>
                  </a:outerShdw>
                </a:effectLst>
                <a:latin typeface="Verdana" pitchFamily="34" charset="0"/>
              </a:rPr>
              <a:t>节点的逻辑表示</a:t>
            </a:r>
          </a:p>
        </p:txBody>
      </p:sp>
      <p:sp>
        <p:nvSpPr>
          <p:cNvPr id="243716" name="Text Box 4"/>
          <p:cNvSpPr txBox="1">
            <a:spLocks noChangeArrowheads="1"/>
          </p:cNvSpPr>
          <p:nvPr/>
        </p:nvSpPr>
        <p:spPr bwMode="auto">
          <a:xfrm>
            <a:off x="1066800" y="2743200"/>
            <a:ext cx="1981200" cy="1552575"/>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en-US" altLang="zh-CN" sz="2400" b="1">
                <a:solidFill>
                  <a:schemeClr val="tx1"/>
                </a:solidFill>
                <a:effectLst>
                  <a:outerShdw blurRad="38100" dist="38100" dir="2700000" algn="tl">
                    <a:srgbClr val="C0C0C0"/>
                  </a:outerShdw>
                </a:effectLst>
                <a:latin typeface="Times New Roman" pitchFamily="18" charset="0"/>
              </a:rPr>
              <a:t>if  (A and B)</a:t>
            </a:r>
          </a:p>
          <a:p>
            <a:pPr eaLnBrk="1" hangingPunct="1">
              <a:lnSpc>
                <a:spcPct val="100000"/>
              </a:lnSpc>
              <a:spcBef>
                <a:spcPct val="50000"/>
              </a:spcBef>
              <a:spcAft>
                <a:spcPct val="0"/>
              </a:spcAft>
              <a:buClrTx/>
              <a:buSzTx/>
              <a:buFontTx/>
              <a:buNone/>
            </a:pPr>
            <a:r>
              <a:rPr kumimoji="1" lang="en-US" altLang="zh-CN" sz="2400" b="1">
                <a:solidFill>
                  <a:schemeClr val="tx1"/>
                </a:solidFill>
                <a:effectLst>
                  <a:outerShdw blurRad="38100" dist="38100" dir="2700000" algn="tl">
                    <a:srgbClr val="C0C0C0"/>
                  </a:outerShdw>
                </a:effectLst>
                <a:latin typeface="Times New Roman" pitchFamily="18" charset="0"/>
              </a:rPr>
              <a:t>   then  C</a:t>
            </a:r>
          </a:p>
          <a:p>
            <a:pPr eaLnBrk="1" hangingPunct="1">
              <a:lnSpc>
                <a:spcPct val="100000"/>
              </a:lnSpc>
              <a:spcBef>
                <a:spcPct val="50000"/>
              </a:spcBef>
              <a:spcAft>
                <a:spcPct val="0"/>
              </a:spcAft>
              <a:buClrTx/>
              <a:buSzTx/>
              <a:buFontTx/>
              <a:buNone/>
            </a:pPr>
            <a:r>
              <a:rPr kumimoji="1" lang="en-US" altLang="zh-CN" sz="2400" b="1">
                <a:solidFill>
                  <a:schemeClr val="tx1"/>
                </a:solidFill>
                <a:effectLst>
                  <a:outerShdw blurRad="38100" dist="38100" dir="2700000" algn="tl">
                    <a:srgbClr val="C0C0C0"/>
                  </a:outerShdw>
                </a:effectLst>
                <a:latin typeface="Times New Roman" pitchFamily="18" charset="0"/>
              </a:rPr>
              <a:t>   else  D</a:t>
            </a:r>
          </a:p>
        </p:txBody>
      </p:sp>
      <p:sp>
        <p:nvSpPr>
          <p:cNvPr id="243743" name="Rectangle 31"/>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白盒测试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
        <p:nvSpPr>
          <p:cNvPr id="243745" name="Oval 33"/>
          <p:cNvSpPr>
            <a:spLocks noChangeArrowheads="1"/>
          </p:cNvSpPr>
          <p:nvPr/>
        </p:nvSpPr>
        <p:spPr bwMode="auto">
          <a:xfrm>
            <a:off x="5724525" y="2781300"/>
            <a:ext cx="892175" cy="657225"/>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43746" name="Oval 34"/>
          <p:cNvSpPr>
            <a:spLocks noChangeArrowheads="1"/>
          </p:cNvSpPr>
          <p:nvPr/>
        </p:nvSpPr>
        <p:spPr bwMode="auto">
          <a:xfrm>
            <a:off x="6821488" y="3867150"/>
            <a:ext cx="893762" cy="657225"/>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43747" name="Oval 35"/>
          <p:cNvSpPr>
            <a:spLocks noChangeArrowheads="1"/>
          </p:cNvSpPr>
          <p:nvPr/>
        </p:nvSpPr>
        <p:spPr bwMode="auto">
          <a:xfrm>
            <a:off x="7781925" y="5003800"/>
            <a:ext cx="893763" cy="657225"/>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43748" name="Oval 36"/>
          <p:cNvSpPr>
            <a:spLocks noChangeArrowheads="1"/>
          </p:cNvSpPr>
          <p:nvPr/>
        </p:nvSpPr>
        <p:spPr bwMode="auto">
          <a:xfrm>
            <a:off x="4859338" y="4484688"/>
            <a:ext cx="893762" cy="657225"/>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43749" name="Line 37"/>
          <p:cNvSpPr>
            <a:spLocks noChangeShapeType="1"/>
          </p:cNvSpPr>
          <p:nvPr/>
        </p:nvSpPr>
        <p:spPr bwMode="auto">
          <a:xfrm>
            <a:off x="6148388" y="2420938"/>
            <a:ext cx="0" cy="361950"/>
          </a:xfrm>
          <a:prstGeom prst="line">
            <a:avLst/>
          </a:prstGeom>
          <a:noFill/>
          <a:ln w="9525">
            <a:solidFill>
              <a:srgbClr val="000000"/>
            </a:solidFill>
            <a:round/>
            <a:headEnd/>
            <a:tailEnd type="triangle" w="med" len="med"/>
          </a:ln>
          <a:effectLst/>
        </p:spPr>
        <p:txBody>
          <a:bodyPr/>
          <a:lstStyle/>
          <a:p>
            <a:endParaRPr lang="zh-CN" altLang="en-US"/>
          </a:p>
        </p:txBody>
      </p:sp>
      <p:sp>
        <p:nvSpPr>
          <p:cNvPr id="243750" name="Line 38"/>
          <p:cNvSpPr>
            <a:spLocks noChangeShapeType="1"/>
          </p:cNvSpPr>
          <p:nvPr/>
        </p:nvSpPr>
        <p:spPr bwMode="auto">
          <a:xfrm flipH="1">
            <a:off x="5403850" y="3406775"/>
            <a:ext cx="566738" cy="1084263"/>
          </a:xfrm>
          <a:prstGeom prst="line">
            <a:avLst/>
          </a:prstGeom>
          <a:noFill/>
          <a:ln w="9525">
            <a:solidFill>
              <a:srgbClr val="000000"/>
            </a:solidFill>
            <a:round/>
            <a:headEnd/>
            <a:tailEnd type="triangle" w="med" len="med"/>
          </a:ln>
          <a:effectLst/>
        </p:spPr>
        <p:txBody>
          <a:bodyPr/>
          <a:lstStyle/>
          <a:p>
            <a:endParaRPr lang="zh-CN" altLang="en-US"/>
          </a:p>
        </p:txBody>
      </p:sp>
      <p:sp>
        <p:nvSpPr>
          <p:cNvPr id="243751" name="Line 39"/>
          <p:cNvSpPr>
            <a:spLocks noChangeShapeType="1"/>
          </p:cNvSpPr>
          <p:nvPr/>
        </p:nvSpPr>
        <p:spPr bwMode="auto">
          <a:xfrm>
            <a:off x="6475413" y="3373438"/>
            <a:ext cx="566737" cy="542925"/>
          </a:xfrm>
          <a:prstGeom prst="line">
            <a:avLst/>
          </a:prstGeom>
          <a:noFill/>
          <a:ln w="9525">
            <a:solidFill>
              <a:srgbClr val="000000"/>
            </a:solidFill>
            <a:round/>
            <a:headEnd/>
            <a:tailEnd type="triangle" w="med" len="med"/>
          </a:ln>
          <a:effectLst/>
        </p:spPr>
        <p:txBody>
          <a:bodyPr/>
          <a:lstStyle/>
          <a:p>
            <a:endParaRPr lang="zh-CN" altLang="en-US"/>
          </a:p>
        </p:txBody>
      </p:sp>
      <p:sp>
        <p:nvSpPr>
          <p:cNvPr id="243752" name="Line 40"/>
          <p:cNvSpPr>
            <a:spLocks noChangeShapeType="1"/>
          </p:cNvSpPr>
          <p:nvPr/>
        </p:nvSpPr>
        <p:spPr bwMode="auto">
          <a:xfrm>
            <a:off x="7499350" y="4475163"/>
            <a:ext cx="566738" cy="542925"/>
          </a:xfrm>
          <a:prstGeom prst="line">
            <a:avLst/>
          </a:prstGeom>
          <a:noFill/>
          <a:ln w="9525">
            <a:solidFill>
              <a:srgbClr val="000000"/>
            </a:solidFill>
            <a:round/>
            <a:headEnd/>
            <a:tailEnd type="triangle" w="med" len="med"/>
          </a:ln>
          <a:effectLst/>
        </p:spPr>
        <p:txBody>
          <a:bodyPr/>
          <a:lstStyle/>
          <a:p>
            <a:endParaRPr lang="zh-CN" altLang="en-US"/>
          </a:p>
        </p:txBody>
      </p:sp>
      <p:sp>
        <p:nvSpPr>
          <p:cNvPr id="243753" name="Line 41"/>
          <p:cNvSpPr>
            <a:spLocks noChangeShapeType="1"/>
          </p:cNvSpPr>
          <p:nvPr/>
        </p:nvSpPr>
        <p:spPr bwMode="auto">
          <a:xfrm flipH="1">
            <a:off x="5732463" y="4343400"/>
            <a:ext cx="1133475" cy="541338"/>
          </a:xfrm>
          <a:prstGeom prst="line">
            <a:avLst/>
          </a:prstGeom>
          <a:noFill/>
          <a:ln w="9525">
            <a:solidFill>
              <a:srgbClr val="000000"/>
            </a:solidFill>
            <a:round/>
            <a:headEnd/>
            <a:tailEnd type="triangle" w="med" len="med"/>
          </a:ln>
          <a:effectLst/>
        </p:spPr>
        <p:txBody>
          <a:bodyPr/>
          <a:lstStyle/>
          <a:p>
            <a:endParaRPr lang="zh-CN" altLang="en-US"/>
          </a:p>
        </p:txBody>
      </p:sp>
      <p:sp>
        <p:nvSpPr>
          <p:cNvPr id="243754" name="Text Box 42"/>
          <p:cNvSpPr txBox="1">
            <a:spLocks noChangeArrowheads="1"/>
          </p:cNvSpPr>
          <p:nvPr/>
        </p:nvSpPr>
        <p:spPr bwMode="auto">
          <a:xfrm>
            <a:off x="6604000" y="3257550"/>
            <a:ext cx="566738" cy="542925"/>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pPr>
            <a:r>
              <a:rPr lang="en-US" altLang="zh-CN" sz="1600" b="1">
                <a:effectLst>
                  <a:outerShdw blurRad="38100" dist="38100" dir="2700000" algn="tl">
                    <a:srgbClr val="C0C0C0"/>
                  </a:outerShdw>
                </a:effectLst>
                <a:latin typeface="Times New Roman" pitchFamily="18" charset="0"/>
              </a:rPr>
              <a:t>T</a:t>
            </a:r>
            <a:endParaRPr lang="en-US" altLang="zh-CN" sz="1600" b="1">
              <a:effectLst>
                <a:outerShdw blurRad="38100" dist="38100" dir="2700000" algn="tl">
                  <a:srgbClr val="C0C0C0"/>
                </a:outerShdw>
              </a:effectLst>
            </a:endParaRPr>
          </a:p>
        </p:txBody>
      </p:sp>
      <p:sp>
        <p:nvSpPr>
          <p:cNvPr id="243755" name="Text Box 43"/>
          <p:cNvSpPr txBox="1">
            <a:spLocks noChangeArrowheads="1"/>
          </p:cNvSpPr>
          <p:nvPr/>
        </p:nvSpPr>
        <p:spPr bwMode="auto">
          <a:xfrm>
            <a:off x="7586663" y="4344988"/>
            <a:ext cx="568325" cy="542925"/>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pPr>
            <a:r>
              <a:rPr lang="en-US" altLang="zh-CN" sz="1600" b="1">
                <a:effectLst>
                  <a:outerShdw blurRad="38100" dist="38100" dir="2700000" algn="tl">
                    <a:srgbClr val="C0C0C0"/>
                  </a:outerShdw>
                </a:effectLst>
                <a:latin typeface="Times New Roman" pitchFamily="18" charset="0"/>
              </a:rPr>
              <a:t>T</a:t>
            </a:r>
            <a:endParaRPr lang="en-US" altLang="zh-CN" sz="1600" b="1">
              <a:effectLst>
                <a:outerShdw blurRad="38100" dist="38100" dir="2700000" algn="tl">
                  <a:srgbClr val="C0C0C0"/>
                </a:outerShdw>
              </a:effectLst>
            </a:endParaRPr>
          </a:p>
        </p:txBody>
      </p:sp>
      <p:sp>
        <p:nvSpPr>
          <p:cNvPr id="243756" name="Text Box 44"/>
          <p:cNvSpPr txBox="1">
            <a:spLocks noChangeArrowheads="1"/>
          </p:cNvSpPr>
          <p:nvPr/>
        </p:nvSpPr>
        <p:spPr bwMode="auto">
          <a:xfrm>
            <a:off x="5164138" y="3554413"/>
            <a:ext cx="568325" cy="542925"/>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pPr>
            <a:r>
              <a:rPr lang="en-US" altLang="zh-CN" sz="1600" b="1">
                <a:effectLst>
                  <a:outerShdw blurRad="38100" dist="38100" dir="2700000" algn="tl">
                    <a:srgbClr val="C0C0C0"/>
                  </a:outerShdw>
                </a:effectLst>
                <a:latin typeface="Times New Roman" pitchFamily="18" charset="0"/>
              </a:rPr>
              <a:t>F</a:t>
            </a:r>
            <a:endParaRPr lang="en-US" altLang="zh-CN" sz="1600" b="1">
              <a:effectLst>
                <a:outerShdw blurRad="38100" dist="38100" dir="2700000" algn="tl">
                  <a:srgbClr val="C0C0C0"/>
                </a:outerShdw>
              </a:effectLst>
            </a:endParaRPr>
          </a:p>
        </p:txBody>
      </p:sp>
      <p:sp>
        <p:nvSpPr>
          <p:cNvPr id="243757" name="Text Box 45"/>
          <p:cNvSpPr txBox="1">
            <a:spLocks noChangeArrowheads="1"/>
          </p:cNvSpPr>
          <p:nvPr/>
        </p:nvSpPr>
        <p:spPr bwMode="auto">
          <a:xfrm>
            <a:off x="5992813" y="4164013"/>
            <a:ext cx="568325" cy="542925"/>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pPr>
            <a:r>
              <a:rPr lang="en-US" altLang="zh-CN" sz="1600" b="1">
                <a:effectLst>
                  <a:outerShdw blurRad="38100" dist="38100" dir="2700000" algn="tl">
                    <a:srgbClr val="C0C0C0"/>
                  </a:outerShdw>
                </a:effectLst>
                <a:latin typeface="Times New Roman" pitchFamily="18" charset="0"/>
              </a:rPr>
              <a:t>F</a:t>
            </a:r>
            <a:endParaRPr lang="en-US" altLang="zh-CN" sz="1600" b="1">
              <a:effectLst>
                <a:outerShdw blurRad="38100" dist="38100" dir="2700000" algn="tl">
                  <a:srgbClr val="C0C0C0"/>
                </a:outerShdw>
              </a:effectLst>
            </a:endParaRPr>
          </a:p>
        </p:txBody>
      </p:sp>
      <p:sp>
        <p:nvSpPr>
          <p:cNvPr id="243758" name="Line 46"/>
          <p:cNvSpPr>
            <a:spLocks noChangeShapeType="1"/>
          </p:cNvSpPr>
          <p:nvPr/>
        </p:nvSpPr>
        <p:spPr bwMode="auto">
          <a:xfrm>
            <a:off x="5297488" y="5133975"/>
            <a:ext cx="0" cy="360363"/>
          </a:xfrm>
          <a:prstGeom prst="line">
            <a:avLst/>
          </a:prstGeom>
          <a:noFill/>
          <a:ln w="9525">
            <a:solidFill>
              <a:srgbClr val="000000"/>
            </a:solidFill>
            <a:round/>
            <a:headEnd/>
            <a:tailEnd type="triangle" w="med" len="med"/>
          </a:ln>
          <a:effectLst/>
        </p:spPr>
        <p:txBody>
          <a:bodyPr/>
          <a:lstStyle/>
          <a:p>
            <a:endParaRPr lang="zh-CN" altLang="en-US"/>
          </a:p>
        </p:txBody>
      </p:sp>
      <p:sp>
        <p:nvSpPr>
          <p:cNvPr id="243759" name="Line 47"/>
          <p:cNvSpPr>
            <a:spLocks noChangeShapeType="1"/>
          </p:cNvSpPr>
          <p:nvPr/>
        </p:nvSpPr>
        <p:spPr bwMode="auto">
          <a:xfrm>
            <a:off x="8264525" y="5659438"/>
            <a:ext cx="0" cy="361950"/>
          </a:xfrm>
          <a:prstGeom prst="line">
            <a:avLst/>
          </a:prstGeom>
          <a:noFill/>
          <a:ln w="9525">
            <a:solidFill>
              <a:srgbClr val="000000"/>
            </a:solidFill>
            <a:round/>
            <a:headEnd/>
            <a:tailEnd type="triangle" w="med" len="med"/>
          </a:ln>
          <a:effectLst/>
        </p:spPr>
        <p:txBody>
          <a:bodyPr/>
          <a:lstStyle/>
          <a:p>
            <a:endParaRPr lang="zh-CN" altLang="en-US"/>
          </a:p>
        </p:txBody>
      </p:sp>
      <p:sp>
        <p:nvSpPr>
          <p:cNvPr id="243760" name="Text Box 48"/>
          <p:cNvSpPr txBox="1">
            <a:spLocks noChangeArrowheads="1"/>
          </p:cNvSpPr>
          <p:nvPr/>
        </p:nvSpPr>
        <p:spPr bwMode="auto">
          <a:xfrm>
            <a:off x="5940425" y="2867025"/>
            <a:ext cx="431800" cy="457200"/>
          </a:xfrm>
          <a:prstGeom prst="rect">
            <a:avLst/>
          </a:prstGeom>
          <a:noFill/>
          <a:ln w="9525">
            <a:noFill/>
            <a:miter lim="800000"/>
            <a:headEnd/>
            <a:tailEnd/>
          </a:ln>
          <a:effectLst/>
        </p:spPr>
        <p:txBody>
          <a:bodyPr>
            <a:spAutoFit/>
          </a:bodyPr>
          <a:lstStyle/>
          <a:p>
            <a:pPr algn="ctr" eaLnBrk="1" hangingPunct="1">
              <a:lnSpc>
                <a:spcPct val="100000"/>
              </a:lnSpc>
              <a:spcBef>
                <a:spcPct val="50000"/>
              </a:spcBef>
              <a:spcAft>
                <a:spcPct val="0"/>
              </a:spcAft>
              <a:buClrTx/>
              <a:buSzTx/>
              <a:buFontTx/>
              <a:buNone/>
            </a:pPr>
            <a:r>
              <a:rPr kumimoji="1" lang="en-US" altLang="zh-CN" sz="2400" b="1">
                <a:solidFill>
                  <a:schemeClr val="tx1"/>
                </a:solidFill>
                <a:effectLst>
                  <a:outerShdw blurRad="38100" dist="38100" dir="2700000" algn="tl">
                    <a:srgbClr val="C0C0C0"/>
                  </a:outerShdw>
                </a:effectLst>
                <a:latin typeface="Times New Roman" pitchFamily="18" charset="0"/>
              </a:rPr>
              <a:t>A</a:t>
            </a:r>
          </a:p>
        </p:txBody>
      </p:sp>
      <p:sp>
        <p:nvSpPr>
          <p:cNvPr id="243761" name="Text Box 49"/>
          <p:cNvSpPr txBox="1">
            <a:spLocks noChangeArrowheads="1"/>
          </p:cNvSpPr>
          <p:nvPr/>
        </p:nvSpPr>
        <p:spPr bwMode="auto">
          <a:xfrm>
            <a:off x="7092950" y="3979863"/>
            <a:ext cx="431800" cy="457200"/>
          </a:xfrm>
          <a:prstGeom prst="rect">
            <a:avLst/>
          </a:prstGeom>
          <a:noFill/>
          <a:ln w="9525">
            <a:noFill/>
            <a:miter lim="800000"/>
            <a:headEnd/>
            <a:tailEnd/>
          </a:ln>
          <a:effectLst/>
        </p:spPr>
        <p:txBody>
          <a:bodyPr>
            <a:spAutoFit/>
          </a:bodyPr>
          <a:lstStyle/>
          <a:p>
            <a:pPr algn="ctr" eaLnBrk="1" hangingPunct="1">
              <a:lnSpc>
                <a:spcPct val="100000"/>
              </a:lnSpc>
              <a:spcBef>
                <a:spcPct val="50000"/>
              </a:spcBef>
              <a:spcAft>
                <a:spcPct val="0"/>
              </a:spcAft>
              <a:buClrTx/>
              <a:buSzTx/>
              <a:buFontTx/>
              <a:buNone/>
            </a:pPr>
            <a:r>
              <a:rPr kumimoji="1" lang="en-US" altLang="zh-CN" sz="2400" b="1">
                <a:solidFill>
                  <a:schemeClr val="tx1"/>
                </a:solidFill>
                <a:effectLst>
                  <a:outerShdw blurRad="38100" dist="38100" dir="2700000" algn="tl">
                    <a:srgbClr val="C0C0C0"/>
                  </a:outerShdw>
                </a:effectLst>
                <a:latin typeface="Times New Roman" pitchFamily="18" charset="0"/>
              </a:rPr>
              <a:t>B</a:t>
            </a:r>
          </a:p>
        </p:txBody>
      </p:sp>
      <p:sp>
        <p:nvSpPr>
          <p:cNvPr id="243762" name="Text Box 50"/>
          <p:cNvSpPr txBox="1">
            <a:spLocks noChangeArrowheads="1"/>
          </p:cNvSpPr>
          <p:nvPr/>
        </p:nvSpPr>
        <p:spPr bwMode="auto">
          <a:xfrm>
            <a:off x="8027988" y="5084763"/>
            <a:ext cx="431800" cy="457200"/>
          </a:xfrm>
          <a:prstGeom prst="rect">
            <a:avLst/>
          </a:prstGeom>
          <a:noFill/>
          <a:ln w="9525">
            <a:noFill/>
            <a:miter lim="800000"/>
            <a:headEnd/>
            <a:tailEnd/>
          </a:ln>
          <a:effectLst/>
        </p:spPr>
        <p:txBody>
          <a:bodyPr>
            <a:spAutoFit/>
          </a:bodyPr>
          <a:lstStyle/>
          <a:p>
            <a:pPr algn="ctr" eaLnBrk="1" hangingPunct="1">
              <a:lnSpc>
                <a:spcPct val="100000"/>
              </a:lnSpc>
              <a:spcBef>
                <a:spcPct val="50000"/>
              </a:spcBef>
              <a:spcAft>
                <a:spcPct val="0"/>
              </a:spcAft>
              <a:buClrTx/>
              <a:buSzTx/>
              <a:buFontTx/>
              <a:buNone/>
            </a:pPr>
            <a:r>
              <a:rPr kumimoji="1" lang="en-US" altLang="zh-CN" sz="2400" b="1">
                <a:solidFill>
                  <a:schemeClr val="tx1"/>
                </a:solidFill>
                <a:effectLst>
                  <a:outerShdw blurRad="38100" dist="38100" dir="2700000" algn="tl">
                    <a:srgbClr val="C0C0C0"/>
                  </a:outerShdw>
                </a:effectLst>
                <a:latin typeface="Times New Roman" pitchFamily="18" charset="0"/>
              </a:rPr>
              <a:t>C</a:t>
            </a:r>
          </a:p>
        </p:txBody>
      </p:sp>
      <p:sp>
        <p:nvSpPr>
          <p:cNvPr id="243763" name="Text Box 51"/>
          <p:cNvSpPr txBox="1">
            <a:spLocks noChangeArrowheads="1"/>
          </p:cNvSpPr>
          <p:nvPr/>
        </p:nvSpPr>
        <p:spPr bwMode="auto">
          <a:xfrm>
            <a:off x="5076825" y="4581525"/>
            <a:ext cx="431800" cy="457200"/>
          </a:xfrm>
          <a:prstGeom prst="rect">
            <a:avLst/>
          </a:prstGeom>
          <a:noFill/>
          <a:ln w="9525">
            <a:noFill/>
            <a:miter lim="800000"/>
            <a:headEnd/>
            <a:tailEnd/>
          </a:ln>
          <a:effectLst/>
        </p:spPr>
        <p:txBody>
          <a:bodyPr>
            <a:spAutoFit/>
          </a:bodyPr>
          <a:lstStyle/>
          <a:p>
            <a:pPr algn="ctr" eaLnBrk="1" hangingPunct="1">
              <a:lnSpc>
                <a:spcPct val="100000"/>
              </a:lnSpc>
              <a:spcBef>
                <a:spcPct val="50000"/>
              </a:spcBef>
              <a:spcAft>
                <a:spcPct val="0"/>
              </a:spcAft>
              <a:buClrTx/>
              <a:buSzTx/>
              <a:buFontTx/>
              <a:buNone/>
            </a:pPr>
            <a:r>
              <a:rPr kumimoji="1" lang="en-US" altLang="zh-CN" sz="2400" b="1">
                <a:solidFill>
                  <a:schemeClr val="tx1"/>
                </a:solidFill>
                <a:effectLst>
                  <a:outerShdw blurRad="38100" dist="38100" dir="2700000" algn="tl">
                    <a:srgbClr val="C0C0C0"/>
                  </a:outerShdw>
                </a:effectLst>
                <a:latin typeface="Times New Roman" pitchFamily="18" charset="0"/>
              </a:rPr>
              <a:t>D</a:t>
            </a:r>
          </a:p>
        </p:txBody>
      </p:sp>
    </p:spTree>
  </p:cSld>
  <p:clrMapOvr>
    <a:masterClrMapping/>
  </p:clrMapOvr>
  <p:transition>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Text Box 3"/>
          <p:cNvSpPr txBox="1">
            <a:spLocks noChangeArrowheads="1"/>
          </p:cNvSpPr>
          <p:nvPr/>
        </p:nvSpPr>
        <p:spPr bwMode="auto">
          <a:xfrm>
            <a:off x="381000" y="1371600"/>
            <a:ext cx="39624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2"/>
                </a:solidFill>
                <a:effectLst>
                  <a:outerShdw blurRad="38100" dist="38100" dir="2700000" algn="tl">
                    <a:srgbClr val="C0C0C0"/>
                  </a:outerShdw>
                </a:effectLst>
                <a:latin typeface="Verdana" pitchFamily="34" charset="0"/>
              </a:rPr>
              <a:t>流图中</a:t>
            </a:r>
            <a:r>
              <a:rPr kumimoji="1" lang="zh-CN" altLang="en-US" sz="2400" b="1">
                <a:solidFill>
                  <a:schemeClr val="tx2"/>
                </a:solidFill>
                <a:effectLst>
                  <a:outerShdw blurRad="38100" dist="38100" dir="2700000" algn="tl">
                    <a:srgbClr val="C0C0C0"/>
                  </a:outerShdw>
                </a:effectLst>
                <a:latin typeface="Times New Roman"/>
              </a:rPr>
              <a:t>“</a:t>
            </a:r>
            <a:r>
              <a:rPr kumimoji="1" lang="zh-CN" altLang="en-US" sz="2400" b="1">
                <a:solidFill>
                  <a:schemeClr val="tx2"/>
                </a:solidFill>
                <a:effectLst>
                  <a:outerShdw blurRad="38100" dist="38100" dir="2700000" algn="tl">
                    <a:srgbClr val="C0C0C0"/>
                  </a:outerShdw>
                </a:effectLst>
                <a:latin typeface="Verdana" pitchFamily="34" charset="0"/>
              </a:rPr>
              <a:t>或</a:t>
            </a:r>
            <a:r>
              <a:rPr kumimoji="1" lang="zh-CN" altLang="en-US" sz="2400" b="1">
                <a:solidFill>
                  <a:schemeClr val="tx2"/>
                </a:solidFill>
                <a:effectLst>
                  <a:outerShdw blurRad="38100" dist="38100" dir="2700000" algn="tl">
                    <a:srgbClr val="C0C0C0"/>
                  </a:outerShdw>
                </a:effectLst>
                <a:latin typeface="Times New Roman"/>
              </a:rPr>
              <a:t>”</a:t>
            </a:r>
            <a:r>
              <a:rPr kumimoji="1" lang="zh-CN" altLang="en-US" sz="2400" b="1">
                <a:solidFill>
                  <a:schemeClr val="tx2"/>
                </a:solidFill>
                <a:effectLst>
                  <a:outerShdw blurRad="38100" dist="38100" dir="2700000" algn="tl">
                    <a:srgbClr val="C0C0C0"/>
                  </a:outerShdw>
                </a:effectLst>
                <a:latin typeface="Verdana" pitchFamily="34" charset="0"/>
              </a:rPr>
              <a:t>节点的逻辑表示</a:t>
            </a:r>
          </a:p>
        </p:txBody>
      </p:sp>
      <p:sp>
        <p:nvSpPr>
          <p:cNvPr id="244740" name="Text Box 4"/>
          <p:cNvSpPr txBox="1">
            <a:spLocks noChangeArrowheads="1"/>
          </p:cNvSpPr>
          <p:nvPr/>
        </p:nvSpPr>
        <p:spPr bwMode="auto">
          <a:xfrm>
            <a:off x="1066800" y="2743200"/>
            <a:ext cx="1981200" cy="1552575"/>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en-US" altLang="zh-CN" sz="2400" b="1">
                <a:solidFill>
                  <a:schemeClr val="tx1"/>
                </a:solidFill>
                <a:effectLst>
                  <a:outerShdw blurRad="38100" dist="38100" dir="2700000" algn="tl">
                    <a:srgbClr val="C0C0C0"/>
                  </a:outerShdw>
                </a:effectLst>
                <a:latin typeface="Times New Roman" pitchFamily="18" charset="0"/>
              </a:rPr>
              <a:t>if  (A or B)</a:t>
            </a:r>
          </a:p>
          <a:p>
            <a:pPr eaLnBrk="1" hangingPunct="1">
              <a:lnSpc>
                <a:spcPct val="100000"/>
              </a:lnSpc>
              <a:spcBef>
                <a:spcPct val="50000"/>
              </a:spcBef>
              <a:spcAft>
                <a:spcPct val="0"/>
              </a:spcAft>
              <a:buClrTx/>
              <a:buSzTx/>
              <a:buFontTx/>
              <a:buNone/>
            </a:pPr>
            <a:r>
              <a:rPr kumimoji="1" lang="en-US" altLang="zh-CN" sz="2400" b="1">
                <a:solidFill>
                  <a:schemeClr val="tx1"/>
                </a:solidFill>
                <a:effectLst>
                  <a:outerShdw blurRad="38100" dist="38100" dir="2700000" algn="tl">
                    <a:srgbClr val="C0C0C0"/>
                  </a:outerShdw>
                </a:effectLst>
                <a:latin typeface="Times New Roman" pitchFamily="18" charset="0"/>
              </a:rPr>
              <a:t>   then  C</a:t>
            </a:r>
          </a:p>
          <a:p>
            <a:pPr eaLnBrk="1" hangingPunct="1">
              <a:lnSpc>
                <a:spcPct val="100000"/>
              </a:lnSpc>
              <a:spcBef>
                <a:spcPct val="50000"/>
              </a:spcBef>
              <a:spcAft>
                <a:spcPct val="0"/>
              </a:spcAft>
              <a:buClrTx/>
              <a:buSzTx/>
              <a:buFontTx/>
              <a:buNone/>
            </a:pPr>
            <a:r>
              <a:rPr kumimoji="1" lang="en-US" altLang="zh-CN" sz="2400" b="1">
                <a:solidFill>
                  <a:schemeClr val="tx1"/>
                </a:solidFill>
                <a:effectLst>
                  <a:outerShdw blurRad="38100" dist="38100" dir="2700000" algn="tl">
                    <a:srgbClr val="C0C0C0"/>
                  </a:outerShdw>
                </a:effectLst>
                <a:latin typeface="Times New Roman" pitchFamily="18" charset="0"/>
              </a:rPr>
              <a:t>   else  D</a:t>
            </a:r>
          </a:p>
        </p:txBody>
      </p:sp>
      <p:sp>
        <p:nvSpPr>
          <p:cNvPr id="244767" name="Rectangle 31"/>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白盒测试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
        <p:nvSpPr>
          <p:cNvPr id="244769" name="Oval 33"/>
          <p:cNvSpPr>
            <a:spLocks noChangeArrowheads="1"/>
          </p:cNvSpPr>
          <p:nvPr/>
        </p:nvSpPr>
        <p:spPr bwMode="auto">
          <a:xfrm>
            <a:off x="5292725" y="2420938"/>
            <a:ext cx="1077913" cy="709612"/>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44770" name="Oval 34"/>
          <p:cNvSpPr>
            <a:spLocks noChangeArrowheads="1"/>
          </p:cNvSpPr>
          <p:nvPr/>
        </p:nvSpPr>
        <p:spPr bwMode="auto">
          <a:xfrm>
            <a:off x="6654800" y="3622675"/>
            <a:ext cx="1077913" cy="711200"/>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44771" name="Oval 35"/>
          <p:cNvSpPr>
            <a:spLocks noChangeArrowheads="1"/>
          </p:cNvSpPr>
          <p:nvPr/>
        </p:nvSpPr>
        <p:spPr bwMode="auto">
          <a:xfrm>
            <a:off x="7815263" y="4849813"/>
            <a:ext cx="1077912" cy="711200"/>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44772" name="Oval 36"/>
          <p:cNvSpPr>
            <a:spLocks noChangeArrowheads="1"/>
          </p:cNvSpPr>
          <p:nvPr/>
        </p:nvSpPr>
        <p:spPr bwMode="auto">
          <a:xfrm>
            <a:off x="4284663" y="4289425"/>
            <a:ext cx="1077912" cy="709613"/>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44773" name="Line 37"/>
          <p:cNvSpPr>
            <a:spLocks noChangeShapeType="1"/>
          </p:cNvSpPr>
          <p:nvPr/>
        </p:nvSpPr>
        <p:spPr bwMode="auto">
          <a:xfrm>
            <a:off x="5840413" y="2060575"/>
            <a:ext cx="0" cy="390525"/>
          </a:xfrm>
          <a:prstGeom prst="line">
            <a:avLst/>
          </a:prstGeom>
          <a:noFill/>
          <a:ln w="9525">
            <a:solidFill>
              <a:srgbClr val="000000"/>
            </a:solidFill>
            <a:round/>
            <a:headEnd/>
            <a:tailEnd type="triangle" w="med" len="med"/>
          </a:ln>
          <a:effectLst/>
        </p:spPr>
        <p:txBody>
          <a:bodyPr/>
          <a:lstStyle/>
          <a:p>
            <a:endParaRPr lang="zh-CN" altLang="en-US"/>
          </a:p>
        </p:txBody>
      </p:sp>
      <p:sp>
        <p:nvSpPr>
          <p:cNvPr id="244774" name="Line 38"/>
          <p:cNvSpPr>
            <a:spLocks noChangeShapeType="1"/>
          </p:cNvSpPr>
          <p:nvPr/>
        </p:nvSpPr>
        <p:spPr bwMode="auto">
          <a:xfrm flipH="1">
            <a:off x="4943475" y="3124200"/>
            <a:ext cx="684213" cy="1173163"/>
          </a:xfrm>
          <a:prstGeom prst="line">
            <a:avLst/>
          </a:prstGeom>
          <a:noFill/>
          <a:ln w="9525">
            <a:solidFill>
              <a:srgbClr val="000000"/>
            </a:solidFill>
            <a:round/>
            <a:headEnd/>
            <a:tailEnd type="triangle" w="med" len="med"/>
          </a:ln>
          <a:effectLst/>
        </p:spPr>
        <p:txBody>
          <a:bodyPr/>
          <a:lstStyle/>
          <a:p>
            <a:endParaRPr lang="zh-CN" altLang="en-US"/>
          </a:p>
        </p:txBody>
      </p:sp>
      <p:sp>
        <p:nvSpPr>
          <p:cNvPr id="244775" name="Line 39"/>
          <p:cNvSpPr>
            <a:spLocks noChangeShapeType="1"/>
          </p:cNvSpPr>
          <p:nvPr/>
        </p:nvSpPr>
        <p:spPr bwMode="auto">
          <a:xfrm>
            <a:off x="6235700" y="3089275"/>
            <a:ext cx="685800" cy="587375"/>
          </a:xfrm>
          <a:prstGeom prst="line">
            <a:avLst/>
          </a:prstGeom>
          <a:noFill/>
          <a:ln w="9525">
            <a:solidFill>
              <a:srgbClr val="000000"/>
            </a:solidFill>
            <a:round/>
            <a:headEnd/>
            <a:tailEnd type="triangle" w="med" len="med"/>
          </a:ln>
          <a:effectLst/>
        </p:spPr>
        <p:txBody>
          <a:bodyPr/>
          <a:lstStyle/>
          <a:p>
            <a:endParaRPr lang="zh-CN" altLang="en-US"/>
          </a:p>
        </p:txBody>
      </p:sp>
      <p:sp>
        <p:nvSpPr>
          <p:cNvPr id="244776" name="Line 40"/>
          <p:cNvSpPr>
            <a:spLocks noChangeShapeType="1"/>
          </p:cNvSpPr>
          <p:nvPr/>
        </p:nvSpPr>
        <p:spPr bwMode="auto">
          <a:xfrm>
            <a:off x="7472363" y="4279900"/>
            <a:ext cx="684212" cy="585788"/>
          </a:xfrm>
          <a:prstGeom prst="line">
            <a:avLst/>
          </a:prstGeom>
          <a:noFill/>
          <a:ln w="9525">
            <a:solidFill>
              <a:srgbClr val="000000"/>
            </a:solidFill>
            <a:round/>
            <a:headEnd/>
            <a:tailEnd type="triangle" w="med" len="med"/>
          </a:ln>
          <a:effectLst/>
        </p:spPr>
        <p:txBody>
          <a:bodyPr/>
          <a:lstStyle/>
          <a:p>
            <a:endParaRPr lang="zh-CN" altLang="en-US"/>
          </a:p>
        </p:txBody>
      </p:sp>
      <p:sp>
        <p:nvSpPr>
          <p:cNvPr id="244777" name="Line 41"/>
          <p:cNvSpPr>
            <a:spLocks noChangeShapeType="1"/>
          </p:cNvSpPr>
          <p:nvPr/>
        </p:nvSpPr>
        <p:spPr bwMode="auto">
          <a:xfrm flipH="1">
            <a:off x="5338763" y="4137025"/>
            <a:ext cx="1368425" cy="585788"/>
          </a:xfrm>
          <a:prstGeom prst="line">
            <a:avLst/>
          </a:prstGeom>
          <a:noFill/>
          <a:ln w="9525">
            <a:solidFill>
              <a:srgbClr val="000000"/>
            </a:solidFill>
            <a:round/>
            <a:headEnd/>
            <a:tailEnd type="triangle" w="med" len="med"/>
          </a:ln>
          <a:effectLst/>
        </p:spPr>
        <p:txBody>
          <a:bodyPr/>
          <a:lstStyle/>
          <a:p>
            <a:endParaRPr lang="zh-CN" altLang="en-US"/>
          </a:p>
        </p:txBody>
      </p:sp>
      <p:sp>
        <p:nvSpPr>
          <p:cNvPr id="244778" name="Text Box 42"/>
          <p:cNvSpPr txBox="1">
            <a:spLocks noChangeArrowheads="1"/>
          </p:cNvSpPr>
          <p:nvPr/>
        </p:nvSpPr>
        <p:spPr bwMode="auto">
          <a:xfrm>
            <a:off x="6391275" y="2965450"/>
            <a:ext cx="685800" cy="585788"/>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pPr>
            <a:r>
              <a:rPr lang="en-US" altLang="zh-CN" sz="1600" b="1">
                <a:effectLst>
                  <a:outerShdw blurRad="38100" dist="38100" dir="2700000" algn="tl">
                    <a:srgbClr val="C0C0C0"/>
                  </a:outerShdw>
                </a:effectLst>
                <a:latin typeface="Times New Roman" pitchFamily="18" charset="0"/>
              </a:rPr>
              <a:t>F</a:t>
            </a:r>
            <a:endParaRPr lang="en-US" altLang="zh-CN" sz="1600" b="1">
              <a:effectLst>
                <a:outerShdw blurRad="38100" dist="38100" dir="2700000" algn="tl">
                  <a:srgbClr val="C0C0C0"/>
                </a:outerShdw>
              </a:effectLst>
            </a:endParaRPr>
          </a:p>
        </p:txBody>
      </p:sp>
      <p:sp>
        <p:nvSpPr>
          <p:cNvPr id="244779" name="Text Box 43"/>
          <p:cNvSpPr txBox="1">
            <a:spLocks noChangeArrowheads="1"/>
          </p:cNvSpPr>
          <p:nvPr/>
        </p:nvSpPr>
        <p:spPr bwMode="auto">
          <a:xfrm>
            <a:off x="7578725" y="4138613"/>
            <a:ext cx="684213" cy="587375"/>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pPr>
            <a:r>
              <a:rPr lang="en-US" altLang="zh-CN" sz="1600" b="1">
                <a:effectLst>
                  <a:outerShdw blurRad="38100" dist="38100" dir="2700000" algn="tl">
                    <a:srgbClr val="C0C0C0"/>
                  </a:outerShdw>
                </a:effectLst>
                <a:latin typeface="Times New Roman" pitchFamily="18" charset="0"/>
              </a:rPr>
              <a:t>F</a:t>
            </a:r>
            <a:endParaRPr lang="en-US" altLang="zh-CN" sz="1600" b="1">
              <a:effectLst>
                <a:outerShdw blurRad="38100" dist="38100" dir="2700000" algn="tl">
                  <a:srgbClr val="C0C0C0"/>
                </a:outerShdw>
              </a:effectLst>
            </a:endParaRPr>
          </a:p>
        </p:txBody>
      </p:sp>
      <p:sp>
        <p:nvSpPr>
          <p:cNvPr id="244780" name="Text Box 44"/>
          <p:cNvSpPr txBox="1">
            <a:spLocks noChangeArrowheads="1"/>
          </p:cNvSpPr>
          <p:nvPr/>
        </p:nvSpPr>
        <p:spPr bwMode="auto">
          <a:xfrm>
            <a:off x="4652963" y="3284538"/>
            <a:ext cx="685800" cy="587375"/>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pPr>
            <a:r>
              <a:rPr lang="en-US" altLang="zh-CN" sz="1600" b="1">
                <a:effectLst>
                  <a:outerShdw blurRad="38100" dist="38100" dir="2700000" algn="tl">
                    <a:srgbClr val="C0C0C0"/>
                  </a:outerShdw>
                </a:effectLst>
                <a:latin typeface="Times New Roman" pitchFamily="18" charset="0"/>
              </a:rPr>
              <a:t>T</a:t>
            </a:r>
            <a:endParaRPr lang="en-US" altLang="zh-CN" sz="1600" b="1">
              <a:effectLst>
                <a:outerShdw blurRad="38100" dist="38100" dir="2700000" algn="tl">
                  <a:srgbClr val="C0C0C0"/>
                </a:outerShdw>
              </a:effectLst>
            </a:endParaRPr>
          </a:p>
        </p:txBody>
      </p:sp>
      <p:sp>
        <p:nvSpPr>
          <p:cNvPr id="244781" name="Text Box 45"/>
          <p:cNvSpPr txBox="1">
            <a:spLocks noChangeArrowheads="1"/>
          </p:cNvSpPr>
          <p:nvPr/>
        </p:nvSpPr>
        <p:spPr bwMode="auto">
          <a:xfrm>
            <a:off x="5654675" y="3943350"/>
            <a:ext cx="684213" cy="587375"/>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pPr>
            <a:r>
              <a:rPr lang="en-US" altLang="zh-CN" sz="1600" b="1">
                <a:effectLst>
                  <a:outerShdw blurRad="38100" dist="38100" dir="2700000" algn="tl">
                    <a:srgbClr val="C0C0C0"/>
                  </a:outerShdw>
                </a:effectLst>
                <a:latin typeface="Times New Roman" pitchFamily="18" charset="0"/>
              </a:rPr>
              <a:t>T</a:t>
            </a:r>
            <a:endParaRPr lang="en-US" altLang="zh-CN" sz="1600" b="1">
              <a:effectLst>
                <a:outerShdw blurRad="38100" dist="38100" dir="2700000" algn="tl">
                  <a:srgbClr val="C0C0C0"/>
                </a:outerShdw>
              </a:effectLst>
            </a:endParaRPr>
          </a:p>
        </p:txBody>
      </p:sp>
      <p:sp>
        <p:nvSpPr>
          <p:cNvPr id="244782" name="Line 46"/>
          <p:cNvSpPr>
            <a:spLocks noChangeShapeType="1"/>
          </p:cNvSpPr>
          <p:nvPr/>
        </p:nvSpPr>
        <p:spPr bwMode="auto">
          <a:xfrm>
            <a:off x="4813300" y="4991100"/>
            <a:ext cx="0" cy="390525"/>
          </a:xfrm>
          <a:prstGeom prst="line">
            <a:avLst/>
          </a:prstGeom>
          <a:noFill/>
          <a:ln w="9525">
            <a:solidFill>
              <a:srgbClr val="000000"/>
            </a:solidFill>
            <a:round/>
            <a:headEnd/>
            <a:tailEnd type="triangle" w="med" len="med"/>
          </a:ln>
          <a:effectLst/>
        </p:spPr>
        <p:txBody>
          <a:bodyPr/>
          <a:lstStyle/>
          <a:p>
            <a:endParaRPr lang="zh-CN" altLang="en-US"/>
          </a:p>
        </p:txBody>
      </p:sp>
      <p:sp>
        <p:nvSpPr>
          <p:cNvPr id="244783" name="Line 47"/>
          <p:cNvSpPr>
            <a:spLocks noChangeShapeType="1"/>
          </p:cNvSpPr>
          <p:nvPr/>
        </p:nvSpPr>
        <p:spPr bwMode="auto">
          <a:xfrm>
            <a:off x="8396288" y="5559425"/>
            <a:ext cx="0" cy="390525"/>
          </a:xfrm>
          <a:prstGeom prst="line">
            <a:avLst/>
          </a:prstGeom>
          <a:noFill/>
          <a:ln w="9525">
            <a:solidFill>
              <a:srgbClr val="000000"/>
            </a:solidFill>
            <a:round/>
            <a:headEnd/>
            <a:tailEnd type="triangle" w="med" len="med"/>
          </a:ln>
          <a:effectLst/>
        </p:spPr>
        <p:txBody>
          <a:bodyPr/>
          <a:lstStyle/>
          <a:p>
            <a:endParaRPr lang="zh-CN" altLang="en-US"/>
          </a:p>
        </p:txBody>
      </p:sp>
      <p:sp>
        <p:nvSpPr>
          <p:cNvPr id="244784" name="Text Box 48"/>
          <p:cNvSpPr txBox="1">
            <a:spLocks noChangeArrowheads="1"/>
          </p:cNvSpPr>
          <p:nvPr/>
        </p:nvSpPr>
        <p:spPr bwMode="auto">
          <a:xfrm>
            <a:off x="5651500" y="2492375"/>
            <a:ext cx="431800" cy="457200"/>
          </a:xfrm>
          <a:prstGeom prst="rect">
            <a:avLst/>
          </a:prstGeom>
          <a:noFill/>
          <a:ln w="9525">
            <a:noFill/>
            <a:miter lim="800000"/>
            <a:headEnd/>
            <a:tailEnd/>
          </a:ln>
          <a:effectLst/>
        </p:spPr>
        <p:txBody>
          <a:bodyPr>
            <a:spAutoFit/>
          </a:bodyPr>
          <a:lstStyle/>
          <a:p>
            <a:pPr algn="ctr" eaLnBrk="1" hangingPunct="1">
              <a:lnSpc>
                <a:spcPct val="100000"/>
              </a:lnSpc>
              <a:spcBef>
                <a:spcPct val="50000"/>
              </a:spcBef>
              <a:spcAft>
                <a:spcPct val="0"/>
              </a:spcAft>
              <a:buClrTx/>
              <a:buSzTx/>
              <a:buFontTx/>
              <a:buNone/>
            </a:pPr>
            <a:r>
              <a:rPr kumimoji="1" lang="en-US" altLang="zh-CN" sz="2400" b="1">
                <a:solidFill>
                  <a:schemeClr val="tx1"/>
                </a:solidFill>
                <a:effectLst>
                  <a:outerShdw blurRad="38100" dist="38100" dir="2700000" algn="tl">
                    <a:srgbClr val="C0C0C0"/>
                  </a:outerShdw>
                </a:effectLst>
                <a:latin typeface="Times New Roman" pitchFamily="18" charset="0"/>
              </a:rPr>
              <a:t>A</a:t>
            </a:r>
          </a:p>
        </p:txBody>
      </p:sp>
      <p:sp>
        <p:nvSpPr>
          <p:cNvPr id="244785" name="Text Box 49"/>
          <p:cNvSpPr txBox="1">
            <a:spLocks noChangeArrowheads="1"/>
          </p:cNvSpPr>
          <p:nvPr/>
        </p:nvSpPr>
        <p:spPr bwMode="auto">
          <a:xfrm>
            <a:off x="6948488" y="3716338"/>
            <a:ext cx="431800" cy="457200"/>
          </a:xfrm>
          <a:prstGeom prst="rect">
            <a:avLst/>
          </a:prstGeom>
          <a:noFill/>
          <a:ln w="9525">
            <a:noFill/>
            <a:miter lim="800000"/>
            <a:headEnd/>
            <a:tailEnd/>
          </a:ln>
          <a:effectLst/>
        </p:spPr>
        <p:txBody>
          <a:bodyPr>
            <a:spAutoFit/>
          </a:bodyPr>
          <a:lstStyle/>
          <a:p>
            <a:pPr algn="ctr" eaLnBrk="1" hangingPunct="1">
              <a:lnSpc>
                <a:spcPct val="100000"/>
              </a:lnSpc>
              <a:spcBef>
                <a:spcPct val="50000"/>
              </a:spcBef>
              <a:spcAft>
                <a:spcPct val="0"/>
              </a:spcAft>
              <a:buClrTx/>
              <a:buSzTx/>
              <a:buFontTx/>
              <a:buNone/>
            </a:pPr>
            <a:r>
              <a:rPr kumimoji="1" lang="en-US" altLang="zh-CN" sz="2400" b="1">
                <a:solidFill>
                  <a:schemeClr val="tx1"/>
                </a:solidFill>
                <a:effectLst>
                  <a:outerShdw blurRad="38100" dist="38100" dir="2700000" algn="tl">
                    <a:srgbClr val="C0C0C0"/>
                  </a:outerShdw>
                </a:effectLst>
                <a:latin typeface="Times New Roman" pitchFamily="18" charset="0"/>
              </a:rPr>
              <a:t>B</a:t>
            </a:r>
          </a:p>
        </p:txBody>
      </p:sp>
      <p:sp>
        <p:nvSpPr>
          <p:cNvPr id="244786" name="Text Box 50"/>
          <p:cNvSpPr txBox="1">
            <a:spLocks noChangeArrowheads="1"/>
          </p:cNvSpPr>
          <p:nvPr/>
        </p:nvSpPr>
        <p:spPr bwMode="auto">
          <a:xfrm>
            <a:off x="4643438" y="4437063"/>
            <a:ext cx="431800" cy="457200"/>
          </a:xfrm>
          <a:prstGeom prst="rect">
            <a:avLst/>
          </a:prstGeom>
          <a:noFill/>
          <a:ln w="9525">
            <a:noFill/>
            <a:miter lim="800000"/>
            <a:headEnd/>
            <a:tailEnd/>
          </a:ln>
          <a:effectLst/>
        </p:spPr>
        <p:txBody>
          <a:bodyPr>
            <a:spAutoFit/>
          </a:bodyPr>
          <a:lstStyle/>
          <a:p>
            <a:pPr algn="ctr" eaLnBrk="1" hangingPunct="1">
              <a:lnSpc>
                <a:spcPct val="100000"/>
              </a:lnSpc>
              <a:spcBef>
                <a:spcPct val="50000"/>
              </a:spcBef>
              <a:spcAft>
                <a:spcPct val="0"/>
              </a:spcAft>
              <a:buClrTx/>
              <a:buSzTx/>
              <a:buFontTx/>
              <a:buNone/>
            </a:pPr>
            <a:r>
              <a:rPr kumimoji="1" lang="en-US" altLang="zh-CN" sz="2400" b="1">
                <a:solidFill>
                  <a:schemeClr val="tx1"/>
                </a:solidFill>
                <a:effectLst>
                  <a:outerShdw blurRad="38100" dist="38100" dir="2700000" algn="tl">
                    <a:srgbClr val="C0C0C0"/>
                  </a:outerShdw>
                </a:effectLst>
                <a:latin typeface="Times New Roman" pitchFamily="18" charset="0"/>
              </a:rPr>
              <a:t>C</a:t>
            </a:r>
          </a:p>
        </p:txBody>
      </p:sp>
      <p:sp>
        <p:nvSpPr>
          <p:cNvPr id="244787" name="Text Box 51"/>
          <p:cNvSpPr txBox="1">
            <a:spLocks noChangeArrowheads="1"/>
          </p:cNvSpPr>
          <p:nvPr/>
        </p:nvSpPr>
        <p:spPr bwMode="auto">
          <a:xfrm>
            <a:off x="8172450" y="5013325"/>
            <a:ext cx="431800" cy="457200"/>
          </a:xfrm>
          <a:prstGeom prst="rect">
            <a:avLst/>
          </a:prstGeom>
          <a:noFill/>
          <a:ln w="9525">
            <a:noFill/>
            <a:miter lim="800000"/>
            <a:headEnd/>
            <a:tailEnd/>
          </a:ln>
          <a:effectLst/>
        </p:spPr>
        <p:txBody>
          <a:bodyPr>
            <a:spAutoFit/>
          </a:bodyPr>
          <a:lstStyle/>
          <a:p>
            <a:pPr algn="ctr" eaLnBrk="1" hangingPunct="1">
              <a:lnSpc>
                <a:spcPct val="100000"/>
              </a:lnSpc>
              <a:spcBef>
                <a:spcPct val="50000"/>
              </a:spcBef>
              <a:spcAft>
                <a:spcPct val="0"/>
              </a:spcAft>
              <a:buClrTx/>
              <a:buSzTx/>
              <a:buFontTx/>
              <a:buNone/>
            </a:pPr>
            <a:r>
              <a:rPr kumimoji="1" lang="en-US" altLang="zh-CN" sz="2400" b="1">
                <a:solidFill>
                  <a:schemeClr val="tx1"/>
                </a:solidFill>
                <a:effectLst>
                  <a:outerShdw blurRad="38100" dist="38100" dir="2700000" algn="tl">
                    <a:srgbClr val="C0C0C0"/>
                  </a:outerShdw>
                </a:effectLst>
                <a:latin typeface="Times New Roman" pitchFamily="18" charset="0"/>
              </a:rPr>
              <a:t>D</a:t>
            </a:r>
          </a:p>
        </p:txBody>
      </p:sp>
    </p:spTree>
  </p:cSld>
  <p:clrMapOvr>
    <a:masterClrMapping/>
  </p:clrMapOvr>
  <p:transition>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ChangeArrowheads="1"/>
          </p:cNvSpPr>
          <p:nvPr/>
        </p:nvSpPr>
        <p:spPr bwMode="auto">
          <a:xfrm>
            <a:off x="103583" y="1659110"/>
            <a:ext cx="6357393" cy="4942892"/>
          </a:xfrm>
          <a:prstGeom prst="rect">
            <a:avLst/>
          </a:prstGeom>
          <a:solidFill>
            <a:schemeClr val="bg1"/>
          </a:solidFill>
          <a:ln w="9525">
            <a:noFill/>
            <a:miter lim="800000"/>
            <a:headEnd/>
            <a:tailEnd/>
          </a:ln>
          <a:effectLst/>
        </p:spPr>
        <p:txBody>
          <a:bodyPr wrap="square">
            <a:spAutoFit/>
          </a:bodyPr>
          <a:lstStyle/>
          <a:p>
            <a:pPr eaLnBrk="1" hangingPunct="1">
              <a:lnSpc>
                <a:spcPct val="100000"/>
              </a:lnSpc>
              <a:spcBef>
                <a:spcPct val="10000"/>
              </a:spcBef>
              <a:spcAft>
                <a:spcPct val="0"/>
              </a:spcAft>
              <a:buClrTx/>
              <a:buSzTx/>
              <a:buFontTx/>
              <a:buNone/>
            </a:pPr>
            <a:r>
              <a:rPr kumimoji="1" lang="en-US" altLang="zh-CN" sz="1600" dirty="0" err="1">
                <a:solidFill>
                  <a:schemeClr val="tx1"/>
                </a:solidFill>
                <a:effectLst>
                  <a:outerShdw blurRad="38100" dist="38100" dir="2700000" algn="tl">
                    <a:srgbClr val="C0C0C0"/>
                  </a:outerShdw>
                </a:effectLst>
                <a:latin typeface="Verdana" pitchFamily="34" charset="0"/>
              </a:rPr>
              <a:t>i</a:t>
            </a:r>
            <a:r>
              <a:rPr kumimoji="1" lang="en-US" altLang="zh-CN" sz="1600" dirty="0">
                <a:solidFill>
                  <a:schemeClr val="tx1"/>
                </a:solidFill>
                <a:effectLst>
                  <a:outerShdw blurRad="38100" dist="38100" dir="2700000" algn="tl">
                    <a:srgbClr val="C0C0C0"/>
                  </a:outerShdw>
                </a:effectLst>
                <a:latin typeface="Verdana" pitchFamily="34" charset="0"/>
              </a:rPr>
              <a:t> = 1;</a:t>
            </a:r>
          </a:p>
          <a:p>
            <a:pPr eaLnBrk="1" hangingPunct="1">
              <a:lnSpc>
                <a:spcPct val="100000"/>
              </a:lnSpc>
              <a:spcBef>
                <a:spcPct val="10000"/>
              </a:spcBef>
              <a:spcAft>
                <a:spcPct val="0"/>
              </a:spcAft>
              <a:buClrTx/>
              <a:buSzTx/>
              <a:buFontTx/>
              <a:buNone/>
            </a:pPr>
            <a:r>
              <a:rPr kumimoji="1" lang="en-US" altLang="zh-CN" sz="1600" dirty="0" err="1">
                <a:solidFill>
                  <a:schemeClr val="tx1"/>
                </a:solidFill>
                <a:effectLst>
                  <a:outerShdw blurRad="38100" dist="38100" dir="2700000" algn="tl">
                    <a:srgbClr val="C0C0C0"/>
                  </a:outerShdw>
                </a:effectLst>
                <a:latin typeface="Verdana" pitchFamily="34" charset="0"/>
              </a:rPr>
              <a:t>Total.input</a:t>
            </a:r>
            <a:r>
              <a:rPr kumimoji="1" lang="en-US" altLang="zh-CN" sz="1600" dirty="0">
                <a:solidFill>
                  <a:schemeClr val="tx1"/>
                </a:solidFill>
                <a:effectLst>
                  <a:outerShdw blurRad="38100" dist="38100" dir="2700000" algn="tl">
                    <a:srgbClr val="C0C0C0"/>
                  </a:outerShdw>
                </a:effectLst>
                <a:latin typeface="Verdana" pitchFamily="34" charset="0"/>
              </a:rPr>
              <a:t> = </a:t>
            </a:r>
            <a:r>
              <a:rPr kumimoji="1" lang="en-US" altLang="zh-CN" sz="1600" dirty="0" err="1">
                <a:solidFill>
                  <a:schemeClr val="tx1"/>
                </a:solidFill>
                <a:effectLst>
                  <a:outerShdw blurRad="38100" dist="38100" dir="2700000" algn="tl">
                    <a:srgbClr val="C0C0C0"/>
                  </a:outerShdw>
                </a:effectLst>
                <a:latin typeface="Verdana" pitchFamily="34" charset="0"/>
              </a:rPr>
              <a:t>total.valid</a:t>
            </a:r>
            <a:r>
              <a:rPr kumimoji="1" lang="en-US" altLang="zh-CN" sz="1600" dirty="0">
                <a:solidFill>
                  <a:schemeClr val="tx1"/>
                </a:solidFill>
                <a:effectLst>
                  <a:outerShdw blurRad="38100" dist="38100" dir="2700000" algn="tl">
                    <a:srgbClr val="C0C0C0"/>
                  </a:outerShdw>
                </a:effectLst>
                <a:latin typeface="Verdana" pitchFamily="34" charset="0"/>
              </a:rPr>
              <a:t> = 0;    </a:t>
            </a:r>
            <a:r>
              <a:rPr kumimoji="1" lang="en-US" altLang="zh-CN" sz="1600" dirty="0">
                <a:solidFill>
                  <a:srgbClr val="D80000"/>
                </a:solidFill>
                <a:effectLst>
                  <a:outerShdw blurRad="38100" dist="38100" dir="2700000" algn="tl">
                    <a:srgbClr val="C0C0C0"/>
                  </a:outerShdw>
                </a:effectLst>
                <a:latin typeface="Verdana" pitchFamily="34" charset="0"/>
              </a:rPr>
              <a:t>⑴</a:t>
            </a:r>
            <a:endParaRPr kumimoji="1" lang="en-US" altLang="zh-CN" sz="1600" dirty="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a:solidFill>
                  <a:schemeClr val="tx1"/>
                </a:solidFill>
                <a:effectLst>
                  <a:outerShdw blurRad="38100" dist="38100" dir="2700000" algn="tl">
                    <a:srgbClr val="C0C0C0"/>
                  </a:outerShdw>
                </a:effectLst>
                <a:latin typeface="Verdana" pitchFamily="34" charset="0"/>
              </a:rPr>
              <a:t>Sum = 0</a:t>
            </a:r>
            <a:r>
              <a:rPr kumimoji="1" lang="en-US" altLang="zh-CN" sz="1600" dirty="0" smtClean="0">
                <a:solidFill>
                  <a:schemeClr val="tx1"/>
                </a:solidFill>
                <a:effectLst>
                  <a:outerShdw blurRad="38100" dist="38100" dir="2700000" algn="tl">
                    <a:srgbClr val="C0C0C0"/>
                  </a:outerShdw>
                </a:effectLst>
                <a:latin typeface="Verdana" pitchFamily="34" charset="0"/>
              </a:rPr>
              <a:t>;</a:t>
            </a:r>
          </a:p>
          <a:p>
            <a:pPr eaLnBrk="1" hangingPunct="1">
              <a:lnSpc>
                <a:spcPct val="100000"/>
              </a:lnSpc>
              <a:spcBef>
                <a:spcPct val="10000"/>
              </a:spcBef>
              <a:spcAft>
                <a:spcPct val="0"/>
              </a:spcAft>
              <a:buClrTx/>
              <a:buSzTx/>
              <a:buFontTx/>
              <a:buNone/>
            </a:pPr>
            <a:endParaRPr kumimoji="1" lang="en-US" altLang="zh-CN" sz="1600" dirty="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a:solidFill>
                  <a:schemeClr val="tx1"/>
                </a:solidFill>
                <a:effectLst>
                  <a:outerShdw blurRad="38100" dist="38100" dir="2700000" algn="tl">
                    <a:srgbClr val="C0C0C0"/>
                  </a:outerShdw>
                </a:effectLst>
                <a:latin typeface="Verdana" pitchFamily="34" charset="0"/>
              </a:rPr>
              <a:t>DO WHILE value[</a:t>
            </a:r>
            <a:r>
              <a:rPr kumimoji="1" lang="en-US" altLang="zh-CN" sz="1600" dirty="0" err="1">
                <a:solidFill>
                  <a:schemeClr val="tx1"/>
                </a:solidFill>
                <a:effectLst>
                  <a:outerShdw blurRad="38100" dist="38100" dir="2700000" algn="tl">
                    <a:srgbClr val="C0C0C0"/>
                  </a:outerShdw>
                </a:effectLst>
                <a:latin typeface="Verdana" pitchFamily="34" charset="0"/>
              </a:rPr>
              <a:t>i</a:t>
            </a:r>
            <a:r>
              <a:rPr kumimoji="1" lang="en-US" altLang="zh-CN" sz="1600" dirty="0">
                <a:solidFill>
                  <a:schemeClr val="tx1"/>
                </a:solidFill>
                <a:effectLst>
                  <a:outerShdw blurRad="38100" dist="38100" dir="2700000" algn="tl">
                    <a:srgbClr val="C0C0C0"/>
                  </a:outerShdw>
                </a:effectLst>
                <a:latin typeface="Verdana" pitchFamily="34" charset="0"/>
              </a:rPr>
              <a:t>]&lt;&gt; -999 </a:t>
            </a:r>
            <a:r>
              <a:rPr kumimoji="1" lang="en-US" altLang="zh-CN" sz="1600" dirty="0">
                <a:solidFill>
                  <a:srgbClr val="D80000"/>
                </a:solidFill>
                <a:effectLst>
                  <a:outerShdw blurRad="38100" dist="38100" dir="2700000" algn="tl">
                    <a:srgbClr val="C0C0C0"/>
                  </a:outerShdw>
                </a:effectLst>
                <a:latin typeface="Verdana" pitchFamily="34" charset="0"/>
              </a:rPr>
              <a:t>⑵</a:t>
            </a:r>
            <a:r>
              <a:rPr kumimoji="1" lang="en-US" altLang="zh-CN" sz="1600" dirty="0">
                <a:solidFill>
                  <a:schemeClr val="tx1"/>
                </a:solidFill>
                <a:effectLst>
                  <a:outerShdw blurRad="38100" dist="38100" dir="2700000" algn="tl">
                    <a:srgbClr val="C0C0C0"/>
                  </a:outerShdw>
                </a:effectLst>
                <a:latin typeface="Verdana" pitchFamily="34" charset="0"/>
              </a:rPr>
              <a:t> AND </a:t>
            </a:r>
            <a:r>
              <a:rPr kumimoji="1" lang="en-US" altLang="zh-CN" sz="1600" dirty="0" err="1">
                <a:solidFill>
                  <a:schemeClr val="tx1"/>
                </a:solidFill>
                <a:effectLst>
                  <a:outerShdw blurRad="38100" dist="38100" dir="2700000" algn="tl">
                    <a:srgbClr val="C0C0C0"/>
                  </a:outerShdw>
                </a:effectLst>
                <a:latin typeface="Verdana" pitchFamily="34" charset="0"/>
              </a:rPr>
              <a:t>total.input</a:t>
            </a:r>
            <a:r>
              <a:rPr kumimoji="1" lang="en-US" altLang="zh-CN" sz="1600" dirty="0">
                <a:solidFill>
                  <a:schemeClr val="tx1"/>
                </a:solidFill>
                <a:effectLst>
                  <a:outerShdw blurRad="38100" dist="38100" dir="2700000" algn="tl">
                    <a:srgbClr val="C0C0C0"/>
                  </a:outerShdw>
                </a:effectLst>
                <a:latin typeface="Verdana" pitchFamily="34" charset="0"/>
              </a:rPr>
              <a:t> &lt;100 </a:t>
            </a:r>
            <a:r>
              <a:rPr kumimoji="1" lang="en-US" altLang="zh-CN" sz="1600" dirty="0">
                <a:solidFill>
                  <a:srgbClr val="D80000"/>
                </a:solidFill>
                <a:effectLst>
                  <a:outerShdw blurRad="38100" dist="38100" dir="2700000" algn="tl">
                    <a:srgbClr val="C0C0C0"/>
                  </a:outerShdw>
                </a:effectLst>
                <a:latin typeface="Verdana" pitchFamily="34" charset="0"/>
              </a:rPr>
              <a:t>⑶</a:t>
            </a:r>
            <a:r>
              <a:rPr kumimoji="1" lang="en-US" altLang="zh-CN" sz="1600" dirty="0">
                <a:solidFill>
                  <a:schemeClr val="tx1"/>
                </a:solidFill>
                <a:effectLst>
                  <a:outerShdw blurRad="38100" dist="38100" dir="2700000" algn="tl">
                    <a:srgbClr val="C0C0C0"/>
                  </a:outerShdw>
                </a:effectLst>
                <a:latin typeface="Verdana" pitchFamily="34" charset="0"/>
              </a:rPr>
              <a:t> </a:t>
            </a:r>
            <a:endParaRPr kumimoji="1" lang="en-US" altLang="zh-CN" sz="1600" dirty="0" smtClean="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a:solidFill>
                  <a:schemeClr val="tx1"/>
                </a:solidFill>
                <a:effectLst>
                  <a:outerShdw blurRad="38100" dist="38100" dir="2700000" algn="tl">
                    <a:srgbClr val="C0C0C0"/>
                  </a:outerShdw>
                </a:effectLst>
                <a:latin typeface="Verdana" pitchFamily="34" charset="0"/>
              </a:rPr>
              <a:t> </a:t>
            </a:r>
            <a:r>
              <a:rPr kumimoji="1" lang="en-US" altLang="zh-CN" sz="1600" dirty="0" smtClean="0">
                <a:solidFill>
                  <a:schemeClr val="tx1"/>
                </a:solidFill>
                <a:effectLst>
                  <a:outerShdw blurRad="38100" dist="38100" dir="2700000" algn="tl">
                    <a:srgbClr val="C0C0C0"/>
                  </a:outerShdw>
                </a:effectLst>
                <a:latin typeface="Verdana" pitchFamily="34" charset="0"/>
              </a:rPr>
              <a:t>  increment </a:t>
            </a:r>
            <a:r>
              <a:rPr kumimoji="1" lang="en-US" altLang="zh-CN" sz="1600" dirty="0" err="1">
                <a:solidFill>
                  <a:schemeClr val="tx1"/>
                </a:solidFill>
                <a:effectLst>
                  <a:outerShdw blurRad="38100" dist="38100" dir="2700000" algn="tl">
                    <a:srgbClr val="C0C0C0"/>
                  </a:outerShdw>
                </a:effectLst>
                <a:latin typeface="Verdana" pitchFamily="34" charset="0"/>
              </a:rPr>
              <a:t>total.input</a:t>
            </a:r>
            <a:r>
              <a:rPr kumimoji="1" lang="en-US" altLang="zh-CN" sz="1600" dirty="0">
                <a:solidFill>
                  <a:schemeClr val="tx1"/>
                </a:solidFill>
                <a:effectLst>
                  <a:outerShdw blurRad="38100" dist="38100" dir="2700000" algn="tl">
                    <a:srgbClr val="C0C0C0"/>
                  </a:outerShdw>
                </a:effectLst>
                <a:latin typeface="Verdana" pitchFamily="34" charset="0"/>
              </a:rPr>
              <a:t> by 1; </a:t>
            </a:r>
            <a:r>
              <a:rPr kumimoji="1" lang="en-US" altLang="zh-CN" sz="1600" dirty="0">
                <a:solidFill>
                  <a:srgbClr val="D80000"/>
                </a:solidFill>
                <a:effectLst>
                  <a:outerShdw blurRad="38100" dist="38100" dir="2700000" algn="tl">
                    <a:srgbClr val="C0C0C0"/>
                  </a:outerShdw>
                </a:effectLst>
                <a:latin typeface="Verdana" pitchFamily="34" charset="0"/>
              </a:rPr>
              <a:t>⑷</a:t>
            </a:r>
            <a:endParaRPr kumimoji="1" lang="en-US" altLang="zh-CN" sz="1600" dirty="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a:solidFill>
                  <a:schemeClr val="tx1"/>
                </a:solidFill>
                <a:effectLst>
                  <a:outerShdw blurRad="38100" dist="38100" dir="2700000" algn="tl">
                    <a:srgbClr val="C0C0C0"/>
                  </a:outerShdw>
                </a:effectLst>
                <a:latin typeface="Verdana" pitchFamily="34" charset="0"/>
              </a:rPr>
              <a:t>   IF </a:t>
            </a:r>
            <a:r>
              <a:rPr kumimoji="1" lang="en-US" altLang="zh-CN" sz="1600" dirty="0" smtClean="0">
                <a:solidFill>
                  <a:schemeClr val="tx1"/>
                </a:solidFill>
                <a:effectLst>
                  <a:outerShdw blurRad="38100" dist="38100" dir="2700000" algn="tl">
                    <a:srgbClr val="C0C0C0"/>
                  </a:outerShdw>
                </a:effectLst>
                <a:latin typeface="Verdana" pitchFamily="34" charset="0"/>
              </a:rPr>
              <a:t>value[</a:t>
            </a:r>
            <a:r>
              <a:rPr kumimoji="1" lang="en-US" altLang="zh-CN" sz="1600" dirty="0" err="1" smtClean="0">
                <a:solidFill>
                  <a:schemeClr val="tx1"/>
                </a:solidFill>
                <a:effectLst>
                  <a:outerShdw blurRad="38100" dist="38100" dir="2700000" algn="tl">
                    <a:srgbClr val="C0C0C0"/>
                  </a:outerShdw>
                </a:effectLst>
                <a:latin typeface="Verdana" pitchFamily="34" charset="0"/>
              </a:rPr>
              <a:t>i</a:t>
            </a:r>
            <a:r>
              <a:rPr kumimoji="1" lang="en-US" altLang="zh-CN" sz="1600" dirty="0">
                <a:solidFill>
                  <a:schemeClr val="tx1"/>
                </a:solidFill>
                <a:effectLst>
                  <a:outerShdw blurRad="38100" dist="38100" dir="2700000" algn="tl">
                    <a:srgbClr val="C0C0C0"/>
                  </a:outerShdw>
                </a:effectLst>
                <a:latin typeface="Verdana" pitchFamily="34" charset="0"/>
              </a:rPr>
              <a:t>] &gt;= minimum </a:t>
            </a:r>
            <a:r>
              <a:rPr kumimoji="1" lang="en-US" altLang="zh-CN" sz="1600" dirty="0">
                <a:solidFill>
                  <a:srgbClr val="D80000"/>
                </a:solidFill>
                <a:effectLst>
                  <a:outerShdw blurRad="38100" dist="38100" dir="2700000" algn="tl">
                    <a:srgbClr val="C0C0C0"/>
                  </a:outerShdw>
                </a:effectLst>
                <a:latin typeface="Verdana" pitchFamily="34" charset="0"/>
              </a:rPr>
              <a:t>⑸</a:t>
            </a:r>
            <a:r>
              <a:rPr kumimoji="1" lang="en-US" altLang="zh-CN" sz="1600" dirty="0">
                <a:solidFill>
                  <a:schemeClr val="tx1"/>
                </a:solidFill>
                <a:effectLst>
                  <a:outerShdw blurRad="38100" dist="38100" dir="2700000" algn="tl">
                    <a:srgbClr val="C0C0C0"/>
                  </a:outerShdw>
                </a:effectLst>
                <a:latin typeface="Verdana" pitchFamily="34" charset="0"/>
              </a:rPr>
              <a:t> AND </a:t>
            </a:r>
            <a:r>
              <a:rPr kumimoji="1" lang="en-US" altLang="zh-CN" sz="1600" dirty="0" smtClean="0">
                <a:solidFill>
                  <a:schemeClr val="tx1"/>
                </a:solidFill>
                <a:effectLst>
                  <a:outerShdw blurRad="38100" dist="38100" dir="2700000" algn="tl">
                    <a:srgbClr val="C0C0C0"/>
                  </a:outerShdw>
                </a:effectLst>
                <a:latin typeface="Verdana" pitchFamily="34" charset="0"/>
              </a:rPr>
              <a:t>value[</a:t>
            </a:r>
            <a:r>
              <a:rPr kumimoji="1" lang="en-US" altLang="zh-CN" sz="1600" dirty="0" err="1" smtClean="0">
                <a:solidFill>
                  <a:schemeClr val="tx1"/>
                </a:solidFill>
                <a:effectLst>
                  <a:outerShdw blurRad="38100" dist="38100" dir="2700000" algn="tl">
                    <a:srgbClr val="C0C0C0"/>
                  </a:outerShdw>
                </a:effectLst>
                <a:latin typeface="Verdana" pitchFamily="34" charset="0"/>
              </a:rPr>
              <a:t>i</a:t>
            </a:r>
            <a:r>
              <a:rPr kumimoji="1" lang="en-US" altLang="zh-CN" sz="1600" dirty="0">
                <a:solidFill>
                  <a:schemeClr val="tx1"/>
                </a:solidFill>
                <a:effectLst>
                  <a:outerShdw blurRad="38100" dist="38100" dir="2700000" algn="tl">
                    <a:srgbClr val="C0C0C0"/>
                  </a:outerShdw>
                </a:effectLst>
                <a:latin typeface="Verdana" pitchFamily="34" charset="0"/>
              </a:rPr>
              <a:t>] &lt;= maximum </a:t>
            </a:r>
            <a:r>
              <a:rPr kumimoji="1" lang="en-US" altLang="zh-CN" sz="1600" dirty="0">
                <a:solidFill>
                  <a:srgbClr val="D80000"/>
                </a:solidFill>
                <a:effectLst>
                  <a:outerShdw blurRad="38100" dist="38100" dir="2700000" algn="tl">
                    <a:srgbClr val="C0C0C0"/>
                  </a:outerShdw>
                </a:effectLst>
                <a:latin typeface="Verdana" pitchFamily="34" charset="0"/>
              </a:rPr>
              <a:t>⑹</a:t>
            </a:r>
            <a:endParaRPr kumimoji="1" lang="en-US" altLang="zh-CN" sz="1600" dirty="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a:solidFill>
                  <a:schemeClr val="tx1"/>
                </a:solidFill>
                <a:effectLst>
                  <a:outerShdw blurRad="38100" dist="38100" dir="2700000" algn="tl">
                    <a:srgbClr val="C0C0C0"/>
                  </a:outerShdw>
                </a:effectLst>
                <a:latin typeface="Verdana" pitchFamily="34" charset="0"/>
              </a:rPr>
              <a:t>       THEN increment </a:t>
            </a:r>
            <a:r>
              <a:rPr kumimoji="1" lang="en-US" altLang="zh-CN" sz="1600" dirty="0" err="1">
                <a:solidFill>
                  <a:schemeClr val="tx1"/>
                </a:solidFill>
                <a:effectLst>
                  <a:outerShdw blurRad="38100" dist="38100" dir="2700000" algn="tl">
                    <a:srgbClr val="C0C0C0"/>
                  </a:outerShdw>
                </a:effectLst>
                <a:latin typeface="Verdana" pitchFamily="34" charset="0"/>
              </a:rPr>
              <a:t>total.valid</a:t>
            </a:r>
            <a:r>
              <a:rPr kumimoji="1" lang="en-US" altLang="zh-CN" sz="1600" dirty="0">
                <a:solidFill>
                  <a:schemeClr val="tx1"/>
                </a:solidFill>
                <a:effectLst>
                  <a:outerShdw blurRad="38100" dist="38100" dir="2700000" algn="tl">
                    <a:srgbClr val="C0C0C0"/>
                  </a:outerShdw>
                </a:effectLst>
                <a:latin typeface="Verdana" pitchFamily="34" charset="0"/>
              </a:rPr>
              <a:t> by 1;</a:t>
            </a:r>
          </a:p>
          <a:p>
            <a:pPr eaLnBrk="1" hangingPunct="1">
              <a:lnSpc>
                <a:spcPct val="100000"/>
              </a:lnSpc>
              <a:spcBef>
                <a:spcPct val="10000"/>
              </a:spcBef>
              <a:spcAft>
                <a:spcPct val="0"/>
              </a:spcAft>
              <a:buClrTx/>
              <a:buSzTx/>
              <a:buFontTx/>
              <a:buNone/>
            </a:pPr>
            <a:r>
              <a:rPr kumimoji="1" lang="en-US" altLang="zh-CN" sz="1600" dirty="0">
                <a:solidFill>
                  <a:schemeClr val="tx1"/>
                </a:solidFill>
                <a:effectLst>
                  <a:outerShdw blurRad="38100" dist="38100" dir="2700000" algn="tl">
                    <a:srgbClr val="C0C0C0"/>
                  </a:outerShdw>
                </a:effectLst>
                <a:latin typeface="Verdana" pitchFamily="34" charset="0"/>
              </a:rPr>
              <a:t>                sum = sum + value[</a:t>
            </a:r>
            <a:r>
              <a:rPr kumimoji="1" lang="en-US" altLang="zh-CN" sz="1600" dirty="0" err="1">
                <a:solidFill>
                  <a:schemeClr val="tx1"/>
                </a:solidFill>
                <a:effectLst>
                  <a:outerShdw blurRad="38100" dist="38100" dir="2700000" algn="tl">
                    <a:srgbClr val="C0C0C0"/>
                  </a:outerShdw>
                </a:effectLst>
                <a:latin typeface="Verdana" pitchFamily="34" charset="0"/>
              </a:rPr>
              <a:t>i</a:t>
            </a:r>
            <a:r>
              <a:rPr kumimoji="1" lang="en-US" altLang="zh-CN" sz="1600" dirty="0">
                <a:solidFill>
                  <a:schemeClr val="tx1"/>
                </a:solidFill>
                <a:effectLst>
                  <a:outerShdw blurRad="38100" dist="38100" dir="2700000" algn="tl">
                    <a:srgbClr val="C0C0C0"/>
                  </a:outerShdw>
                </a:effectLst>
                <a:latin typeface="Verdana" pitchFamily="34" charset="0"/>
              </a:rPr>
              <a:t>];  </a:t>
            </a:r>
            <a:r>
              <a:rPr kumimoji="1" lang="en-US" altLang="zh-CN" sz="1600" dirty="0">
                <a:solidFill>
                  <a:srgbClr val="D80000"/>
                </a:solidFill>
                <a:effectLst>
                  <a:outerShdw blurRad="38100" dist="38100" dir="2700000" algn="tl">
                    <a:srgbClr val="C0C0C0"/>
                  </a:outerShdw>
                </a:effectLst>
                <a:latin typeface="Verdana" pitchFamily="34" charset="0"/>
              </a:rPr>
              <a:t>⑺</a:t>
            </a:r>
            <a:endParaRPr kumimoji="1" lang="en-US" altLang="zh-CN" sz="1600" dirty="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a:solidFill>
                  <a:schemeClr val="tx1"/>
                </a:solidFill>
                <a:effectLst>
                  <a:outerShdw blurRad="38100" dist="38100" dir="2700000" algn="tl">
                    <a:srgbClr val="C0C0C0"/>
                  </a:outerShdw>
                </a:effectLst>
                <a:latin typeface="Verdana" pitchFamily="34" charset="0"/>
              </a:rPr>
              <a:t>        ELSE  skip;</a:t>
            </a:r>
          </a:p>
          <a:p>
            <a:pPr eaLnBrk="1" hangingPunct="1">
              <a:lnSpc>
                <a:spcPct val="100000"/>
              </a:lnSpc>
              <a:spcBef>
                <a:spcPct val="10000"/>
              </a:spcBef>
              <a:spcAft>
                <a:spcPct val="0"/>
              </a:spcAft>
              <a:buClrTx/>
              <a:buSzTx/>
              <a:buFontTx/>
              <a:buNone/>
            </a:pPr>
            <a:r>
              <a:rPr kumimoji="1" lang="en-US" altLang="zh-CN" sz="1600" dirty="0">
                <a:solidFill>
                  <a:schemeClr val="tx1"/>
                </a:solidFill>
                <a:effectLst>
                  <a:outerShdw blurRad="38100" dist="38100" dir="2700000" algn="tl">
                    <a:srgbClr val="C0C0C0"/>
                  </a:outerShdw>
                </a:effectLst>
                <a:latin typeface="Verdana" pitchFamily="34" charset="0"/>
              </a:rPr>
              <a:t>    ENDIF</a:t>
            </a:r>
          </a:p>
          <a:p>
            <a:pPr eaLnBrk="1" hangingPunct="1">
              <a:lnSpc>
                <a:spcPct val="100000"/>
              </a:lnSpc>
              <a:spcBef>
                <a:spcPct val="10000"/>
              </a:spcBef>
              <a:spcAft>
                <a:spcPct val="0"/>
              </a:spcAft>
              <a:buClrTx/>
              <a:buSzTx/>
              <a:buFontTx/>
              <a:buNone/>
            </a:pPr>
            <a:r>
              <a:rPr kumimoji="1" lang="en-US" altLang="zh-CN" sz="1600" dirty="0">
                <a:solidFill>
                  <a:schemeClr val="tx1"/>
                </a:solidFill>
                <a:effectLst>
                  <a:outerShdw blurRad="38100" dist="38100" dir="2700000" algn="tl">
                    <a:srgbClr val="C0C0C0"/>
                  </a:outerShdw>
                </a:effectLst>
                <a:latin typeface="Verdana" pitchFamily="34" charset="0"/>
              </a:rPr>
              <a:t>    increment </a:t>
            </a:r>
            <a:r>
              <a:rPr kumimoji="1" lang="en-US" altLang="zh-CN" sz="1600" dirty="0" err="1">
                <a:solidFill>
                  <a:schemeClr val="tx1"/>
                </a:solidFill>
                <a:effectLst>
                  <a:outerShdw blurRad="38100" dist="38100" dir="2700000" algn="tl">
                    <a:srgbClr val="C0C0C0"/>
                  </a:outerShdw>
                </a:effectLst>
                <a:latin typeface="Verdana" pitchFamily="34" charset="0"/>
              </a:rPr>
              <a:t>i</a:t>
            </a:r>
            <a:r>
              <a:rPr kumimoji="1" lang="en-US" altLang="zh-CN" sz="1600" dirty="0">
                <a:solidFill>
                  <a:schemeClr val="tx1"/>
                </a:solidFill>
                <a:effectLst>
                  <a:outerShdw blurRad="38100" dist="38100" dir="2700000" algn="tl">
                    <a:srgbClr val="C0C0C0"/>
                  </a:outerShdw>
                </a:effectLst>
                <a:latin typeface="Verdana" pitchFamily="34" charset="0"/>
              </a:rPr>
              <a:t> by 1;  </a:t>
            </a:r>
            <a:r>
              <a:rPr kumimoji="1" lang="en-US" altLang="zh-CN" sz="1600" dirty="0">
                <a:solidFill>
                  <a:srgbClr val="D80000"/>
                </a:solidFill>
                <a:effectLst>
                  <a:outerShdw blurRad="38100" dist="38100" dir="2700000" algn="tl">
                    <a:srgbClr val="C0C0C0"/>
                  </a:outerShdw>
                </a:effectLst>
                <a:latin typeface="Verdana" pitchFamily="34" charset="0"/>
              </a:rPr>
              <a:t>⑻</a:t>
            </a:r>
            <a:endParaRPr kumimoji="1" lang="en-US" altLang="zh-CN" sz="1600" dirty="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a:solidFill>
                  <a:schemeClr val="tx1"/>
                </a:solidFill>
                <a:effectLst>
                  <a:outerShdw blurRad="38100" dist="38100" dir="2700000" algn="tl">
                    <a:srgbClr val="C0C0C0"/>
                  </a:outerShdw>
                </a:effectLst>
                <a:latin typeface="Verdana" pitchFamily="34" charset="0"/>
              </a:rPr>
              <a:t>ENDDO </a:t>
            </a:r>
            <a:r>
              <a:rPr kumimoji="1" lang="en-US" altLang="zh-CN" sz="1600" dirty="0" smtClean="0">
                <a:solidFill>
                  <a:srgbClr val="D80000"/>
                </a:solidFill>
                <a:effectLst>
                  <a:outerShdw blurRad="38100" dist="38100" dir="2700000" algn="tl">
                    <a:srgbClr val="C0C0C0"/>
                  </a:outerShdw>
                </a:effectLst>
                <a:latin typeface="Verdana" pitchFamily="34" charset="0"/>
              </a:rPr>
              <a:t>⑼</a:t>
            </a:r>
          </a:p>
          <a:p>
            <a:pPr eaLnBrk="1" hangingPunct="1">
              <a:lnSpc>
                <a:spcPct val="100000"/>
              </a:lnSpc>
              <a:spcBef>
                <a:spcPct val="10000"/>
              </a:spcBef>
              <a:spcAft>
                <a:spcPct val="0"/>
              </a:spcAft>
              <a:buClrTx/>
              <a:buSzTx/>
              <a:buFontTx/>
              <a:buNone/>
            </a:pPr>
            <a:endParaRPr kumimoji="1" lang="en-US" altLang="zh-CN" sz="1600" dirty="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smtClean="0">
                <a:solidFill>
                  <a:schemeClr val="tx1"/>
                </a:solidFill>
                <a:effectLst>
                  <a:outerShdw blurRad="38100" dist="38100" dir="2700000" algn="tl">
                    <a:srgbClr val="C0C0C0"/>
                  </a:outerShdw>
                </a:effectLst>
                <a:latin typeface="Verdana" pitchFamily="34" charset="0"/>
              </a:rPr>
              <a:t>IF </a:t>
            </a:r>
            <a:r>
              <a:rPr kumimoji="1" lang="en-US" altLang="zh-CN" sz="1600" dirty="0" err="1">
                <a:solidFill>
                  <a:schemeClr val="tx1"/>
                </a:solidFill>
                <a:effectLst>
                  <a:outerShdw blurRad="38100" dist="38100" dir="2700000" algn="tl">
                    <a:srgbClr val="C0C0C0"/>
                  </a:outerShdw>
                </a:effectLst>
                <a:latin typeface="Verdana" pitchFamily="34" charset="0"/>
              </a:rPr>
              <a:t>total.valid</a:t>
            </a:r>
            <a:r>
              <a:rPr kumimoji="1" lang="en-US" altLang="zh-CN" sz="1600" dirty="0">
                <a:solidFill>
                  <a:schemeClr val="tx1"/>
                </a:solidFill>
                <a:effectLst>
                  <a:outerShdw blurRad="38100" dist="38100" dir="2700000" algn="tl">
                    <a:srgbClr val="C0C0C0"/>
                  </a:outerShdw>
                </a:effectLst>
                <a:latin typeface="Verdana" pitchFamily="34" charset="0"/>
              </a:rPr>
              <a:t> &gt; 0 </a:t>
            </a:r>
            <a:r>
              <a:rPr kumimoji="1" lang="en-US" altLang="zh-CN" sz="1600" dirty="0">
                <a:solidFill>
                  <a:srgbClr val="D80000"/>
                </a:solidFill>
                <a:effectLst>
                  <a:outerShdw blurRad="38100" dist="38100" dir="2700000" algn="tl">
                    <a:srgbClr val="C0C0C0"/>
                  </a:outerShdw>
                </a:effectLst>
                <a:latin typeface="Verdana" pitchFamily="34" charset="0"/>
              </a:rPr>
              <a:t>⑽</a:t>
            </a:r>
            <a:endParaRPr kumimoji="1" lang="en-US" altLang="zh-CN" sz="1600" dirty="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smtClean="0">
                <a:solidFill>
                  <a:schemeClr val="tx1"/>
                </a:solidFill>
                <a:effectLst>
                  <a:outerShdw blurRad="38100" dist="38100" dir="2700000" algn="tl">
                    <a:srgbClr val="C0C0C0"/>
                  </a:outerShdw>
                </a:effectLst>
                <a:latin typeface="Verdana" pitchFamily="34" charset="0"/>
              </a:rPr>
              <a:t>    </a:t>
            </a:r>
            <a:r>
              <a:rPr kumimoji="1" lang="en-US" altLang="zh-CN" sz="1600" dirty="0">
                <a:solidFill>
                  <a:schemeClr val="tx1"/>
                </a:solidFill>
                <a:effectLst>
                  <a:outerShdw blurRad="38100" dist="38100" dir="2700000" algn="tl">
                    <a:srgbClr val="C0C0C0"/>
                  </a:outerShdw>
                </a:effectLst>
                <a:latin typeface="Verdana" pitchFamily="34" charset="0"/>
              </a:rPr>
              <a:t>THEN average = sum / </a:t>
            </a:r>
            <a:r>
              <a:rPr kumimoji="1" lang="en-US" altLang="zh-CN" sz="1600" dirty="0" err="1">
                <a:solidFill>
                  <a:schemeClr val="tx1"/>
                </a:solidFill>
                <a:effectLst>
                  <a:outerShdw blurRad="38100" dist="38100" dir="2700000" algn="tl">
                    <a:srgbClr val="C0C0C0"/>
                  </a:outerShdw>
                </a:effectLst>
                <a:latin typeface="Verdana" pitchFamily="34" charset="0"/>
              </a:rPr>
              <a:t>total.valid</a:t>
            </a:r>
            <a:r>
              <a:rPr kumimoji="1" lang="en-US" altLang="zh-CN" sz="1600" dirty="0">
                <a:solidFill>
                  <a:schemeClr val="tx1"/>
                </a:solidFill>
                <a:effectLst>
                  <a:outerShdw blurRad="38100" dist="38100" dir="2700000" algn="tl">
                    <a:srgbClr val="C0C0C0"/>
                  </a:outerShdw>
                </a:effectLst>
                <a:latin typeface="Verdana" pitchFamily="34" charset="0"/>
              </a:rPr>
              <a:t>;  </a:t>
            </a:r>
            <a:r>
              <a:rPr kumimoji="1" lang="en-US" altLang="zh-CN" sz="1600" dirty="0">
                <a:solidFill>
                  <a:srgbClr val="D80000"/>
                </a:solidFill>
                <a:effectLst>
                  <a:outerShdw blurRad="38100" dist="38100" dir="2700000" algn="tl">
                    <a:srgbClr val="C0C0C0"/>
                  </a:outerShdw>
                </a:effectLst>
                <a:latin typeface="Verdana" pitchFamily="34" charset="0"/>
              </a:rPr>
              <a:t>⑾</a:t>
            </a:r>
            <a:endParaRPr kumimoji="1" lang="en-US" altLang="zh-CN" sz="1600" dirty="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smtClean="0">
                <a:solidFill>
                  <a:schemeClr val="tx1"/>
                </a:solidFill>
                <a:effectLst>
                  <a:outerShdw blurRad="38100" dist="38100" dir="2700000" algn="tl">
                    <a:srgbClr val="C0C0C0"/>
                  </a:outerShdw>
                </a:effectLst>
                <a:latin typeface="Verdana" pitchFamily="34" charset="0"/>
              </a:rPr>
              <a:t>    </a:t>
            </a:r>
            <a:r>
              <a:rPr kumimoji="1" lang="en-US" altLang="zh-CN" sz="1600" dirty="0">
                <a:solidFill>
                  <a:schemeClr val="tx1"/>
                </a:solidFill>
                <a:effectLst>
                  <a:outerShdw blurRad="38100" dist="38100" dir="2700000" algn="tl">
                    <a:srgbClr val="C0C0C0"/>
                  </a:outerShdw>
                </a:effectLst>
                <a:latin typeface="Verdana" pitchFamily="34" charset="0"/>
              </a:rPr>
              <a:t>ELSE  average = -999; </a:t>
            </a:r>
            <a:r>
              <a:rPr kumimoji="1" lang="en-US" altLang="zh-CN" sz="1600" dirty="0">
                <a:solidFill>
                  <a:srgbClr val="D80000"/>
                </a:solidFill>
                <a:effectLst>
                  <a:outerShdw blurRad="38100" dist="38100" dir="2700000" algn="tl">
                    <a:srgbClr val="C0C0C0"/>
                  </a:outerShdw>
                </a:effectLst>
                <a:latin typeface="Verdana" pitchFamily="34" charset="0"/>
              </a:rPr>
              <a:t>⑿</a:t>
            </a:r>
            <a:endParaRPr kumimoji="1" lang="en-US" altLang="zh-CN" sz="1600" dirty="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smtClean="0">
                <a:solidFill>
                  <a:schemeClr val="tx1"/>
                </a:solidFill>
                <a:effectLst>
                  <a:outerShdw blurRad="38100" dist="38100" dir="2700000" algn="tl">
                    <a:srgbClr val="C0C0C0"/>
                  </a:outerShdw>
                </a:effectLst>
                <a:latin typeface="Verdana" pitchFamily="34" charset="0"/>
              </a:rPr>
              <a:t>ENDIF </a:t>
            </a:r>
            <a:r>
              <a:rPr kumimoji="1" lang="en-US" altLang="zh-CN" sz="1600" dirty="0">
                <a:solidFill>
                  <a:srgbClr val="D80000"/>
                </a:solidFill>
                <a:effectLst>
                  <a:outerShdw blurRad="38100" dist="38100" dir="2700000" algn="tl">
                    <a:srgbClr val="C0C0C0"/>
                  </a:outerShdw>
                </a:effectLst>
                <a:latin typeface="Verdana" pitchFamily="34" charset="0"/>
              </a:rPr>
              <a:t>⒀</a:t>
            </a:r>
          </a:p>
        </p:txBody>
      </p:sp>
      <p:grpSp>
        <p:nvGrpSpPr>
          <p:cNvPr id="283652" name="Group 4"/>
          <p:cNvGrpSpPr>
            <a:grpSpLocks/>
          </p:cNvGrpSpPr>
          <p:nvPr/>
        </p:nvGrpSpPr>
        <p:grpSpPr bwMode="auto">
          <a:xfrm>
            <a:off x="6156176" y="2060848"/>
            <a:ext cx="2679700" cy="4038600"/>
            <a:chOff x="3456" y="1488"/>
            <a:chExt cx="1688" cy="2544"/>
          </a:xfrm>
        </p:grpSpPr>
        <p:sp>
          <p:nvSpPr>
            <p:cNvPr id="283653" name="Oval 5"/>
            <p:cNvSpPr>
              <a:spLocks noChangeArrowheads="1"/>
            </p:cNvSpPr>
            <p:nvPr/>
          </p:nvSpPr>
          <p:spPr bwMode="auto">
            <a:xfrm>
              <a:off x="4464" y="1824"/>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2</a:t>
              </a:r>
            </a:p>
          </p:txBody>
        </p:sp>
        <p:sp>
          <p:nvSpPr>
            <p:cNvPr id="283654" name="Oval 6"/>
            <p:cNvSpPr>
              <a:spLocks noChangeArrowheads="1"/>
            </p:cNvSpPr>
            <p:nvPr/>
          </p:nvSpPr>
          <p:spPr bwMode="auto">
            <a:xfrm>
              <a:off x="4464" y="2160"/>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3</a:t>
              </a:r>
            </a:p>
          </p:txBody>
        </p:sp>
        <p:sp>
          <p:nvSpPr>
            <p:cNvPr id="283655" name="Oval 7"/>
            <p:cNvSpPr>
              <a:spLocks noChangeArrowheads="1"/>
            </p:cNvSpPr>
            <p:nvPr/>
          </p:nvSpPr>
          <p:spPr bwMode="auto">
            <a:xfrm>
              <a:off x="4464" y="2496"/>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4</a:t>
              </a:r>
            </a:p>
          </p:txBody>
        </p:sp>
        <p:sp>
          <p:nvSpPr>
            <p:cNvPr id="283656" name="Oval 8"/>
            <p:cNvSpPr>
              <a:spLocks noChangeArrowheads="1"/>
            </p:cNvSpPr>
            <p:nvPr/>
          </p:nvSpPr>
          <p:spPr bwMode="auto">
            <a:xfrm>
              <a:off x="4464" y="2832"/>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5</a:t>
              </a:r>
            </a:p>
          </p:txBody>
        </p:sp>
        <p:sp>
          <p:nvSpPr>
            <p:cNvPr id="283657" name="Oval 9"/>
            <p:cNvSpPr>
              <a:spLocks noChangeArrowheads="1"/>
            </p:cNvSpPr>
            <p:nvPr/>
          </p:nvSpPr>
          <p:spPr bwMode="auto">
            <a:xfrm>
              <a:off x="4464" y="3168"/>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6</a:t>
              </a:r>
            </a:p>
          </p:txBody>
        </p:sp>
        <p:sp>
          <p:nvSpPr>
            <p:cNvPr id="283658" name="Oval 10"/>
            <p:cNvSpPr>
              <a:spLocks noChangeArrowheads="1"/>
            </p:cNvSpPr>
            <p:nvPr/>
          </p:nvSpPr>
          <p:spPr bwMode="auto">
            <a:xfrm>
              <a:off x="4464" y="1488"/>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1</a:t>
              </a:r>
            </a:p>
          </p:txBody>
        </p:sp>
        <p:sp>
          <p:nvSpPr>
            <p:cNvPr id="283659" name="Oval 11"/>
            <p:cNvSpPr>
              <a:spLocks noChangeArrowheads="1"/>
            </p:cNvSpPr>
            <p:nvPr/>
          </p:nvSpPr>
          <p:spPr bwMode="auto">
            <a:xfrm>
              <a:off x="4080" y="3456"/>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8</a:t>
              </a:r>
            </a:p>
          </p:txBody>
        </p:sp>
        <p:sp>
          <p:nvSpPr>
            <p:cNvPr id="283660" name="Oval 12"/>
            <p:cNvSpPr>
              <a:spLocks noChangeArrowheads="1"/>
            </p:cNvSpPr>
            <p:nvPr/>
          </p:nvSpPr>
          <p:spPr bwMode="auto">
            <a:xfrm>
              <a:off x="4704" y="3552"/>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7</a:t>
              </a:r>
            </a:p>
          </p:txBody>
        </p:sp>
        <p:sp>
          <p:nvSpPr>
            <p:cNvPr id="283661" name="Oval 13"/>
            <p:cNvSpPr>
              <a:spLocks noChangeArrowheads="1"/>
            </p:cNvSpPr>
            <p:nvPr/>
          </p:nvSpPr>
          <p:spPr bwMode="auto">
            <a:xfrm>
              <a:off x="4464" y="3840"/>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9</a:t>
              </a:r>
            </a:p>
          </p:txBody>
        </p:sp>
        <p:sp>
          <p:nvSpPr>
            <p:cNvPr id="283662" name="Oval 14"/>
            <p:cNvSpPr>
              <a:spLocks noChangeArrowheads="1"/>
            </p:cNvSpPr>
            <p:nvPr/>
          </p:nvSpPr>
          <p:spPr bwMode="auto">
            <a:xfrm>
              <a:off x="3744" y="2688"/>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10</a:t>
              </a:r>
            </a:p>
          </p:txBody>
        </p:sp>
        <p:sp>
          <p:nvSpPr>
            <p:cNvPr id="283663" name="Oval 15"/>
            <p:cNvSpPr>
              <a:spLocks noChangeArrowheads="1"/>
            </p:cNvSpPr>
            <p:nvPr/>
          </p:nvSpPr>
          <p:spPr bwMode="auto">
            <a:xfrm>
              <a:off x="4032" y="2928"/>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11</a:t>
              </a:r>
            </a:p>
          </p:txBody>
        </p:sp>
        <p:sp>
          <p:nvSpPr>
            <p:cNvPr id="283664" name="Oval 16"/>
            <p:cNvSpPr>
              <a:spLocks noChangeArrowheads="1"/>
            </p:cNvSpPr>
            <p:nvPr/>
          </p:nvSpPr>
          <p:spPr bwMode="auto">
            <a:xfrm>
              <a:off x="3456" y="2928"/>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12</a:t>
              </a:r>
            </a:p>
          </p:txBody>
        </p:sp>
        <p:sp>
          <p:nvSpPr>
            <p:cNvPr id="283665" name="Oval 17"/>
            <p:cNvSpPr>
              <a:spLocks noChangeArrowheads="1"/>
            </p:cNvSpPr>
            <p:nvPr/>
          </p:nvSpPr>
          <p:spPr bwMode="auto">
            <a:xfrm>
              <a:off x="3744" y="3168"/>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13</a:t>
              </a:r>
            </a:p>
          </p:txBody>
        </p:sp>
        <p:sp>
          <p:nvSpPr>
            <p:cNvPr id="283666" name="Line 18"/>
            <p:cNvSpPr>
              <a:spLocks noChangeShapeType="1"/>
            </p:cNvSpPr>
            <p:nvPr/>
          </p:nvSpPr>
          <p:spPr bwMode="auto">
            <a:xfrm>
              <a:off x="4560" y="1680"/>
              <a:ext cx="0"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67" name="Line 19"/>
            <p:cNvSpPr>
              <a:spLocks noChangeShapeType="1"/>
            </p:cNvSpPr>
            <p:nvPr/>
          </p:nvSpPr>
          <p:spPr bwMode="auto">
            <a:xfrm>
              <a:off x="4560" y="2016"/>
              <a:ext cx="0"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68" name="Line 20"/>
            <p:cNvSpPr>
              <a:spLocks noChangeShapeType="1"/>
            </p:cNvSpPr>
            <p:nvPr/>
          </p:nvSpPr>
          <p:spPr bwMode="auto">
            <a:xfrm>
              <a:off x="4560" y="2352"/>
              <a:ext cx="0"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69" name="Line 21"/>
            <p:cNvSpPr>
              <a:spLocks noChangeShapeType="1"/>
            </p:cNvSpPr>
            <p:nvPr/>
          </p:nvSpPr>
          <p:spPr bwMode="auto">
            <a:xfrm>
              <a:off x="4560" y="2688"/>
              <a:ext cx="0"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70" name="Line 22"/>
            <p:cNvSpPr>
              <a:spLocks noChangeShapeType="1"/>
            </p:cNvSpPr>
            <p:nvPr/>
          </p:nvSpPr>
          <p:spPr bwMode="auto">
            <a:xfrm>
              <a:off x="4560" y="3024"/>
              <a:ext cx="0"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71" name="Line 23"/>
            <p:cNvSpPr>
              <a:spLocks noChangeShapeType="1"/>
            </p:cNvSpPr>
            <p:nvPr/>
          </p:nvSpPr>
          <p:spPr bwMode="auto">
            <a:xfrm flipH="1">
              <a:off x="4224" y="2976"/>
              <a:ext cx="240" cy="48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72" name="Line 24"/>
            <p:cNvSpPr>
              <a:spLocks noChangeShapeType="1"/>
            </p:cNvSpPr>
            <p:nvPr/>
          </p:nvSpPr>
          <p:spPr bwMode="auto">
            <a:xfrm flipH="1">
              <a:off x="4224" y="3312"/>
              <a:ext cx="288" cy="192"/>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73" name="Line 25"/>
            <p:cNvSpPr>
              <a:spLocks noChangeShapeType="1"/>
            </p:cNvSpPr>
            <p:nvPr/>
          </p:nvSpPr>
          <p:spPr bwMode="auto">
            <a:xfrm>
              <a:off x="4224" y="3648"/>
              <a:ext cx="288" cy="24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74" name="Line 26"/>
            <p:cNvSpPr>
              <a:spLocks noChangeShapeType="1"/>
            </p:cNvSpPr>
            <p:nvPr/>
          </p:nvSpPr>
          <p:spPr bwMode="auto">
            <a:xfrm>
              <a:off x="4608" y="3360"/>
              <a:ext cx="144" cy="192"/>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75" name="Line 27"/>
            <p:cNvSpPr>
              <a:spLocks noChangeShapeType="1"/>
            </p:cNvSpPr>
            <p:nvPr/>
          </p:nvSpPr>
          <p:spPr bwMode="auto">
            <a:xfrm flipH="1" flipV="1">
              <a:off x="4272" y="3600"/>
              <a:ext cx="432" cy="48"/>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76" name="Line 28"/>
            <p:cNvSpPr>
              <a:spLocks noChangeShapeType="1"/>
            </p:cNvSpPr>
            <p:nvPr/>
          </p:nvSpPr>
          <p:spPr bwMode="auto">
            <a:xfrm flipH="1">
              <a:off x="3840" y="1968"/>
              <a:ext cx="624" cy="72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77" name="Line 29"/>
            <p:cNvSpPr>
              <a:spLocks noChangeShapeType="1"/>
            </p:cNvSpPr>
            <p:nvPr/>
          </p:nvSpPr>
          <p:spPr bwMode="auto">
            <a:xfrm flipH="1">
              <a:off x="3936" y="2352"/>
              <a:ext cx="576" cy="38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78" name="Line 30"/>
            <p:cNvSpPr>
              <a:spLocks noChangeShapeType="1"/>
            </p:cNvSpPr>
            <p:nvPr/>
          </p:nvSpPr>
          <p:spPr bwMode="auto">
            <a:xfrm flipH="1">
              <a:off x="3600" y="2832"/>
              <a:ext cx="144" cy="96"/>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79" name="Line 31"/>
            <p:cNvSpPr>
              <a:spLocks noChangeShapeType="1"/>
            </p:cNvSpPr>
            <p:nvPr/>
          </p:nvSpPr>
          <p:spPr bwMode="auto">
            <a:xfrm>
              <a:off x="3936" y="2832"/>
              <a:ext cx="96"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80" name="Line 32"/>
            <p:cNvSpPr>
              <a:spLocks noChangeShapeType="1"/>
            </p:cNvSpPr>
            <p:nvPr/>
          </p:nvSpPr>
          <p:spPr bwMode="auto">
            <a:xfrm>
              <a:off x="3600" y="3120"/>
              <a:ext cx="144"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81" name="Line 33"/>
            <p:cNvSpPr>
              <a:spLocks noChangeShapeType="1"/>
            </p:cNvSpPr>
            <p:nvPr/>
          </p:nvSpPr>
          <p:spPr bwMode="auto">
            <a:xfrm flipH="1">
              <a:off x="3936" y="3120"/>
              <a:ext cx="144" cy="96"/>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82" name="Freeform 34"/>
            <p:cNvSpPr>
              <a:spLocks/>
            </p:cNvSpPr>
            <p:nvPr/>
          </p:nvSpPr>
          <p:spPr bwMode="auto">
            <a:xfrm>
              <a:off x="4608" y="2016"/>
              <a:ext cx="536" cy="1936"/>
            </a:xfrm>
            <a:custGeom>
              <a:avLst/>
              <a:gdLst/>
              <a:ahLst/>
              <a:cxnLst>
                <a:cxn ang="0">
                  <a:pos x="48" y="1920"/>
                </a:cxn>
                <a:cxn ang="0">
                  <a:pos x="192" y="1920"/>
                </a:cxn>
                <a:cxn ang="0">
                  <a:pos x="384" y="1824"/>
                </a:cxn>
                <a:cxn ang="0">
                  <a:pos x="432" y="1728"/>
                </a:cxn>
                <a:cxn ang="0">
                  <a:pos x="480" y="1584"/>
                </a:cxn>
                <a:cxn ang="0">
                  <a:pos x="528" y="1440"/>
                </a:cxn>
                <a:cxn ang="0">
                  <a:pos x="528" y="1248"/>
                </a:cxn>
                <a:cxn ang="0">
                  <a:pos x="480" y="1008"/>
                </a:cxn>
                <a:cxn ang="0">
                  <a:pos x="336" y="672"/>
                </a:cxn>
                <a:cxn ang="0">
                  <a:pos x="0" y="0"/>
                </a:cxn>
              </a:cxnLst>
              <a:rect l="0" t="0" r="r" b="b"/>
              <a:pathLst>
                <a:path w="536" h="1936">
                  <a:moveTo>
                    <a:pt x="48" y="1920"/>
                  </a:moveTo>
                  <a:cubicBezTo>
                    <a:pt x="92" y="1928"/>
                    <a:pt x="136" y="1936"/>
                    <a:pt x="192" y="1920"/>
                  </a:cubicBezTo>
                  <a:cubicBezTo>
                    <a:pt x="248" y="1904"/>
                    <a:pt x="344" y="1856"/>
                    <a:pt x="384" y="1824"/>
                  </a:cubicBezTo>
                  <a:cubicBezTo>
                    <a:pt x="424" y="1792"/>
                    <a:pt x="416" y="1768"/>
                    <a:pt x="432" y="1728"/>
                  </a:cubicBezTo>
                  <a:cubicBezTo>
                    <a:pt x="448" y="1688"/>
                    <a:pt x="464" y="1632"/>
                    <a:pt x="480" y="1584"/>
                  </a:cubicBezTo>
                  <a:cubicBezTo>
                    <a:pt x="496" y="1536"/>
                    <a:pt x="520" y="1496"/>
                    <a:pt x="528" y="1440"/>
                  </a:cubicBezTo>
                  <a:cubicBezTo>
                    <a:pt x="536" y="1384"/>
                    <a:pt x="536" y="1320"/>
                    <a:pt x="528" y="1248"/>
                  </a:cubicBezTo>
                  <a:cubicBezTo>
                    <a:pt x="520" y="1176"/>
                    <a:pt x="512" y="1104"/>
                    <a:pt x="480" y="1008"/>
                  </a:cubicBezTo>
                  <a:cubicBezTo>
                    <a:pt x="448" y="912"/>
                    <a:pt x="416" y="840"/>
                    <a:pt x="336" y="672"/>
                  </a:cubicBezTo>
                  <a:cubicBezTo>
                    <a:pt x="256" y="504"/>
                    <a:pt x="128" y="252"/>
                    <a:pt x="0" y="0"/>
                  </a:cubicBezTo>
                </a:path>
              </a:pathLst>
            </a:custGeom>
            <a:noFill/>
            <a:ln w="9525" cap="flat" cmpd="sng">
              <a:solidFill>
                <a:schemeClr val="tx1"/>
              </a:solidFill>
              <a:prstDash val="solid"/>
              <a:miter lim="800000"/>
              <a:headEnd type="none" w="med" len="med"/>
              <a:tailEnd type="triangle" w="med" len="med"/>
            </a:ln>
            <a:effectLst/>
          </p:spPr>
          <p:txBody>
            <a:bodyPr wrap="none"/>
            <a:lstStyle/>
            <a:p>
              <a:endParaRPr lang="zh-CN" altLang="en-US"/>
            </a:p>
          </p:txBody>
        </p:sp>
      </p:grpSp>
      <p:sp>
        <p:nvSpPr>
          <p:cNvPr id="283683" name="Text Box 35"/>
          <p:cNvSpPr txBox="1">
            <a:spLocks noChangeArrowheads="1"/>
          </p:cNvSpPr>
          <p:nvPr/>
        </p:nvSpPr>
        <p:spPr bwMode="auto">
          <a:xfrm>
            <a:off x="107504" y="1196752"/>
            <a:ext cx="2830513"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zh-CN" altLang="en-US" sz="2400" b="1" dirty="0">
                <a:solidFill>
                  <a:schemeClr val="tx2"/>
                </a:solidFill>
                <a:effectLst>
                  <a:outerShdw blurRad="38100" dist="38100" dir="2700000" algn="tl">
                    <a:srgbClr val="C0C0C0"/>
                  </a:outerShdw>
                </a:effectLst>
                <a:latin typeface="Verdana" pitchFamily="34" charset="0"/>
              </a:rPr>
              <a:t>路径测试练习</a:t>
            </a:r>
          </a:p>
        </p:txBody>
      </p:sp>
      <p:sp>
        <p:nvSpPr>
          <p:cNvPr id="283684" name="Rectangle 36"/>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白盒测试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4" name="Rectangle 4"/>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dirty="0">
                <a:solidFill>
                  <a:srgbClr val="FC0128"/>
                </a:solidFill>
                <a:effectLst>
                  <a:outerShdw blurRad="38100" dist="38100" dir="2700000" algn="tl">
                    <a:srgbClr val="C0C0C0"/>
                  </a:outerShdw>
                </a:effectLst>
                <a:latin typeface="宋体" pitchFamily="2" charset="-122"/>
                <a:ea typeface="隶书" pitchFamily="49" charset="-122"/>
              </a:rPr>
              <a:t>白盒测试</a:t>
            </a:r>
            <a:endParaRPr kumimoji="1" lang="zh-CN" altLang="en-US" sz="4800" b="1" dirty="0">
              <a:solidFill>
                <a:srgbClr val="FC0128"/>
              </a:solidFill>
              <a:effectLst>
                <a:outerShdw blurRad="38100" dist="38100" dir="2700000" algn="tl">
                  <a:srgbClr val="C0C0C0"/>
                </a:outerShdw>
              </a:effectLst>
              <a:latin typeface="Times New Roman" pitchFamily="18" charset="0"/>
              <a:ea typeface="隶书" pitchFamily="49" charset="-122"/>
            </a:endParaRPr>
          </a:p>
        </p:txBody>
      </p:sp>
      <p:sp>
        <p:nvSpPr>
          <p:cNvPr id="296966" name="Text Box 6"/>
          <p:cNvSpPr txBox="1">
            <a:spLocks noChangeArrowheads="1"/>
          </p:cNvSpPr>
          <p:nvPr/>
        </p:nvSpPr>
        <p:spPr bwMode="auto">
          <a:xfrm>
            <a:off x="250825" y="1268413"/>
            <a:ext cx="4535488"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2"/>
                </a:solidFill>
                <a:effectLst>
                  <a:outerShdw blurRad="38100" dist="38100" dir="2700000" algn="tl">
                    <a:srgbClr val="C0C0C0"/>
                  </a:outerShdw>
                </a:effectLst>
                <a:latin typeface="Verdana" pitchFamily="34" charset="0"/>
              </a:rPr>
              <a:t>白盒测试方法的比较和总结</a:t>
            </a:r>
          </a:p>
        </p:txBody>
      </p:sp>
      <p:graphicFrame>
        <p:nvGraphicFramePr>
          <p:cNvPr id="297074" name="Group 114"/>
          <p:cNvGraphicFramePr>
            <a:graphicFrameLocks noGrp="1"/>
          </p:cNvGraphicFramePr>
          <p:nvPr>
            <p:ph/>
            <p:extLst>
              <p:ext uri="{D42A27DB-BD31-4B8C-83A1-F6EECF244321}">
                <p14:modId xmlns:p14="http://schemas.microsoft.com/office/powerpoint/2010/main" val="49901397"/>
              </p:ext>
            </p:extLst>
          </p:nvPr>
        </p:nvGraphicFramePr>
        <p:xfrm>
          <a:off x="322263" y="1916113"/>
          <a:ext cx="8497887" cy="4176714"/>
        </p:xfrm>
        <a:graphic>
          <a:graphicData uri="http://schemas.openxmlformats.org/drawingml/2006/table">
            <a:tbl>
              <a:tblPr/>
              <a:tblGrid>
                <a:gridCol w="647700">
                  <a:extLst>
                    <a:ext uri="{9D8B030D-6E8A-4147-A177-3AD203B41FA5}">
                      <a16:colId xmlns:a16="http://schemas.microsoft.com/office/drawing/2014/main" val="20000"/>
                    </a:ext>
                  </a:extLst>
                </a:gridCol>
                <a:gridCol w="1153765">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150541">
                  <a:extLst>
                    <a:ext uri="{9D8B030D-6E8A-4147-A177-3AD203B41FA5}">
                      <a16:colId xmlns:a16="http://schemas.microsoft.com/office/drawing/2014/main" val="20003"/>
                    </a:ext>
                  </a:extLst>
                </a:gridCol>
                <a:gridCol w="1441450">
                  <a:extLst>
                    <a:ext uri="{9D8B030D-6E8A-4147-A177-3AD203B41FA5}">
                      <a16:colId xmlns:a16="http://schemas.microsoft.com/office/drawing/2014/main" val="20004"/>
                    </a:ext>
                  </a:extLst>
                </a:gridCol>
                <a:gridCol w="1366837">
                  <a:extLst>
                    <a:ext uri="{9D8B030D-6E8A-4147-A177-3AD203B41FA5}">
                      <a16:colId xmlns:a16="http://schemas.microsoft.com/office/drawing/2014/main" val="20005"/>
                    </a:ext>
                  </a:extLst>
                </a:gridCol>
                <a:gridCol w="1441450">
                  <a:extLst>
                    <a:ext uri="{9D8B030D-6E8A-4147-A177-3AD203B41FA5}">
                      <a16:colId xmlns:a16="http://schemas.microsoft.com/office/drawing/2014/main" val="20006"/>
                    </a:ext>
                  </a:extLst>
                </a:gridCol>
              </a:tblGrid>
              <a:tr h="477838">
                <a:tc>
                  <a:txBody>
                    <a:bodyPr/>
                    <a:lstStyle/>
                    <a:p>
                      <a:pPr marL="0" marR="0" lvl="0" indent="0" algn="ctr" defTabSz="346075" rtl="0" eaLnBrk="0" fontAlgn="ctr"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rPr>
                        <a:t>方法</a:t>
                      </a:r>
                    </a:p>
                  </a:txBody>
                  <a:tcPr marL="0" marR="0" marT="0" marB="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语句覆盖</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判定覆盖</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条件覆盖</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条件</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判定覆盖</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条件组合覆盖</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路径覆盖</a:t>
                      </a:r>
                    </a:p>
                  </a:txBody>
                  <a:tcPr marL="0" marR="0" marT="0" marB="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106488">
                <a:tc>
                  <a:txBody>
                    <a:bodyPr/>
                    <a:lstStyle/>
                    <a:p>
                      <a:pPr marL="0" marR="0" lvl="0" indent="0" algn="ctr" defTabSz="346075" rtl="0" eaLnBrk="0" fontAlgn="ctr"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优点</a:t>
                      </a:r>
                    </a:p>
                  </a:txBody>
                  <a:tcPr marL="0" marR="0" marT="0" marB="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11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rPr>
                        <a:t>最简单的覆盖形式。</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11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简单，无需细分每个条件。</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11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rPr>
                        <a:t>对容易出错的条件进行的测试。</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11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兼顾判定和判定中各条件的取值判断。</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11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对程序进行较彻底的测试，覆盖面广。</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11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清晰、测试用例有效。</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592388">
                <a:tc>
                  <a:txBody>
                    <a:bodyPr/>
                    <a:lstStyle/>
                    <a:p>
                      <a:pPr marL="0" marR="0" lvl="0" indent="0" algn="ctr" defTabSz="346075" rtl="0" eaLnBrk="0" fontAlgn="ctr"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缺点</a:t>
                      </a:r>
                    </a:p>
                  </a:txBody>
                  <a:tcPr marL="0" marR="0" marT="0" marB="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11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对于判定、条件、路径都没有涉及，是粗粒度的覆盖。</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rPr>
                        <a:t>往往大部分的判定语句是由多个逻辑条件组合而成，仅仅判断其组合条件的结果，而忽视每个条件的取值情况，必然会遗漏部分测试场景。</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11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测试用例较多，同时也不能完全涵盖判定覆盖。</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11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测试用例较多，同时也不能完全涵盖路径覆盖。</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11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设计大量复杂的测试用例，工作量较大。</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11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rPr>
                        <a:t>不能替代条件组合覆盖。</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96" name="Rectangle 24"/>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dirty="0">
                <a:solidFill>
                  <a:srgbClr val="FC0128"/>
                </a:solidFill>
                <a:effectLst>
                  <a:outerShdw blurRad="38100" dist="38100" dir="2700000" algn="tl">
                    <a:srgbClr val="C0C0C0"/>
                  </a:outerShdw>
                </a:effectLst>
                <a:latin typeface="宋体" pitchFamily="2" charset="-122"/>
                <a:ea typeface="隶书" pitchFamily="49" charset="-122"/>
              </a:rPr>
              <a:t>黑盒测试</a:t>
            </a:r>
            <a:endParaRPr kumimoji="1" lang="zh-CN" altLang="en-US" sz="4800" b="1" dirty="0">
              <a:solidFill>
                <a:srgbClr val="FC0128"/>
              </a:solidFill>
              <a:effectLst>
                <a:outerShdw blurRad="38100" dist="38100" dir="2700000" algn="tl">
                  <a:srgbClr val="C0C0C0"/>
                </a:outerShdw>
              </a:effectLst>
              <a:latin typeface="Times New Roman" pitchFamily="18" charset="0"/>
              <a:ea typeface="隶书" pitchFamily="49" charset="-122"/>
            </a:endParaRPr>
          </a:p>
        </p:txBody>
      </p:sp>
      <p:sp>
        <p:nvSpPr>
          <p:cNvPr id="156698" name="Rectangle 26"/>
          <p:cNvSpPr>
            <a:spLocks noChangeArrowheads="1"/>
          </p:cNvSpPr>
          <p:nvPr/>
        </p:nvSpPr>
        <p:spPr bwMode="auto">
          <a:xfrm>
            <a:off x="391344" y="1247722"/>
            <a:ext cx="8208912" cy="2000548"/>
          </a:xfrm>
          <a:prstGeom prst="rect">
            <a:avLst/>
          </a:prstGeom>
          <a:noFill/>
          <a:ln w="9525">
            <a:noFill/>
            <a:miter lim="800000"/>
            <a:headEnd type="none" w="sm" len="sm"/>
            <a:tailEnd type="none" w="sm" len="sm"/>
          </a:ln>
          <a:effectLst/>
        </p:spPr>
        <p:txBody>
          <a:bodyPr wrap="square" lIns="0" tIns="0" rIns="0" bIns="0" anchor="ctr">
            <a:spAutoFit/>
          </a:bodyPr>
          <a:lstStyle/>
          <a:p>
            <a:pPr>
              <a:lnSpc>
                <a:spcPct val="150000"/>
              </a:lnSpc>
              <a:buFont typeface="Wingdings" pitchFamily="2" charset="2"/>
              <a:buNone/>
              <a:tabLst>
                <a:tab pos="542925" algn="l"/>
              </a:tabLst>
            </a:pPr>
            <a:r>
              <a:rPr kumimoji="1" lang="en-US" altLang="zh-CN" sz="2000" b="1" dirty="0">
                <a:effectLst>
                  <a:outerShdw blurRad="38100" dist="38100" dir="2700000" algn="tl">
                    <a:srgbClr val="C0C0C0"/>
                  </a:outerShdw>
                </a:effectLst>
              </a:rPr>
              <a:t>       </a:t>
            </a:r>
            <a:r>
              <a:rPr kumimoji="1" lang="zh-CN" altLang="en-US" sz="2000" b="1" dirty="0">
                <a:solidFill>
                  <a:schemeClr val="tx2"/>
                </a:solidFill>
                <a:effectLst>
                  <a:outerShdw blurRad="38100" dist="38100" dir="2700000" algn="tl">
                    <a:srgbClr val="C0C0C0"/>
                  </a:outerShdw>
                </a:effectLst>
              </a:rPr>
              <a:t>黑盒测试</a:t>
            </a:r>
            <a:r>
              <a:rPr kumimoji="1" lang="zh-CN" altLang="en-US" sz="2000" b="1" dirty="0">
                <a:effectLst>
                  <a:outerShdw blurRad="38100" dist="38100" dir="2700000" algn="tl">
                    <a:srgbClr val="C0C0C0"/>
                  </a:outerShdw>
                </a:effectLst>
              </a:rPr>
              <a:t>又称功能测试或行为测试，它主要根据设计说明中的功能设计来测试程序能否按预期实现。</a:t>
            </a:r>
          </a:p>
          <a:p>
            <a:pPr>
              <a:lnSpc>
                <a:spcPct val="150000"/>
              </a:lnSpc>
              <a:buFont typeface="Wingdings" pitchFamily="2" charset="2"/>
              <a:buNone/>
              <a:tabLst>
                <a:tab pos="542925" algn="l"/>
              </a:tabLst>
            </a:pPr>
            <a:r>
              <a:rPr kumimoji="1" lang="zh-CN" altLang="en-US" sz="2000" b="1" dirty="0">
                <a:effectLst>
                  <a:outerShdw blurRad="38100" dist="38100" dir="2700000" algn="tl">
                    <a:srgbClr val="C0C0C0"/>
                  </a:outerShdw>
                </a:effectLst>
              </a:rPr>
              <a:t>       黑盒测试的目的是尽量发现系统功能中的错误。常见的系统功能错误有以下几类</a:t>
            </a:r>
            <a:r>
              <a:rPr kumimoji="1" lang="zh-CN" altLang="en-US" sz="2000" b="1" dirty="0" smtClean="0">
                <a:effectLst>
                  <a:outerShdw blurRad="38100" dist="38100" dir="2700000" algn="tl">
                    <a:srgbClr val="C0C0C0"/>
                  </a:outerShdw>
                </a:effectLst>
              </a:rPr>
              <a:t>：</a:t>
            </a:r>
            <a:endParaRPr kumimoji="1" lang="zh-CN" altLang="en-US" sz="2000" b="1" dirty="0">
              <a:effectLst>
                <a:outerShdw blurRad="38100" dist="38100" dir="2700000" algn="tl">
                  <a:srgbClr val="C0C0C0"/>
                </a:outerShdw>
              </a:effectLst>
            </a:endParaRPr>
          </a:p>
        </p:txBody>
      </p:sp>
      <p:sp>
        <p:nvSpPr>
          <p:cNvPr id="2" name="矩形 1"/>
          <p:cNvSpPr/>
          <p:nvPr/>
        </p:nvSpPr>
        <p:spPr>
          <a:xfrm>
            <a:off x="2562808" y="3367279"/>
            <a:ext cx="3865984" cy="2523768"/>
          </a:xfrm>
          <a:prstGeom prst="rect">
            <a:avLst/>
          </a:prstGeom>
        </p:spPr>
        <p:txBody>
          <a:bodyPr wrap="square">
            <a:spAutoFit/>
          </a:bodyPr>
          <a:lstStyle/>
          <a:p>
            <a:pPr>
              <a:buFont typeface="Wingdings" pitchFamily="2" charset="2"/>
              <a:buChar char="Ø"/>
              <a:tabLst>
                <a:tab pos="542925" algn="l"/>
              </a:tabLst>
            </a:pPr>
            <a:r>
              <a:rPr kumimoji="1" lang="zh-CN" altLang="en-US" sz="2000" b="1" dirty="0" smtClean="0">
                <a:effectLst>
                  <a:outerShdw blurRad="38100" dist="38100" dir="2700000" algn="tl">
                    <a:srgbClr val="C0C0C0"/>
                  </a:outerShdw>
                </a:effectLst>
              </a:rPr>
              <a:t>  功能</a:t>
            </a:r>
            <a:r>
              <a:rPr kumimoji="1" lang="zh-CN" altLang="en-US" sz="2000" b="1" dirty="0">
                <a:effectLst>
                  <a:outerShdw blurRad="38100" dist="38100" dir="2700000" algn="tl">
                    <a:srgbClr val="C0C0C0"/>
                  </a:outerShdw>
                </a:effectLst>
              </a:rPr>
              <a:t>不正确或不完整；</a:t>
            </a:r>
          </a:p>
          <a:p>
            <a:pPr>
              <a:buFont typeface="Wingdings" pitchFamily="2" charset="2"/>
              <a:buChar char="Ø"/>
              <a:tabLst>
                <a:tab pos="542925" algn="l"/>
              </a:tabLst>
            </a:pPr>
            <a:r>
              <a:rPr kumimoji="1" lang="zh-CN" altLang="en-US" sz="2000" b="1" dirty="0">
                <a:effectLst>
                  <a:outerShdw blurRad="38100" dist="38100" dir="2700000" algn="tl">
                    <a:srgbClr val="C0C0C0"/>
                  </a:outerShdw>
                </a:effectLst>
              </a:rPr>
              <a:t>  界面或接口错误；</a:t>
            </a:r>
          </a:p>
          <a:p>
            <a:pPr>
              <a:buFont typeface="Wingdings" pitchFamily="2" charset="2"/>
              <a:buChar char="Ø"/>
              <a:tabLst>
                <a:tab pos="542925" algn="l"/>
              </a:tabLst>
            </a:pPr>
            <a:r>
              <a:rPr kumimoji="1" lang="zh-CN" altLang="en-US" sz="2000" b="1" dirty="0">
                <a:effectLst>
                  <a:outerShdw blurRad="38100" dist="38100" dir="2700000" algn="tl">
                    <a:srgbClr val="C0C0C0"/>
                  </a:outerShdw>
                </a:effectLst>
              </a:rPr>
              <a:t>  数据结构错误；</a:t>
            </a:r>
          </a:p>
          <a:p>
            <a:pPr>
              <a:buFont typeface="Wingdings" pitchFamily="2" charset="2"/>
              <a:buChar char="Ø"/>
              <a:tabLst>
                <a:tab pos="542925" algn="l"/>
              </a:tabLst>
            </a:pPr>
            <a:r>
              <a:rPr kumimoji="1" lang="zh-CN" altLang="en-US" sz="2000" b="1" dirty="0">
                <a:effectLst>
                  <a:outerShdw blurRad="38100" dist="38100" dir="2700000" algn="tl">
                    <a:srgbClr val="C0C0C0"/>
                  </a:outerShdw>
                </a:effectLst>
              </a:rPr>
              <a:t>  访问外部数据库错误；</a:t>
            </a:r>
          </a:p>
          <a:p>
            <a:pPr>
              <a:buFont typeface="Wingdings" pitchFamily="2" charset="2"/>
              <a:buChar char="Ø"/>
              <a:tabLst>
                <a:tab pos="542925" algn="l"/>
              </a:tabLst>
            </a:pPr>
            <a:r>
              <a:rPr kumimoji="1" lang="zh-CN" altLang="en-US" sz="2000" b="1" dirty="0">
                <a:effectLst>
                  <a:outerShdw blurRad="38100" dist="38100" dir="2700000" algn="tl">
                    <a:srgbClr val="C0C0C0"/>
                  </a:outerShdw>
                </a:effectLst>
              </a:rPr>
              <a:t>  性能不满足需求；</a:t>
            </a:r>
          </a:p>
          <a:p>
            <a:pPr>
              <a:buFont typeface="Wingdings" pitchFamily="2" charset="2"/>
              <a:buChar char="Ø"/>
              <a:tabLst>
                <a:tab pos="542925" algn="l"/>
              </a:tabLst>
            </a:pPr>
            <a:r>
              <a:rPr kumimoji="1" lang="zh-CN" altLang="en-US" sz="2000" b="1" dirty="0">
                <a:effectLst>
                  <a:outerShdw blurRad="38100" dist="38100" dir="2700000" algn="tl">
                    <a:srgbClr val="C0C0C0"/>
                  </a:outerShdw>
                </a:effectLst>
              </a:rPr>
              <a:t>  初始化或终止系统时的错误。 </a:t>
            </a:r>
          </a:p>
        </p:txBody>
      </p:sp>
    </p:spTree>
  </p:cSld>
  <p:clrMapOvr>
    <a:masterClrMapping/>
  </p:clrMapOvr>
  <p:transition>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dirty="0">
                <a:solidFill>
                  <a:srgbClr val="FC0128"/>
                </a:solidFill>
                <a:effectLst>
                  <a:outerShdw blurRad="38100" dist="38100" dir="2700000" algn="tl">
                    <a:srgbClr val="C0C0C0"/>
                  </a:outerShdw>
                </a:effectLst>
                <a:latin typeface="宋体" pitchFamily="2" charset="-122"/>
                <a:ea typeface="隶书" pitchFamily="49" charset="-122"/>
              </a:rPr>
              <a:t>白盒测试</a:t>
            </a:r>
            <a:endParaRPr kumimoji="1" lang="zh-CN" altLang="en-US" sz="4800" b="1" dirty="0">
              <a:solidFill>
                <a:srgbClr val="FC0128"/>
              </a:solidFill>
              <a:effectLst>
                <a:outerShdw blurRad="38100" dist="38100" dir="2700000" algn="tl">
                  <a:srgbClr val="C0C0C0"/>
                </a:outerShdw>
              </a:effectLst>
              <a:latin typeface="Times New Roman" pitchFamily="18" charset="0"/>
              <a:ea typeface="隶书" pitchFamily="49" charset="-122"/>
            </a:endParaRPr>
          </a:p>
        </p:txBody>
      </p:sp>
      <p:sp>
        <p:nvSpPr>
          <p:cNvPr id="6" name="Text Box 6"/>
          <p:cNvSpPr txBox="1">
            <a:spLocks noChangeArrowheads="1"/>
          </p:cNvSpPr>
          <p:nvPr/>
        </p:nvSpPr>
        <p:spPr bwMode="auto">
          <a:xfrm>
            <a:off x="395536" y="1412776"/>
            <a:ext cx="2160935" cy="457200"/>
          </a:xfrm>
          <a:prstGeom prst="rect">
            <a:avLst/>
          </a:prstGeom>
          <a:noFill/>
          <a:ln w="9525">
            <a:noFill/>
            <a:miter lim="800000"/>
            <a:headEnd/>
            <a:tailEnd/>
          </a:ln>
          <a:effectLst/>
        </p:spPr>
        <p:txBody>
          <a:bodyPr wrap="square">
            <a:spAutoFit/>
          </a:bodyPr>
          <a:lstStyle/>
          <a:p>
            <a:pPr eaLnBrk="1" hangingPunct="1">
              <a:lnSpc>
                <a:spcPct val="100000"/>
              </a:lnSpc>
              <a:spcBef>
                <a:spcPct val="50000"/>
              </a:spcBef>
              <a:spcAft>
                <a:spcPct val="0"/>
              </a:spcAft>
              <a:buClrTx/>
              <a:buSzTx/>
              <a:buFontTx/>
              <a:buNone/>
            </a:pPr>
            <a:r>
              <a:rPr kumimoji="1" lang="zh-CN" altLang="en-US" sz="2400" b="1" dirty="0">
                <a:solidFill>
                  <a:schemeClr val="tx2"/>
                </a:solidFill>
                <a:effectLst>
                  <a:outerShdw blurRad="38100" dist="38100" dir="2700000" algn="tl">
                    <a:srgbClr val="C0C0C0"/>
                  </a:outerShdw>
                </a:effectLst>
                <a:latin typeface="Verdana" pitchFamily="34" charset="0"/>
              </a:rPr>
              <a:t>黑</a:t>
            </a:r>
            <a:r>
              <a:rPr kumimoji="1" lang="zh-CN" altLang="en-US" sz="2400" b="1" dirty="0" smtClean="0">
                <a:solidFill>
                  <a:schemeClr val="tx2"/>
                </a:solidFill>
                <a:effectLst>
                  <a:outerShdw blurRad="38100" dist="38100" dir="2700000" algn="tl">
                    <a:srgbClr val="C0C0C0"/>
                  </a:outerShdw>
                </a:effectLst>
                <a:latin typeface="Verdana" pitchFamily="34" charset="0"/>
              </a:rPr>
              <a:t>盒</a:t>
            </a:r>
            <a:r>
              <a:rPr kumimoji="1" lang="zh-CN" altLang="en-US" sz="2400" b="1" dirty="0">
                <a:solidFill>
                  <a:schemeClr val="tx2"/>
                </a:solidFill>
                <a:effectLst>
                  <a:outerShdw blurRad="38100" dist="38100" dir="2700000" algn="tl">
                    <a:srgbClr val="C0C0C0"/>
                  </a:outerShdw>
                </a:effectLst>
                <a:latin typeface="Verdana" pitchFamily="34" charset="0"/>
              </a:rPr>
              <a:t>测试</a:t>
            </a:r>
            <a:r>
              <a:rPr kumimoji="1" lang="zh-CN" altLang="en-US" sz="2400" b="1" dirty="0" smtClean="0">
                <a:solidFill>
                  <a:schemeClr val="tx2"/>
                </a:solidFill>
                <a:effectLst>
                  <a:outerShdw blurRad="38100" dist="38100" dir="2700000" algn="tl">
                    <a:srgbClr val="C0C0C0"/>
                  </a:outerShdw>
                </a:effectLst>
                <a:latin typeface="Verdana" pitchFamily="34" charset="0"/>
              </a:rPr>
              <a:t>方法</a:t>
            </a:r>
            <a:endParaRPr kumimoji="1" lang="zh-CN" altLang="en-US" sz="2400" b="1" dirty="0">
              <a:solidFill>
                <a:schemeClr val="tx2"/>
              </a:solidFill>
              <a:effectLst>
                <a:outerShdw blurRad="38100" dist="38100" dir="2700000" algn="tl">
                  <a:srgbClr val="C0C0C0"/>
                </a:outerShdw>
              </a:effectLst>
              <a:latin typeface="Verdana" pitchFamily="34" charset="0"/>
            </a:endParaRPr>
          </a:p>
        </p:txBody>
      </p:sp>
      <p:sp>
        <p:nvSpPr>
          <p:cNvPr id="8" name="圆角矩形 7"/>
          <p:cNvSpPr/>
          <p:nvPr/>
        </p:nvSpPr>
        <p:spPr bwMode="auto">
          <a:xfrm>
            <a:off x="6300193" y="4052544"/>
            <a:ext cx="1631132" cy="730062"/>
          </a:xfrm>
          <a:prstGeom prst="roundRect">
            <a:avLst/>
          </a:prstGeom>
          <a:solidFill>
            <a:schemeClr val="bg1"/>
          </a:solidFill>
          <a:ln w="9525" cap="flat" cmpd="sng" algn="ctr">
            <a:no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R="0" algn="ctr" defTabSz="350838" rtl="0" eaLnBrk="0" fontAlgn="base" latinLnBrk="0" hangingPunct="0">
              <a:lnSpc>
                <a:spcPct val="90000"/>
              </a:lnSpc>
              <a:spcBef>
                <a:spcPct val="0"/>
              </a:spcBef>
              <a:spcAft>
                <a:spcPct val="50000"/>
              </a:spcAft>
              <a:buClr>
                <a:srgbClr val="838487"/>
              </a:buClr>
              <a:buSzPct val="75000"/>
              <a:buNone/>
              <a:tabLst>
                <a:tab pos="1277938" algn="l"/>
              </a:tabLst>
            </a:pPr>
            <a:endParaRPr kumimoji="0" lang="zh-CN" altLang="en-US" sz="1800"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pitchFamily="34" charset="0"/>
              <a:ea typeface="宋体" pitchFamily="2" charset="-122"/>
            </a:endParaRPr>
          </a:p>
        </p:txBody>
      </p:sp>
      <p:pic>
        <p:nvPicPr>
          <p:cNvPr id="9" name="图片 8"/>
          <p:cNvPicPr>
            <a:picLocks noChangeAspect="1"/>
          </p:cNvPicPr>
          <p:nvPr/>
        </p:nvPicPr>
        <p:blipFill>
          <a:blip r:embed="rId2"/>
          <a:stretch>
            <a:fillRect/>
          </a:stretch>
        </p:blipFill>
        <p:spPr>
          <a:xfrm>
            <a:off x="1187624" y="2668056"/>
            <a:ext cx="6905625" cy="2114550"/>
          </a:xfrm>
          <a:prstGeom prst="rect">
            <a:avLst/>
          </a:prstGeom>
        </p:spPr>
      </p:pic>
      <p:sp>
        <p:nvSpPr>
          <p:cNvPr id="10" name="椭圆 9"/>
          <p:cNvSpPr/>
          <p:nvPr/>
        </p:nvSpPr>
        <p:spPr bwMode="auto">
          <a:xfrm>
            <a:off x="1043608" y="2736913"/>
            <a:ext cx="1944216" cy="576065"/>
          </a:xfrm>
          <a:prstGeom prst="ellipse">
            <a:avLst/>
          </a:prstGeom>
          <a:noFill/>
          <a:ln w="38100" cap="flat" cmpd="sng" algn="ctr">
            <a:solidFill>
              <a:srgbClr val="FF0000"/>
            </a:solidFill>
            <a:prstDash val="dashDot"/>
            <a:round/>
            <a:headEnd type="none" w="sm" len="sm"/>
            <a:tailEnd type="none" w="sm" len="sm"/>
          </a:ln>
          <a:effectLst/>
        </p:spPr>
        <p:txBody>
          <a:bodyPr vert="horz" wrap="square" lIns="0" tIns="0" rIns="0" bIns="0" numCol="1" rtlCol="0" anchor="t" anchorCtr="0" compatLnSpc="1">
            <a:prstTxWarp prst="textNoShape">
              <a:avLst/>
            </a:prstTxWarp>
          </a:bodyPr>
          <a:lstStyle/>
          <a:p>
            <a:pPr marL="822325" marR="0" indent="-419100" algn="l" defTabSz="350838" rtl="0" eaLnBrk="0" fontAlgn="base" latinLnBrk="0" hangingPunct="0">
              <a:lnSpc>
                <a:spcPct val="90000"/>
              </a:lnSpc>
              <a:spcBef>
                <a:spcPct val="0"/>
              </a:spcBef>
              <a:spcAft>
                <a:spcPct val="50000"/>
              </a:spcAft>
              <a:buClr>
                <a:srgbClr val="838487"/>
              </a:buClr>
              <a:buSzPct val="75000"/>
              <a:buFont typeface="Wingdings" pitchFamily="2" charset="2"/>
              <a:buChar char="n"/>
              <a:tabLst>
                <a:tab pos="1277938" algn="l"/>
              </a:tabLst>
            </a:pPr>
            <a:endParaRPr kumimoji="0" lang="zh-CN" altLang="en-US" sz="1400" b="0" i="0" u="none" strike="noStrike" cap="none" normalizeH="0" baseline="0" smtClean="0">
              <a:ln>
                <a:noFill/>
              </a:ln>
              <a:solidFill>
                <a:srgbClr val="000000"/>
              </a:solidFill>
              <a:effectLst/>
              <a:latin typeface="Arial" pitchFamily="34" charset="0"/>
              <a:ea typeface="宋体" pitchFamily="2" charset="-122"/>
            </a:endParaRPr>
          </a:p>
        </p:txBody>
      </p:sp>
      <p:sp>
        <p:nvSpPr>
          <p:cNvPr id="11" name="椭圆 10"/>
          <p:cNvSpPr/>
          <p:nvPr/>
        </p:nvSpPr>
        <p:spPr bwMode="auto">
          <a:xfrm>
            <a:off x="1043608" y="3471726"/>
            <a:ext cx="1944216" cy="576065"/>
          </a:xfrm>
          <a:prstGeom prst="ellipse">
            <a:avLst/>
          </a:prstGeom>
          <a:noFill/>
          <a:ln w="38100" cap="flat" cmpd="sng" algn="ctr">
            <a:solidFill>
              <a:srgbClr val="FD9203"/>
            </a:solidFill>
            <a:prstDash val="dashDot"/>
            <a:round/>
            <a:headEnd type="none" w="sm" len="sm"/>
            <a:tailEnd type="none" w="sm" len="sm"/>
          </a:ln>
          <a:effectLst/>
        </p:spPr>
        <p:txBody>
          <a:bodyPr vert="horz" wrap="square" lIns="0" tIns="0" rIns="0" bIns="0" numCol="1" rtlCol="0" anchor="t" anchorCtr="0" compatLnSpc="1">
            <a:prstTxWarp prst="textNoShape">
              <a:avLst/>
            </a:prstTxWarp>
          </a:bodyPr>
          <a:lstStyle/>
          <a:p>
            <a:pPr marL="822325" marR="0" indent="-419100" algn="l" defTabSz="350838" rtl="0" eaLnBrk="0" fontAlgn="base" latinLnBrk="0" hangingPunct="0">
              <a:lnSpc>
                <a:spcPct val="90000"/>
              </a:lnSpc>
              <a:spcBef>
                <a:spcPct val="0"/>
              </a:spcBef>
              <a:spcAft>
                <a:spcPct val="50000"/>
              </a:spcAft>
              <a:buClr>
                <a:srgbClr val="838487"/>
              </a:buClr>
              <a:buSzPct val="75000"/>
              <a:buFont typeface="Wingdings" pitchFamily="2" charset="2"/>
              <a:buChar char="n"/>
              <a:tabLst>
                <a:tab pos="1277938" algn="l"/>
              </a:tabLst>
            </a:pPr>
            <a:endParaRPr kumimoji="0" lang="zh-CN" altLang="en-US" sz="1400" b="0" i="0" u="none" strike="noStrike" cap="none" normalizeH="0" baseline="0" smtClean="0">
              <a:ln>
                <a:noFill/>
              </a:ln>
              <a:solidFill>
                <a:srgbClr val="000000"/>
              </a:solidFill>
              <a:effectLst/>
              <a:latin typeface="Arial" pitchFamily="34" charset="0"/>
              <a:ea typeface="宋体" pitchFamily="2" charset="-122"/>
            </a:endParaRPr>
          </a:p>
        </p:txBody>
      </p:sp>
    </p:spTree>
    <p:extLst>
      <p:ext uri="{BB962C8B-B14F-4D97-AF65-F5344CB8AC3E}">
        <p14:creationId xmlns:p14="http://schemas.microsoft.com/office/powerpoint/2010/main" val="2824528165"/>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0" name="Rectangle 10"/>
          <p:cNvSpPr>
            <a:spLocks noChangeArrowheads="1"/>
          </p:cNvSpPr>
          <p:nvPr/>
        </p:nvSpPr>
        <p:spPr bwMode="auto">
          <a:xfrm>
            <a:off x="107950" y="1196975"/>
            <a:ext cx="4286250" cy="328613"/>
          </a:xfrm>
          <a:prstGeom prst="rect">
            <a:avLst/>
          </a:prstGeom>
          <a:noFill/>
          <a:ln w="9525">
            <a:noFill/>
            <a:miter lim="800000"/>
            <a:headEnd type="none" w="sm" len="sm"/>
            <a:tailEnd type="none" w="sm" len="sm"/>
          </a:ln>
          <a:effectLst/>
        </p:spPr>
        <p:txBody>
          <a:bodyPr wrap="none" lIns="0" tIns="0" rIns="0" bIns="0">
            <a:spAutoFit/>
          </a:bodyPr>
          <a:lstStyle/>
          <a:p>
            <a:pPr>
              <a:buFont typeface="Wingdings" pitchFamily="2" charset="2"/>
              <a:buNone/>
            </a:pPr>
            <a:r>
              <a:rPr lang="zh-CN" altLang="en-US" sz="2400" b="1">
                <a:solidFill>
                  <a:schemeClr val="hlink"/>
                </a:solidFill>
                <a:effectLst>
                  <a:outerShdw blurRad="38100" dist="38100" dir="2700000" algn="tl">
                    <a:srgbClr val="C0C0C0"/>
                  </a:outerShdw>
                </a:effectLst>
                <a:latin typeface="宋体" pitchFamily="2" charset="-122"/>
              </a:rPr>
              <a:t>黑盒测试</a:t>
            </a:r>
            <a:r>
              <a:rPr lang="en-US" altLang="zh-CN" sz="2400" b="1">
                <a:solidFill>
                  <a:schemeClr val="hlink"/>
                </a:solidFill>
                <a:effectLst>
                  <a:outerShdw blurRad="38100" dist="38100" dir="2700000" algn="tl">
                    <a:srgbClr val="C0C0C0"/>
                  </a:outerShdw>
                </a:effectLst>
                <a:latin typeface="Times New Roman"/>
              </a:rPr>
              <a:t>——</a:t>
            </a:r>
            <a:r>
              <a:rPr lang="zh-CN" altLang="en-US" sz="2400" b="1">
                <a:solidFill>
                  <a:schemeClr val="hlink"/>
                </a:solidFill>
                <a:effectLst>
                  <a:outerShdw blurRad="38100" dist="38100" dir="2700000" algn="tl">
                    <a:srgbClr val="C0C0C0"/>
                  </a:outerShdw>
                </a:effectLst>
                <a:latin typeface="宋体" pitchFamily="2" charset="-122"/>
              </a:rPr>
              <a:t>划分等价类的规则</a:t>
            </a:r>
          </a:p>
        </p:txBody>
      </p:sp>
      <p:sp>
        <p:nvSpPr>
          <p:cNvPr id="158734" name="Rectangle 14"/>
          <p:cNvSpPr>
            <a:spLocks noChangeArrowheads="1"/>
          </p:cNvSpPr>
          <p:nvPr/>
        </p:nvSpPr>
        <p:spPr bwMode="auto">
          <a:xfrm>
            <a:off x="179388" y="1700213"/>
            <a:ext cx="8713787" cy="1612900"/>
          </a:xfrm>
          <a:prstGeom prst="rect">
            <a:avLst/>
          </a:prstGeom>
          <a:noFill/>
          <a:ln w="9525">
            <a:noFill/>
            <a:miter lim="800000"/>
            <a:headEnd type="none" w="sm" len="sm"/>
            <a:tailEnd type="none" w="sm" len="sm"/>
          </a:ln>
          <a:effectLst/>
        </p:spPr>
        <p:txBody>
          <a:bodyPr lIns="0" tIns="0" rIns="0" bIns="0" anchor="ctr">
            <a:spAutoFit/>
          </a:bodyPr>
          <a:lstStyle/>
          <a:p>
            <a:pPr indent="276225">
              <a:lnSpc>
                <a:spcPct val="120000"/>
              </a:lnSpc>
              <a:buFont typeface="Wingdings" pitchFamily="2" charset="2"/>
              <a:buNone/>
            </a:pPr>
            <a:r>
              <a:rPr kumimoji="1" lang="en-US" altLang="zh-CN" sz="2000" b="1">
                <a:effectLst>
                  <a:outerShdw blurRad="38100" dist="38100" dir="2700000" algn="tl">
                    <a:srgbClr val="C0C0C0"/>
                  </a:outerShdw>
                </a:effectLst>
              </a:rPr>
              <a:t>   </a:t>
            </a:r>
            <a:r>
              <a:rPr kumimoji="1" lang="zh-CN" altLang="en-US" sz="2000" b="1">
                <a:effectLst>
                  <a:outerShdw blurRad="38100" dist="38100" dir="2700000" algn="tl">
                    <a:srgbClr val="C0C0C0"/>
                  </a:outerShdw>
                </a:effectLst>
              </a:rPr>
              <a:t>对于常见的数据分析，如特殊数值、区间值、布尔值等，结合各类经验，有以下原则辅助确定等价类：</a:t>
            </a:r>
          </a:p>
          <a:p>
            <a:pPr indent="276225">
              <a:lnSpc>
                <a:spcPct val="120000"/>
              </a:lnSpc>
              <a:buFont typeface="Wingdings" pitchFamily="2" charset="2"/>
              <a:buNone/>
            </a:pPr>
            <a:r>
              <a:rPr kumimoji="1" lang="zh-CN" altLang="en-US" sz="2000" b="1">
                <a:effectLst>
                  <a:outerShdw blurRad="38100" dist="38100" dir="2700000" algn="tl">
                    <a:srgbClr val="C0C0C0"/>
                  </a:outerShdw>
                </a:effectLst>
              </a:rPr>
              <a:t>⑴ 如果定义了输入数据的取值范围（如</a:t>
            </a:r>
            <a:r>
              <a:rPr kumimoji="1" lang="en-US" altLang="zh-CN" sz="2000" b="1">
                <a:effectLst>
                  <a:outerShdw blurRad="38100" dist="38100" dir="2700000" algn="tl">
                    <a:srgbClr val="C0C0C0"/>
                  </a:outerShdw>
                </a:effectLst>
              </a:rPr>
              <a:t>[a. b]</a:t>
            </a:r>
            <a:r>
              <a:rPr kumimoji="1" lang="zh-CN" altLang="en-US" sz="2000" b="1">
                <a:effectLst>
                  <a:outerShdw blurRad="38100" dist="38100" dir="2700000" algn="tl">
                    <a:srgbClr val="C0C0C0"/>
                  </a:outerShdw>
                </a:effectLst>
              </a:rPr>
              <a:t>），则可划分一个有效等价类（</a:t>
            </a:r>
            <a:r>
              <a:rPr kumimoji="1" lang="en-US" altLang="zh-CN" sz="2000" b="1">
                <a:effectLst>
                  <a:outerShdw blurRad="38100" dist="38100" dir="2700000" algn="tl">
                    <a:srgbClr val="C0C0C0"/>
                  </a:outerShdw>
                </a:effectLst>
              </a:rPr>
              <a:t>[a. b]</a:t>
            </a:r>
            <a:r>
              <a:rPr kumimoji="1" lang="zh-CN" altLang="en-US" sz="2000" b="1">
                <a:effectLst>
                  <a:outerShdw blurRad="38100" dist="38100" dir="2700000" algn="tl">
                    <a:srgbClr val="C0C0C0"/>
                  </a:outerShdw>
                </a:effectLst>
              </a:rPr>
              <a:t>间的数据集）和两个无效等价类（</a:t>
            </a:r>
            <a:r>
              <a:rPr kumimoji="1" lang="en-US" altLang="zh-CN" sz="2000" b="1">
                <a:effectLst>
                  <a:outerShdw blurRad="38100" dist="38100" dir="2700000" algn="tl">
                    <a:srgbClr val="C0C0C0"/>
                  </a:outerShdw>
                </a:effectLst>
              </a:rPr>
              <a:t>-∞, a</a:t>
            </a:r>
            <a:r>
              <a:rPr kumimoji="1" lang="zh-CN" altLang="en-US" sz="2000" b="1">
                <a:effectLst>
                  <a:outerShdw blurRad="38100" dist="38100" dir="2700000" algn="tl">
                    <a:srgbClr val="C0C0C0"/>
                  </a:outerShdw>
                </a:effectLst>
              </a:rPr>
              <a:t>）以及（</a:t>
            </a:r>
            <a:r>
              <a:rPr kumimoji="1" lang="en-US" altLang="zh-CN" sz="2000" b="1">
                <a:effectLst>
                  <a:outerShdw blurRad="38100" dist="38100" dir="2700000" algn="tl">
                    <a:srgbClr val="C0C0C0"/>
                  </a:outerShdw>
                </a:effectLst>
              </a:rPr>
              <a:t>b, +∞</a:t>
            </a:r>
            <a:r>
              <a:rPr kumimoji="1" lang="zh-CN" altLang="en-US" sz="2000" b="1">
                <a:effectLst>
                  <a:outerShdw blurRad="38100" dist="38100" dir="2700000" algn="tl">
                    <a:srgbClr val="C0C0C0"/>
                  </a:outerShdw>
                </a:effectLst>
              </a:rPr>
              <a:t>）。</a:t>
            </a:r>
          </a:p>
        </p:txBody>
      </p:sp>
      <p:sp>
        <p:nvSpPr>
          <p:cNvPr id="158735" name="Rectangle 15"/>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黑盒测试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
        <p:nvSpPr>
          <p:cNvPr id="158736" name="Line 16"/>
          <p:cNvSpPr>
            <a:spLocks noChangeShapeType="1"/>
          </p:cNvSpPr>
          <p:nvPr/>
        </p:nvSpPr>
        <p:spPr bwMode="auto">
          <a:xfrm>
            <a:off x="506413" y="5168900"/>
            <a:ext cx="7874000" cy="0"/>
          </a:xfrm>
          <a:prstGeom prst="line">
            <a:avLst/>
          </a:prstGeom>
          <a:noFill/>
          <a:ln w="50800">
            <a:solidFill>
              <a:schemeClr val="tx1"/>
            </a:solidFill>
            <a:round/>
            <a:headEnd/>
            <a:tailEnd/>
          </a:ln>
          <a:effectLst/>
        </p:spPr>
        <p:txBody>
          <a:bodyPr wrap="none" anchor="ctr"/>
          <a:lstStyle/>
          <a:p>
            <a:endParaRPr lang="zh-CN" altLang="en-US"/>
          </a:p>
        </p:txBody>
      </p:sp>
      <p:sp>
        <p:nvSpPr>
          <p:cNvPr id="158737" name="Line 17"/>
          <p:cNvSpPr>
            <a:spLocks noChangeShapeType="1"/>
          </p:cNvSpPr>
          <p:nvPr/>
        </p:nvSpPr>
        <p:spPr bwMode="auto">
          <a:xfrm>
            <a:off x="2919413" y="4953000"/>
            <a:ext cx="0" cy="203200"/>
          </a:xfrm>
          <a:prstGeom prst="line">
            <a:avLst/>
          </a:prstGeom>
          <a:noFill/>
          <a:ln w="25400">
            <a:solidFill>
              <a:schemeClr val="tx1"/>
            </a:solidFill>
            <a:round/>
            <a:headEnd/>
            <a:tailEnd/>
          </a:ln>
          <a:effectLst/>
        </p:spPr>
        <p:txBody>
          <a:bodyPr wrap="none" anchor="ctr"/>
          <a:lstStyle/>
          <a:p>
            <a:endParaRPr lang="zh-CN" altLang="en-US"/>
          </a:p>
        </p:txBody>
      </p:sp>
      <p:sp>
        <p:nvSpPr>
          <p:cNvPr id="158738" name="Line 18"/>
          <p:cNvSpPr>
            <a:spLocks noChangeShapeType="1"/>
          </p:cNvSpPr>
          <p:nvPr/>
        </p:nvSpPr>
        <p:spPr bwMode="auto">
          <a:xfrm>
            <a:off x="5815013" y="4953000"/>
            <a:ext cx="0" cy="203200"/>
          </a:xfrm>
          <a:prstGeom prst="line">
            <a:avLst/>
          </a:prstGeom>
          <a:noFill/>
          <a:ln w="25400">
            <a:solidFill>
              <a:schemeClr val="tx1"/>
            </a:solidFill>
            <a:round/>
            <a:headEnd/>
            <a:tailEnd/>
          </a:ln>
          <a:effectLst/>
        </p:spPr>
        <p:txBody>
          <a:bodyPr wrap="none" anchor="ctr"/>
          <a:lstStyle/>
          <a:p>
            <a:endParaRPr lang="zh-CN" altLang="en-US"/>
          </a:p>
        </p:txBody>
      </p:sp>
      <p:sp>
        <p:nvSpPr>
          <p:cNvPr id="158739" name="Line 19"/>
          <p:cNvSpPr>
            <a:spLocks noChangeShapeType="1"/>
          </p:cNvSpPr>
          <p:nvPr/>
        </p:nvSpPr>
        <p:spPr bwMode="auto">
          <a:xfrm>
            <a:off x="2919413" y="5327650"/>
            <a:ext cx="0" cy="1054100"/>
          </a:xfrm>
          <a:prstGeom prst="line">
            <a:avLst/>
          </a:prstGeom>
          <a:noFill/>
          <a:ln w="12700">
            <a:solidFill>
              <a:schemeClr val="tx1"/>
            </a:solidFill>
            <a:round/>
            <a:headEnd/>
            <a:tailEnd/>
          </a:ln>
          <a:effectLst/>
        </p:spPr>
        <p:txBody>
          <a:bodyPr wrap="none" anchor="ctr"/>
          <a:lstStyle/>
          <a:p>
            <a:endParaRPr lang="zh-CN" altLang="en-US"/>
          </a:p>
        </p:txBody>
      </p:sp>
      <p:sp>
        <p:nvSpPr>
          <p:cNvPr id="158740" name="Line 20"/>
          <p:cNvSpPr>
            <a:spLocks noChangeShapeType="1"/>
          </p:cNvSpPr>
          <p:nvPr/>
        </p:nvSpPr>
        <p:spPr bwMode="auto">
          <a:xfrm flipH="1">
            <a:off x="5789613" y="5327650"/>
            <a:ext cx="0" cy="1054100"/>
          </a:xfrm>
          <a:prstGeom prst="line">
            <a:avLst/>
          </a:prstGeom>
          <a:noFill/>
          <a:ln w="12700">
            <a:solidFill>
              <a:schemeClr val="tx1"/>
            </a:solidFill>
            <a:round/>
            <a:headEnd/>
            <a:tailEnd/>
          </a:ln>
          <a:effectLst/>
        </p:spPr>
        <p:txBody>
          <a:bodyPr wrap="none" anchor="ctr"/>
          <a:lstStyle/>
          <a:p>
            <a:endParaRPr lang="zh-CN" altLang="en-US"/>
          </a:p>
        </p:txBody>
      </p:sp>
      <p:sp>
        <p:nvSpPr>
          <p:cNvPr id="158741" name="Rectangle 21"/>
          <p:cNvSpPr>
            <a:spLocks noChangeArrowheads="1"/>
          </p:cNvSpPr>
          <p:nvPr/>
        </p:nvSpPr>
        <p:spPr bwMode="auto">
          <a:xfrm>
            <a:off x="2360613" y="3794125"/>
            <a:ext cx="5181600"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pPr>
            <a:r>
              <a:rPr kumimoji="1" lang="zh-CN" altLang="en-US" sz="2400" b="1">
                <a:solidFill>
                  <a:schemeClr val="tx2"/>
                </a:solidFill>
                <a:effectLst>
                  <a:outerShdw blurRad="38100" dist="38100" dir="2700000" algn="tl">
                    <a:srgbClr val="C0C0C0"/>
                  </a:outerShdw>
                </a:effectLst>
                <a:latin typeface="宋体" pitchFamily="2" charset="-122"/>
              </a:rPr>
              <a:t>例</a:t>
            </a:r>
            <a:r>
              <a:rPr kumimoji="1" lang="zh-CN" altLang="en-US" sz="2400" b="1">
                <a:solidFill>
                  <a:schemeClr val="tx1"/>
                </a:solidFill>
                <a:effectLst>
                  <a:outerShdw blurRad="38100" dist="38100" dir="2700000" algn="tl">
                    <a:srgbClr val="C0C0C0"/>
                  </a:outerShdw>
                </a:effectLst>
                <a:latin typeface="宋体" pitchFamily="2" charset="-122"/>
              </a:rPr>
              <a:t> 输入条件规定：</a:t>
            </a:r>
            <a:r>
              <a:rPr kumimoji="1" lang="zh-CN" altLang="en-US" sz="2400" b="1">
                <a:solidFill>
                  <a:schemeClr val="tx2"/>
                </a:solidFill>
                <a:effectLst>
                  <a:outerShdw blurRad="38100" dist="38100" dir="2700000" algn="tl">
                    <a:srgbClr val="C0C0C0"/>
                  </a:outerShdw>
                </a:effectLst>
                <a:latin typeface="宋体" pitchFamily="2" charset="-122"/>
              </a:rPr>
              <a:t>项数可从</a:t>
            </a:r>
            <a:r>
              <a:rPr kumimoji="1" lang="en-US" altLang="zh-CN" sz="2400" b="1">
                <a:solidFill>
                  <a:schemeClr val="tx2"/>
                </a:solidFill>
                <a:effectLst>
                  <a:outerShdw blurRad="38100" dist="38100" dir="2700000" algn="tl">
                    <a:srgbClr val="C0C0C0"/>
                  </a:outerShdw>
                </a:effectLst>
                <a:latin typeface="宋体" pitchFamily="2" charset="-122"/>
              </a:rPr>
              <a:t>1</a:t>
            </a:r>
            <a:r>
              <a:rPr kumimoji="1" lang="zh-CN" altLang="en-US" sz="2400" b="1">
                <a:solidFill>
                  <a:schemeClr val="tx2"/>
                </a:solidFill>
                <a:effectLst>
                  <a:outerShdw blurRad="38100" dist="38100" dir="2700000" algn="tl">
                    <a:srgbClr val="C0C0C0"/>
                  </a:outerShdw>
                </a:effectLst>
                <a:latin typeface="宋体" pitchFamily="2" charset="-122"/>
              </a:rPr>
              <a:t>到</a:t>
            </a:r>
            <a:r>
              <a:rPr kumimoji="1" lang="en-US" altLang="zh-CN" sz="2400" b="1">
                <a:solidFill>
                  <a:schemeClr val="tx2"/>
                </a:solidFill>
                <a:effectLst>
                  <a:outerShdw blurRad="38100" dist="38100" dir="2700000" algn="tl">
                    <a:srgbClr val="C0C0C0"/>
                  </a:outerShdw>
                </a:effectLst>
                <a:latin typeface="宋体" pitchFamily="2" charset="-122"/>
              </a:rPr>
              <a:t>999</a:t>
            </a:r>
          </a:p>
        </p:txBody>
      </p:sp>
      <p:sp>
        <p:nvSpPr>
          <p:cNvPr id="158742" name="Rectangle 22"/>
          <p:cNvSpPr>
            <a:spLocks noChangeArrowheads="1"/>
          </p:cNvSpPr>
          <p:nvPr/>
        </p:nvSpPr>
        <p:spPr bwMode="auto">
          <a:xfrm>
            <a:off x="2667000" y="4419600"/>
            <a:ext cx="4875213"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pPr>
            <a:r>
              <a:rPr kumimoji="1" lang="en-US" altLang="zh-CN" sz="2400" b="1">
                <a:solidFill>
                  <a:schemeClr val="tx1"/>
                </a:solidFill>
                <a:effectLst>
                  <a:outerShdw blurRad="38100" dist="38100" dir="2700000" algn="tl">
                    <a:srgbClr val="C0C0C0"/>
                  </a:outerShdw>
                </a:effectLst>
                <a:latin typeface="宋体" pitchFamily="2" charset="-122"/>
              </a:rPr>
              <a:t>1           999</a:t>
            </a:r>
          </a:p>
        </p:txBody>
      </p:sp>
      <p:sp>
        <p:nvSpPr>
          <p:cNvPr id="158743" name="Rectangle 23"/>
          <p:cNvSpPr>
            <a:spLocks noChangeArrowheads="1"/>
          </p:cNvSpPr>
          <p:nvPr/>
        </p:nvSpPr>
        <p:spPr bwMode="auto">
          <a:xfrm>
            <a:off x="3851275" y="5214938"/>
            <a:ext cx="1100138" cy="819150"/>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pPr>
            <a:r>
              <a:rPr kumimoji="1" lang="en-US" altLang="zh-CN" sz="2400" b="1">
                <a:solidFill>
                  <a:schemeClr val="tx1"/>
                </a:solidFill>
                <a:effectLst>
                  <a:outerShdw blurRad="38100" dist="38100" dir="2700000" algn="tl">
                    <a:srgbClr val="C0C0C0"/>
                  </a:outerShdw>
                </a:effectLst>
                <a:latin typeface="宋体" pitchFamily="2" charset="-122"/>
              </a:rPr>
              <a:t> </a:t>
            </a:r>
            <a:r>
              <a:rPr kumimoji="1" lang="zh-CN" altLang="en-US" sz="2400" b="1">
                <a:solidFill>
                  <a:srgbClr val="037C03"/>
                </a:solidFill>
                <a:effectLst>
                  <a:outerShdw blurRad="38100" dist="38100" dir="2700000" algn="tl">
                    <a:srgbClr val="C0C0C0"/>
                  </a:outerShdw>
                </a:effectLst>
                <a:latin typeface="宋体" pitchFamily="2" charset="-122"/>
              </a:rPr>
              <a:t>有效</a:t>
            </a:r>
          </a:p>
          <a:p>
            <a:pPr>
              <a:lnSpc>
                <a:spcPct val="100000"/>
              </a:lnSpc>
              <a:spcAft>
                <a:spcPct val="0"/>
              </a:spcAft>
              <a:buClrTx/>
              <a:buSzTx/>
              <a:buFontTx/>
              <a:buNone/>
            </a:pPr>
            <a:r>
              <a:rPr kumimoji="1" lang="zh-CN" altLang="en-US" sz="2400" b="1">
                <a:solidFill>
                  <a:srgbClr val="037C03"/>
                </a:solidFill>
                <a:effectLst>
                  <a:outerShdw blurRad="38100" dist="38100" dir="2700000" algn="tl">
                    <a:srgbClr val="C0C0C0"/>
                  </a:outerShdw>
                </a:effectLst>
                <a:latin typeface="宋体" pitchFamily="2" charset="-122"/>
              </a:rPr>
              <a:t>等价类</a:t>
            </a:r>
            <a:endParaRPr kumimoji="1" lang="zh-CN" altLang="en-US" sz="2400" b="1">
              <a:solidFill>
                <a:schemeClr val="tx1"/>
              </a:solidFill>
              <a:effectLst>
                <a:outerShdw blurRad="38100" dist="38100" dir="2700000" algn="tl">
                  <a:srgbClr val="C0C0C0"/>
                </a:outerShdw>
              </a:effectLst>
              <a:latin typeface="宋体" pitchFamily="2" charset="-122"/>
            </a:endParaRPr>
          </a:p>
        </p:txBody>
      </p:sp>
      <p:sp>
        <p:nvSpPr>
          <p:cNvPr id="158744" name="Rectangle 24"/>
          <p:cNvSpPr>
            <a:spLocks noChangeArrowheads="1"/>
          </p:cNvSpPr>
          <p:nvPr/>
        </p:nvSpPr>
        <p:spPr bwMode="auto">
          <a:xfrm>
            <a:off x="6589713" y="5154613"/>
            <a:ext cx="1104900" cy="118427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pPr>
            <a:r>
              <a:rPr kumimoji="1" lang="en-US" altLang="zh-CN" sz="2400" b="1">
                <a:solidFill>
                  <a:srgbClr val="7B00E4"/>
                </a:solidFill>
                <a:effectLst>
                  <a:outerShdw blurRad="38100" dist="38100" dir="2700000" algn="tl">
                    <a:srgbClr val="C0C0C0"/>
                  </a:outerShdw>
                </a:effectLst>
                <a:latin typeface="宋体" pitchFamily="2" charset="-122"/>
              </a:rPr>
              <a:t> </a:t>
            </a:r>
            <a:r>
              <a:rPr kumimoji="1" lang="zh-CN" altLang="en-US" sz="2400" b="1">
                <a:solidFill>
                  <a:srgbClr val="7B00E4"/>
                </a:solidFill>
                <a:effectLst>
                  <a:outerShdw blurRad="38100" dist="38100" dir="2700000" algn="tl">
                    <a:srgbClr val="C0C0C0"/>
                  </a:outerShdw>
                </a:effectLst>
                <a:latin typeface="宋体" pitchFamily="2" charset="-122"/>
              </a:rPr>
              <a:t>无效</a:t>
            </a:r>
          </a:p>
          <a:p>
            <a:pPr>
              <a:lnSpc>
                <a:spcPct val="100000"/>
              </a:lnSpc>
              <a:spcAft>
                <a:spcPct val="0"/>
              </a:spcAft>
              <a:buClrTx/>
              <a:buSzTx/>
              <a:buFontTx/>
              <a:buNone/>
            </a:pPr>
            <a:r>
              <a:rPr kumimoji="1" lang="zh-CN" altLang="en-US" sz="2400" b="1">
                <a:solidFill>
                  <a:srgbClr val="7B00E4"/>
                </a:solidFill>
                <a:effectLst>
                  <a:outerShdw blurRad="38100" dist="38100" dir="2700000" algn="tl">
                    <a:srgbClr val="C0C0C0"/>
                  </a:outerShdw>
                </a:effectLst>
                <a:latin typeface="宋体" pitchFamily="2" charset="-122"/>
              </a:rPr>
              <a:t>等价类</a:t>
            </a:r>
          </a:p>
          <a:p>
            <a:pPr>
              <a:lnSpc>
                <a:spcPct val="100000"/>
              </a:lnSpc>
              <a:spcAft>
                <a:spcPct val="0"/>
              </a:spcAft>
              <a:buClrTx/>
              <a:buSzTx/>
              <a:buFontTx/>
              <a:buNone/>
            </a:pPr>
            <a:r>
              <a:rPr kumimoji="1" lang="zh-CN" altLang="en-US" sz="2400" b="1">
                <a:solidFill>
                  <a:srgbClr val="7B00E4"/>
                </a:solidFill>
                <a:effectLst>
                  <a:outerShdw blurRad="38100" dist="38100" dir="2700000" algn="tl">
                    <a:srgbClr val="C0C0C0"/>
                  </a:outerShdw>
                </a:effectLst>
                <a:latin typeface="宋体" pitchFamily="2" charset="-122"/>
              </a:rPr>
              <a:t> </a:t>
            </a:r>
            <a:r>
              <a:rPr kumimoji="1" lang="en-US" altLang="zh-CN" sz="2400" b="1">
                <a:solidFill>
                  <a:srgbClr val="7B00E4"/>
                </a:solidFill>
                <a:effectLst>
                  <a:outerShdw blurRad="38100" dist="38100" dir="2700000" algn="tl">
                    <a:srgbClr val="C0C0C0"/>
                  </a:outerShdw>
                </a:effectLst>
                <a:latin typeface="宋体" pitchFamily="2" charset="-122"/>
              </a:rPr>
              <a:t>&gt; 999</a:t>
            </a:r>
          </a:p>
        </p:txBody>
      </p:sp>
      <p:sp>
        <p:nvSpPr>
          <p:cNvPr id="158745" name="Rectangle 25"/>
          <p:cNvSpPr>
            <a:spLocks noChangeArrowheads="1"/>
          </p:cNvSpPr>
          <p:nvPr/>
        </p:nvSpPr>
        <p:spPr bwMode="auto">
          <a:xfrm>
            <a:off x="1152525" y="5154613"/>
            <a:ext cx="1131888" cy="118427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pPr>
            <a:r>
              <a:rPr kumimoji="1" lang="en-US" altLang="zh-CN" sz="2400" b="1">
                <a:solidFill>
                  <a:srgbClr val="7B00E4"/>
                </a:solidFill>
                <a:effectLst>
                  <a:outerShdw blurRad="38100" dist="38100" dir="2700000" algn="tl">
                    <a:srgbClr val="C0C0C0"/>
                  </a:outerShdw>
                </a:effectLst>
                <a:latin typeface="宋体" pitchFamily="2" charset="-122"/>
              </a:rPr>
              <a:t> </a:t>
            </a:r>
            <a:r>
              <a:rPr kumimoji="1" lang="zh-CN" altLang="en-US" sz="2400" b="1">
                <a:solidFill>
                  <a:srgbClr val="7B00E4"/>
                </a:solidFill>
                <a:effectLst>
                  <a:outerShdw blurRad="38100" dist="38100" dir="2700000" algn="tl">
                    <a:srgbClr val="C0C0C0"/>
                  </a:outerShdw>
                </a:effectLst>
                <a:latin typeface="宋体" pitchFamily="2" charset="-122"/>
              </a:rPr>
              <a:t>无效</a:t>
            </a:r>
          </a:p>
          <a:p>
            <a:pPr>
              <a:lnSpc>
                <a:spcPct val="100000"/>
              </a:lnSpc>
              <a:spcAft>
                <a:spcPct val="0"/>
              </a:spcAft>
              <a:buClrTx/>
              <a:buSzTx/>
              <a:buFontTx/>
              <a:buNone/>
            </a:pPr>
            <a:r>
              <a:rPr kumimoji="1" lang="zh-CN" altLang="en-US" sz="2400" b="1">
                <a:solidFill>
                  <a:srgbClr val="7B00E4"/>
                </a:solidFill>
                <a:effectLst>
                  <a:outerShdw blurRad="38100" dist="38100" dir="2700000" algn="tl">
                    <a:srgbClr val="C0C0C0"/>
                  </a:outerShdw>
                </a:effectLst>
                <a:latin typeface="宋体" pitchFamily="2" charset="-122"/>
              </a:rPr>
              <a:t>等价类</a:t>
            </a:r>
          </a:p>
          <a:p>
            <a:pPr>
              <a:lnSpc>
                <a:spcPct val="100000"/>
              </a:lnSpc>
              <a:spcAft>
                <a:spcPct val="0"/>
              </a:spcAft>
              <a:buClrTx/>
              <a:buSzTx/>
              <a:buFontTx/>
              <a:buNone/>
            </a:pPr>
            <a:r>
              <a:rPr kumimoji="1" lang="zh-CN" altLang="en-US" sz="2400" b="1">
                <a:solidFill>
                  <a:srgbClr val="7B00E4"/>
                </a:solidFill>
                <a:effectLst>
                  <a:outerShdw blurRad="38100" dist="38100" dir="2700000" algn="tl">
                    <a:srgbClr val="C0C0C0"/>
                  </a:outerShdw>
                </a:effectLst>
                <a:latin typeface="宋体" pitchFamily="2" charset="-122"/>
              </a:rPr>
              <a:t> </a:t>
            </a:r>
            <a:r>
              <a:rPr kumimoji="1" lang="en-US" altLang="zh-CN" sz="2400" b="1">
                <a:solidFill>
                  <a:srgbClr val="7B00E4"/>
                </a:solidFill>
                <a:effectLst>
                  <a:outerShdw blurRad="38100" dist="38100" dir="2700000" algn="tl">
                    <a:srgbClr val="C0C0C0"/>
                  </a:outerShdw>
                </a:effectLst>
                <a:latin typeface="宋体" pitchFamily="2" charset="-122"/>
              </a:rPr>
              <a:t>&lt; 1</a:t>
            </a:r>
          </a:p>
        </p:txBody>
      </p:sp>
      <p:sp>
        <p:nvSpPr>
          <p:cNvPr id="158746" name="Line 26"/>
          <p:cNvSpPr>
            <a:spLocks noChangeShapeType="1"/>
          </p:cNvSpPr>
          <p:nvPr/>
        </p:nvSpPr>
        <p:spPr bwMode="auto">
          <a:xfrm>
            <a:off x="2322513" y="5702300"/>
            <a:ext cx="584200" cy="0"/>
          </a:xfrm>
          <a:prstGeom prst="line">
            <a:avLst/>
          </a:prstGeom>
          <a:noFill/>
          <a:ln w="25400">
            <a:solidFill>
              <a:srgbClr val="7B00E4"/>
            </a:solidFill>
            <a:round/>
            <a:headEnd/>
            <a:tailEnd type="triangle" w="med" len="med"/>
          </a:ln>
          <a:effectLst/>
        </p:spPr>
        <p:txBody>
          <a:bodyPr wrap="none" anchor="ctr"/>
          <a:lstStyle/>
          <a:p>
            <a:endParaRPr lang="zh-CN" altLang="en-US"/>
          </a:p>
        </p:txBody>
      </p:sp>
      <p:sp>
        <p:nvSpPr>
          <p:cNvPr id="158747" name="Line 27"/>
          <p:cNvSpPr>
            <a:spLocks noChangeShapeType="1"/>
          </p:cNvSpPr>
          <p:nvPr/>
        </p:nvSpPr>
        <p:spPr bwMode="auto">
          <a:xfrm>
            <a:off x="5294313" y="5702300"/>
            <a:ext cx="508000" cy="0"/>
          </a:xfrm>
          <a:prstGeom prst="line">
            <a:avLst/>
          </a:prstGeom>
          <a:noFill/>
          <a:ln w="25400">
            <a:solidFill>
              <a:srgbClr val="037C03"/>
            </a:solidFill>
            <a:round/>
            <a:headEnd/>
            <a:tailEnd type="triangle" w="med" len="med"/>
          </a:ln>
          <a:effectLst/>
        </p:spPr>
        <p:txBody>
          <a:bodyPr wrap="none" anchor="ctr"/>
          <a:lstStyle/>
          <a:p>
            <a:endParaRPr lang="zh-CN" altLang="en-US"/>
          </a:p>
        </p:txBody>
      </p:sp>
      <p:sp>
        <p:nvSpPr>
          <p:cNvPr id="158748" name="Line 28"/>
          <p:cNvSpPr>
            <a:spLocks noChangeShapeType="1"/>
          </p:cNvSpPr>
          <p:nvPr/>
        </p:nvSpPr>
        <p:spPr bwMode="auto">
          <a:xfrm flipH="1">
            <a:off x="2919413" y="5702300"/>
            <a:ext cx="635000" cy="0"/>
          </a:xfrm>
          <a:prstGeom prst="line">
            <a:avLst/>
          </a:prstGeom>
          <a:noFill/>
          <a:ln w="25400">
            <a:solidFill>
              <a:srgbClr val="037C03"/>
            </a:solidFill>
            <a:round/>
            <a:headEnd/>
            <a:tailEnd type="triangle" w="med" len="med"/>
          </a:ln>
          <a:effectLst/>
        </p:spPr>
        <p:txBody>
          <a:bodyPr wrap="none" anchor="ctr"/>
          <a:lstStyle/>
          <a:p>
            <a:endParaRPr lang="zh-CN" altLang="en-US"/>
          </a:p>
        </p:txBody>
      </p:sp>
      <p:sp>
        <p:nvSpPr>
          <p:cNvPr id="158749" name="Line 29"/>
          <p:cNvSpPr>
            <a:spLocks noChangeShapeType="1"/>
          </p:cNvSpPr>
          <p:nvPr/>
        </p:nvSpPr>
        <p:spPr bwMode="auto">
          <a:xfrm flipH="1">
            <a:off x="5802313" y="5702300"/>
            <a:ext cx="635000" cy="0"/>
          </a:xfrm>
          <a:prstGeom prst="line">
            <a:avLst/>
          </a:prstGeom>
          <a:noFill/>
          <a:ln w="25400">
            <a:solidFill>
              <a:srgbClr val="7B00E4"/>
            </a:solidFill>
            <a:round/>
            <a:headEnd/>
            <a:tailEnd type="triangle" w="med" len="med"/>
          </a:ln>
          <a:effectLst/>
        </p:spPr>
        <p:txBody>
          <a:bodyPr wrap="none" anchor="ctr"/>
          <a:lstStyle/>
          <a:p>
            <a:endParaRPr lang="zh-CN" altLang="en-US"/>
          </a:p>
        </p:txBody>
      </p:sp>
    </p:spTree>
  </p:cSld>
  <p:clrMapOvr>
    <a:masterClrMapping/>
  </p:clrMapOvr>
  <p:transition>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0" name="Rectangle 4"/>
          <p:cNvSpPr>
            <a:spLocks noChangeArrowheads="1"/>
          </p:cNvSpPr>
          <p:nvPr/>
        </p:nvSpPr>
        <p:spPr bwMode="auto">
          <a:xfrm>
            <a:off x="107950" y="1196975"/>
            <a:ext cx="4286250" cy="328613"/>
          </a:xfrm>
          <a:prstGeom prst="rect">
            <a:avLst/>
          </a:prstGeom>
          <a:noFill/>
          <a:ln w="9525">
            <a:noFill/>
            <a:miter lim="800000"/>
            <a:headEnd type="none" w="sm" len="sm"/>
            <a:tailEnd type="none" w="sm" len="sm"/>
          </a:ln>
          <a:effectLst/>
        </p:spPr>
        <p:txBody>
          <a:bodyPr wrap="none" lIns="0" tIns="0" rIns="0" bIns="0">
            <a:spAutoFit/>
          </a:bodyPr>
          <a:lstStyle/>
          <a:p>
            <a:pPr>
              <a:buFont typeface="Wingdings" pitchFamily="2" charset="2"/>
              <a:buNone/>
            </a:pPr>
            <a:r>
              <a:rPr lang="zh-CN" altLang="en-US" sz="2400" b="1">
                <a:solidFill>
                  <a:schemeClr val="hlink"/>
                </a:solidFill>
                <a:effectLst>
                  <a:outerShdw blurRad="38100" dist="38100" dir="2700000" algn="tl">
                    <a:srgbClr val="C0C0C0"/>
                  </a:outerShdw>
                </a:effectLst>
                <a:latin typeface="宋体" pitchFamily="2" charset="-122"/>
              </a:rPr>
              <a:t>黑盒测试</a:t>
            </a:r>
            <a:r>
              <a:rPr lang="en-US" altLang="zh-CN" sz="2400" b="1">
                <a:solidFill>
                  <a:schemeClr val="hlink"/>
                </a:solidFill>
                <a:effectLst>
                  <a:outerShdw blurRad="38100" dist="38100" dir="2700000" algn="tl">
                    <a:srgbClr val="C0C0C0"/>
                  </a:outerShdw>
                </a:effectLst>
                <a:latin typeface="Times New Roman"/>
              </a:rPr>
              <a:t>——</a:t>
            </a:r>
            <a:r>
              <a:rPr lang="zh-CN" altLang="en-US" sz="2400" b="1">
                <a:solidFill>
                  <a:schemeClr val="hlink"/>
                </a:solidFill>
                <a:effectLst>
                  <a:outerShdw blurRad="38100" dist="38100" dir="2700000" algn="tl">
                    <a:srgbClr val="C0C0C0"/>
                  </a:outerShdw>
                </a:effectLst>
                <a:latin typeface="宋体" pitchFamily="2" charset="-122"/>
              </a:rPr>
              <a:t>划分等价类的规则</a:t>
            </a:r>
          </a:p>
        </p:txBody>
      </p:sp>
      <p:sp>
        <p:nvSpPr>
          <p:cNvPr id="285701" name="Rectangle 5"/>
          <p:cNvSpPr>
            <a:spLocks noChangeArrowheads="1"/>
          </p:cNvSpPr>
          <p:nvPr/>
        </p:nvSpPr>
        <p:spPr bwMode="auto">
          <a:xfrm>
            <a:off x="250825" y="1916113"/>
            <a:ext cx="8713788" cy="1423987"/>
          </a:xfrm>
          <a:prstGeom prst="rect">
            <a:avLst/>
          </a:prstGeom>
          <a:noFill/>
          <a:ln w="9525">
            <a:noFill/>
            <a:miter lim="800000"/>
            <a:headEnd type="none" w="sm" len="sm"/>
            <a:tailEnd type="none" w="sm" len="sm"/>
          </a:ln>
          <a:effectLst/>
        </p:spPr>
        <p:txBody>
          <a:bodyPr lIns="0" tIns="0" rIns="0" bIns="0" anchor="ctr">
            <a:spAutoFit/>
          </a:bodyPr>
          <a:lstStyle/>
          <a:p>
            <a:pPr indent="276225">
              <a:lnSpc>
                <a:spcPct val="130000"/>
              </a:lnSpc>
              <a:buFont typeface="Wingdings" pitchFamily="2" charset="2"/>
              <a:buNone/>
            </a:pPr>
            <a:r>
              <a:rPr kumimoji="1" lang="en-US" altLang="zh-CN" sz="2400" b="1">
                <a:effectLst>
                  <a:outerShdw blurRad="38100" dist="38100" dir="2700000" algn="tl">
                    <a:srgbClr val="C0C0C0"/>
                  </a:outerShdw>
                </a:effectLst>
              </a:rPr>
              <a:t>⑵ </a:t>
            </a:r>
            <a:r>
              <a:rPr kumimoji="1" lang="zh-CN" altLang="en-US" sz="2400" b="1">
                <a:effectLst>
                  <a:outerShdw blurRad="38100" dist="38100" dir="2700000" algn="tl">
                    <a:srgbClr val="C0C0C0"/>
                  </a:outerShdw>
                </a:effectLst>
              </a:rPr>
              <a:t>如果规定了输入数据的个数（如</a:t>
            </a:r>
            <a:r>
              <a:rPr kumimoji="1" lang="en-US" altLang="zh-CN" sz="2400" b="1">
                <a:effectLst>
                  <a:outerShdw blurRad="38100" dist="38100" dir="2700000" algn="tl">
                    <a:srgbClr val="C0C0C0"/>
                  </a:outerShdw>
                </a:effectLst>
              </a:rPr>
              <a:t>N</a:t>
            </a:r>
            <a:r>
              <a:rPr kumimoji="1" lang="zh-CN" altLang="en-US" sz="2400" b="1">
                <a:effectLst>
                  <a:outerShdw blurRad="38100" dist="38100" dir="2700000" algn="tl">
                    <a:srgbClr val="C0C0C0"/>
                  </a:outerShdw>
                </a:effectLst>
              </a:rPr>
              <a:t>个），则可以划分出一个有效等价类（</a:t>
            </a:r>
            <a:r>
              <a:rPr kumimoji="1" lang="en-US" altLang="zh-CN" sz="2400" b="1">
                <a:effectLst>
                  <a:outerShdw blurRad="38100" dist="38100" dir="2700000" algn="tl">
                    <a:srgbClr val="C0C0C0"/>
                  </a:outerShdw>
                </a:effectLst>
              </a:rPr>
              <a:t>1</a:t>
            </a:r>
            <a:r>
              <a:rPr kumimoji="1" lang="zh-CN" altLang="en-US" sz="2400" b="1">
                <a:effectLst>
                  <a:outerShdw blurRad="38100" dist="38100" dir="2700000" algn="tl">
                    <a:srgbClr val="C0C0C0"/>
                  </a:outerShdw>
                </a:effectLst>
              </a:rPr>
              <a:t>～</a:t>
            </a:r>
            <a:r>
              <a:rPr kumimoji="1" lang="en-US" altLang="zh-CN" sz="2400" b="1">
                <a:effectLst>
                  <a:outerShdw blurRad="38100" dist="38100" dir="2700000" algn="tl">
                    <a:srgbClr val="C0C0C0"/>
                  </a:outerShdw>
                </a:effectLst>
              </a:rPr>
              <a:t>N</a:t>
            </a:r>
            <a:r>
              <a:rPr kumimoji="1" lang="zh-CN" altLang="en-US" sz="2400" b="1">
                <a:effectLst>
                  <a:outerShdw blurRad="38100" dist="38100" dir="2700000" algn="tl">
                    <a:srgbClr val="C0C0C0"/>
                  </a:outerShdw>
                </a:effectLst>
              </a:rPr>
              <a:t>之间）和两个无效等价类（</a:t>
            </a:r>
            <a:r>
              <a:rPr kumimoji="1" lang="en-US" altLang="zh-CN" sz="2400" b="1">
                <a:effectLst>
                  <a:outerShdw blurRad="38100" dist="38100" dir="2700000" algn="tl">
                    <a:srgbClr val="C0C0C0"/>
                  </a:outerShdw>
                </a:effectLst>
              </a:rPr>
              <a:t>0</a:t>
            </a:r>
            <a:r>
              <a:rPr kumimoji="1" lang="zh-CN" altLang="en-US" sz="2400" b="1">
                <a:effectLst>
                  <a:outerShdw blurRad="38100" dist="38100" dir="2700000" algn="tl">
                    <a:srgbClr val="C0C0C0"/>
                  </a:outerShdw>
                </a:effectLst>
              </a:rPr>
              <a:t>个）或（</a:t>
            </a:r>
            <a:r>
              <a:rPr kumimoji="1" lang="en-US" altLang="zh-CN" sz="2400" b="1">
                <a:effectLst>
                  <a:outerShdw blurRad="38100" dist="38100" dir="2700000" algn="tl">
                    <a:srgbClr val="C0C0C0"/>
                  </a:outerShdw>
                </a:effectLst>
              </a:rPr>
              <a:t>N+M</a:t>
            </a:r>
            <a:r>
              <a:rPr kumimoji="1" lang="zh-CN" altLang="en-US" sz="2400" b="1">
                <a:effectLst>
                  <a:outerShdw blurRad="38100" dist="38100" dir="2700000" algn="tl">
                    <a:srgbClr val="C0C0C0"/>
                  </a:outerShdw>
                </a:effectLst>
              </a:rPr>
              <a:t>个数据）。</a:t>
            </a:r>
          </a:p>
        </p:txBody>
      </p:sp>
      <p:sp>
        <p:nvSpPr>
          <p:cNvPr id="285702" name="Rectangle 6"/>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黑盒测试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
        <p:nvSpPr>
          <p:cNvPr id="285703" name="Rectangle 7"/>
          <p:cNvSpPr>
            <a:spLocks noChangeArrowheads="1"/>
          </p:cNvSpPr>
          <p:nvPr/>
        </p:nvSpPr>
        <p:spPr bwMode="auto">
          <a:xfrm>
            <a:off x="179388" y="3860800"/>
            <a:ext cx="8763000" cy="1841500"/>
          </a:xfrm>
          <a:prstGeom prst="rect">
            <a:avLst/>
          </a:prstGeom>
          <a:noFill/>
          <a:ln w="12700">
            <a:noFill/>
            <a:miter lim="800000"/>
            <a:headEnd/>
            <a:tailEnd/>
          </a:ln>
          <a:effectLst/>
        </p:spPr>
        <p:txBody>
          <a:bodyPr lIns="90488" tIns="44450" rIns="90488" bIns="44450">
            <a:spAutoFit/>
          </a:bodyPr>
          <a:lstStyle/>
          <a:p>
            <a:pPr>
              <a:lnSpc>
                <a:spcPct val="160000"/>
              </a:lnSpc>
              <a:spcAft>
                <a:spcPct val="0"/>
              </a:spcAft>
              <a:buClrTx/>
              <a:buSzTx/>
              <a:buFontTx/>
              <a:buNone/>
            </a:pPr>
            <a:r>
              <a:rPr kumimoji="1" lang="en-US" altLang="zh-CN" sz="2400" b="1">
                <a:solidFill>
                  <a:schemeClr val="tx1"/>
                </a:solidFill>
                <a:effectLst>
                  <a:outerShdw blurRad="38100" dist="38100" dir="2700000" algn="tl">
                    <a:srgbClr val="C0C0C0"/>
                  </a:outerShdw>
                </a:effectLst>
                <a:latin typeface="宋体" pitchFamily="2" charset="-122"/>
              </a:rPr>
              <a:t>    </a:t>
            </a:r>
            <a:r>
              <a:rPr kumimoji="1" lang="zh-CN" altLang="en-US" sz="2400" b="1">
                <a:solidFill>
                  <a:schemeClr val="tx1"/>
                </a:solidFill>
                <a:effectLst>
                  <a:outerShdw blurRad="38100" dist="38100" dir="2700000" algn="tl">
                    <a:srgbClr val="C0C0C0"/>
                  </a:outerShdw>
                </a:effectLst>
                <a:latin typeface="宋体" pitchFamily="2" charset="-122"/>
              </a:rPr>
              <a:t>例如，在</a:t>
            </a:r>
            <a:r>
              <a:rPr kumimoji="1" lang="en-US" altLang="zh-CN" sz="2400" b="1">
                <a:solidFill>
                  <a:schemeClr val="tx1"/>
                </a:solidFill>
                <a:effectLst>
                  <a:outerShdw blurRad="38100" dist="38100" dir="2700000" algn="tl">
                    <a:srgbClr val="C0C0C0"/>
                  </a:outerShdw>
                </a:effectLst>
                <a:latin typeface="宋体" pitchFamily="2" charset="-122"/>
              </a:rPr>
              <a:t>C</a:t>
            </a:r>
            <a:r>
              <a:rPr kumimoji="1" lang="zh-CN" altLang="en-US" sz="2400" b="1">
                <a:solidFill>
                  <a:schemeClr val="tx1"/>
                </a:solidFill>
                <a:effectLst>
                  <a:outerShdw blurRad="38100" dist="38100" dir="2700000" algn="tl">
                    <a:srgbClr val="C0C0C0"/>
                  </a:outerShdw>
                </a:effectLst>
                <a:latin typeface="宋体" pitchFamily="2" charset="-122"/>
              </a:rPr>
              <a:t>语言中，对变量标识符规定</a:t>
            </a:r>
            <a:r>
              <a:rPr kumimoji="1" lang="zh-CN" altLang="en-US" sz="2400" b="1">
                <a:solidFill>
                  <a:schemeClr val="tx1"/>
                </a:solidFill>
                <a:effectLst>
                  <a:outerShdw blurRad="38100" dist="38100" dir="2700000" algn="tl">
                    <a:srgbClr val="C0C0C0"/>
                  </a:outerShdw>
                </a:effectLst>
                <a:latin typeface="Times New Roman"/>
              </a:rPr>
              <a:t>“</a:t>
            </a:r>
            <a:r>
              <a:rPr kumimoji="1" lang="zh-CN" altLang="en-US" sz="2400" b="1">
                <a:solidFill>
                  <a:srgbClr val="3333CC"/>
                </a:solidFill>
                <a:effectLst>
                  <a:outerShdw blurRad="38100" dist="38100" dir="2700000" algn="tl">
                    <a:srgbClr val="C0C0C0"/>
                  </a:outerShdw>
                </a:effectLst>
                <a:latin typeface="宋体" pitchFamily="2" charset="-122"/>
              </a:rPr>
              <a:t>以字母或者下划线开头的串</a:t>
            </a:r>
            <a:r>
              <a:rPr kumimoji="1" lang="zh-CN" altLang="en-US" sz="2400" b="1">
                <a:solidFill>
                  <a:schemeClr val="tx1"/>
                </a:solidFill>
                <a:effectLst>
                  <a:outerShdw blurRad="38100" dist="38100" dir="2700000" algn="tl">
                    <a:srgbClr val="C0C0C0"/>
                  </a:outerShdw>
                </a:effectLst>
                <a:latin typeface="Times New Roman"/>
              </a:rPr>
              <a:t>”</a:t>
            </a:r>
            <a:r>
              <a:rPr kumimoji="1" lang="zh-CN" altLang="en-US" sz="2400" b="1">
                <a:solidFill>
                  <a:schemeClr val="tx1"/>
                </a:solidFill>
                <a:effectLst>
                  <a:outerShdw blurRad="38100" dist="38100" dir="2700000" algn="tl">
                    <a:srgbClr val="C0C0C0"/>
                  </a:outerShdw>
                </a:effectLst>
                <a:latin typeface="宋体" pitchFamily="2" charset="-122"/>
              </a:rPr>
              <a:t>。那么所有以字母开头的串构成有效等价类，而不在此集合内（不以字母开头）的归于无效等价类。</a:t>
            </a:r>
          </a:p>
        </p:txBody>
      </p:sp>
    </p:spTree>
  </p:cSld>
  <p:clrMapOvr>
    <a:masterClrMapping/>
  </p:clrMapOvr>
  <p:transition>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4" name="Rectangle 4"/>
          <p:cNvSpPr>
            <a:spLocks noChangeArrowheads="1"/>
          </p:cNvSpPr>
          <p:nvPr/>
        </p:nvSpPr>
        <p:spPr bwMode="auto">
          <a:xfrm>
            <a:off x="107950" y="1196975"/>
            <a:ext cx="4286250" cy="328613"/>
          </a:xfrm>
          <a:prstGeom prst="rect">
            <a:avLst/>
          </a:prstGeom>
          <a:noFill/>
          <a:ln w="9525">
            <a:noFill/>
            <a:miter lim="800000"/>
            <a:headEnd type="none" w="sm" len="sm"/>
            <a:tailEnd type="none" w="sm" len="sm"/>
          </a:ln>
          <a:effectLst/>
        </p:spPr>
        <p:txBody>
          <a:bodyPr wrap="none" lIns="0" tIns="0" rIns="0" bIns="0">
            <a:spAutoFit/>
          </a:bodyPr>
          <a:lstStyle/>
          <a:p>
            <a:pPr>
              <a:buFont typeface="Wingdings" pitchFamily="2" charset="2"/>
              <a:buNone/>
            </a:pPr>
            <a:r>
              <a:rPr lang="zh-CN" altLang="en-US" sz="2400" b="1">
                <a:solidFill>
                  <a:schemeClr val="hlink"/>
                </a:solidFill>
                <a:effectLst>
                  <a:outerShdw blurRad="38100" dist="38100" dir="2700000" algn="tl">
                    <a:srgbClr val="C0C0C0"/>
                  </a:outerShdw>
                </a:effectLst>
                <a:latin typeface="宋体" pitchFamily="2" charset="-122"/>
              </a:rPr>
              <a:t>黑盒测试</a:t>
            </a:r>
            <a:r>
              <a:rPr lang="en-US" altLang="zh-CN" sz="2400" b="1">
                <a:solidFill>
                  <a:schemeClr val="hlink"/>
                </a:solidFill>
                <a:effectLst>
                  <a:outerShdw blurRad="38100" dist="38100" dir="2700000" algn="tl">
                    <a:srgbClr val="C0C0C0"/>
                  </a:outerShdw>
                </a:effectLst>
                <a:latin typeface="Times New Roman"/>
              </a:rPr>
              <a:t>——</a:t>
            </a:r>
            <a:r>
              <a:rPr lang="zh-CN" altLang="en-US" sz="2400" b="1">
                <a:solidFill>
                  <a:schemeClr val="hlink"/>
                </a:solidFill>
                <a:effectLst>
                  <a:outerShdw blurRad="38100" dist="38100" dir="2700000" algn="tl">
                    <a:srgbClr val="C0C0C0"/>
                  </a:outerShdw>
                </a:effectLst>
                <a:latin typeface="宋体" pitchFamily="2" charset="-122"/>
              </a:rPr>
              <a:t>划分等价类的规则</a:t>
            </a:r>
          </a:p>
        </p:txBody>
      </p:sp>
      <p:sp>
        <p:nvSpPr>
          <p:cNvPr id="286725" name="Rectangle 5"/>
          <p:cNvSpPr>
            <a:spLocks noChangeArrowheads="1"/>
          </p:cNvSpPr>
          <p:nvPr/>
        </p:nvSpPr>
        <p:spPr bwMode="auto">
          <a:xfrm>
            <a:off x="395288" y="1670050"/>
            <a:ext cx="8496300" cy="4724400"/>
          </a:xfrm>
          <a:prstGeom prst="rect">
            <a:avLst/>
          </a:prstGeom>
          <a:noFill/>
          <a:ln w="9525">
            <a:noFill/>
            <a:miter lim="800000"/>
            <a:headEnd type="none" w="sm" len="sm"/>
            <a:tailEnd type="none" w="sm" len="sm"/>
          </a:ln>
          <a:effectLst/>
        </p:spPr>
        <p:txBody>
          <a:bodyPr lIns="0" tIns="0" rIns="0" bIns="0" anchor="ctr">
            <a:spAutoFit/>
          </a:bodyPr>
          <a:lstStyle/>
          <a:p>
            <a:pPr indent="276225">
              <a:lnSpc>
                <a:spcPct val="150000"/>
              </a:lnSpc>
              <a:buFont typeface="Wingdings" pitchFamily="2" charset="2"/>
              <a:buNone/>
            </a:pPr>
            <a:r>
              <a:rPr kumimoji="1" lang="en-US" altLang="zh-CN" sz="2000" b="1">
                <a:effectLst>
                  <a:outerShdw blurRad="38100" dist="38100" dir="2700000" algn="tl">
                    <a:srgbClr val="C0C0C0"/>
                  </a:outerShdw>
                </a:effectLst>
              </a:rPr>
              <a:t>⑶ </a:t>
            </a:r>
            <a:r>
              <a:rPr kumimoji="1" lang="zh-CN" altLang="en-US" sz="2000" b="1">
                <a:effectLst>
                  <a:outerShdw blurRad="38100" dist="38100" dir="2700000" algn="tl">
                    <a:srgbClr val="C0C0C0"/>
                  </a:outerShdw>
                </a:effectLst>
              </a:rPr>
              <a:t>如果规定输入数据是特殊值，则特殊值集合是有效等价类，其余取值构成一个无效等价类。</a:t>
            </a:r>
          </a:p>
          <a:p>
            <a:pPr indent="276225">
              <a:lnSpc>
                <a:spcPct val="150000"/>
              </a:lnSpc>
              <a:buFont typeface="Wingdings" pitchFamily="2" charset="2"/>
              <a:buNone/>
            </a:pPr>
            <a:r>
              <a:rPr kumimoji="1" lang="zh-CN" altLang="en-US" sz="2000" b="1">
                <a:effectLst>
                  <a:outerShdw blurRad="38100" dist="38100" dir="2700000" algn="tl">
                    <a:srgbClr val="C0C0C0"/>
                  </a:outerShdw>
                </a:effectLst>
              </a:rPr>
              <a:t>⑷ 如果输入数据是布尔量，则可划分出一个有效等价类和一个无效等价类。</a:t>
            </a:r>
          </a:p>
          <a:p>
            <a:pPr indent="276225">
              <a:lnSpc>
                <a:spcPct val="150000"/>
              </a:lnSpc>
              <a:buFont typeface="Wingdings" pitchFamily="2" charset="2"/>
              <a:buNone/>
            </a:pPr>
            <a:r>
              <a:rPr kumimoji="1" lang="zh-CN" altLang="en-US" sz="2000" b="1">
                <a:effectLst>
                  <a:outerShdw blurRad="38100" dist="38100" dir="2700000" algn="tl">
                    <a:srgbClr val="C0C0C0"/>
                  </a:outerShdw>
                </a:effectLst>
              </a:rPr>
              <a:t>⑸ 如果定义了输入数据的规则，则可划分出一个符合规则的有效等价类和一个违反规则的无效等价类。</a:t>
            </a:r>
          </a:p>
          <a:p>
            <a:pPr indent="276225">
              <a:lnSpc>
                <a:spcPct val="150000"/>
              </a:lnSpc>
              <a:buFont typeface="Wingdings" pitchFamily="2" charset="2"/>
              <a:buNone/>
            </a:pPr>
            <a:r>
              <a:rPr kumimoji="1" lang="zh-CN" altLang="en-US" sz="2000" b="1">
                <a:effectLst>
                  <a:outerShdw blurRad="38100" dist="38100" dir="2700000" algn="tl">
                    <a:srgbClr val="C0C0C0"/>
                  </a:outerShdw>
                </a:effectLst>
              </a:rPr>
              <a:t>⑹ 如果输入的数据是整型，则可划分负数、零和正数三个有效等价类。</a:t>
            </a:r>
          </a:p>
          <a:p>
            <a:pPr indent="276225">
              <a:lnSpc>
                <a:spcPct val="150000"/>
              </a:lnSpc>
              <a:buFont typeface="Wingdings" pitchFamily="2" charset="2"/>
              <a:buNone/>
            </a:pPr>
            <a:r>
              <a:rPr kumimoji="1" lang="zh-CN" altLang="en-US" sz="2000" b="1">
                <a:effectLst>
                  <a:outerShdw blurRad="38100" dist="38100" dir="2700000" algn="tl">
                    <a:srgbClr val="C0C0C0"/>
                  </a:outerShdw>
                </a:effectLst>
              </a:rPr>
              <a:t>⑺ 对于上述各自划分的有效等价类和无效等价类，可以根据不同角度、规则、程序处理方式等各方面入手，再细分为若干有效或无效的等价子类。 </a:t>
            </a:r>
          </a:p>
        </p:txBody>
      </p:sp>
      <p:sp>
        <p:nvSpPr>
          <p:cNvPr id="286726" name="Rectangle 6"/>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黑盒测试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ChangeArrowheads="1"/>
          </p:cNvSpPr>
          <p:nvPr/>
        </p:nvSpPr>
        <p:spPr bwMode="auto">
          <a:xfrm>
            <a:off x="2362200" y="381000"/>
            <a:ext cx="4267200" cy="62865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a:solidFill>
                  <a:srgbClr val="FC0128"/>
                </a:solidFill>
                <a:effectLst>
                  <a:outerShdw blurRad="38100" dist="38100" dir="2700000" algn="tl">
                    <a:srgbClr val="C0C0C0"/>
                  </a:outerShdw>
                </a:effectLst>
                <a:ea typeface="隶书" pitchFamily="49" charset="-122"/>
              </a:rPr>
              <a:t>软件测试基础</a:t>
            </a:r>
          </a:p>
        </p:txBody>
      </p:sp>
      <p:sp>
        <p:nvSpPr>
          <p:cNvPr id="229381" name="Rectangle 5"/>
          <p:cNvSpPr>
            <a:spLocks noChangeArrowheads="1"/>
          </p:cNvSpPr>
          <p:nvPr/>
        </p:nvSpPr>
        <p:spPr bwMode="auto">
          <a:xfrm>
            <a:off x="107950" y="1700213"/>
            <a:ext cx="8713788" cy="3457575"/>
          </a:xfrm>
          <a:prstGeom prst="rect">
            <a:avLst/>
          </a:prstGeom>
          <a:noFill/>
          <a:ln w="9525">
            <a:noFill/>
            <a:miter lim="800000"/>
            <a:headEnd/>
            <a:tailEnd/>
          </a:ln>
          <a:effectLst/>
        </p:spPr>
        <p:txBody>
          <a:bodyPr lIns="0" tIns="0" rIns="0" bIns="0"/>
          <a:lstStyle/>
          <a:p>
            <a:pPr marL="284163" indent="-284163" defTabSz="346075">
              <a:lnSpc>
                <a:spcPct val="150000"/>
              </a:lnSpc>
              <a:buClr>
                <a:srgbClr val="A31221"/>
              </a:buClr>
              <a:buFont typeface="Wingdings 3" pitchFamily="18" charset="2"/>
              <a:buNone/>
              <a:tabLst>
                <a:tab pos="1260475" algn="l"/>
              </a:tabLst>
            </a:pPr>
            <a:r>
              <a:rPr lang="zh-CN" altLang="en-US" sz="2800" b="1">
                <a:solidFill>
                  <a:srgbClr val="CF0E30"/>
                </a:solidFill>
                <a:effectLst>
                  <a:outerShdw blurRad="38100" dist="38100" dir="2700000" algn="tl">
                    <a:srgbClr val="C0C0C0"/>
                  </a:outerShdw>
                </a:effectLst>
                <a:latin typeface="宋体" pitchFamily="2" charset="-122"/>
              </a:rPr>
              <a:t>为什么要进行软件测试？</a:t>
            </a:r>
          </a:p>
          <a:p>
            <a:pPr marL="284163" indent="-284163" defTabSz="346075">
              <a:lnSpc>
                <a:spcPct val="150000"/>
              </a:lnSpc>
              <a:buClr>
                <a:srgbClr val="A31221"/>
              </a:buClr>
              <a:buFont typeface="Wingdings" pitchFamily="2" charset="2"/>
              <a:buChar char="v"/>
              <a:tabLst>
                <a:tab pos="1260475" algn="l"/>
              </a:tabLst>
            </a:pPr>
            <a:r>
              <a:rPr lang="zh-CN" altLang="en-US" sz="2800" b="1">
                <a:effectLst>
                  <a:outerShdw blurRad="38100" dist="38100" dir="2700000" algn="tl">
                    <a:srgbClr val="C0C0C0"/>
                  </a:outerShdw>
                </a:effectLst>
                <a:latin typeface="宋体" pitchFamily="2" charset="-122"/>
              </a:rPr>
              <a:t> </a:t>
            </a:r>
            <a:r>
              <a:rPr lang="zh-CN" altLang="en-US" sz="2400" b="1">
                <a:effectLst>
                  <a:outerShdw blurRad="38100" dist="38100" dir="2700000" algn="tl">
                    <a:srgbClr val="C0C0C0"/>
                  </a:outerShdw>
                </a:effectLst>
                <a:latin typeface="宋体" pitchFamily="2" charset="-122"/>
              </a:rPr>
              <a:t>软件测试是在软件开发过程中保证软件质量、提高软件可靠性的最主要的手段之一。</a:t>
            </a:r>
          </a:p>
          <a:p>
            <a:pPr marL="284163" indent="-284163" defTabSz="346075">
              <a:lnSpc>
                <a:spcPct val="150000"/>
              </a:lnSpc>
              <a:buClr>
                <a:srgbClr val="A31221"/>
              </a:buClr>
              <a:buFont typeface="Wingdings" pitchFamily="2" charset="2"/>
              <a:buChar char="v"/>
              <a:tabLst>
                <a:tab pos="1260475" algn="l"/>
              </a:tabLst>
            </a:pPr>
            <a:r>
              <a:rPr lang="zh-CN" altLang="en-US" sz="2400" b="1">
                <a:effectLst>
                  <a:outerShdw blurRad="38100" dist="38100" dir="2700000" algn="tl">
                    <a:srgbClr val="C0C0C0"/>
                  </a:outerShdw>
                </a:effectLst>
              </a:rPr>
              <a:t> 它是软件系统在正式交付用户使用前，对系统分析、设计、代码等开发工作的最后检查和复审。</a:t>
            </a:r>
          </a:p>
        </p:txBody>
      </p:sp>
    </p:spTree>
  </p:cSld>
  <p:clrMapOvr>
    <a:masterClrMapping/>
  </p:clrMapOvr>
  <p:transition>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ChangeArrowheads="1"/>
          </p:cNvSpPr>
          <p:nvPr/>
        </p:nvSpPr>
        <p:spPr bwMode="auto">
          <a:xfrm>
            <a:off x="395288" y="2492375"/>
            <a:ext cx="8064500" cy="2675091"/>
          </a:xfrm>
          <a:prstGeom prst="rect">
            <a:avLst/>
          </a:prstGeom>
          <a:noFill/>
          <a:ln w="12700">
            <a:noFill/>
            <a:miter lim="800000"/>
            <a:headEnd/>
            <a:tailEnd/>
          </a:ln>
          <a:effectLst/>
        </p:spPr>
        <p:txBody>
          <a:bodyPr lIns="90488" tIns="44450" rIns="90488" bIns="44450">
            <a:spAutoFit/>
          </a:bodyPr>
          <a:lstStyle/>
          <a:p>
            <a:pPr>
              <a:lnSpc>
                <a:spcPct val="140000"/>
              </a:lnSpc>
              <a:spcAft>
                <a:spcPct val="0"/>
              </a:spcAft>
              <a:buClrTx/>
              <a:buSzTx/>
              <a:buFontTx/>
              <a:buNone/>
            </a:pPr>
            <a:r>
              <a:rPr kumimoji="1" lang="zh-CN" altLang="en-US" sz="2400" b="1" dirty="0">
                <a:effectLst>
                  <a:outerShdw blurRad="38100" dist="38100" dir="2700000" algn="tl">
                    <a:srgbClr val="C0C0C0"/>
                  </a:outerShdw>
                </a:effectLst>
              </a:rPr>
              <a:t>第一步：根据输入数据，</a:t>
            </a:r>
            <a:r>
              <a:rPr kumimoji="1" lang="zh-CN" altLang="en-US" sz="2400" b="1" dirty="0">
                <a:solidFill>
                  <a:srgbClr val="C00000"/>
                </a:solidFill>
                <a:effectLst>
                  <a:outerShdw blurRad="38100" dist="38100" dir="2700000" algn="tl">
                    <a:srgbClr val="C0C0C0"/>
                  </a:outerShdw>
                </a:effectLst>
              </a:rPr>
              <a:t>划分</a:t>
            </a:r>
            <a:r>
              <a:rPr kumimoji="1" lang="zh-CN" altLang="en-US" sz="2400" b="1" dirty="0">
                <a:effectLst>
                  <a:outerShdw blurRad="38100" dist="38100" dir="2700000" algn="tl">
                    <a:srgbClr val="C0C0C0"/>
                  </a:outerShdw>
                </a:effectLst>
              </a:rPr>
              <a:t>待测问题的等价类，并对每个等价类进行编号；</a:t>
            </a:r>
          </a:p>
          <a:p>
            <a:pPr>
              <a:lnSpc>
                <a:spcPct val="140000"/>
              </a:lnSpc>
              <a:spcAft>
                <a:spcPct val="0"/>
              </a:spcAft>
              <a:buClrTx/>
              <a:buSzTx/>
              <a:buFontTx/>
              <a:buNone/>
            </a:pPr>
            <a:endParaRPr kumimoji="1" lang="zh-CN" altLang="en-US" sz="2400" b="1" dirty="0">
              <a:effectLst>
                <a:outerShdw blurRad="38100" dist="38100" dir="2700000" algn="tl">
                  <a:srgbClr val="C0C0C0"/>
                </a:outerShdw>
              </a:effectLst>
            </a:endParaRPr>
          </a:p>
          <a:p>
            <a:pPr>
              <a:lnSpc>
                <a:spcPct val="140000"/>
              </a:lnSpc>
              <a:spcAft>
                <a:spcPct val="0"/>
              </a:spcAft>
              <a:buClrTx/>
              <a:buSzTx/>
              <a:buFontTx/>
              <a:buNone/>
            </a:pPr>
            <a:r>
              <a:rPr kumimoji="1" lang="zh-CN" altLang="en-US" sz="2400" b="1" dirty="0">
                <a:effectLst>
                  <a:outerShdw blurRad="38100" dist="38100" dir="2700000" algn="tl">
                    <a:srgbClr val="C0C0C0"/>
                  </a:outerShdw>
                </a:effectLst>
              </a:rPr>
              <a:t>第二步：</a:t>
            </a:r>
            <a:r>
              <a:rPr kumimoji="1" lang="zh-CN" altLang="en-US" sz="2400" b="1" dirty="0">
                <a:solidFill>
                  <a:srgbClr val="C00000"/>
                </a:solidFill>
                <a:effectLst>
                  <a:outerShdw blurRad="38100" dist="38100" dir="2700000" algn="tl">
                    <a:srgbClr val="C0C0C0"/>
                  </a:outerShdw>
                </a:effectLst>
              </a:rPr>
              <a:t>优化</a:t>
            </a:r>
            <a:r>
              <a:rPr kumimoji="1" lang="zh-CN" altLang="en-US" sz="2400" b="1" dirty="0">
                <a:effectLst>
                  <a:outerShdw blurRad="38100" dist="38100" dir="2700000" algn="tl">
                    <a:srgbClr val="C0C0C0"/>
                  </a:outerShdw>
                </a:effectLst>
              </a:rPr>
              <a:t>等价类（合并或拆分），并对每个等价类设计对应的测试用例。 </a:t>
            </a:r>
          </a:p>
        </p:txBody>
      </p:sp>
      <p:sp>
        <p:nvSpPr>
          <p:cNvPr id="163848" name="Rectangle 8"/>
          <p:cNvSpPr>
            <a:spLocks noChangeArrowheads="1"/>
          </p:cNvSpPr>
          <p:nvPr/>
        </p:nvSpPr>
        <p:spPr bwMode="auto">
          <a:xfrm>
            <a:off x="250825" y="1462088"/>
            <a:ext cx="4286250" cy="328612"/>
          </a:xfrm>
          <a:prstGeom prst="rect">
            <a:avLst/>
          </a:prstGeom>
          <a:noFill/>
          <a:ln w="9525">
            <a:noFill/>
            <a:miter lim="800000"/>
            <a:headEnd type="none" w="sm" len="sm"/>
            <a:tailEnd type="none" w="sm" len="sm"/>
          </a:ln>
          <a:effectLst/>
        </p:spPr>
        <p:txBody>
          <a:bodyPr wrap="none" lIns="0" tIns="0" rIns="0" bIns="0">
            <a:spAutoFit/>
          </a:bodyPr>
          <a:lstStyle/>
          <a:p>
            <a:pPr>
              <a:buFont typeface="Wingdings" pitchFamily="2" charset="2"/>
              <a:buNone/>
            </a:pPr>
            <a:r>
              <a:rPr lang="zh-CN" altLang="en-US" sz="2400" b="1">
                <a:solidFill>
                  <a:schemeClr val="hlink"/>
                </a:solidFill>
                <a:effectLst>
                  <a:outerShdw blurRad="38100" dist="38100" dir="2700000" algn="tl">
                    <a:srgbClr val="C0C0C0"/>
                  </a:outerShdw>
                </a:effectLst>
                <a:latin typeface="宋体" pitchFamily="2" charset="-122"/>
              </a:rPr>
              <a:t>黑盒测试</a:t>
            </a:r>
            <a:r>
              <a:rPr lang="en-US" altLang="zh-CN" sz="2400" b="1">
                <a:solidFill>
                  <a:schemeClr val="hlink"/>
                </a:solidFill>
                <a:effectLst>
                  <a:outerShdw blurRad="38100" dist="38100" dir="2700000" algn="tl">
                    <a:srgbClr val="C0C0C0"/>
                  </a:outerShdw>
                </a:effectLst>
                <a:latin typeface="Times New Roman"/>
              </a:rPr>
              <a:t>——</a:t>
            </a:r>
            <a:r>
              <a:rPr lang="zh-CN" altLang="en-US" sz="2400" b="1">
                <a:solidFill>
                  <a:schemeClr val="hlink"/>
                </a:solidFill>
                <a:effectLst>
                  <a:outerShdw blurRad="38100" dist="38100" dir="2700000" algn="tl">
                    <a:srgbClr val="C0C0C0"/>
                  </a:outerShdw>
                </a:effectLst>
                <a:latin typeface="宋体" pitchFamily="2" charset="-122"/>
              </a:rPr>
              <a:t>划分等价类的步骤</a:t>
            </a:r>
          </a:p>
        </p:txBody>
      </p:sp>
      <p:sp>
        <p:nvSpPr>
          <p:cNvPr id="163849" name="Rectangle 9"/>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黑盒测试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8" name="Rectangle 4"/>
          <p:cNvSpPr>
            <a:spLocks noChangeArrowheads="1"/>
          </p:cNvSpPr>
          <p:nvPr/>
        </p:nvSpPr>
        <p:spPr bwMode="auto">
          <a:xfrm>
            <a:off x="457200" y="1295400"/>
            <a:ext cx="8229600" cy="4470400"/>
          </a:xfrm>
          <a:prstGeom prst="rect">
            <a:avLst/>
          </a:prstGeom>
          <a:noFill/>
          <a:ln w="12700">
            <a:noFill/>
            <a:miter lim="800000"/>
            <a:headEnd/>
            <a:tailEnd/>
          </a:ln>
          <a:effectLst/>
        </p:spPr>
        <p:txBody>
          <a:bodyPr lIns="90488" tIns="44450" rIns="90488" bIns="44450">
            <a:spAutoFit/>
          </a:bodyPr>
          <a:lstStyle/>
          <a:p>
            <a:pPr>
              <a:lnSpc>
                <a:spcPct val="240000"/>
              </a:lnSpc>
              <a:spcAft>
                <a:spcPct val="0"/>
              </a:spcAft>
              <a:buClrTx/>
              <a:buSzTx/>
              <a:buFontTx/>
              <a:buNone/>
            </a:pPr>
            <a:r>
              <a:rPr kumimoji="1" lang="zh-CN" altLang="en-US" sz="2400" b="1" dirty="0">
                <a:solidFill>
                  <a:schemeClr val="bg2"/>
                </a:solidFill>
                <a:effectLst>
                  <a:outerShdw blurRad="38100" dist="38100" dir="2700000" algn="tl">
                    <a:srgbClr val="C0C0C0"/>
                  </a:outerShdw>
                </a:effectLst>
                <a:latin typeface="宋体" pitchFamily="2" charset="-122"/>
              </a:rPr>
              <a:t>练习：</a:t>
            </a:r>
            <a:r>
              <a:rPr kumimoji="1" lang="zh-CN" altLang="en-US" sz="2400" b="1" dirty="0">
                <a:effectLst>
                  <a:outerShdw blurRad="38100" dist="38100" dir="2700000" algn="tl">
                    <a:srgbClr val="C0C0C0"/>
                  </a:outerShdw>
                </a:effectLst>
                <a:latin typeface="宋体" pitchFamily="2" charset="-122"/>
              </a:rPr>
              <a:t>设有一个档案管理系统，要求用户输入以年月表示的日期。假设日期限定在</a:t>
            </a:r>
            <a:r>
              <a:rPr kumimoji="1" lang="en-US" altLang="zh-CN" sz="2400" b="1" dirty="0">
                <a:effectLst>
                  <a:outerShdw blurRad="38100" dist="38100" dir="2700000" algn="tl">
                    <a:srgbClr val="C0C0C0"/>
                  </a:outerShdw>
                </a:effectLst>
                <a:latin typeface="宋体" pitchFamily="2" charset="-122"/>
              </a:rPr>
              <a:t>1990</a:t>
            </a:r>
            <a:r>
              <a:rPr kumimoji="1" lang="zh-CN" altLang="en-US" sz="2400" b="1" dirty="0">
                <a:effectLst>
                  <a:outerShdw blurRad="38100" dist="38100" dir="2700000" algn="tl">
                    <a:srgbClr val="C0C0C0"/>
                  </a:outerShdw>
                </a:effectLst>
                <a:latin typeface="宋体" pitchFamily="2" charset="-122"/>
              </a:rPr>
              <a:t>年</a:t>
            </a:r>
            <a:r>
              <a:rPr kumimoji="1" lang="en-US" altLang="zh-CN" sz="2400" b="1" dirty="0">
                <a:effectLst>
                  <a:outerShdw blurRad="38100" dist="38100" dir="2700000" algn="tl">
                    <a:srgbClr val="C0C0C0"/>
                  </a:outerShdw>
                </a:effectLst>
                <a:latin typeface="宋体" pitchFamily="2" charset="-122"/>
              </a:rPr>
              <a:t>1</a:t>
            </a:r>
            <a:r>
              <a:rPr kumimoji="1" lang="zh-CN" altLang="en-US" sz="2400" b="1" dirty="0">
                <a:effectLst>
                  <a:outerShdw blurRad="38100" dist="38100" dir="2700000" algn="tl">
                    <a:srgbClr val="C0C0C0"/>
                  </a:outerShdw>
                </a:effectLst>
                <a:latin typeface="宋体" pitchFamily="2" charset="-122"/>
              </a:rPr>
              <a:t>月～</a:t>
            </a:r>
            <a:r>
              <a:rPr kumimoji="1" lang="en-US" altLang="zh-CN" sz="2400" b="1" dirty="0">
                <a:effectLst>
                  <a:outerShdw blurRad="38100" dist="38100" dir="2700000" algn="tl">
                    <a:srgbClr val="C0C0C0"/>
                  </a:outerShdw>
                </a:effectLst>
                <a:latin typeface="宋体" pitchFamily="2" charset="-122"/>
              </a:rPr>
              <a:t>2049</a:t>
            </a:r>
            <a:r>
              <a:rPr kumimoji="1" lang="zh-CN" altLang="en-US" sz="2400" b="1" dirty="0">
                <a:effectLst>
                  <a:outerShdw blurRad="38100" dist="38100" dir="2700000" algn="tl">
                    <a:srgbClr val="C0C0C0"/>
                  </a:outerShdw>
                </a:effectLst>
                <a:latin typeface="宋体" pitchFamily="2" charset="-122"/>
              </a:rPr>
              <a:t>年</a:t>
            </a:r>
            <a:r>
              <a:rPr kumimoji="1" lang="en-US" altLang="zh-CN" sz="2400" b="1" dirty="0">
                <a:effectLst>
                  <a:outerShdw blurRad="38100" dist="38100" dir="2700000" algn="tl">
                    <a:srgbClr val="C0C0C0"/>
                  </a:outerShdw>
                </a:effectLst>
                <a:latin typeface="宋体" pitchFamily="2" charset="-122"/>
              </a:rPr>
              <a:t>12</a:t>
            </a:r>
            <a:r>
              <a:rPr kumimoji="1" lang="zh-CN" altLang="en-US" sz="2400" b="1" dirty="0">
                <a:effectLst>
                  <a:outerShdw blurRad="38100" dist="38100" dir="2700000" algn="tl">
                    <a:srgbClr val="C0C0C0"/>
                  </a:outerShdw>
                </a:effectLst>
                <a:latin typeface="宋体" pitchFamily="2" charset="-122"/>
              </a:rPr>
              <a:t>月，并规定日期由</a:t>
            </a:r>
            <a:r>
              <a:rPr kumimoji="1" lang="en-US" altLang="zh-CN" sz="2400" b="1" dirty="0">
                <a:effectLst>
                  <a:outerShdw blurRad="38100" dist="38100" dir="2700000" algn="tl">
                    <a:srgbClr val="C0C0C0"/>
                  </a:outerShdw>
                </a:effectLst>
                <a:latin typeface="宋体" pitchFamily="2" charset="-122"/>
              </a:rPr>
              <a:t>6</a:t>
            </a:r>
            <a:r>
              <a:rPr kumimoji="1" lang="zh-CN" altLang="en-US" sz="2400" b="1" dirty="0">
                <a:effectLst>
                  <a:outerShdw blurRad="38100" dist="38100" dir="2700000" algn="tl">
                    <a:srgbClr val="C0C0C0"/>
                  </a:outerShdw>
                </a:effectLst>
                <a:latin typeface="宋体" pitchFamily="2" charset="-122"/>
              </a:rPr>
              <a:t>位数字字符组成，前</a:t>
            </a:r>
            <a:r>
              <a:rPr kumimoji="1" lang="en-US" altLang="zh-CN" sz="2400" b="1" dirty="0">
                <a:effectLst>
                  <a:outerShdw blurRad="38100" dist="38100" dir="2700000" algn="tl">
                    <a:srgbClr val="C0C0C0"/>
                  </a:outerShdw>
                </a:effectLst>
                <a:latin typeface="宋体" pitchFamily="2" charset="-122"/>
              </a:rPr>
              <a:t>4</a:t>
            </a:r>
            <a:r>
              <a:rPr kumimoji="1" lang="zh-CN" altLang="en-US" sz="2400" b="1" dirty="0">
                <a:effectLst>
                  <a:outerShdw blurRad="38100" dist="38100" dir="2700000" algn="tl">
                    <a:srgbClr val="C0C0C0"/>
                  </a:outerShdw>
                </a:effectLst>
                <a:latin typeface="宋体" pitchFamily="2" charset="-122"/>
              </a:rPr>
              <a:t>位表示年，后</a:t>
            </a:r>
            <a:r>
              <a:rPr kumimoji="1" lang="en-US" altLang="zh-CN" sz="2400" b="1" dirty="0">
                <a:effectLst>
                  <a:outerShdw blurRad="38100" dist="38100" dir="2700000" algn="tl">
                    <a:srgbClr val="C0C0C0"/>
                  </a:outerShdw>
                </a:effectLst>
                <a:latin typeface="宋体" pitchFamily="2" charset="-122"/>
              </a:rPr>
              <a:t>2</a:t>
            </a:r>
            <a:r>
              <a:rPr kumimoji="1" lang="zh-CN" altLang="en-US" sz="2400" b="1" dirty="0">
                <a:effectLst>
                  <a:outerShdw blurRad="38100" dist="38100" dir="2700000" algn="tl">
                    <a:srgbClr val="C0C0C0"/>
                  </a:outerShdw>
                </a:effectLst>
                <a:latin typeface="宋体" pitchFamily="2" charset="-122"/>
              </a:rPr>
              <a:t>位表示月。现用等价类划分法设计</a:t>
            </a:r>
            <a:r>
              <a:rPr kumimoji="1" lang="zh-CN" altLang="en-US" sz="2400" b="1">
                <a:effectLst>
                  <a:outerShdw blurRad="38100" dist="38100" dir="2700000" algn="tl">
                    <a:srgbClr val="C0C0C0"/>
                  </a:outerShdw>
                </a:effectLst>
                <a:latin typeface="宋体" pitchFamily="2" charset="-122"/>
              </a:rPr>
              <a:t>测试用例</a:t>
            </a:r>
            <a:r>
              <a:rPr kumimoji="1" lang="zh-CN" altLang="en-US" sz="2400" b="1" smtClean="0">
                <a:effectLst>
                  <a:outerShdw blurRad="38100" dist="38100" dir="2700000" algn="tl">
                    <a:srgbClr val="C0C0C0"/>
                  </a:outerShdw>
                </a:effectLst>
                <a:latin typeface="宋体" pitchFamily="2" charset="-122"/>
              </a:rPr>
              <a:t>，对</a:t>
            </a:r>
            <a:r>
              <a:rPr kumimoji="1" lang="zh-CN" altLang="en-US" sz="2400" b="1" smtClean="0">
                <a:effectLst>
                  <a:outerShdw blurRad="38100" dist="38100" dir="2700000" algn="tl">
                    <a:srgbClr val="C0C0C0"/>
                  </a:outerShdw>
                </a:effectLst>
                <a:latin typeface="Times New Roman"/>
              </a:rPr>
              <a:t>“</a:t>
            </a:r>
            <a:r>
              <a:rPr kumimoji="1" lang="zh-CN" altLang="en-US" sz="2400" b="1" smtClean="0">
                <a:effectLst>
                  <a:outerShdw blurRad="38100" dist="38100" dir="2700000" algn="tl">
                    <a:srgbClr val="C0C0C0"/>
                  </a:outerShdw>
                </a:effectLst>
                <a:latin typeface="宋体" pitchFamily="2" charset="-122"/>
              </a:rPr>
              <a:t>日期检查</a:t>
            </a:r>
            <a:r>
              <a:rPr kumimoji="1" lang="zh-CN" altLang="en-US" sz="2400" b="1" smtClean="0">
                <a:effectLst>
                  <a:outerShdw blurRad="38100" dist="38100" dir="2700000" algn="tl">
                    <a:srgbClr val="C0C0C0"/>
                  </a:outerShdw>
                </a:effectLst>
                <a:latin typeface="Times New Roman"/>
              </a:rPr>
              <a:t>”</a:t>
            </a:r>
            <a:r>
              <a:rPr kumimoji="1" lang="zh-CN" altLang="en-US" sz="2400" b="1" smtClean="0">
                <a:effectLst>
                  <a:outerShdw blurRad="38100" dist="38100" dir="2700000" algn="tl">
                    <a:srgbClr val="C0C0C0"/>
                  </a:outerShdw>
                </a:effectLst>
                <a:latin typeface="宋体" pitchFamily="2" charset="-122"/>
              </a:rPr>
              <a:t>模块进行功能测试</a:t>
            </a:r>
            <a:r>
              <a:rPr kumimoji="1" lang="zh-CN" altLang="en-US" sz="2400" b="1" dirty="0">
                <a:effectLst>
                  <a:outerShdw blurRad="38100" dist="38100" dir="2700000" algn="tl">
                    <a:srgbClr val="C0C0C0"/>
                  </a:outerShdw>
                </a:effectLst>
                <a:latin typeface="宋体" pitchFamily="2" charset="-122"/>
              </a:rPr>
              <a:t>。</a:t>
            </a:r>
            <a:r>
              <a:rPr kumimoji="1" lang="zh-CN" altLang="en-US" sz="2400" b="1" dirty="0">
                <a:effectLst>
                  <a:outerShdw blurRad="38100" dist="38100" dir="2700000" algn="tl">
                    <a:srgbClr val="C0C0C0"/>
                  </a:outerShdw>
                </a:effectLst>
              </a:rPr>
              <a:t> </a:t>
            </a:r>
          </a:p>
        </p:txBody>
      </p:sp>
      <p:sp>
        <p:nvSpPr>
          <p:cNvPr id="287749" name="Rectangle 5"/>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黑盒测试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body" idx="1"/>
          </p:nvPr>
        </p:nvSpPr>
        <p:spPr>
          <a:xfrm>
            <a:off x="228600" y="1295400"/>
            <a:ext cx="8664575" cy="1524000"/>
          </a:xfrm>
          <a:noFill/>
          <a:ln/>
        </p:spPr>
        <p:txBody>
          <a:bodyPr lIns="90488" tIns="44450" rIns="90488" bIns="44450"/>
          <a:lstStyle/>
          <a:p>
            <a:r>
              <a:rPr lang="zh-CN" altLang="en-US" sz="2400">
                <a:solidFill>
                  <a:schemeClr val="hlink"/>
                </a:solidFill>
                <a:effectLst>
                  <a:outerShdw blurRad="38100" dist="38100" dir="2700000" algn="tl">
                    <a:srgbClr val="C0C0C0"/>
                  </a:outerShdw>
                </a:effectLst>
              </a:rPr>
              <a:t>黑盒测试</a:t>
            </a:r>
            <a:r>
              <a:rPr lang="en-US" altLang="zh-CN" sz="2400">
                <a:solidFill>
                  <a:schemeClr val="hlink"/>
                </a:solidFill>
                <a:effectLst>
                  <a:outerShdw blurRad="38100" dist="38100" dir="2700000" algn="tl">
                    <a:srgbClr val="C0C0C0"/>
                  </a:outerShdw>
                </a:effectLst>
                <a:latin typeface="Times New Roman"/>
              </a:rPr>
              <a:t>——</a:t>
            </a:r>
            <a:r>
              <a:rPr lang="zh-CN" altLang="en-US" sz="2400">
                <a:solidFill>
                  <a:schemeClr val="hlink"/>
                </a:solidFill>
                <a:effectLst>
                  <a:outerShdw blurRad="38100" dist="38100" dir="2700000" algn="tl">
                    <a:srgbClr val="C0C0C0"/>
                  </a:outerShdw>
                </a:effectLst>
              </a:rPr>
              <a:t>边界值分析</a:t>
            </a:r>
          </a:p>
          <a:p>
            <a:pPr>
              <a:lnSpc>
                <a:spcPct val="110000"/>
              </a:lnSpc>
            </a:pPr>
            <a:r>
              <a:rPr lang="zh-CN" altLang="en-US" sz="2000">
                <a:solidFill>
                  <a:schemeClr val="bg2"/>
                </a:solidFill>
                <a:effectLst>
                  <a:outerShdw blurRad="38100" dist="38100" dir="2700000" algn="tl">
                    <a:srgbClr val="C0C0C0"/>
                  </a:outerShdw>
                </a:effectLst>
              </a:rPr>
              <a:t>      </a:t>
            </a:r>
            <a:r>
              <a:rPr lang="zh-CN" altLang="en-US" sz="2000">
                <a:solidFill>
                  <a:schemeClr val="tx1"/>
                </a:solidFill>
                <a:effectLst>
                  <a:outerShdw blurRad="38100" dist="38100" dir="2700000" algn="tl">
                    <a:srgbClr val="C0C0C0"/>
                  </a:outerShdw>
                </a:effectLst>
              </a:rPr>
              <a:t>边界值分析法是对等价分类技术的补充，即在一个等价类中不是任选一个元素作为此等价类的代表进行测试，而是选择此等价类边界上的值。</a:t>
            </a:r>
          </a:p>
        </p:txBody>
      </p:sp>
      <p:sp>
        <p:nvSpPr>
          <p:cNvPr id="172035" name="Freeform 3"/>
          <p:cNvSpPr>
            <a:spLocks/>
          </p:cNvSpPr>
          <p:nvPr/>
        </p:nvSpPr>
        <p:spPr bwMode="auto">
          <a:xfrm>
            <a:off x="1676400" y="3962400"/>
            <a:ext cx="2286000" cy="2209800"/>
          </a:xfrm>
          <a:custGeom>
            <a:avLst/>
            <a:gdLst/>
            <a:ahLst/>
            <a:cxnLst>
              <a:cxn ang="0">
                <a:pos x="1030" y="17"/>
              </a:cxn>
              <a:cxn ang="0">
                <a:pos x="585" y="17"/>
              </a:cxn>
              <a:cxn ang="0">
                <a:pos x="508" y="28"/>
              </a:cxn>
              <a:cxn ang="0">
                <a:pos x="330" y="50"/>
              </a:cxn>
              <a:cxn ang="0">
                <a:pos x="185" y="284"/>
              </a:cxn>
              <a:cxn ang="0">
                <a:pos x="152" y="406"/>
              </a:cxn>
              <a:cxn ang="0">
                <a:pos x="263" y="1073"/>
              </a:cxn>
              <a:cxn ang="0">
                <a:pos x="408" y="1128"/>
              </a:cxn>
              <a:cxn ang="0">
                <a:pos x="463" y="1173"/>
              </a:cxn>
              <a:cxn ang="0">
                <a:pos x="530" y="1195"/>
              </a:cxn>
              <a:cxn ang="0">
                <a:pos x="563" y="1217"/>
              </a:cxn>
              <a:cxn ang="0">
                <a:pos x="596" y="1228"/>
              </a:cxn>
              <a:cxn ang="0">
                <a:pos x="619" y="1250"/>
              </a:cxn>
              <a:cxn ang="0">
                <a:pos x="685" y="1273"/>
              </a:cxn>
              <a:cxn ang="0">
                <a:pos x="808" y="1350"/>
              </a:cxn>
              <a:cxn ang="0">
                <a:pos x="952" y="1417"/>
              </a:cxn>
              <a:cxn ang="0">
                <a:pos x="1108" y="1373"/>
              </a:cxn>
            </a:cxnLst>
            <a:rect l="0" t="0" r="r" b="b"/>
            <a:pathLst>
              <a:path w="1108" h="1425">
                <a:moveTo>
                  <a:pt x="1030" y="17"/>
                </a:moveTo>
                <a:cubicBezTo>
                  <a:pt x="797" y="4"/>
                  <a:pt x="837" y="0"/>
                  <a:pt x="585" y="17"/>
                </a:cubicBezTo>
                <a:cubicBezTo>
                  <a:pt x="559" y="19"/>
                  <a:pt x="534" y="25"/>
                  <a:pt x="508" y="28"/>
                </a:cubicBezTo>
                <a:cubicBezTo>
                  <a:pt x="449" y="36"/>
                  <a:pt x="330" y="50"/>
                  <a:pt x="330" y="50"/>
                </a:cubicBezTo>
                <a:cubicBezTo>
                  <a:pt x="204" y="83"/>
                  <a:pt x="249" y="189"/>
                  <a:pt x="185" y="284"/>
                </a:cubicBezTo>
                <a:cubicBezTo>
                  <a:pt x="172" y="324"/>
                  <a:pt x="152" y="406"/>
                  <a:pt x="152" y="406"/>
                </a:cubicBezTo>
                <a:cubicBezTo>
                  <a:pt x="156" y="631"/>
                  <a:pt x="0" y="1001"/>
                  <a:pt x="263" y="1073"/>
                </a:cubicBezTo>
                <a:cubicBezTo>
                  <a:pt x="309" y="1103"/>
                  <a:pt x="356" y="1111"/>
                  <a:pt x="408" y="1128"/>
                </a:cubicBezTo>
                <a:cubicBezTo>
                  <a:pt x="428" y="1141"/>
                  <a:pt x="442" y="1162"/>
                  <a:pt x="463" y="1173"/>
                </a:cubicBezTo>
                <a:cubicBezTo>
                  <a:pt x="484" y="1184"/>
                  <a:pt x="530" y="1195"/>
                  <a:pt x="530" y="1195"/>
                </a:cubicBezTo>
                <a:cubicBezTo>
                  <a:pt x="541" y="1202"/>
                  <a:pt x="551" y="1211"/>
                  <a:pt x="563" y="1217"/>
                </a:cubicBezTo>
                <a:cubicBezTo>
                  <a:pt x="573" y="1222"/>
                  <a:pt x="586" y="1222"/>
                  <a:pt x="596" y="1228"/>
                </a:cubicBezTo>
                <a:cubicBezTo>
                  <a:pt x="605" y="1233"/>
                  <a:pt x="610" y="1245"/>
                  <a:pt x="619" y="1250"/>
                </a:cubicBezTo>
                <a:cubicBezTo>
                  <a:pt x="640" y="1261"/>
                  <a:pt x="685" y="1273"/>
                  <a:pt x="685" y="1273"/>
                </a:cubicBezTo>
                <a:cubicBezTo>
                  <a:pt x="722" y="1309"/>
                  <a:pt x="760" y="1334"/>
                  <a:pt x="808" y="1350"/>
                </a:cubicBezTo>
                <a:cubicBezTo>
                  <a:pt x="851" y="1380"/>
                  <a:pt x="901" y="1404"/>
                  <a:pt x="952" y="1417"/>
                </a:cubicBezTo>
                <a:cubicBezTo>
                  <a:pt x="1000" y="1412"/>
                  <a:pt x="1082" y="1425"/>
                  <a:pt x="1108" y="1373"/>
                </a:cubicBezTo>
              </a:path>
            </a:pathLst>
          </a:custGeom>
          <a:noFill/>
          <a:ln w="12700" cap="flat" cmpd="sng">
            <a:solidFill>
              <a:schemeClr val="tx1"/>
            </a:solidFill>
            <a:prstDash val="solid"/>
            <a:round/>
            <a:headEnd type="none" w="med" len="med"/>
            <a:tailEnd type="none" w="med" len="med"/>
          </a:ln>
          <a:effectLst/>
        </p:spPr>
        <p:txBody>
          <a:bodyPr wrap="none" anchor="ctr"/>
          <a:lstStyle/>
          <a:p>
            <a:endParaRPr lang="zh-CN" altLang="en-US"/>
          </a:p>
        </p:txBody>
      </p:sp>
      <p:sp>
        <p:nvSpPr>
          <p:cNvPr id="172036" name="Line 4"/>
          <p:cNvSpPr>
            <a:spLocks noChangeShapeType="1"/>
          </p:cNvSpPr>
          <p:nvPr/>
        </p:nvSpPr>
        <p:spPr bwMode="auto">
          <a:xfrm>
            <a:off x="3886200" y="3962400"/>
            <a:ext cx="0" cy="2133600"/>
          </a:xfrm>
          <a:prstGeom prst="line">
            <a:avLst/>
          </a:prstGeom>
          <a:noFill/>
          <a:ln w="12700">
            <a:solidFill>
              <a:schemeClr val="tx1"/>
            </a:solidFill>
            <a:round/>
            <a:headEnd/>
            <a:tailEnd/>
          </a:ln>
          <a:effectLst/>
        </p:spPr>
        <p:txBody>
          <a:bodyPr wrap="none" anchor="ctr"/>
          <a:lstStyle/>
          <a:p>
            <a:endParaRPr lang="zh-CN" altLang="en-US"/>
          </a:p>
        </p:txBody>
      </p:sp>
      <p:sp>
        <p:nvSpPr>
          <p:cNvPr id="172037" name="Oval 5"/>
          <p:cNvSpPr>
            <a:spLocks noChangeArrowheads="1"/>
          </p:cNvSpPr>
          <p:nvPr/>
        </p:nvSpPr>
        <p:spPr bwMode="auto">
          <a:xfrm>
            <a:off x="3733800" y="4343400"/>
            <a:ext cx="228600" cy="228600"/>
          </a:xfrm>
          <a:prstGeom prst="ellipse">
            <a:avLst/>
          </a:prstGeom>
          <a:solidFill>
            <a:schemeClr val="hlink"/>
          </a:solidFill>
          <a:ln w="12700">
            <a:solidFill>
              <a:schemeClr val="tx1"/>
            </a:solidFill>
            <a:round/>
            <a:headEnd/>
            <a:tailEnd/>
          </a:ln>
          <a:effectLst/>
        </p:spPr>
        <p:txBody>
          <a:bodyPr wrap="none" anchor="ctr"/>
          <a:lstStyle/>
          <a:p>
            <a:endParaRPr lang="zh-CN" altLang="en-US"/>
          </a:p>
        </p:txBody>
      </p:sp>
      <p:sp>
        <p:nvSpPr>
          <p:cNvPr id="172038" name="Oval 6"/>
          <p:cNvSpPr>
            <a:spLocks noChangeArrowheads="1"/>
          </p:cNvSpPr>
          <p:nvPr/>
        </p:nvSpPr>
        <p:spPr bwMode="auto">
          <a:xfrm>
            <a:off x="4038600" y="5334000"/>
            <a:ext cx="228600" cy="228600"/>
          </a:xfrm>
          <a:prstGeom prst="ellipse">
            <a:avLst/>
          </a:prstGeom>
          <a:solidFill>
            <a:srgbClr val="037C03"/>
          </a:solidFill>
          <a:ln w="12700">
            <a:solidFill>
              <a:schemeClr val="tx1"/>
            </a:solidFill>
            <a:round/>
            <a:headEnd/>
            <a:tailEnd/>
          </a:ln>
          <a:effectLst/>
        </p:spPr>
        <p:txBody>
          <a:bodyPr wrap="none" anchor="ctr"/>
          <a:lstStyle/>
          <a:p>
            <a:endParaRPr lang="zh-CN" altLang="en-US"/>
          </a:p>
        </p:txBody>
      </p:sp>
      <p:sp>
        <p:nvSpPr>
          <p:cNvPr id="172039" name="Oval 7"/>
          <p:cNvSpPr>
            <a:spLocks noChangeArrowheads="1"/>
          </p:cNvSpPr>
          <p:nvPr/>
        </p:nvSpPr>
        <p:spPr bwMode="auto">
          <a:xfrm>
            <a:off x="3505200" y="4724400"/>
            <a:ext cx="228600" cy="228600"/>
          </a:xfrm>
          <a:prstGeom prst="ellipse">
            <a:avLst/>
          </a:prstGeom>
          <a:solidFill>
            <a:srgbClr val="FC0128"/>
          </a:solidFill>
          <a:ln w="12700">
            <a:solidFill>
              <a:schemeClr val="tx1"/>
            </a:solidFill>
            <a:round/>
            <a:headEnd/>
            <a:tailEnd/>
          </a:ln>
          <a:effectLst/>
        </p:spPr>
        <p:txBody>
          <a:bodyPr wrap="none" anchor="ctr"/>
          <a:lstStyle/>
          <a:p>
            <a:endParaRPr lang="zh-CN" altLang="en-US"/>
          </a:p>
        </p:txBody>
      </p:sp>
      <p:sp>
        <p:nvSpPr>
          <p:cNvPr id="172040" name="Rectangle 8"/>
          <p:cNvSpPr>
            <a:spLocks noChangeArrowheads="1"/>
          </p:cNvSpPr>
          <p:nvPr/>
        </p:nvSpPr>
        <p:spPr bwMode="auto">
          <a:xfrm>
            <a:off x="2133600" y="4487863"/>
            <a:ext cx="1524000" cy="946150"/>
          </a:xfrm>
          <a:prstGeom prst="rect">
            <a:avLst/>
          </a:prstGeom>
          <a:noFill/>
          <a:ln w="12700">
            <a:noFill/>
            <a:miter lim="800000"/>
            <a:headEnd/>
            <a:tailEnd/>
          </a:ln>
          <a:effectLst/>
        </p:spPr>
        <p:txBody>
          <a:bodyPr>
            <a:spAutoFit/>
          </a:bodyPr>
          <a:lstStyle/>
          <a:p>
            <a:pPr>
              <a:lnSpc>
                <a:spcPct val="100000"/>
              </a:lnSpc>
              <a:spcAft>
                <a:spcPct val="0"/>
              </a:spcAft>
              <a:buClrTx/>
              <a:buSzTx/>
              <a:buFontTx/>
              <a:buNone/>
            </a:pPr>
            <a:r>
              <a:rPr kumimoji="1" lang="zh-CN" altLang="en-US" sz="2800" b="1">
                <a:solidFill>
                  <a:schemeClr val="tx1"/>
                </a:solidFill>
                <a:latin typeface="宋体" pitchFamily="2" charset="-122"/>
              </a:rPr>
              <a:t>被测试</a:t>
            </a:r>
          </a:p>
          <a:p>
            <a:pPr>
              <a:lnSpc>
                <a:spcPct val="100000"/>
              </a:lnSpc>
              <a:spcAft>
                <a:spcPct val="0"/>
              </a:spcAft>
              <a:buClrTx/>
              <a:buSzTx/>
              <a:buFontTx/>
              <a:buNone/>
            </a:pPr>
            <a:r>
              <a:rPr kumimoji="1" lang="zh-CN" altLang="en-US" sz="2800" b="1">
                <a:solidFill>
                  <a:schemeClr val="tx1"/>
                </a:solidFill>
                <a:latin typeface="宋体" pitchFamily="2" charset="-122"/>
              </a:rPr>
              <a:t>子  域</a:t>
            </a:r>
          </a:p>
        </p:txBody>
      </p:sp>
      <p:sp>
        <p:nvSpPr>
          <p:cNvPr id="172041" name="Line 9"/>
          <p:cNvSpPr>
            <a:spLocks noChangeShapeType="1"/>
          </p:cNvSpPr>
          <p:nvPr/>
        </p:nvSpPr>
        <p:spPr bwMode="auto">
          <a:xfrm flipH="1">
            <a:off x="3962400" y="3733800"/>
            <a:ext cx="1066800" cy="6858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172042" name="Line 10"/>
          <p:cNvSpPr>
            <a:spLocks noChangeShapeType="1"/>
          </p:cNvSpPr>
          <p:nvPr/>
        </p:nvSpPr>
        <p:spPr bwMode="auto">
          <a:xfrm flipH="1">
            <a:off x="3810000" y="4648200"/>
            <a:ext cx="1371600" cy="1524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172043" name="Rectangle 11"/>
          <p:cNvSpPr>
            <a:spLocks noChangeArrowheads="1"/>
          </p:cNvSpPr>
          <p:nvPr/>
        </p:nvSpPr>
        <p:spPr bwMode="auto">
          <a:xfrm>
            <a:off x="5105400" y="4357688"/>
            <a:ext cx="1905000" cy="519112"/>
          </a:xfrm>
          <a:prstGeom prst="rect">
            <a:avLst/>
          </a:prstGeom>
          <a:noFill/>
          <a:ln w="12700">
            <a:noFill/>
            <a:miter lim="800000"/>
            <a:headEnd/>
            <a:tailEnd/>
          </a:ln>
          <a:effectLst/>
        </p:spPr>
        <p:txBody>
          <a:bodyPr>
            <a:spAutoFit/>
          </a:bodyPr>
          <a:lstStyle/>
          <a:p>
            <a:pPr>
              <a:lnSpc>
                <a:spcPct val="100000"/>
              </a:lnSpc>
              <a:spcAft>
                <a:spcPct val="0"/>
              </a:spcAft>
              <a:buClrTx/>
              <a:buSzTx/>
              <a:buFontTx/>
              <a:buNone/>
            </a:pPr>
            <a:r>
              <a:rPr kumimoji="1" lang="zh-CN" altLang="en-US" sz="2800" b="1">
                <a:solidFill>
                  <a:srgbClr val="FC0128"/>
                </a:solidFill>
                <a:latin typeface="宋体" pitchFamily="2" charset="-122"/>
              </a:rPr>
              <a:t>测试内点</a:t>
            </a:r>
            <a:endParaRPr kumimoji="1" lang="zh-CN" altLang="en-US" sz="2800" b="1">
              <a:solidFill>
                <a:schemeClr val="tx1"/>
              </a:solidFill>
              <a:latin typeface="宋体" pitchFamily="2" charset="-122"/>
            </a:endParaRPr>
          </a:p>
        </p:txBody>
      </p:sp>
      <p:sp>
        <p:nvSpPr>
          <p:cNvPr id="172044" name="Line 12"/>
          <p:cNvSpPr>
            <a:spLocks noChangeShapeType="1"/>
          </p:cNvSpPr>
          <p:nvPr/>
        </p:nvSpPr>
        <p:spPr bwMode="auto">
          <a:xfrm flipH="1">
            <a:off x="4343400" y="5486400"/>
            <a:ext cx="685800" cy="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172045" name="Rectangle 13"/>
          <p:cNvSpPr>
            <a:spLocks noChangeArrowheads="1"/>
          </p:cNvSpPr>
          <p:nvPr/>
        </p:nvSpPr>
        <p:spPr bwMode="auto">
          <a:xfrm>
            <a:off x="5035550" y="5187950"/>
            <a:ext cx="1612900" cy="519113"/>
          </a:xfrm>
          <a:prstGeom prst="rect">
            <a:avLst/>
          </a:prstGeom>
          <a:noFill/>
          <a:ln w="12700">
            <a:noFill/>
            <a:miter lim="800000"/>
            <a:headEnd/>
            <a:tailEnd/>
          </a:ln>
          <a:effectLst/>
        </p:spPr>
        <p:txBody>
          <a:bodyPr wrap="none">
            <a:spAutoFit/>
          </a:bodyPr>
          <a:lstStyle/>
          <a:p>
            <a:pPr>
              <a:lnSpc>
                <a:spcPct val="100000"/>
              </a:lnSpc>
              <a:spcAft>
                <a:spcPct val="0"/>
              </a:spcAft>
              <a:buClrTx/>
              <a:buSzTx/>
              <a:buFontTx/>
              <a:buNone/>
            </a:pPr>
            <a:r>
              <a:rPr kumimoji="1" lang="zh-CN" altLang="en-US" sz="2800" b="1">
                <a:solidFill>
                  <a:srgbClr val="037C03"/>
                </a:solidFill>
                <a:latin typeface="宋体" pitchFamily="2" charset="-122"/>
              </a:rPr>
              <a:t>测试外点</a:t>
            </a:r>
            <a:endParaRPr kumimoji="1" lang="zh-CN" altLang="en-US" sz="2800" b="1">
              <a:solidFill>
                <a:srgbClr val="FC0128"/>
              </a:solidFill>
              <a:latin typeface="宋体" pitchFamily="2" charset="-122"/>
            </a:endParaRPr>
          </a:p>
        </p:txBody>
      </p:sp>
      <p:sp>
        <p:nvSpPr>
          <p:cNvPr id="172048" name="Rectangle 16"/>
          <p:cNvSpPr>
            <a:spLocks noChangeArrowheads="1"/>
          </p:cNvSpPr>
          <p:nvPr/>
        </p:nvSpPr>
        <p:spPr bwMode="auto">
          <a:xfrm>
            <a:off x="5105400" y="3581400"/>
            <a:ext cx="1905000" cy="519113"/>
          </a:xfrm>
          <a:prstGeom prst="rect">
            <a:avLst/>
          </a:prstGeom>
          <a:noFill/>
          <a:ln w="12700">
            <a:noFill/>
            <a:miter lim="800000"/>
            <a:headEnd/>
            <a:tailEnd/>
          </a:ln>
          <a:effectLst/>
        </p:spPr>
        <p:txBody>
          <a:bodyPr>
            <a:spAutoFit/>
          </a:bodyPr>
          <a:lstStyle/>
          <a:p>
            <a:pPr>
              <a:lnSpc>
                <a:spcPct val="100000"/>
              </a:lnSpc>
              <a:spcAft>
                <a:spcPct val="0"/>
              </a:spcAft>
              <a:buClrTx/>
              <a:buSzTx/>
              <a:buFontTx/>
              <a:buNone/>
            </a:pPr>
            <a:r>
              <a:rPr kumimoji="1" lang="zh-CN" altLang="en-US" sz="2800" b="1">
                <a:solidFill>
                  <a:schemeClr val="hlink"/>
                </a:solidFill>
                <a:latin typeface="宋体" pitchFamily="2" charset="-122"/>
              </a:rPr>
              <a:t>测试边界</a:t>
            </a:r>
          </a:p>
        </p:txBody>
      </p:sp>
      <p:sp>
        <p:nvSpPr>
          <p:cNvPr id="172049" name="Rectangle 17"/>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黑盒测试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ChangeArrowheads="1"/>
          </p:cNvSpPr>
          <p:nvPr/>
        </p:nvSpPr>
        <p:spPr bwMode="auto">
          <a:xfrm>
            <a:off x="323850" y="2282825"/>
            <a:ext cx="8640763" cy="3451225"/>
          </a:xfrm>
          <a:prstGeom prst="rect">
            <a:avLst/>
          </a:prstGeom>
          <a:noFill/>
          <a:ln w="9525">
            <a:noFill/>
            <a:miter lim="800000"/>
            <a:headEnd/>
            <a:tailEnd/>
          </a:ln>
          <a:effectLst/>
        </p:spPr>
        <p:txBody>
          <a:bodyPr lIns="92075" tIns="46038" rIns="92075" bIns="46038"/>
          <a:lstStyle/>
          <a:p>
            <a:pPr marL="284163" indent="-284163" defTabSz="346075">
              <a:lnSpc>
                <a:spcPct val="115000"/>
              </a:lnSpc>
              <a:buClr>
                <a:srgbClr val="FF9900"/>
              </a:buClr>
              <a:buFont typeface="Wingdings 3" pitchFamily="18" charset="2"/>
              <a:buNone/>
              <a:tabLst>
                <a:tab pos="1260475" algn="l"/>
              </a:tabLst>
            </a:pPr>
            <a:r>
              <a:rPr lang="en-US" altLang="zh-CN" sz="2400" b="1">
                <a:effectLst>
                  <a:outerShdw blurRad="38100" dist="38100" dir="2700000" algn="tl">
                    <a:srgbClr val="C0C0C0"/>
                  </a:outerShdw>
                </a:effectLst>
                <a:latin typeface="Times New Roman" pitchFamily="18" charset="0"/>
                <a:ea typeface="仿宋_GB2312" pitchFamily="49" charset="-122"/>
              </a:rPr>
              <a:t>   </a:t>
            </a:r>
            <a:r>
              <a:rPr lang="zh-CN" altLang="en-US" sz="2400" b="1">
                <a:effectLst>
                  <a:outerShdw blurRad="38100" dist="38100" dir="2700000" algn="tl">
                    <a:srgbClr val="C0C0C0"/>
                  </a:outerShdw>
                </a:effectLst>
                <a:latin typeface="Times New Roman" pitchFamily="18" charset="0"/>
                <a:ea typeface="仿宋_GB2312" pitchFamily="49" charset="-122"/>
              </a:rPr>
              <a:t>例：在做三角形计算时，要输入三角形的三个边长：</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A</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B</a:t>
            </a:r>
            <a:r>
              <a:rPr lang="zh-CN" altLang="en-US" sz="2400" b="1">
                <a:effectLst>
                  <a:outerShdw blurRad="38100" dist="38100" dir="2700000" algn="tl">
                    <a:srgbClr val="C0C0C0"/>
                  </a:outerShdw>
                </a:effectLst>
                <a:latin typeface="Times New Roman" pitchFamily="18" charset="0"/>
                <a:ea typeface="仿宋_GB2312" pitchFamily="49" charset="-122"/>
              </a:rPr>
              <a:t>和</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C</a:t>
            </a:r>
            <a:r>
              <a:rPr lang="zh-CN" altLang="en-US" sz="2400" b="1">
                <a:effectLst>
                  <a:outerShdw blurRad="38100" dist="38100" dir="2700000" algn="tl">
                    <a:srgbClr val="C0C0C0"/>
                  </a:outerShdw>
                </a:effectLst>
                <a:latin typeface="Times New Roman" pitchFamily="18" charset="0"/>
                <a:ea typeface="仿宋_GB2312" pitchFamily="49" charset="-122"/>
              </a:rPr>
              <a:t>。 我们应注意到这三个数值应当满足</a:t>
            </a:r>
          </a:p>
          <a:p>
            <a:pPr marL="284163" indent="-284163" defTabSz="346075">
              <a:lnSpc>
                <a:spcPct val="115000"/>
              </a:lnSpc>
              <a:buClr>
                <a:srgbClr val="A31221"/>
              </a:buClr>
              <a:buFont typeface="Wingdings 3" pitchFamily="18" charset="2"/>
              <a:buNone/>
              <a:tabLst>
                <a:tab pos="1260475" algn="l"/>
              </a:tabLst>
            </a:pPr>
            <a:r>
              <a:rPr lang="zh-CN" altLang="en-US" sz="2400" b="1">
                <a:effectLst>
                  <a:outerShdw blurRad="38100" dist="38100" dir="2700000" algn="tl">
                    <a:srgbClr val="C0C0C0"/>
                  </a:outerShdw>
                </a:effectLst>
                <a:latin typeface="Times New Roman" pitchFamily="18" charset="0"/>
                <a:ea typeface="仿宋_GB2312" pitchFamily="49" charset="-122"/>
              </a:rPr>
              <a:t>    </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A</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0</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B</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0</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C</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0</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p>
          <a:p>
            <a:pPr marL="284163" indent="-284163" defTabSz="346075">
              <a:lnSpc>
                <a:spcPct val="115000"/>
              </a:lnSpc>
              <a:buClr>
                <a:srgbClr val="A31221"/>
              </a:buClr>
              <a:buFont typeface="Wingdings 3" pitchFamily="18" charset="2"/>
              <a:buNone/>
              <a:tabLst>
                <a:tab pos="1260475" algn="l"/>
              </a:tabLst>
            </a:pP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    </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A</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B</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C</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A</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C</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B</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B</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C</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A</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r>
              <a:rPr lang="zh-CN" altLang="en-US" sz="2400" b="1">
                <a:effectLst>
                  <a:outerShdw blurRad="38100" dist="38100" dir="2700000" algn="tl">
                    <a:srgbClr val="C0C0C0"/>
                  </a:outerShdw>
                </a:effectLst>
                <a:latin typeface="Times New Roman" pitchFamily="18" charset="0"/>
                <a:ea typeface="仿宋_GB2312" pitchFamily="49" charset="-122"/>
              </a:rPr>
              <a:t>才能构成三角形。但如果把六个不等式中的任何一个大于号“＞”错写成大于等于号“≥”，那就不能构成三角形。问题恰出现在容易被疏忽的边界附近。</a:t>
            </a:r>
          </a:p>
        </p:txBody>
      </p:sp>
      <p:sp>
        <p:nvSpPr>
          <p:cNvPr id="288772" name="Rectangle 4"/>
          <p:cNvSpPr>
            <a:spLocks noChangeArrowheads="1"/>
          </p:cNvSpPr>
          <p:nvPr/>
        </p:nvSpPr>
        <p:spPr bwMode="auto">
          <a:xfrm>
            <a:off x="152400" y="1447800"/>
            <a:ext cx="5181600" cy="381000"/>
          </a:xfrm>
          <a:prstGeom prst="rect">
            <a:avLst/>
          </a:prstGeom>
          <a:noFill/>
          <a:ln w="12700">
            <a:noFill/>
            <a:miter lim="800000"/>
            <a:headEnd/>
            <a:tailEnd/>
          </a:ln>
          <a:effectLst/>
        </p:spPr>
        <p:txBody>
          <a:bodyPr lIns="90488" tIns="44450" rIns="90488" bIns="44450"/>
          <a:lstStyle/>
          <a:p>
            <a:pPr marL="284163" indent="-284163" defTabSz="346075">
              <a:buClr>
                <a:srgbClr val="A31221"/>
              </a:buClr>
              <a:buFont typeface="Wingdings 3" pitchFamily="18" charset="2"/>
              <a:buNone/>
              <a:tabLst>
                <a:tab pos="1260475" algn="l"/>
              </a:tabLst>
            </a:pPr>
            <a:r>
              <a:rPr lang="zh-CN" altLang="en-US" sz="2400" b="1">
                <a:solidFill>
                  <a:schemeClr val="hlink"/>
                </a:solidFill>
                <a:effectLst>
                  <a:outerShdw blurRad="38100" dist="38100" dir="2700000" algn="tl">
                    <a:srgbClr val="C0C0C0"/>
                  </a:outerShdw>
                </a:effectLst>
                <a:latin typeface="宋体" pitchFamily="2" charset="-122"/>
              </a:rPr>
              <a:t>黑盒测试</a:t>
            </a:r>
            <a:r>
              <a:rPr lang="en-US" altLang="zh-CN" sz="2400" b="1">
                <a:solidFill>
                  <a:schemeClr val="hlink"/>
                </a:solidFill>
                <a:effectLst>
                  <a:outerShdw blurRad="38100" dist="38100" dir="2700000" algn="tl">
                    <a:srgbClr val="C0C0C0"/>
                  </a:outerShdw>
                </a:effectLst>
                <a:latin typeface="Times New Roman"/>
              </a:rPr>
              <a:t>——</a:t>
            </a:r>
            <a:r>
              <a:rPr lang="zh-CN" altLang="en-US" sz="2400" b="1">
                <a:solidFill>
                  <a:schemeClr val="hlink"/>
                </a:solidFill>
                <a:effectLst>
                  <a:outerShdw blurRad="38100" dist="38100" dir="2700000" algn="tl">
                    <a:srgbClr val="C0C0C0"/>
                  </a:outerShdw>
                </a:effectLst>
                <a:latin typeface="宋体" pitchFamily="2" charset="-122"/>
              </a:rPr>
              <a:t>边界值分析法</a:t>
            </a:r>
            <a:endParaRPr lang="zh-CN" altLang="en-US" sz="2400" b="1">
              <a:effectLst>
                <a:outerShdw blurRad="38100" dist="38100" dir="2700000" algn="tl">
                  <a:srgbClr val="C0C0C0"/>
                </a:outerShdw>
              </a:effectLst>
              <a:latin typeface="宋体" pitchFamily="2" charset="-122"/>
            </a:endParaRPr>
          </a:p>
        </p:txBody>
      </p:sp>
      <p:sp>
        <p:nvSpPr>
          <p:cNvPr id="288773" name="Rectangle 5"/>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黑盒测试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body" idx="1"/>
          </p:nvPr>
        </p:nvSpPr>
        <p:spPr>
          <a:xfrm>
            <a:off x="152400" y="1295400"/>
            <a:ext cx="8667750" cy="2565400"/>
          </a:xfrm>
          <a:noFill/>
          <a:ln/>
        </p:spPr>
        <p:txBody>
          <a:bodyPr lIns="90488" tIns="44450" rIns="90488" bIns="44450"/>
          <a:lstStyle/>
          <a:p>
            <a:pPr>
              <a:lnSpc>
                <a:spcPct val="110000"/>
              </a:lnSpc>
            </a:pPr>
            <a:r>
              <a:rPr lang="zh-CN" altLang="en-US" sz="2000">
                <a:solidFill>
                  <a:schemeClr val="hlink"/>
                </a:solidFill>
                <a:effectLst>
                  <a:outerShdw blurRad="38100" dist="38100" dir="2700000" algn="tl">
                    <a:srgbClr val="C0C0C0"/>
                  </a:outerShdw>
                </a:effectLst>
              </a:rPr>
              <a:t>边界值分析设计测试用例原则</a:t>
            </a:r>
          </a:p>
          <a:p>
            <a:pPr>
              <a:lnSpc>
                <a:spcPct val="110000"/>
              </a:lnSpc>
            </a:pPr>
            <a:r>
              <a:rPr lang="en-US" altLang="zh-CN" sz="2000">
                <a:effectLst>
                  <a:outerShdw blurRad="38100" dist="38100" dir="2700000" algn="tl">
                    <a:srgbClr val="C0C0C0"/>
                  </a:outerShdw>
                </a:effectLst>
              </a:rPr>
              <a:t>(1) </a:t>
            </a:r>
            <a:r>
              <a:rPr lang="zh-CN" altLang="en-US" sz="2000">
                <a:effectLst>
                  <a:outerShdw blurRad="38100" dist="38100" dir="2700000" algn="tl">
                    <a:srgbClr val="C0C0C0"/>
                  </a:outerShdw>
                </a:effectLst>
              </a:rPr>
              <a:t>如果输入数据给定了范围，则对于范围的边界，定义比边界值少</a:t>
            </a:r>
            <a:r>
              <a:rPr lang="en-US" altLang="zh-CN" sz="2000">
                <a:effectLst>
                  <a:outerShdw blurRad="38100" dist="38100" dir="2700000" algn="tl">
                    <a:srgbClr val="C0C0C0"/>
                  </a:outerShdw>
                </a:effectLst>
              </a:rPr>
              <a:t>1</a:t>
            </a:r>
            <a:r>
              <a:rPr lang="zh-CN" altLang="en-US" sz="2000">
                <a:effectLst>
                  <a:outerShdw blurRad="38100" dist="38100" dir="2700000" algn="tl">
                    <a:srgbClr val="C0C0C0"/>
                  </a:outerShdw>
                </a:effectLst>
              </a:rPr>
              <a:t>、边界值、比边界值多</a:t>
            </a:r>
            <a:r>
              <a:rPr lang="en-US" altLang="zh-CN" sz="2000">
                <a:effectLst>
                  <a:outerShdw blurRad="38100" dist="38100" dir="2700000" algn="tl">
                    <a:srgbClr val="C0C0C0"/>
                  </a:outerShdw>
                </a:effectLst>
              </a:rPr>
              <a:t>1</a:t>
            </a:r>
            <a:r>
              <a:rPr lang="zh-CN" altLang="en-US" sz="2000">
                <a:effectLst>
                  <a:outerShdw blurRad="38100" dist="38100" dir="2700000" algn="tl">
                    <a:srgbClr val="C0C0C0"/>
                  </a:outerShdw>
                </a:effectLst>
              </a:rPr>
              <a:t>的数值设计测试用例。例如</a:t>
            </a:r>
            <a:r>
              <a:rPr lang="en-US" altLang="zh-CN" sz="2000">
                <a:effectLst>
                  <a:outerShdw blurRad="38100" dist="38100" dir="2700000" algn="tl">
                    <a:srgbClr val="C0C0C0"/>
                  </a:outerShdw>
                </a:effectLst>
              </a:rPr>
              <a:t>[a, b]</a:t>
            </a:r>
            <a:r>
              <a:rPr lang="zh-CN" altLang="en-US" sz="2000">
                <a:effectLst>
                  <a:outerShdw blurRad="38100" dist="38100" dir="2700000" algn="tl">
                    <a:srgbClr val="C0C0C0"/>
                  </a:outerShdw>
                </a:effectLst>
              </a:rPr>
              <a:t>区域，则取</a:t>
            </a:r>
            <a:r>
              <a:rPr lang="en-US" altLang="zh-CN" sz="2000">
                <a:effectLst>
                  <a:outerShdw blurRad="38100" dist="38100" dir="2700000" algn="tl">
                    <a:srgbClr val="C0C0C0"/>
                  </a:outerShdw>
                </a:effectLst>
              </a:rPr>
              <a:t>a-1</a:t>
            </a: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a</a:t>
            </a: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a+1</a:t>
            </a: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b-1, b, b+1</a:t>
            </a:r>
            <a:r>
              <a:rPr lang="zh-CN" altLang="en-US" sz="2000">
                <a:effectLst>
                  <a:outerShdw blurRad="38100" dist="38100" dir="2700000" algn="tl">
                    <a:srgbClr val="C0C0C0"/>
                  </a:outerShdw>
                </a:effectLst>
              </a:rPr>
              <a:t>作为测试用例。</a:t>
            </a:r>
          </a:p>
          <a:p>
            <a:pPr>
              <a:lnSpc>
                <a:spcPct val="110000"/>
              </a:lnSpc>
            </a:pPr>
            <a:r>
              <a:rPr lang="en-US" altLang="zh-CN" sz="2000">
                <a:effectLst>
                  <a:outerShdw blurRad="38100" dist="38100" dir="2700000" algn="tl">
                    <a:srgbClr val="C0C0C0"/>
                  </a:outerShdw>
                </a:effectLst>
              </a:rPr>
              <a:t>(2) </a:t>
            </a:r>
            <a:r>
              <a:rPr lang="zh-CN" altLang="en-US" sz="2000">
                <a:effectLst>
                  <a:outerShdw blurRad="38100" dist="38100" dir="2700000" algn="tl">
                    <a:srgbClr val="C0C0C0"/>
                  </a:outerShdw>
                </a:effectLst>
              </a:rPr>
              <a:t>如果规定了输入数据的个数</a:t>
            </a:r>
            <a:r>
              <a:rPr lang="en-US" altLang="zh-CN" sz="2000">
                <a:effectLst>
                  <a:outerShdw blurRad="38100" dist="38100" dir="2700000" algn="tl">
                    <a:srgbClr val="C0C0C0"/>
                  </a:outerShdw>
                </a:effectLst>
              </a:rPr>
              <a:t>N</a:t>
            </a:r>
            <a:r>
              <a:rPr lang="zh-CN" altLang="en-US" sz="2000">
                <a:effectLst>
                  <a:outerShdw blurRad="38100" dist="38100" dir="2700000" algn="tl">
                    <a:srgbClr val="C0C0C0"/>
                  </a:outerShdw>
                </a:effectLst>
              </a:rPr>
              <a:t>，则设计</a:t>
            </a:r>
            <a:r>
              <a:rPr lang="en-US" altLang="zh-CN" sz="2000">
                <a:effectLst>
                  <a:outerShdw blurRad="38100" dist="38100" dir="2700000" algn="tl">
                    <a:srgbClr val="C0C0C0"/>
                  </a:outerShdw>
                </a:effectLst>
              </a:rPr>
              <a:t>0</a:t>
            </a:r>
            <a:r>
              <a:rPr lang="zh-CN" altLang="en-US" sz="2000">
                <a:effectLst>
                  <a:outerShdw blurRad="38100" dist="38100" dir="2700000" algn="tl">
                    <a:srgbClr val="C0C0C0"/>
                  </a:outerShdw>
                </a:effectLst>
              </a:rPr>
              <a:t>个数据、</a:t>
            </a:r>
            <a:r>
              <a:rPr lang="en-US" altLang="zh-CN" sz="2000">
                <a:effectLst>
                  <a:outerShdw blurRad="38100" dist="38100" dir="2700000" algn="tl">
                    <a:srgbClr val="C0C0C0"/>
                  </a:outerShdw>
                </a:effectLst>
              </a:rPr>
              <a:t>1</a:t>
            </a:r>
            <a:r>
              <a:rPr lang="zh-CN" altLang="en-US" sz="2000">
                <a:effectLst>
                  <a:outerShdw blurRad="38100" dist="38100" dir="2700000" algn="tl">
                    <a:srgbClr val="C0C0C0"/>
                  </a:outerShdw>
                </a:effectLst>
              </a:rPr>
              <a:t>个数据、</a:t>
            </a:r>
            <a:r>
              <a:rPr lang="en-US" altLang="zh-CN" sz="2000">
                <a:effectLst>
                  <a:outerShdw blurRad="38100" dist="38100" dir="2700000" algn="tl">
                    <a:srgbClr val="C0C0C0"/>
                  </a:outerShdw>
                </a:effectLst>
              </a:rPr>
              <a:t>2</a:t>
            </a:r>
            <a:r>
              <a:rPr lang="zh-CN" altLang="en-US" sz="2000">
                <a:effectLst>
                  <a:outerShdw blurRad="38100" dist="38100" dir="2700000" algn="tl">
                    <a:srgbClr val="C0C0C0"/>
                  </a:outerShdw>
                </a:effectLst>
              </a:rPr>
              <a:t>个数据、</a:t>
            </a:r>
            <a:r>
              <a:rPr lang="en-US" altLang="zh-CN" sz="2000">
                <a:effectLst>
                  <a:outerShdw blurRad="38100" dist="38100" dir="2700000" algn="tl">
                    <a:srgbClr val="C0C0C0"/>
                  </a:outerShdw>
                </a:effectLst>
              </a:rPr>
              <a:t>N</a:t>
            </a: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1</a:t>
            </a:r>
            <a:r>
              <a:rPr lang="zh-CN" altLang="en-US" sz="2000">
                <a:effectLst>
                  <a:outerShdw blurRad="38100" dist="38100" dir="2700000" algn="tl">
                    <a:srgbClr val="C0C0C0"/>
                  </a:outerShdw>
                </a:effectLst>
              </a:rPr>
              <a:t>个数据、</a:t>
            </a:r>
            <a:r>
              <a:rPr lang="en-US" altLang="zh-CN" sz="2000">
                <a:effectLst>
                  <a:outerShdw blurRad="38100" dist="38100" dir="2700000" algn="tl">
                    <a:srgbClr val="C0C0C0"/>
                  </a:outerShdw>
                </a:effectLst>
              </a:rPr>
              <a:t>N</a:t>
            </a:r>
            <a:r>
              <a:rPr lang="zh-CN" altLang="en-US" sz="2000">
                <a:effectLst>
                  <a:outerShdw blurRad="38100" dist="38100" dir="2700000" algn="tl">
                    <a:srgbClr val="C0C0C0"/>
                  </a:outerShdw>
                </a:effectLst>
              </a:rPr>
              <a:t>个数据和</a:t>
            </a:r>
            <a:r>
              <a:rPr lang="en-US" altLang="zh-CN" sz="2000">
                <a:effectLst>
                  <a:outerShdw blurRad="38100" dist="38100" dir="2700000" algn="tl">
                    <a:srgbClr val="C0C0C0"/>
                  </a:outerShdw>
                </a:effectLst>
              </a:rPr>
              <a:t>N</a:t>
            </a: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1</a:t>
            </a:r>
            <a:r>
              <a:rPr lang="zh-CN" altLang="en-US" sz="2000">
                <a:effectLst>
                  <a:outerShdw blurRad="38100" dist="38100" dir="2700000" algn="tl">
                    <a:srgbClr val="C0C0C0"/>
                  </a:outerShdw>
                </a:effectLst>
              </a:rPr>
              <a:t>个数据等的测试用例。</a:t>
            </a:r>
          </a:p>
        </p:txBody>
      </p:sp>
      <p:sp>
        <p:nvSpPr>
          <p:cNvPr id="289795" name="Rectangle 3"/>
          <p:cNvSpPr>
            <a:spLocks noChangeArrowheads="1"/>
          </p:cNvSpPr>
          <p:nvPr/>
        </p:nvSpPr>
        <p:spPr bwMode="auto">
          <a:xfrm>
            <a:off x="55563" y="4149725"/>
            <a:ext cx="4876800" cy="1711325"/>
          </a:xfrm>
          <a:prstGeom prst="rect">
            <a:avLst/>
          </a:prstGeom>
          <a:solidFill>
            <a:srgbClr val="FFFFFF"/>
          </a:solidFill>
          <a:ln w="12700">
            <a:noFill/>
            <a:miter lim="800000"/>
            <a:headEnd/>
            <a:tailEnd/>
          </a:ln>
          <a:effectLst/>
        </p:spPr>
        <p:txBody>
          <a:bodyPr lIns="90488" tIns="44450" rIns="90488" bIns="44450"/>
          <a:lstStyle/>
          <a:p>
            <a:pPr marL="342900" indent="-342900">
              <a:lnSpc>
                <a:spcPct val="120000"/>
              </a:lnSpc>
              <a:spcBef>
                <a:spcPct val="30000"/>
              </a:spcBef>
              <a:spcAft>
                <a:spcPct val="0"/>
              </a:spcAft>
              <a:buClr>
                <a:schemeClr val="tx1"/>
              </a:buClr>
              <a:buFont typeface="Monotype Sorts" pitchFamily="2" charset="2"/>
              <a:buNone/>
            </a:pPr>
            <a:r>
              <a:rPr kumimoji="1" lang="zh-CN" altLang="en-US" sz="2000" b="1">
                <a:solidFill>
                  <a:schemeClr val="bg2"/>
                </a:solidFill>
                <a:effectLst>
                  <a:outerShdw blurRad="38100" dist="38100" dir="2700000" algn="tl">
                    <a:srgbClr val="C0C0C0"/>
                  </a:outerShdw>
                </a:effectLst>
                <a:latin typeface="宋体" pitchFamily="2" charset="-122"/>
              </a:rPr>
              <a:t>例</a:t>
            </a:r>
            <a:r>
              <a:rPr kumimoji="1" lang="en-US" altLang="zh-CN" sz="2000" b="1">
                <a:solidFill>
                  <a:schemeClr val="bg2"/>
                </a:solidFill>
                <a:effectLst>
                  <a:outerShdw blurRad="38100" dist="38100" dir="2700000" algn="tl">
                    <a:srgbClr val="C0C0C0"/>
                  </a:outerShdw>
                </a:effectLst>
                <a:latin typeface="宋体" pitchFamily="2" charset="-122"/>
              </a:rPr>
              <a:t>1: </a:t>
            </a:r>
            <a:r>
              <a:rPr kumimoji="1" lang="zh-CN" altLang="en-US" sz="2000" b="1">
                <a:solidFill>
                  <a:schemeClr val="tx1"/>
                </a:solidFill>
                <a:effectLst>
                  <a:outerShdw blurRad="38100" dist="38100" dir="2700000" algn="tl">
                    <a:srgbClr val="C0C0C0"/>
                  </a:outerShdw>
                </a:effectLst>
                <a:latin typeface="宋体" pitchFamily="2" charset="-122"/>
              </a:rPr>
              <a:t>邮件收费规定 </a:t>
            </a:r>
            <a:r>
              <a:rPr kumimoji="1" lang="en-US" altLang="zh-CN" sz="2000" b="1">
                <a:solidFill>
                  <a:schemeClr val="tx1"/>
                </a:solidFill>
                <a:effectLst>
                  <a:outerShdw blurRad="38100" dist="38100" dir="2700000" algn="tl">
                    <a:srgbClr val="C0C0C0"/>
                  </a:outerShdw>
                </a:effectLst>
                <a:latin typeface="宋体" pitchFamily="2" charset="-122"/>
              </a:rPr>
              <a:t>1</a:t>
            </a:r>
            <a:r>
              <a:rPr kumimoji="1" lang="zh-CN" altLang="en-US" sz="2000" b="1">
                <a:solidFill>
                  <a:schemeClr val="tx1"/>
                </a:solidFill>
                <a:effectLst>
                  <a:outerShdw blurRad="38100" dist="38100" dir="2700000" algn="tl">
                    <a:srgbClr val="C0C0C0"/>
                  </a:outerShdw>
                </a:effectLst>
                <a:latin typeface="宋体" pitchFamily="2" charset="-122"/>
              </a:rPr>
              <a:t>～</a:t>
            </a:r>
            <a:r>
              <a:rPr kumimoji="1" lang="en-US" altLang="zh-CN" sz="2000" b="1">
                <a:solidFill>
                  <a:schemeClr val="tx1"/>
                </a:solidFill>
                <a:effectLst>
                  <a:outerShdw blurRad="38100" dist="38100" dir="2700000" algn="tl">
                    <a:srgbClr val="C0C0C0"/>
                  </a:outerShdw>
                </a:effectLst>
                <a:latin typeface="宋体" pitchFamily="2" charset="-122"/>
              </a:rPr>
              <a:t>5 kg</a:t>
            </a:r>
            <a:r>
              <a:rPr kumimoji="1" lang="zh-CN" altLang="en-US" sz="2000" b="1">
                <a:solidFill>
                  <a:schemeClr val="tx1"/>
                </a:solidFill>
                <a:effectLst>
                  <a:outerShdw blurRad="38100" dist="38100" dir="2700000" algn="tl">
                    <a:srgbClr val="C0C0C0"/>
                  </a:outerShdw>
                </a:effectLst>
                <a:latin typeface="宋体" pitchFamily="2" charset="-122"/>
              </a:rPr>
              <a:t>收费</a:t>
            </a:r>
            <a:r>
              <a:rPr kumimoji="1" lang="en-US" altLang="zh-CN" sz="2000" b="1">
                <a:solidFill>
                  <a:schemeClr val="tx1"/>
                </a:solidFill>
                <a:effectLst>
                  <a:outerShdw blurRad="38100" dist="38100" dir="2700000" algn="tl">
                    <a:srgbClr val="C0C0C0"/>
                  </a:outerShdw>
                </a:effectLst>
                <a:latin typeface="宋体" pitchFamily="2" charset="-122"/>
              </a:rPr>
              <a:t>2</a:t>
            </a:r>
            <a:r>
              <a:rPr kumimoji="1" lang="zh-CN" altLang="en-US" sz="2000" b="1">
                <a:solidFill>
                  <a:schemeClr val="tx1"/>
                </a:solidFill>
                <a:effectLst>
                  <a:outerShdw blurRad="38100" dist="38100" dir="2700000" algn="tl">
                    <a:srgbClr val="C0C0C0"/>
                  </a:outerShdw>
                </a:effectLst>
                <a:latin typeface="宋体" pitchFamily="2" charset="-122"/>
              </a:rPr>
              <a:t>元，则应设计如下的测试用例</a:t>
            </a:r>
            <a:r>
              <a:rPr kumimoji="1" lang="en-US" altLang="zh-CN" sz="2000" b="1">
                <a:solidFill>
                  <a:schemeClr val="tx1"/>
                </a:solidFill>
                <a:effectLst>
                  <a:outerShdw blurRad="38100" dist="38100" dir="2700000" algn="tl">
                    <a:srgbClr val="C0C0C0"/>
                  </a:outerShdw>
                </a:effectLst>
                <a:latin typeface="宋体" pitchFamily="2" charset="-122"/>
              </a:rPr>
              <a:t>:</a:t>
            </a:r>
          </a:p>
          <a:p>
            <a:pPr marL="342900" indent="-342900">
              <a:lnSpc>
                <a:spcPct val="120000"/>
              </a:lnSpc>
              <a:spcAft>
                <a:spcPct val="0"/>
              </a:spcAft>
              <a:buClr>
                <a:schemeClr val="tx1"/>
              </a:buClr>
              <a:buFont typeface="Monotype Sorts" pitchFamily="2" charset="2"/>
              <a:buNone/>
            </a:pPr>
            <a:r>
              <a:rPr kumimoji="1" lang="en-US" altLang="zh-CN" sz="2000" b="1">
                <a:solidFill>
                  <a:schemeClr val="tx1"/>
                </a:solidFill>
                <a:effectLst>
                  <a:outerShdw blurRad="38100" dist="38100" dir="2700000" algn="tl">
                    <a:srgbClr val="C0C0C0"/>
                  </a:outerShdw>
                </a:effectLst>
                <a:latin typeface="宋体" pitchFamily="2" charset="-122"/>
              </a:rPr>
              <a:t>      0.9</a:t>
            </a:r>
            <a:r>
              <a:rPr kumimoji="1" lang="zh-CN" altLang="en-US" sz="2000" b="1">
                <a:solidFill>
                  <a:schemeClr val="tx1"/>
                </a:solidFill>
                <a:effectLst>
                  <a:outerShdw blurRad="38100" dist="38100" dir="2700000" algn="tl">
                    <a:srgbClr val="C0C0C0"/>
                  </a:outerShdw>
                </a:effectLst>
                <a:latin typeface="宋体" pitchFamily="2" charset="-122"/>
              </a:rPr>
              <a:t>，</a:t>
            </a:r>
            <a:r>
              <a:rPr kumimoji="1" lang="en-US" altLang="zh-CN" sz="2000" b="1">
                <a:solidFill>
                  <a:schemeClr val="tx1"/>
                </a:solidFill>
                <a:effectLst>
                  <a:outerShdw blurRad="38100" dist="38100" dir="2700000" algn="tl">
                    <a:srgbClr val="C0C0C0"/>
                  </a:outerShdw>
                </a:effectLst>
                <a:latin typeface="宋体" pitchFamily="2" charset="-122"/>
              </a:rPr>
              <a:t>1</a:t>
            </a:r>
            <a:r>
              <a:rPr kumimoji="1" lang="zh-CN" altLang="en-US" sz="2000" b="1">
                <a:solidFill>
                  <a:schemeClr val="tx1"/>
                </a:solidFill>
                <a:effectLst>
                  <a:outerShdw blurRad="38100" dist="38100" dir="2700000" algn="tl">
                    <a:srgbClr val="C0C0C0"/>
                  </a:outerShdw>
                </a:effectLst>
                <a:latin typeface="宋体" pitchFamily="2" charset="-122"/>
              </a:rPr>
              <a:t>，</a:t>
            </a:r>
            <a:r>
              <a:rPr kumimoji="1" lang="en-US" altLang="zh-CN" sz="2000" b="1">
                <a:solidFill>
                  <a:schemeClr val="tx1"/>
                </a:solidFill>
                <a:effectLst>
                  <a:outerShdw blurRad="38100" dist="38100" dir="2700000" algn="tl">
                    <a:srgbClr val="C0C0C0"/>
                  </a:outerShdw>
                </a:effectLst>
                <a:latin typeface="宋体" pitchFamily="2" charset="-122"/>
              </a:rPr>
              <a:t>1.1, 4.9, 5</a:t>
            </a:r>
            <a:r>
              <a:rPr kumimoji="1" lang="zh-CN" altLang="en-US" sz="2000" b="1">
                <a:solidFill>
                  <a:schemeClr val="tx1"/>
                </a:solidFill>
                <a:effectLst>
                  <a:outerShdw blurRad="38100" dist="38100" dir="2700000" algn="tl">
                    <a:srgbClr val="C0C0C0"/>
                  </a:outerShdw>
                </a:effectLst>
                <a:latin typeface="宋体" pitchFamily="2" charset="-122"/>
              </a:rPr>
              <a:t>，</a:t>
            </a:r>
            <a:r>
              <a:rPr kumimoji="1" lang="en-US" altLang="zh-CN" sz="2000" b="1">
                <a:solidFill>
                  <a:schemeClr val="tx1"/>
                </a:solidFill>
                <a:effectLst>
                  <a:outerShdw blurRad="38100" dist="38100" dir="2700000" algn="tl">
                    <a:srgbClr val="C0C0C0"/>
                  </a:outerShdw>
                </a:effectLst>
                <a:latin typeface="宋体" pitchFamily="2" charset="-122"/>
              </a:rPr>
              <a:t>5.1kg</a:t>
            </a:r>
          </a:p>
          <a:p>
            <a:pPr marL="342900" indent="-342900">
              <a:lnSpc>
                <a:spcPct val="120000"/>
              </a:lnSpc>
              <a:spcAft>
                <a:spcPct val="0"/>
              </a:spcAft>
              <a:buClr>
                <a:schemeClr val="tx1"/>
              </a:buClr>
              <a:buFont typeface="Monotype Sorts" pitchFamily="2" charset="2"/>
              <a:buNone/>
            </a:pPr>
            <a:r>
              <a:rPr kumimoji="1" lang="en-US" altLang="zh-CN" sz="2000" b="1">
                <a:solidFill>
                  <a:schemeClr val="tx1"/>
                </a:solidFill>
                <a:effectLst>
                  <a:outerShdw blurRad="38100" dist="38100" dir="2700000" algn="tl">
                    <a:srgbClr val="C0C0C0"/>
                  </a:outerShdw>
                </a:effectLst>
                <a:latin typeface="宋体" pitchFamily="2" charset="-122"/>
              </a:rPr>
              <a:t>  </a:t>
            </a:r>
            <a:r>
              <a:rPr kumimoji="1" lang="zh-CN" altLang="en-US" sz="2000" b="1">
                <a:solidFill>
                  <a:schemeClr val="tx1"/>
                </a:solidFill>
                <a:effectLst>
                  <a:outerShdw blurRad="38100" dist="38100" dir="2700000" algn="tl">
                    <a:srgbClr val="C0C0C0"/>
                  </a:outerShdw>
                </a:effectLst>
                <a:latin typeface="宋体" pitchFamily="2" charset="-122"/>
              </a:rPr>
              <a:t>或  </a:t>
            </a:r>
            <a:r>
              <a:rPr kumimoji="1" lang="en-US" altLang="zh-CN" sz="2000" b="1">
                <a:solidFill>
                  <a:schemeClr val="tx1"/>
                </a:solidFill>
                <a:effectLst>
                  <a:outerShdw blurRad="38100" dist="38100" dir="2700000" algn="tl">
                    <a:srgbClr val="C0C0C0"/>
                  </a:outerShdw>
                </a:effectLst>
                <a:latin typeface="宋体" pitchFamily="2" charset="-122"/>
              </a:rPr>
              <a:t>0.99</a:t>
            </a:r>
            <a:r>
              <a:rPr kumimoji="1" lang="zh-CN" altLang="en-US" sz="2000" b="1">
                <a:solidFill>
                  <a:schemeClr val="tx1"/>
                </a:solidFill>
                <a:effectLst>
                  <a:outerShdw blurRad="38100" dist="38100" dir="2700000" algn="tl">
                    <a:srgbClr val="C0C0C0"/>
                  </a:outerShdw>
                </a:effectLst>
                <a:latin typeface="宋体" pitchFamily="2" charset="-122"/>
              </a:rPr>
              <a:t>，</a:t>
            </a:r>
            <a:r>
              <a:rPr kumimoji="1" lang="en-US" altLang="zh-CN" sz="2000" b="1">
                <a:solidFill>
                  <a:schemeClr val="tx1"/>
                </a:solidFill>
                <a:effectLst>
                  <a:outerShdw blurRad="38100" dist="38100" dir="2700000" algn="tl">
                    <a:srgbClr val="C0C0C0"/>
                  </a:outerShdw>
                </a:effectLst>
                <a:latin typeface="宋体" pitchFamily="2" charset="-122"/>
              </a:rPr>
              <a:t>1</a:t>
            </a:r>
            <a:r>
              <a:rPr kumimoji="1" lang="zh-CN" altLang="en-US" sz="2000" b="1">
                <a:solidFill>
                  <a:schemeClr val="tx1"/>
                </a:solidFill>
                <a:effectLst>
                  <a:outerShdw blurRad="38100" dist="38100" dir="2700000" algn="tl">
                    <a:srgbClr val="C0C0C0"/>
                  </a:outerShdw>
                </a:effectLst>
                <a:latin typeface="宋体" pitchFamily="2" charset="-122"/>
              </a:rPr>
              <a:t>，</a:t>
            </a:r>
            <a:r>
              <a:rPr kumimoji="1" lang="en-US" altLang="zh-CN" sz="2000" b="1">
                <a:solidFill>
                  <a:schemeClr val="tx1"/>
                </a:solidFill>
                <a:effectLst>
                  <a:outerShdw blurRad="38100" dist="38100" dir="2700000" algn="tl">
                    <a:srgbClr val="C0C0C0"/>
                  </a:outerShdw>
                </a:effectLst>
                <a:latin typeface="宋体" pitchFamily="2" charset="-122"/>
              </a:rPr>
              <a:t>1.01, 4.99, 5</a:t>
            </a:r>
            <a:r>
              <a:rPr kumimoji="1" lang="zh-CN" altLang="en-US" sz="2000" b="1">
                <a:solidFill>
                  <a:schemeClr val="tx1"/>
                </a:solidFill>
                <a:effectLst>
                  <a:outerShdw blurRad="38100" dist="38100" dir="2700000" algn="tl">
                    <a:srgbClr val="C0C0C0"/>
                  </a:outerShdw>
                </a:effectLst>
                <a:latin typeface="宋体" pitchFamily="2" charset="-122"/>
              </a:rPr>
              <a:t>，</a:t>
            </a:r>
            <a:r>
              <a:rPr kumimoji="1" lang="en-US" altLang="zh-CN" sz="2000" b="1">
                <a:solidFill>
                  <a:schemeClr val="tx1"/>
                </a:solidFill>
                <a:effectLst>
                  <a:outerShdw blurRad="38100" dist="38100" dir="2700000" algn="tl">
                    <a:srgbClr val="C0C0C0"/>
                  </a:outerShdw>
                </a:effectLst>
                <a:latin typeface="宋体" pitchFamily="2" charset="-122"/>
              </a:rPr>
              <a:t>5.01kg</a:t>
            </a:r>
          </a:p>
        </p:txBody>
      </p:sp>
      <p:sp>
        <p:nvSpPr>
          <p:cNvPr id="289796" name="Rectangle 4"/>
          <p:cNvSpPr>
            <a:spLocks noChangeArrowheads="1"/>
          </p:cNvSpPr>
          <p:nvPr/>
        </p:nvSpPr>
        <p:spPr bwMode="auto">
          <a:xfrm>
            <a:off x="5076825" y="4078288"/>
            <a:ext cx="3886200" cy="2209800"/>
          </a:xfrm>
          <a:prstGeom prst="rect">
            <a:avLst/>
          </a:prstGeom>
          <a:solidFill>
            <a:schemeClr val="bg1"/>
          </a:solidFill>
          <a:ln w="12700">
            <a:noFill/>
            <a:miter lim="800000"/>
            <a:headEnd/>
            <a:tailEnd/>
          </a:ln>
          <a:effectLst/>
        </p:spPr>
        <p:txBody>
          <a:bodyPr lIns="90488" tIns="44450" rIns="90488" bIns="44450"/>
          <a:lstStyle/>
          <a:p>
            <a:pPr marL="342900" indent="-342900">
              <a:lnSpc>
                <a:spcPct val="140000"/>
              </a:lnSpc>
              <a:spcAft>
                <a:spcPct val="0"/>
              </a:spcAft>
              <a:buClr>
                <a:schemeClr val="tx1"/>
              </a:buClr>
              <a:buFont typeface="Monotype Sorts" pitchFamily="2" charset="2"/>
              <a:buNone/>
            </a:pPr>
            <a:r>
              <a:rPr kumimoji="1" lang="zh-CN" altLang="en-US" sz="2000" b="1">
                <a:solidFill>
                  <a:schemeClr val="bg2"/>
                </a:solidFill>
                <a:effectLst>
                  <a:outerShdw blurRad="38100" dist="38100" dir="2700000" algn="tl">
                    <a:srgbClr val="C0C0C0"/>
                  </a:outerShdw>
                </a:effectLst>
                <a:latin typeface="宋体" pitchFamily="2" charset="-122"/>
              </a:rPr>
              <a:t>例</a:t>
            </a:r>
            <a:r>
              <a:rPr kumimoji="1" lang="en-US" altLang="zh-CN" sz="2000" b="1">
                <a:solidFill>
                  <a:schemeClr val="bg2"/>
                </a:solidFill>
                <a:effectLst>
                  <a:outerShdw blurRad="38100" dist="38100" dir="2700000" algn="tl">
                    <a:srgbClr val="C0C0C0"/>
                  </a:outerShdw>
                </a:effectLst>
                <a:latin typeface="宋体" pitchFamily="2" charset="-122"/>
              </a:rPr>
              <a:t>2:</a:t>
            </a:r>
            <a:r>
              <a:rPr kumimoji="1" lang="zh-CN" altLang="en-US" sz="2000" b="1">
                <a:solidFill>
                  <a:schemeClr val="tx1"/>
                </a:solidFill>
                <a:effectLst>
                  <a:outerShdw blurRad="38100" dist="38100" dir="2700000" algn="tl">
                    <a:srgbClr val="C0C0C0"/>
                  </a:outerShdw>
                </a:effectLst>
                <a:latin typeface="宋体" pitchFamily="2" charset="-122"/>
              </a:rPr>
              <a:t>一个输入文件可有</a:t>
            </a:r>
            <a:r>
              <a:rPr kumimoji="1" lang="en-US" altLang="zh-CN" sz="2000" b="1">
                <a:solidFill>
                  <a:schemeClr val="tx1"/>
                </a:solidFill>
                <a:effectLst>
                  <a:outerShdw blurRad="38100" dist="38100" dir="2700000" algn="tl">
                    <a:srgbClr val="C0C0C0"/>
                  </a:outerShdw>
                </a:effectLst>
                <a:latin typeface="宋体" pitchFamily="2" charset="-122"/>
              </a:rPr>
              <a:t>1</a:t>
            </a:r>
            <a:r>
              <a:rPr kumimoji="1" lang="zh-CN" altLang="en-US" sz="2000" b="1">
                <a:solidFill>
                  <a:schemeClr val="tx1"/>
                </a:solidFill>
                <a:effectLst>
                  <a:outerShdw blurRad="38100" dist="38100" dir="2700000" algn="tl">
                    <a:srgbClr val="C0C0C0"/>
                  </a:outerShdw>
                </a:effectLst>
                <a:latin typeface="宋体" pitchFamily="2" charset="-122"/>
              </a:rPr>
              <a:t>～</a:t>
            </a:r>
            <a:r>
              <a:rPr kumimoji="1" lang="en-US" altLang="zh-CN" sz="2000" b="1">
                <a:solidFill>
                  <a:schemeClr val="tx1"/>
                </a:solidFill>
                <a:effectLst>
                  <a:outerShdw blurRad="38100" dist="38100" dir="2700000" algn="tl">
                    <a:srgbClr val="C0C0C0"/>
                  </a:outerShdw>
                </a:effectLst>
                <a:latin typeface="宋体" pitchFamily="2" charset="-122"/>
              </a:rPr>
              <a:t>255</a:t>
            </a:r>
            <a:r>
              <a:rPr kumimoji="1" lang="zh-CN" altLang="en-US" sz="2000" b="1">
                <a:solidFill>
                  <a:schemeClr val="tx1"/>
                </a:solidFill>
                <a:effectLst>
                  <a:outerShdw blurRad="38100" dist="38100" dir="2700000" algn="tl">
                    <a:srgbClr val="C0C0C0"/>
                  </a:outerShdw>
                </a:effectLst>
                <a:latin typeface="宋体" pitchFamily="2" charset="-122"/>
              </a:rPr>
              <a:t>个记录则可分别设计有</a:t>
            </a:r>
            <a:r>
              <a:rPr kumimoji="1" lang="en-US" altLang="zh-CN" sz="2000" b="1">
                <a:solidFill>
                  <a:schemeClr val="tx1"/>
                </a:solidFill>
                <a:effectLst>
                  <a:outerShdw blurRad="38100" dist="38100" dir="2700000" algn="tl">
                    <a:srgbClr val="C0C0C0"/>
                  </a:outerShdw>
                </a:effectLst>
                <a:latin typeface="宋体" pitchFamily="2" charset="-122"/>
              </a:rPr>
              <a:t>: 0</a:t>
            </a:r>
            <a:r>
              <a:rPr kumimoji="1" lang="zh-CN" altLang="en-US" sz="2000" b="1">
                <a:solidFill>
                  <a:schemeClr val="tx1"/>
                </a:solidFill>
                <a:effectLst>
                  <a:outerShdw blurRad="38100" dist="38100" dir="2700000" algn="tl">
                    <a:srgbClr val="C0C0C0"/>
                  </a:outerShdw>
                </a:effectLst>
                <a:latin typeface="宋体" pitchFamily="2" charset="-122"/>
              </a:rPr>
              <a:t>个、 </a:t>
            </a:r>
            <a:r>
              <a:rPr kumimoji="1" lang="en-US" altLang="zh-CN" sz="2000" b="1">
                <a:solidFill>
                  <a:schemeClr val="tx1"/>
                </a:solidFill>
                <a:effectLst>
                  <a:outerShdw blurRad="38100" dist="38100" dir="2700000" algn="tl">
                    <a:srgbClr val="C0C0C0"/>
                  </a:outerShdw>
                </a:effectLst>
                <a:latin typeface="宋体" pitchFamily="2" charset="-122"/>
              </a:rPr>
              <a:t>1</a:t>
            </a:r>
            <a:r>
              <a:rPr kumimoji="1" lang="zh-CN" altLang="en-US" sz="2000" b="1">
                <a:solidFill>
                  <a:schemeClr val="tx1"/>
                </a:solidFill>
                <a:effectLst>
                  <a:outerShdw blurRad="38100" dist="38100" dir="2700000" algn="tl">
                    <a:srgbClr val="C0C0C0"/>
                  </a:outerShdw>
                </a:effectLst>
                <a:latin typeface="宋体" pitchFamily="2" charset="-122"/>
              </a:rPr>
              <a:t>个、</a:t>
            </a:r>
            <a:r>
              <a:rPr kumimoji="1" lang="en-US" altLang="zh-CN" sz="2000" b="1">
                <a:solidFill>
                  <a:schemeClr val="tx1"/>
                </a:solidFill>
                <a:effectLst>
                  <a:outerShdw blurRad="38100" dist="38100" dir="2700000" algn="tl">
                    <a:srgbClr val="C0C0C0"/>
                  </a:outerShdw>
                </a:effectLst>
                <a:latin typeface="宋体" pitchFamily="2" charset="-122"/>
              </a:rPr>
              <a:t>2</a:t>
            </a:r>
            <a:r>
              <a:rPr kumimoji="1" lang="zh-CN" altLang="en-US" sz="2000" b="1">
                <a:solidFill>
                  <a:schemeClr val="tx1"/>
                </a:solidFill>
                <a:effectLst>
                  <a:outerShdw blurRad="38100" dist="38100" dir="2700000" algn="tl">
                    <a:srgbClr val="C0C0C0"/>
                  </a:outerShdw>
                </a:effectLst>
                <a:latin typeface="宋体" pitchFamily="2" charset="-122"/>
              </a:rPr>
              <a:t>个、</a:t>
            </a:r>
            <a:r>
              <a:rPr kumimoji="1" lang="en-US" altLang="zh-CN" sz="2000" b="1">
                <a:solidFill>
                  <a:schemeClr val="tx1"/>
                </a:solidFill>
                <a:effectLst>
                  <a:outerShdw blurRad="38100" dist="38100" dir="2700000" algn="tl">
                    <a:srgbClr val="C0C0C0"/>
                  </a:outerShdw>
                </a:effectLst>
                <a:latin typeface="宋体" pitchFamily="2" charset="-122"/>
              </a:rPr>
              <a:t>254</a:t>
            </a:r>
            <a:r>
              <a:rPr kumimoji="1" lang="zh-CN" altLang="en-US" sz="2000" b="1">
                <a:solidFill>
                  <a:schemeClr val="tx1"/>
                </a:solidFill>
                <a:effectLst>
                  <a:outerShdw blurRad="38100" dist="38100" dir="2700000" algn="tl">
                    <a:srgbClr val="C0C0C0"/>
                  </a:outerShdw>
                </a:effectLst>
                <a:latin typeface="宋体" pitchFamily="2" charset="-122"/>
              </a:rPr>
              <a:t>个、</a:t>
            </a:r>
            <a:r>
              <a:rPr kumimoji="1" lang="en-US" altLang="zh-CN" sz="2000" b="1">
                <a:solidFill>
                  <a:schemeClr val="tx1"/>
                </a:solidFill>
                <a:effectLst>
                  <a:outerShdw blurRad="38100" dist="38100" dir="2700000" algn="tl">
                    <a:srgbClr val="C0C0C0"/>
                  </a:outerShdw>
                </a:effectLst>
                <a:latin typeface="宋体" pitchFamily="2" charset="-122"/>
              </a:rPr>
              <a:t>255</a:t>
            </a:r>
            <a:r>
              <a:rPr kumimoji="1" lang="zh-CN" altLang="en-US" sz="2000" b="1">
                <a:solidFill>
                  <a:schemeClr val="tx1"/>
                </a:solidFill>
                <a:effectLst>
                  <a:outerShdw blurRad="38100" dist="38100" dir="2700000" algn="tl">
                    <a:srgbClr val="C0C0C0"/>
                  </a:outerShdw>
                </a:effectLst>
                <a:latin typeface="宋体" pitchFamily="2" charset="-122"/>
              </a:rPr>
              <a:t>个、</a:t>
            </a:r>
            <a:r>
              <a:rPr kumimoji="1" lang="en-US" altLang="zh-CN" sz="2000" b="1">
                <a:solidFill>
                  <a:schemeClr val="tx1"/>
                </a:solidFill>
                <a:effectLst>
                  <a:outerShdw blurRad="38100" dist="38100" dir="2700000" algn="tl">
                    <a:srgbClr val="C0C0C0"/>
                  </a:outerShdw>
                </a:effectLst>
                <a:latin typeface="宋体" pitchFamily="2" charset="-122"/>
              </a:rPr>
              <a:t>256</a:t>
            </a:r>
            <a:r>
              <a:rPr kumimoji="1" lang="zh-CN" altLang="en-US" sz="2000" b="1">
                <a:solidFill>
                  <a:schemeClr val="tx1"/>
                </a:solidFill>
                <a:effectLst>
                  <a:outerShdw blurRad="38100" dist="38100" dir="2700000" algn="tl">
                    <a:srgbClr val="C0C0C0"/>
                  </a:outerShdw>
                </a:effectLst>
                <a:latin typeface="宋体" pitchFamily="2" charset="-122"/>
              </a:rPr>
              <a:t>个记录的输入文件。</a:t>
            </a:r>
          </a:p>
        </p:txBody>
      </p:sp>
      <p:sp>
        <p:nvSpPr>
          <p:cNvPr id="289798" name="Rectangle 6"/>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黑盒测试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body" idx="1"/>
          </p:nvPr>
        </p:nvSpPr>
        <p:spPr>
          <a:xfrm>
            <a:off x="395288" y="1844675"/>
            <a:ext cx="8351837" cy="4032250"/>
          </a:xfrm>
          <a:noFill/>
          <a:ln/>
        </p:spPr>
        <p:txBody>
          <a:bodyPr lIns="90488" tIns="44450" rIns="90488" bIns="44450"/>
          <a:lstStyle/>
          <a:p>
            <a:pPr>
              <a:lnSpc>
                <a:spcPct val="150000"/>
              </a:lnSpc>
            </a:pPr>
            <a:r>
              <a:rPr lang="en-US" altLang="zh-CN" sz="2400">
                <a:effectLst>
                  <a:outerShdw blurRad="38100" dist="38100" dir="2700000" algn="tl">
                    <a:srgbClr val="C0C0C0"/>
                  </a:outerShdw>
                </a:effectLst>
              </a:rPr>
              <a:t>⑶ </a:t>
            </a:r>
            <a:r>
              <a:rPr lang="zh-CN" altLang="en-US" sz="2400">
                <a:effectLst>
                  <a:outerShdw blurRad="38100" dist="38100" dir="2700000" algn="tl">
                    <a:srgbClr val="C0C0C0"/>
                  </a:outerShdw>
                </a:effectLst>
              </a:rPr>
              <a:t>如果没有指定值区域，则应取计算机所能表达的最大值和最小值作为测试用例。</a:t>
            </a:r>
          </a:p>
          <a:p>
            <a:pPr>
              <a:lnSpc>
                <a:spcPct val="150000"/>
              </a:lnSpc>
            </a:pPr>
            <a:r>
              <a:rPr lang="zh-CN" altLang="en-US" sz="2400">
                <a:effectLst>
                  <a:outerShdw blurRad="38100" dist="38100" dir="2700000" algn="tl">
                    <a:srgbClr val="C0C0C0"/>
                  </a:outerShdw>
                </a:effectLst>
              </a:rPr>
              <a:t>⑷ 对于浮点数，应该取最大精度和最小精度的浮点数作为测试用例。</a:t>
            </a:r>
          </a:p>
          <a:p>
            <a:pPr>
              <a:lnSpc>
                <a:spcPct val="150000"/>
              </a:lnSpc>
            </a:pPr>
            <a:r>
              <a:rPr lang="zh-CN" altLang="en-US" sz="2400">
                <a:effectLst>
                  <a:outerShdw blurRad="38100" dist="38100" dir="2700000" algn="tl">
                    <a:srgbClr val="C0C0C0"/>
                  </a:outerShdw>
                </a:effectLst>
              </a:rPr>
              <a:t>⑸ 如果输入数据是有序集，则取该集中第一、第二，倒数第二和最后一个元素作为测试用例。</a:t>
            </a:r>
            <a:endParaRPr kumimoji="1" lang="zh-CN" altLang="en-US" sz="2400">
              <a:solidFill>
                <a:schemeClr val="bg2"/>
              </a:solidFill>
              <a:effectLst>
                <a:outerShdw blurRad="38100" dist="38100" dir="2700000" algn="tl">
                  <a:srgbClr val="C0C0C0"/>
                </a:outerShdw>
              </a:effectLst>
            </a:endParaRPr>
          </a:p>
        </p:txBody>
      </p:sp>
      <p:sp>
        <p:nvSpPr>
          <p:cNvPr id="290820" name="Rectangle 4"/>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黑盒测试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6" name="Rectangle 4"/>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黑盒测试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
        <p:nvSpPr>
          <p:cNvPr id="300038" name="Rectangle 6"/>
          <p:cNvSpPr>
            <a:spLocks noChangeArrowheads="1"/>
          </p:cNvSpPr>
          <p:nvPr/>
        </p:nvSpPr>
        <p:spPr bwMode="auto">
          <a:xfrm>
            <a:off x="322263" y="1196975"/>
            <a:ext cx="8497887" cy="863600"/>
          </a:xfrm>
          <a:prstGeom prst="rect">
            <a:avLst/>
          </a:prstGeom>
          <a:solidFill>
            <a:srgbClr val="FFFFFF"/>
          </a:solidFill>
          <a:ln w="12700">
            <a:noFill/>
            <a:miter lim="800000"/>
            <a:headEnd/>
            <a:tailEnd/>
          </a:ln>
          <a:effectLst/>
        </p:spPr>
        <p:txBody>
          <a:bodyPr lIns="90488" tIns="44450" rIns="90488" bIns="44450"/>
          <a:lstStyle/>
          <a:p>
            <a:pPr marL="342900" indent="-342900">
              <a:lnSpc>
                <a:spcPct val="120000"/>
              </a:lnSpc>
              <a:spcBef>
                <a:spcPct val="30000"/>
              </a:spcBef>
              <a:spcAft>
                <a:spcPct val="0"/>
              </a:spcAft>
              <a:buClr>
                <a:schemeClr val="tx1"/>
              </a:buClr>
              <a:buFont typeface="Monotype Sorts" pitchFamily="2" charset="2"/>
              <a:buNone/>
            </a:pPr>
            <a:r>
              <a:rPr kumimoji="1" lang="zh-CN" altLang="en-US" sz="2000" b="1" dirty="0">
                <a:solidFill>
                  <a:schemeClr val="bg2"/>
                </a:solidFill>
                <a:effectLst>
                  <a:outerShdw blurRad="38100" dist="38100" dir="2700000" algn="tl">
                    <a:srgbClr val="C0C0C0"/>
                  </a:outerShdw>
                </a:effectLst>
                <a:latin typeface="宋体" pitchFamily="2" charset="-122"/>
              </a:rPr>
              <a:t>例</a:t>
            </a:r>
            <a:r>
              <a:rPr kumimoji="1" lang="en-US" altLang="zh-CN" sz="2000" b="1" dirty="0">
                <a:solidFill>
                  <a:schemeClr val="bg2"/>
                </a:solidFill>
                <a:effectLst>
                  <a:outerShdw blurRad="38100" dist="38100" dir="2700000" algn="tl">
                    <a:srgbClr val="C0C0C0"/>
                  </a:outerShdw>
                </a:effectLst>
                <a:latin typeface="宋体" pitchFamily="2" charset="-122"/>
              </a:rPr>
              <a:t>: </a:t>
            </a:r>
            <a:r>
              <a:rPr kumimoji="1" lang="zh-CN" altLang="en-US" sz="2000" b="1" dirty="0">
                <a:solidFill>
                  <a:schemeClr val="tx1"/>
                </a:solidFill>
                <a:effectLst>
                  <a:outerShdw blurRad="38100" dist="38100" dir="2700000" algn="tl">
                    <a:srgbClr val="C0C0C0"/>
                  </a:outerShdw>
                </a:effectLst>
                <a:latin typeface="宋体" pitchFamily="2" charset="-122"/>
              </a:rPr>
              <a:t>有两个输入变量 </a:t>
            </a:r>
            <a:r>
              <a:rPr kumimoji="1" lang="en-US" altLang="zh-CN" sz="2000" b="1" dirty="0" smtClean="0">
                <a:solidFill>
                  <a:schemeClr val="tx1"/>
                </a:solidFill>
                <a:effectLst>
                  <a:outerShdw blurRad="38100" dist="38100" dir="2700000" algn="tl">
                    <a:srgbClr val="C0C0C0"/>
                  </a:outerShdw>
                </a:effectLst>
                <a:latin typeface="宋体" pitchFamily="2" charset="-122"/>
              </a:rPr>
              <a:t>x(</a:t>
            </a:r>
            <a:r>
              <a:rPr kumimoji="1" lang="en-US" altLang="zh-CN" sz="2000" b="1" dirty="0" smtClean="0">
                <a:solidFill>
                  <a:schemeClr val="tx1"/>
                </a:solidFill>
                <a:effectLst>
                  <a:outerShdw blurRad="38100" dist="38100" dir="2700000" algn="tl">
                    <a:srgbClr val="C0C0C0"/>
                  </a:outerShdw>
                </a:effectLst>
                <a:latin typeface="+mj-lt"/>
              </a:rPr>
              <a:t>307 </a:t>
            </a:r>
            <a:r>
              <a:rPr kumimoji="1" lang="en-US" altLang="zh-CN" sz="2000" b="1" dirty="0" smtClean="0">
                <a:effectLst>
                  <a:outerShdw blurRad="38100" dist="38100" dir="2700000" algn="tl">
                    <a:srgbClr val="C0C0C0"/>
                  </a:outerShdw>
                </a:effectLst>
              </a:rPr>
              <a:t>≤ x ≤ 560</a:t>
            </a:r>
            <a:r>
              <a:rPr kumimoji="1" lang="en-US" altLang="zh-CN" sz="2000" b="1" dirty="0">
                <a:solidFill>
                  <a:schemeClr val="tx1"/>
                </a:solidFill>
                <a:effectLst>
                  <a:outerShdw blurRad="38100" dist="38100" dir="2700000" algn="tl">
                    <a:srgbClr val="C0C0C0"/>
                  </a:outerShdw>
                </a:effectLst>
                <a:latin typeface="宋体" pitchFamily="2" charset="-122"/>
              </a:rPr>
              <a:t>) </a:t>
            </a:r>
            <a:r>
              <a:rPr kumimoji="1" lang="zh-CN" altLang="en-US" sz="2000" b="1" dirty="0">
                <a:solidFill>
                  <a:schemeClr val="tx1"/>
                </a:solidFill>
                <a:effectLst>
                  <a:outerShdw blurRad="38100" dist="38100" dir="2700000" algn="tl">
                    <a:srgbClr val="C0C0C0"/>
                  </a:outerShdw>
                </a:effectLst>
                <a:latin typeface="宋体" pitchFamily="2" charset="-122"/>
              </a:rPr>
              <a:t>和 </a:t>
            </a:r>
            <a:r>
              <a:rPr kumimoji="1" lang="en-US" altLang="zh-CN" sz="2000" b="1" smtClean="0">
                <a:solidFill>
                  <a:schemeClr val="tx1"/>
                </a:solidFill>
                <a:effectLst>
                  <a:outerShdw blurRad="38100" dist="38100" dir="2700000" algn="tl">
                    <a:srgbClr val="C0C0C0"/>
                  </a:outerShdw>
                </a:effectLst>
                <a:latin typeface="宋体" pitchFamily="2" charset="-122"/>
              </a:rPr>
              <a:t>y(</a:t>
            </a:r>
            <a:r>
              <a:rPr kumimoji="1" lang="en-US" altLang="zh-CN" sz="2000" b="1" smtClean="0">
                <a:solidFill>
                  <a:schemeClr val="tx1"/>
                </a:solidFill>
                <a:effectLst>
                  <a:outerShdw blurRad="38100" dist="38100" dir="2700000" algn="tl">
                    <a:srgbClr val="C0C0C0"/>
                  </a:outerShdw>
                </a:effectLst>
              </a:rPr>
              <a:t>1 </a:t>
            </a:r>
            <a:r>
              <a:rPr kumimoji="1" lang="en-US" altLang="zh-CN" sz="2000" b="1" smtClean="0">
                <a:effectLst>
                  <a:outerShdw blurRad="38100" dist="38100" dir="2700000" algn="tl">
                    <a:srgbClr val="C0C0C0"/>
                  </a:outerShdw>
                </a:effectLst>
              </a:rPr>
              <a:t>≤ y ≤ 80</a:t>
            </a:r>
            <a:r>
              <a:rPr kumimoji="1" lang="en-US" altLang="zh-CN" sz="2000" b="1" dirty="0">
                <a:solidFill>
                  <a:schemeClr val="tx1"/>
                </a:solidFill>
                <a:effectLst>
                  <a:outerShdw blurRad="38100" dist="38100" dir="2700000" algn="tl">
                    <a:srgbClr val="C0C0C0"/>
                  </a:outerShdw>
                </a:effectLst>
                <a:latin typeface="宋体" pitchFamily="2" charset="-122"/>
              </a:rPr>
              <a:t>)</a:t>
            </a:r>
            <a:r>
              <a:rPr kumimoji="1" lang="zh-CN" altLang="en-US" sz="2000" b="1" dirty="0">
                <a:solidFill>
                  <a:schemeClr val="tx1"/>
                </a:solidFill>
                <a:effectLst>
                  <a:outerShdw blurRad="38100" dist="38100" dir="2700000" algn="tl">
                    <a:srgbClr val="C0C0C0"/>
                  </a:outerShdw>
                </a:effectLst>
                <a:latin typeface="宋体" pitchFamily="2" charset="-122"/>
              </a:rPr>
              <a:t>的程序，请设计进行边界值分析测试的测试用例。</a:t>
            </a:r>
          </a:p>
          <a:p>
            <a:pPr marL="342900" indent="-342900">
              <a:lnSpc>
                <a:spcPct val="120000"/>
              </a:lnSpc>
              <a:spcAft>
                <a:spcPct val="0"/>
              </a:spcAft>
              <a:buClr>
                <a:schemeClr val="tx1"/>
              </a:buClr>
              <a:buFont typeface="Monotype Sorts" pitchFamily="2" charset="2"/>
              <a:buNone/>
            </a:pPr>
            <a:r>
              <a:rPr kumimoji="1" lang="zh-CN" altLang="en-US" sz="2000" b="1" dirty="0">
                <a:solidFill>
                  <a:schemeClr val="tx1"/>
                </a:solidFill>
                <a:effectLst>
                  <a:outerShdw blurRad="38100" dist="38100" dir="2700000" algn="tl">
                    <a:srgbClr val="C0C0C0"/>
                  </a:outerShdw>
                </a:effectLst>
                <a:latin typeface="宋体" pitchFamily="2" charset="-122"/>
              </a:rPr>
              <a:t>  </a:t>
            </a:r>
          </a:p>
        </p:txBody>
      </p:sp>
      <p:sp>
        <p:nvSpPr>
          <p:cNvPr id="300041" name="Rectangle 9"/>
          <p:cNvSpPr>
            <a:spLocks noChangeArrowheads="1"/>
          </p:cNvSpPr>
          <p:nvPr/>
        </p:nvSpPr>
        <p:spPr bwMode="auto">
          <a:xfrm>
            <a:off x="323850" y="2205038"/>
            <a:ext cx="8642350" cy="863600"/>
          </a:xfrm>
          <a:prstGeom prst="rect">
            <a:avLst/>
          </a:prstGeom>
          <a:solidFill>
            <a:srgbClr val="FFFFFF"/>
          </a:solidFill>
          <a:ln w="12700">
            <a:noFill/>
            <a:miter lim="800000"/>
            <a:headEnd/>
            <a:tailEnd/>
          </a:ln>
          <a:effectLst/>
        </p:spPr>
        <p:txBody>
          <a:bodyPr lIns="90488" tIns="44450" rIns="90488" bIns="44450"/>
          <a:lstStyle/>
          <a:p>
            <a:pPr marL="342900" indent="-342900">
              <a:lnSpc>
                <a:spcPct val="120000"/>
              </a:lnSpc>
              <a:spcBef>
                <a:spcPct val="30000"/>
              </a:spcBef>
              <a:spcAft>
                <a:spcPct val="0"/>
              </a:spcAft>
              <a:buClr>
                <a:schemeClr val="tx1"/>
              </a:buClr>
              <a:buFont typeface="Monotype Sorts" pitchFamily="2" charset="2"/>
              <a:buNone/>
            </a:pPr>
            <a:r>
              <a:rPr kumimoji="1" lang="zh-CN" altLang="en-US" sz="2000" b="1" dirty="0">
                <a:solidFill>
                  <a:schemeClr val="bg2"/>
                </a:solidFill>
                <a:effectLst>
                  <a:outerShdw blurRad="38100" dist="38100" dir="2700000" algn="tl">
                    <a:srgbClr val="C0C0C0"/>
                  </a:outerShdw>
                </a:effectLst>
                <a:latin typeface="宋体" pitchFamily="2" charset="-122"/>
              </a:rPr>
              <a:t>测试用例： </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(307</a:t>
            </a: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50)</a:t>
            </a: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(308</a:t>
            </a: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50)</a:t>
            </a: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(559</a:t>
            </a: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50)</a:t>
            </a: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(560</a:t>
            </a: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50)</a:t>
            </a: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 </a:t>
            </a:r>
          </a:p>
          <a:p>
            <a:pPr marL="342900" indent="-342900">
              <a:lnSpc>
                <a:spcPct val="120000"/>
              </a:lnSpc>
              <a:spcBef>
                <a:spcPct val="30000"/>
              </a:spcBef>
              <a:spcAft>
                <a:spcPct val="0"/>
              </a:spcAft>
              <a:buClr>
                <a:schemeClr val="tx1"/>
              </a:buClr>
              <a:buFont typeface="Monotype Sorts" pitchFamily="2" charset="2"/>
              <a:buNone/>
            </a:pP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           </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(400</a:t>
            </a: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1)</a:t>
            </a: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 </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(400</a:t>
            </a: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2)</a:t>
            </a: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 </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(400</a:t>
            </a: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79)</a:t>
            </a: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(400</a:t>
            </a: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80)</a:t>
            </a:r>
            <a:endParaRPr kumimoji="1" lang="en-US" altLang="zh-CN" sz="2000" b="1" dirty="0">
              <a:solidFill>
                <a:schemeClr val="tx1"/>
              </a:solidFill>
              <a:effectLst>
                <a:outerShdw blurRad="38100" dist="38100" dir="2700000" algn="tl">
                  <a:srgbClr val="C0C0C0"/>
                </a:outerShdw>
              </a:effectLst>
              <a:latin typeface="宋体" pitchFamily="2" charset="-122"/>
            </a:endParaRPr>
          </a:p>
        </p:txBody>
      </p:sp>
      <p:grpSp>
        <p:nvGrpSpPr>
          <p:cNvPr id="300058" name="Group 26"/>
          <p:cNvGrpSpPr>
            <a:grpSpLocks/>
          </p:cNvGrpSpPr>
          <p:nvPr/>
        </p:nvGrpSpPr>
        <p:grpSpPr bwMode="auto">
          <a:xfrm>
            <a:off x="971550" y="3357563"/>
            <a:ext cx="6840538" cy="3176587"/>
            <a:chOff x="612" y="2115"/>
            <a:chExt cx="4309" cy="2001"/>
          </a:xfrm>
        </p:grpSpPr>
        <p:sp>
          <p:nvSpPr>
            <p:cNvPr id="300039" name="Line 7"/>
            <p:cNvSpPr>
              <a:spLocks noChangeShapeType="1"/>
            </p:cNvSpPr>
            <p:nvPr/>
          </p:nvSpPr>
          <p:spPr bwMode="auto">
            <a:xfrm flipV="1">
              <a:off x="1066" y="2205"/>
              <a:ext cx="0" cy="1724"/>
            </a:xfrm>
            <a:prstGeom prst="line">
              <a:avLst/>
            </a:prstGeom>
            <a:noFill/>
            <a:ln w="19050">
              <a:solidFill>
                <a:schemeClr val="tx1"/>
              </a:solidFill>
              <a:round/>
              <a:headEnd type="none" w="sm" len="sm"/>
              <a:tailEnd type="triangle" w="lg" len="lg"/>
            </a:ln>
            <a:effectLst/>
          </p:spPr>
          <p:txBody>
            <a:bodyPr lIns="0" tIns="0" rIns="0" bIns="0"/>
            <a:lstStyle/>
            <a:p>
              <a:endParaRPr lang="zh-CN" altLang="en-US"/>
            </a:p>
          </p:txBody>
        </p:sp>
        <p:sp>
          <p:nvSpPr>
            <p:cNvPr id="300040" name="Line 8"/>
            <p:cNvSpPr>
              <a:spLocks noChangeShapeType="1"/>
            </p:cNvSpPr>
            <p:nvPr/>
          </p:nvSpPr>
          <p:spPr bwMode="auto">
            <a:xfrm>
              <a:off x="1066" y="3929"/>
              <a:ext cx="3719" cy="0"/>
            </a:xfrm>
            <a:prstGeom prst="line">
              <a:avLst/>
            </a:prstGeom>
            <a:noFill/>
            <a:ln w="19050">
              <a:solidFill>
                <a:schemeClr val="tx1"/>
              </a:solidFill>
              <a:round/>
              <a:headEnd type="none" w="sm" len="sm"/>
              <a:tailEnd type="triangle" w="lg" len="lg"/>
            </a:ln>
            <a:effectLst/>
          </p:spPr>
          <p:txBody>
            <a:bodyPr lIns="0" tIns="0" rIns="0" bIns="0"/>
            <a:lstStyle/>
            <a:p>
              <a:endParaRPr lang="zh-CN" altLang="en-US"/>
            </a:p>
          </p:txBody>
        </p:sp>
        <p:sp>
          <p:nvSpPr>
            <p:cNvPr id="300042" name="Line 10"/>
            <p:cNvSpPr>
              <a:spLocks noChangeShapeType="1"/>
            </p:cNvSpPr>
            <p:nvPr/>
          </p:nvSpPr>
          <p:spPr bwMode="auto">
            <a:xfrm>
              <a:off x="1428" y="2704"/>
              <a:ext cx="2857" cy="0"/>
            </a:xfrm>
            <a:prstGeom prst="line">
              <a:avLst/>
            </a:prstGeom>
            <a:noFill/>
            <a:ln w="12700">
              <a:solidFill>
                <a:schemeClr val="tx1"/>
              </a:solidFill>
              <a:prstDash val="dash"/>
              <a:round/>
              <a:headEnd type="none" w="sm" len="sm"/>
              <a:tailEnd type="none" w="sm" len="sm"/>
            </a:ln>
            <a:effectLst/>
          </p:spPr>
          <p:txBody>
            <a:bodyPr lIns="0" tIns="0" rIns="0" bIns="0"/>
            <a:lstStyle/>
            <a:p>
              <a:endParaRPr lang="zh-CN" altLang="en-US"/>
            </a:p>
          </p:txBody>
        </p:sp>
        <p:sp>
          <p:nvSpPr>
            <p:cNvPr id="300043" name="Line 11"/>
            <p:cNvSpPr>
              <a:spLocks noChangeShapeType="1"/>
            </p:cNvSpPr>
            <p:nvPr/>
          </p:nvSpPr>
          <p:spPr bwMode="auto">
            <a:xfrm>
              <a:off x="1882" y="3475"/>
              <a:ext cx="1860" cy="0"/>
            </a:xfrm>
            <a:prstGeom prst="line">
              <a:avLst/>
            </a:prstGeom>
            <a:noFill/>
            <a:ln w="19050">
              <a:solidFill>
                <a:schemeClr val="tx1"/>
              </a:solidFill>
              <a:round/>
              <a:headEnd type="none" w="sm" len="sm"/>
              <a:tailEnd type="none" w="sm" len="sm"/>
            </a:ln>
            <a:effectLst/>
          </p:spPr>
          <p:txBody>
            <a:bodyPr lIns="0" tIns="0" rIns="0" bIns="0"/>
            <a:lstStyle/>
            <a:p>
              <a:endParaRPr lang="zh-CN" altLang="en-US"/>
            </a:p>
          </p:txBody>
        </p:sp>
        <p:sp>
          <p:nvSpPr>
            <p:cNvPr id="300044" name="Line 12"/>
            <p:cNvSpPr>
              <a:spLocks noChangeShapeType="1"/>
            </p:cNvSpPr>
            <p:nvPr/>
          </p:nvSpPr>
          <p:spPr bwMode="auto">
            <a:xfrm>
              <a:off x="1882" y="2478"/>
              <a:ext cx="0" cy="1452"/>
            </a:xfrm>
            <a:prstGeom prst="line">
              <a:avLst/>
            </a:prstGeom>
            <a:noFill/>
            <a:ln w="9525">
              <a:solidFill>
                <a:schemeClr val="tx1"/>
              </a:solidFill>
              <a:prstDash val="dash"/>
              <a:round/>
              <a:headEnd type="none" w="sm" len="sm"/>
              <a:tailEnd type="none" w="sm" len="sm"/>
            </a:ln>
            <a:effectLst/>
          </p:spPr>
          <p:txBody>
            <a:bodyPr lIns="0" tIns="0" rIns="0" bIns="0"/>
            <a:lstStyle/>
            <a:p>
              <a:endParaRPr lang="zh-CN" altLang="en-US"/>
            </a:p>
          </p:txBody>
        </p:sp>
        <p:sp>
          <p:nvSpPr>
            <p:cNvPr id="300045" name="Line 13"/>
            <p:cNvSpPr>
              <a:spLocks noChangeShapeType="1"/>
            </p:cNvSpPr>
            <p:nvPr/>
          </p:nvSpPr>
          <p:spPr bwMode="auto">
            <a:xfrm>
              <a:off x="3742" y="2478"/>
              <a:ext cx="0" cy="1452"/>
            </a:xfrm>
            <a:prstGeom prst="line">
              <a:avLst/>
            </a:prstGeom>
            <a:noFill/>
            <a:ln w="12700">
              <a:solidFill>
                <a:schemeClr val="tx1"/>
              </a:solidFill>
              <a:prstDash val="dash"/>
              <a:round/>
              <a:headEnd type="none" w="sm" len="sm"/>
              <a:tailEnd type="none" w="sm" len="sm"/>
            </a:ln>
            <a:effectLst/>
          </p:spPr>
          <p:txBody>
            <a:bodyPr lIns="0" tIns="0" rIns="0" bIns="0"/>
            <a:lstStyle/>
            <a:p>
              <a:endParaRPr lang="zh-CN" altLang="en-US"/>
            </a:p>
          </p:txBody>
        </p:sp>
        <p:sp>
          <p:nvSpPr>
            <p:cNvPr id="300046" name="Line 14"/>
            <p:cNvSpPr>
              <a:spLocks noChangeShapeType="1"/>
            </p:cNvSpPr>
            <p:nvPr/>
          </p:nvSpPr>
          <p:spPr bwMode="auto">
            <a:xfrm>
              <a:off x="1882" y="2704"/>
              <a:ext cx="1860" cy="0"/>
            </a:xfrm>
            <a:prstGeom prst="line">
              <a:avLst/>
            </a:prstGeom>
            <a:noFill/>
            <a:ln w="19050">
              <a:solidFill>
                <a:schemeClr val="tx1"/>
              </a:solidFill>
              <a:round/>
              <a:headEnd type="none" w="sm" len="sm"/>
              <a:tailEnd type="none" w="sm" len="sm"/>
            </a:ln>
            <a:effectLst/>
          </p:spPr>
          <p:txBody>
            <a:bodyPr lIns="0" tIns="0" rIns="0" bIns="0"/>
            <a:lstStyle/>
            <a:p>
              <a:endParaRPr lang="zh-CN" altLang="en-US"/>
            </a:p>
          </p:txBody>
        </p:sp>
        <p:sp>
          <p:nvSpPr>
            <p:cNvPr id="300047" name="Line 15"/>
            <p:cNvSpPr>
              <a:spLocks noChangeShapeType="1"/>
            </p:cNvSpPr>
            <p:nvPr/>
          </p:nvSpPr>
          <p:spPr bwMode="auto">
            <a:xfrm>
              <a:off x="1448" y="3475"/>
              <a:ext cx="2857" cy="0"/>
            </a:xfrm>
            <a:prstGeom prst="line">
              <a:avLst/>
            </a:prstGeom>
            <a:noFill/>
            <a:ln w="12700">
              <a:solidFill>
                <a:schemeClr val="tx1"/>
              </a:solidFill>
              <a:prstDash val="dash"/>
              <a:round/>
              <a:headEnd type="none" w="sm" len="sm"/>
              <a:tailEnd type="none" w="sm" len="sm"/>
            </a:ln>
            <a:effectLst/>
          </p:spPr>
          <p:txBody>
            <a:bodyPr lIns="0" tIns="0" rIns="0" bIns="0"/>
            <a:lstStyle/>
            <a:p>
              <a:endParaRPr lang="zh-CN" altLang="en-US"/>
            </a:p>
          </p:txBody>
        </p:sp>
        <p:sp>
          <p:nvSpPr>
            <p:cNvPr id="300048" name="Line 16"/>
            <p:cNvSpPr>
              <a:spLocks noChangeShapeType="1"/>
            </p:cNvSpPr>
            <p:nvPr/>
          </p:nvSpPr>
          <p:spPr bwMode="auto">
            <a:xfrm>
              <a:off x="1882" y="2704"/>
              <a:ext cx="0" cy="771"/>
            </a:xfrm>
            <a:prstGeom prst="line">
              <a:avLst/>
            </a:prstGeom>
            <a:noFill/>
            <a:ln w="19050">
              <a:solidFill>
                <a:schemeClr val="tx1"/>
              </a:solidFill>
              <a:round/>
              <a:headEnd type="none" w="sm" len="sm"/>
              <a:tailEnd type="none" w="sm" len="sm"/>
            </a:ln>
            <a:effectLst/>
          </p:spPr>
          <p:txBody>
            <a:bodyPr lIns="0" tIns="0" rIns="0" bIns="0"/>
            <a:lstStyle/>
            <a:p>
              <a:endParaRPr lang="zh-CN" altLang="en-US"/>
            </a:p>
          </p:txBody>
        </p:sp>
        <p:sp>
          <p:nvSpPr>
            <p:cNvPr id="300049" name="Line 17"/>
            <p:cNvSpPr>
              <a:spLocks noChangeShapeType="1"/>
            </p:cNvSpPr>
            <p:nvPr/>
          </p:nvSpPr>
          <p:spPr bwMode="auto">
            <a:xfrm>
              <a:off x="3742" y="2704"/>
              <a:ext cx="0" cy="771"/>
            </a:xfrm>
            <a:prstGeom prst="line">
              <a:avLst/>
            </a:prstGeom>
            <a:noFill/>
            <a:ln w="19050">
              <a:solidFill>
                <a:schemeClr val="tx1"/>
              </a:solidFill>
              <a:round/>
              <a:headEnd type="none" w="sm" len="sm"/>
              <a:tailEnd type="none" w="sm" len="sm"/>
            </a:ln>
            <a:effectLst/>
          </p:spPr>
          <p:txBody>
            <a:bodyPr lIns="0" tIns="0" rIns="0" bIns="0"/>
            <a:lstStyle/>
            <a:p>
              <a:endParaRPr lang="zh-CN" altLang="en-US"/>
            </a:p>
          </p:txBody>
        </p:sp>
        <p:sp>
          <p:nvSpPr>
            <p:cNvPr id="300050" name="Text Box 18"/>
            <p:cNvSpPr txBox="1">
              <a:spLocks noChangeArrowheads="1"/>
            </p:cNvSpPr>
            <p:nvPr/>
          </p:nvSpPr>
          <p:spPr bwMode="auto">
            <a:xfrm>
              <a:off x="4560" y="3903"/>
              <a:ext cx="361" cy="207"/>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pPr>
              <a:r>
                <a:rPr lang="en-US" altLang="zh-CN" sz="2400" b="1">
                  <a:effectLst>
                    <a:outerShdw blurRad="38100" dist="38100" dir="2700000" algn="tl">
                      <a:srgbClr val="C0C0C0"/>
                    </a:outerShdw>
                  </a:effectLst>
                </a:rPr>
                <a:t>x</a:t>
              </a:r>
            </a:p>
          </p:txBody>
        </p:sp>
        <p:sp>
          <p:nvSpPr>
            <p:cNvPr id="300051" name="Text Box 19"/>
            <p:cNvSpPr txBox="1">
              <a:spLocks noChangeArrowheads="1"/>
            </p:cNvSpPr>
            <p:nvPr/>
          </p:nvSpPr>
          <p:spPr bwMode="auto">
            <a:xfrm>
              <a:off x="612" y="2115"/>
              <a:ext cx="361" cy="207"/>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pPr>
              <a:r>
                <a:rPr lang="en-US" altLang="zh-CN" sz="2400" b="1">
                  <a:effectLst>
                    <a:outerShdw blurRad="38100" dist="38100" dir="2700000" algn="tl">
                      <a:srgbClr val="C0C0C0"/>
                    </a:outerShdw>
                  </a:effectLst>
                </a:rPr>
                <a:t>y</a:t>
              </a:r>
            </a:p>
          </p:txBody>
        </p:sp>
        <p:sp>
          <p:nvSpPr>
            <p:cNvPr id="300054" name="Text Box 22"/>
            <p:cNvSpPr txBox="1">
              <a:spLocks noChangeArrowheads="1"/>
            </p:cNvSpPr>
            <p:nvPr/>
          </p:nvSpPr>
          <p:spPr bwMode="auto">
            <a:xfrm>
              <a:off x="1560" y="3995"/>
              <a:ext cx="440" cy="121"/>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pPr>
              <a:r>
                <a:rPr lang="en-US" altLang="zh-CN" b="1"/>
                <a:t>307</a:t>
              </a:r>
            </a:p>
          </p:txBody>
        </p:sp>
        <p:sp>
          <p:nvSpPr>
            <p:cNvPr id="300055" name="Text Box 23"/>
            <p:cNvSpPr txBox="1">
              <a:spLocks noChangeArrowheads="1"/>
            </p:cNvSpPr>
            <p:nvPr/>
          </p:nvSpPr>
          <p:spPr bwMode="auto">
            <a:xfrm>
              <a:off x="3424" y="3974"/>
              <a:ext cx="440" cy="121"/>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pPr>
              <a:r>
                <a:rPr lang="en-US" altLang="zh-CN" b="1"/>
                <a:t>560</a:t>
              </a:r>
            </a:p>
          </p:txBody>
        </p:sp>
        <p:sp>
          <p:nvSpPr>
            <p:cNvPr id="300056" name="Text Box 24"/>
            <p:cNvSpPr txBox="1">
              <a:spLocks noChangeArrowheads="1"/>
            </p:cNvSpPr>
            <p:nvPr/>
          </p:nvSpPr>
          <p:spPr bwMode="auto">
            <a:xfrm>
              <a:off x="703" y="3430"/>
              <a:ext cx="316" cy="121"/>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pPr>
              <a:r>
                <a:rPr lang="en-US" altLang="zh-CN" b="1"/>
                <a:t>1</a:t>
              </a:r>
            </a:p>
          </p:txBody>
        </p:sp>
        <p:sp>
          <p:nvSpPr>
            <p:cNvPr id="300057" name="Text Box 25"/>
            <p:cNvSpPr txBox="1">
              <a:spLocks noChangeArrowheads="1"/>
            </p:cNvSpPr>
            <p:nvPr/>
          </p:nvSpPr>
          <p:spPr bwMode="auto">
            <a:xfrm>
              <a:off x="647" y="2644"/>
              <a:ext cx="378" cy="121"/>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pPr>
              <a:r>
                <a:rPr lang="en-US" altLang="zh-CN" b="1"/>
                <a:t>80</a:t>
              </a:r>
            </a:p>
          </p:txBody>
        </p:sp>
      </p:gr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0041"/>
                                        </p:tgtEl>
                                        <p:attrNameLst>
                                          <p:attrName>style.visibility</p:attrName>
                                        </p:attrNameLst>
                                      </p:cBhvr>
                                      <p:to>
                                        <p:strVal val="visible"/>
                                      </p:to>
                                    </p:set>
                                    <p:animEffect transition="in" filter="blinds(horizontal)">
                                      <p:cBhvr>
                                        <p:cTn id="7" dur="500"/>
                                        <p:tgtEl>
                                          <p:spTgt spid="300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539750" y="1412875"/>
            <a:ext cx="7391400" cy="396875"/>
          </a:xfrm>
        </p:spPr>
        <p:txBody>
          <a:bodyPr/>
          <a:lstStyle/>
          <a:p>
            <a:r>
              <a:rPr lang="zh-CN" altLang="en-US" sz="2400">
                <a:solidFill>
                  <a:schemeClr val="hlink"/>
                </a:solidFill>
                <a:effectLst>
                  <a:outerShdw blurRad="38100" dist="38100" dir="2700000" algn="tl">
                    <a:srgbClr val="C0C0C0"/>
                  </a:outerShdw>
                </a:effectLst>
                <a:latin typeface="宋体" pitchFamily="2" charset="-122"/>
                <a:ea typeface="宋体" pitchFamily="2" charset="-122"/>
              </a:rPr>
              <a:t>黑盒测试与白盒测试比较</a:t>
            </a:r>
          </a:p>
        </p:txBody>
      </p:sp>
      <p:graphicFrame>
        <p:nvGraphicFramePr>
          <p:cNvPr id="194591" name="Group 31"/>
          <p:cNvGraphicFramePr>
            <a:graphicFrameLocks noGrp="1"/>
          </p:cNvGraphicFramePr>
          <p:nvPr/>
        </p:nvGraphicFramePr>
        <p:xfrm>
          <a:off x="228600" y="2254250"/>
          <a:ext cx="8763000" cy="3685858"/>
        </p:xfrm>
        <a:graphic>
          <a:graphicData uri="http://schemas.openxmlformats.org/drawingml/2006/table">
            <a:tbl>
              <a:tblPr/>
              <a:tblGrid>
                <a:gridCol w="542925">
                  <a:extLst>
                    <a:ext uri="{9D8B030D-6E8A-4147-A177-3AD203B41FA5}">
                      <a16:colId xmlns:a16="http://schemas.microsoft.com/office/drawing/2014/main" val="20000"/>
                    </a:ext>
                  </a:extLst>
                </a:gridCol>
                <a:gridCol w="3800475">
                  <a:extLst>
                    <a:ext uri="{9D8B030D-6E8A-4147-A177-3AD203B41FA5}">
                      <a16:colId xmlns:a16="http://schemas.microsoft.com/office/drawing/2014/main" val="20001"/>
                    </a:ext>
                  </a:extLst>
                </a:gridCol>
                <a:gridCol w="4419600">
                  <a:extLst>
                    <a:ext uri="{9D8B030D-6E8A-4147-A177-3AD203B41FA5}">
                      <a16:colId xmlns:a16="http://schemas.microsoft.com/office/drawing/2014/main" val="20002"/>
                    </a:ext>
                  </a:extLst>
                </a:gridCol>
              </a:tblGrid>
              <a:tr h="457200">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endParaRPr kumimoji="0" lang="zh-CN" altLang="zh-CN"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黑盒测试</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白盒测试</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30338">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优</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点</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Char char="u"/>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适用于各测试阶段</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Char char="u"/>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从产品功能角度测试</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Char char="u"/>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容易入手生成测试数据</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Char char="u"/>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可以构成测试数据使特定程序部分得到测试</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Char char="u"/>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有一定的充分性度量手段</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Char char="u"/>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可获得较多工具支持（反向工程）</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35138">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缺</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点</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Char char="u"/>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某些代码段得不到测试</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Char char="u"/>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如果规格说明有误则无法发现</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Char char="u"/>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不易进行充分性度量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Char char="u"/>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不易生成测试数据</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Char char="u"/>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无法对未实现规格说明的部分测试</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Char char="u"/>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工作量大，通常只用于单元测试，有引用局限</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94593" name="Rectangle 33"/>
          <p:cNvSpPr>
            <a:spLocks noChangeArrowheads="1"/>
          </p:cNvSpPr>
          <p:nvPr/>
        </p:nvSpPr>
        <p:spPr bwMode="auto">
          <a:xfrm>
            <a:off x="2339975" y="333375"/>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黑盒测试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ChangeArrowheads="1"/>
          </p:cNvSpPr>
          <p:nvPr/>
        </p:nvSpPr>
        <p:spPr bwMode="auto">
          <a:xfrm>
            <a:off x="152400" y="152400"/>
            <a:ext cx="8915400" cy="83820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a:solidFill>
                  <a:srgbClr val="FC0128"/>
                </a:solidFill>
                <a:effectLst>
                  <a:outerShdw blurRad="38100" dist="38100" dir="2700000" algn="tl">
                    <a:srgbClr val="C0C0C0"/>
                  </a:outerShdw>
                </a:effectLst>
                <a:latin typeface="隶书" pitchFamily="49" charset="-122"/>
                <a:ea typeface="隶书" pitchFamily="49" charset="-122"/>
              </a:rPr>
              <a:t>第</a:t>
            </a:r>
            <a:r>
              <a:rPr lang="en-US" altLang="zh-CN" sz="4800" b="1">
                <a:solidFill>
                  <a:srgbClr val="FC0128"/>
                </a:solidFill>
                <a:effectLst>
                  <a:outerShdw blurRad="38100" dist="38100" dir="2700000" algn="tl">
                    <a:srgbClr val="C0C0C0"/>
                  </a:outerShdw>
                </a:effectLst>
                <a:latin typeface="隶书" pitchFamily="49" charset="-122"/>
                <a:ea typeface="隶书" pitchFamily="49" charset="-122"/>
              </a:rPr>
              <a:t>6</a:t>
            </a:r>
            <a:r>
              <a:rPr lang="zh-CN" altLang="en-US" sz="4800" b="1">
                <a:solidFill>
                  <a:srgbClr val="FC0128"/>
                </a:solidFill>
                <a:effectLst>
                  <a:outerShdw blurRad="38100" dist="38100" dir="2700000" algn="tl">
                    <a:srgbClr val="C0C0C0"/>
                  </a:outerShdw>
                </a:effectLst>
                <a:latin typeface="隶书" pitchFamily="49" charset="-122"/>
                <a:ea typeface="隶书" pitchFamily="49" charset="-122"/>
              </a:rPr>
              <a:t>章  软件测试（上）小结</a:t>
            </a:r>
          </a:p>
        </p:txBody>
      </p:sp>
      <p:sp>
        <p:nvSpPr>
          <p:cNvPr id="216069" name="Rectangle 5"/>
          <p:cNvSpPr>
            <a:spLocks noChangeArrowheads="1"/>
          </p:cNvSpPr>
          <p:nvPr/>
        </p:nvSpPr>
        <p:spPr bwMode="auto">
          <a:xfrm>
            <a:off x="2051050" y="2349500"/>
            <a:ext cx="5105400" cy="2808288"/>
          </a:xfrm>
          <a:prstGeom prst="rect">
            <a:avLst/>
          </a:prstGeom>
          <a:noFill/>
          <a:ln w="9525">
            <a:noFill/>
            <a:miter lim="800000"/>
            <a:headEnd/>
            <a:tailEnd/>
          </a:ln>
          <a:effectLst/>
        </p:spPr>
        <p:txBody>
          <a:bodyPr lIns="0" tIns="0" rIns="0" bIns="0"/>
          <a:lstStyle/>
          <a:p>
            <a:pPr marL="284163" indent="-284163" algn="just" defTabSz="346075">
              <a:lnSpc>
                <a:spcPct val="120000"/>
              </a:lnSpc>
              <a:buClr>
                <a:srgbClr val="A31221"/>
              </a:buClr>
              <a:buFont typeface="Wingdings" pitchFamily="2" charset="2"/>
              <a:buChar char="v"/>
              <a:tabLst>
                <a:tab pos="1260475" algn="l"/>
              </a:tabLst>
            </a:pPr>
            <a:r>
              <a:rPr lang="en-US" altLang="zh-CN" sz="2800" b="1">
                <a:solidFill>
                  <a:schemeClr val="tx1"/>
                </a:solidFill>
                <a:effectLst>
                  <a:outerShdw blurRad="38100" dist="38100" dir="2700000" algn="tl">
                    <a:srgbClr val="C0C0C0"/>
                  </a:outerShdw>
                </a:effectLst>
                <a:latin typeface="宋体" pitchFamily="2" charset="-122"/>
              </a:rPr>
              <a:t> </a:t>
            </a:r>
            <a:r>
              <a:rPr lang="zh-CN" altLang="en-US" sz="2800" b="1">
                <a:solidFill>
                  <a:schemeClr val="tx1"/>
                </a:solidFill>
                <a:effectLst>
                  <a:outerShdw blurRad="38100" dist="38100" dir="2700000" algn="tl">
                    <a:srgbClr val="C0C0C0"/>
                  </a:outerShdw>
                </a:effectLst>
                <a:latin typeface="宋体" pitchFamily="2" charset="-122"/>
              </a:rPr>
              <a:t>软件测试基础</a:t>
            </a:r>
            <a:endParaRPr lang="zh-CN" altLang="en-US" sz="2800" b="1">
              <a:solidFill>
                <a:schemeClr val="tx1"/>
              </a:solidFill>
              <a:effectLst>
                <a:outerShdw blurRad="38100" dist="38100" dir="2700000" algn="tl">
                  <a:srgbClr val="C0C0C0"/>
                </a:outerShdw>
              </a:effectLst>
              <a:latin typeface="Times New Roman" pitchFamily="18" charset="0"/>
              <a:cs typeface="Times New Roman" pitchFamily="18" charset="0"/>
            </a:endParaRPr>
          </a:p>
          <a:p>
            <a:pPr marL="284163" indent="-284163" algn="just" defTabSz="346075">
              <a:lnSpc>
                <a:spcPct val="120000"/>
              </a:lnSpc>
              <a:buClr>
                <a:srgbClr val="A31221"/>
              </a:buClr>
              <a:buFont typeface="Wingdings" pitchFamily="2" charset="2"/>
              <a:buChar char="v"/>
              <a:tabLst>
                <a:tab pos="1260475" algn="l"/>
              </a:tabLst>
            </a:pPr>
            <a:r>
              <a:rPr lang="zh-CN" altLang="en-US" sz="2800" b="1">
                <a:solidFill>
                  <a:schemeClr val="tx1"/>
                </a:solidFill>
                <a:effectLst>
                  <a:outerShdw blurRad="38100" dist="38100" dir="2700000" algn="tl">
                    <a:srgbClr val="C0C0C0"/>
                  </a:outerShdw>
                </a:effectLst>
                <a:latin typeface="宋体" pitchFamily="2" charset="-122"/>
              </a:rPr>
              <a:t> 白盒测试</a:t>
            </a:r>
          </a:p>
          <a:p>
            <a:pPr marL="284163" indent="-284163" algn="just" defTabSz="346075">
              <a:lnSpc>
                <a:spcPct val="120000"/>
              </a:lnSpc>
              <a:buClr>
                <a:srgbClr val="A31221"/>
              </a:buClr>
              <a:buFont typeface="Wingdings" pitchFamily="2" charset="2"/>
              <a:buChar char="v"/>
              <a:tabLst>
                <a:tab pos="1260475" algn="l"/>
              </a:tabLst>
            </a:pPr>
            <a:r>
              <a:rPr lang="zh-CN" altLang="en-US" sz="2800" b="1">
                <a:solidFill>
                  <a:schemeClr val="tx1"/>
                </a:solidFill>
                <a:effectLst>
                  <a:outerShdw blurRad="38100" dist="38100" dir="2700000" algn="tl">
                    <a:srgbClr val="C0C0C0"/>
                  </a:outerShdw>
                </a:effectLst>
                <a:latin typeface="宋体" pitchFamily="2" charset="-122"/>
              </a:rPr>
              <a:t> 黑盒测试</a:t>
            </a:r>
          </a:p>
          <a:p>
            <a:pPr marL="284163" indent="-284163" algn="just" defTabSz="346075">
              <a:lnSpc>
                <a:spcPct val="120000"/>
              </a:lnSpc>
              <a:buClr>
                <a:srgbClr val="A31221"/>
              </a:buClr>
              <a:buFont typeface="Wingdings" pitchFamily="2" charset="2"/>
              <a:buChar char="v"/>
              <a:tabLst>
                <a:tab pos="1260475" algn="l"/>
              </a:tabLst>
            </a:pPr>
            <a:r>
              <a:rPr lang="zh-CN" altLang="en-US" sz="2800" b="1">
                <a:solidFill>
                  <a:schemeClr val="tx1"/>
                </a:solidFill>
                <a:effectLst>
                  <a:outerShdw blurRad="38100" dist="38100" dir="2700000" algn="tl">
                    <a:srgbClr val="C0C0C0"/>
                  </a:outerShdw>
                </a:effectLst>
                <a:latin typeface="宋体" pitchFamily="2" charset="-122"/>
              </a:rPr>
              <a:t> 白盒测试和黑盒测试的比较</a:t>
            </a:r>
          </a:p>
        </p:txBody>
      </p:sp>
    </p:spTree>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8" name="Rectangle 4"/>
          <p:cNvSpPr>
            <a:spLocks noChangeArrowheads="1"/>
          </p:cNvSpPr>
          <p:nvPr/>
        </p:nvSpPr>
        <p:spPr bwMode="auto">
          <a:xfrm>
            <a:off x="2362200" y="381000"/>
            <a:ext cx="4267200" cy="62865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a:solidFill>
                  <a:srgbClr val="FC0128"/>
                </a:solidFill>
                <a:effectLst>
                  <a:outerShdw blurRad="38100" dist="38100" dir="2700000" algn="tl">
                    <a:srgbClr val="C0C0C0"/>
                  </a:outerShdw>
                </a:effectLst>
                <a:ea typeface="隶书" pitchFamily="49" charset="-122"/>
              </a:rPr>
              <a:t>软件测试基础</a:t>
            </a:r>
          </a:p>
        </p:txBody>
      </p:sp>
      <p:sp>
        <p:nvSpPr>
          <p:cNvPr id="292869" name="Rectangle 5"/>
          <p:cNvSpPr>
            <a:spLocks noChangeArrowheads="1"/>
          </p:cNvSpPr>
          <p:nvPr/>
        </p:nvSpPr>
        <p:spPr bwMode="auto">
          <a:xfrm>
            <a:off x="250825" y="1628775"/>
            <a:ext cx="8713663" cy="4033838"/>
          </a:xfrm>
          <a:prstGeom prst="rect">
            <a:avLst/>
          </a:prstGeom>
          <a:noFill/>
          <a:ln w="9525">
            <a:noFill/>
            <a:miter lim="800000"/>
            <a:headEnd/>
            <a:tailEnd/>
          </a:ln>
          <a:effectLst/>
        </p:spPr>
        <p:txBody>
          <a:bodyPr lIns="0" tIns="0" rIns="0" bIns="0"/>
          <a:lstStyle/>
          <a:p>
            <a:pPr marL="284163" indent="-284163" defTabSz="346075">
              <a:lnSpc>
                <a:spcPct val="100000"/>
              </a:lnSpc>
              <a:buClr>
                <a:srgbClr val="A31221"/>
              </a:buClr>
              <a:buFont typeface="Wingdings 3" pitchFamily="18" charset="2"/>
              <a:buNone/>
              <a:tabLst>
                <a:tab pos="1260475" algn="l"/>
              </a:tabLst>
            </a:pPr>
            <a:r>
              <a:rPr lang="zh-CN" altLang="en-US" sz="2400" b="1" dirty="0">
                <a:solidFill>
                  <a:srgbClr val="CF0E30"/>
                </a:solidFill>
                <a:effectLst>
                  <a:outerShdw blurRad="38100" dist="38100" dir="2700000" algn="tl">
                    <a:srgbClr val="C0C0C0"/>
                  </a:outerShdw>
                </a:effectLst>
                <a:latin typeface="宋体" pitchFamily="2" charset="-122"/>
              </a:rPr>
              <a:t>对软件测试的一些误解：</a:t>
            </a:r>
          </a:p>
          <a:p>
            <a:pPr marL="284163" indent="-284163" defTabSz="346075">
              <a:lnSpc>
                <a:spcPct val="100000"/>
              </a:lnSpc>
              <a:buClr>
                <a:srgbClr val="A31221"/>
              </a:buClr>
              <a:buFont typeface="Wingdings" pitchFamily="2" charset="2"/>
              <a:buChar char="v"/>
              <a:tabLst>
                <a:tab pos="1260475" algn="l"/>
              </a:tabLst>
            </a:pPr>
            <a:r>
              <a:rPr lang="zh-CN" altLang="en-US" sz="2400" b="1" dirty="0">
                <a:effectLst>
                  <a:outerShdw blurRad="38100" dist="38100" dir="2700000" algn="tl">
                    <a:srgbClr val="C0C0C0"/>
                  </a:outerShdw>
                </a:effectLst>
                <a:latin typeface="宋体" pitchFamily="2" charset="-122"/>
              </a:rPr>
              <a:t> 软件测试技术要求不高，至少比编程容易多了；</a:t>
            </a:r>
          </a:p>
          <a:p>
            <a:pPr marL="284163" indent="-284163" defTabSz="346075">
              <a:lnSpc>
                <a:spcPct val="100000"/>
              </a:lnSpc>
              <a:buClr>
                <a:srgbClr val="A31221"/>
              </a:buClr>
              <a:buFont typeface="Wingdings" pitchFamily="2" charset="2"/>
              <a:buChar char="v"/>
              <a:tabLst>
                <a:tab pos="1260475" algn="l"/>
              </a:tabLst>
            </a:pPr>
            <a:r>
              <a:rPr lang="zh-CN" altLang="en-US" sz="2400" b="1" dirty="0">
                <a:effectLst>
                  <a:outerShdw blurRad="38100" dist="38100" dir="2700000" algn="tl">
                    <a:srgbClr val="C0C0C0"/>
                  </a:outerShdw>
                </a:effectLst>
              </a:rPr>
              <a:t> 软件测试随便找一个人就能做；</a:t>
            </a:r>
          </a:p>
          <a:p>
            <a:pPr marL="284163" indent="-284163" defTabSz="346075">
              <a:lnSpc>
                <a:spcPct val="100000"/>
              </a:lnSpc>
              <a:buClr>
                <a:srgbClr val="A31221"/>
              </a:buClr>
              <a:buFont typeface="Wingdings" pitchFamily="2" charset="2"/>
              <a:buChar char="v"/>
              <a:tabLst>
                <a:tab pos="1260475" algn="l"/>
              </a:tabLst>
            </a:pPr>
            <a:r>
              <a:rPr lang="zh-CN" altLang="en-US" sz="2400" b="1" dirty="0">
                <a:effectLst>
                  <a:outerShdw blurRad="38100" dist="38100" dir="2700000" algn="tl">
                    <a:srgbClr val="C0C0C0"/>
                  </a:outerShdw>
                </a:effectLst>
              </a:rPr>
              <a:t> 软件测试有空就做，没空就少做甚至不做；</a:t>
            </a:r>
          </a:p>
          <a:p>
            <a:pPr marL="284163" indent="-284163" defTabSz="346075">
              <a:lnSpc>
                <a:spcPct val="100000"/>
              </a:lnSpc>
              <a:buClr>
                <a:srgbClr val="A31221"/>
              </a:buClr>
              <a:buFont typeface="Wingdings" pitchFamily="2" charset="2"/>
              <a:buChar char="v"/>
              <a:tabLst>
                <a:tab pos="1260475" algn="l"/>
              </a:tabLst>
            </a:pPr>
            <a:r>
              <a:rPr lang="zh-CN" altLang="en-US" sz="2400" b="1" dirty="0">
                <a:effectLst>
                  <a:outerShdw blurRad="38100" dist="38100" dir="2700000" algn="tl">
                    <a:srgbClr val="C0C0C0"/>
                  </a:outerShdw>
                </a:effectLst>
              </a:rPr>
              <a:t> 按照软件工程过程安排，设计</a:t>
            </a:r>
            <a:r>
              <a:rPr lang="en-US" altLang="zh-CN" sz="2400" b="1" dirty="0">
                <a:effectLst>
                  <a:outerShdw blurRad="38100" dist="38100" dir="2700000" algn="tl">
                    <a:srgbClr val="C0C0C0"/>
                  </a:outerShdw>
                </a:effectLst>
              </a:rPr>
              <a:t>——</a:t>
            </a:r>
            <a:r>
              <a:rPr lang="zh-CN" altLang="en-US" sz="2400" b="1" dirty="0">
                <a:effectLst>
                  <a:outerShdw blurRad="38100" dist="38100" dir="2700000" algn="tl">
                    <a:srgbClr val="C0C0C0"/>
                  </a:outerShdw>
                </a:effectLst>
              </a:rPr>
              <a:t>实现</a:t>
            </a:r>
            <a:r>
              <a:rPr lang="en-US" altLang="zh-CN" sz="2400" b="1" dirty="0">
                <a:effectLst>
                  <a:outerShdw blurRad="38100" dist="38100" dir="2700000" algn="tl">
                    <a:srgbClr val="C0C0C0"/>
                  </a:outerShdw>
                </a:effectLst>
              </a:rPr>
              <a:t>——</a:t>
            </a:r>
            <a:r>
              <a:rPr lang="zh-CN" altLang="en-US" sz="2400" b="1" dirty="0">
                <a:effectLst>
                  <a:outerShdw blurRad="38100" dist="38100" dir="2700000" algn="tl">
                    <a:srgbClr val="C0C0C0"/>
                  </a:outerShdw>
                </a:effectLst>
              </a:rPr>
              <a:t>测试，因此测试是最后才考虑的事；</a:t>
            </a:r>
          </a:p>
          <a:p>
            <a:pPr marL="284163" indent="-284163" defTabSz="346075">
              <a:lnSpc>
                <a:spcPct val="100000"/>
              </a:lnSpc>
              <a:buClr>
                <a:srgbClr val="A31221"/>
              </a:buClr>
              <a:buFont typeface="Wingdings" pitchFamily="2" charset="2"/>
              <a:buChar char="v"/>
              <a:tabLst>
                <a:tab pos="1260475" algn="l"/>
              </a:tabLst>
            </a:pPr>
            <a:r>
              <a:rPr lang="zh-CN" altLang="en-US" sz="2400" b="1" dirty="0">
                <a:effectLst>
                  <a:outerShdw blurRad="38100" dist="38100" dir="2700000" algn="tl">
                    <a:srgbClr val="C0C0C0"/>
                  </a:outerShdw>
                </a:effectLst>
              </a:rPr>
              <a:t> 如果发布的系统存在质量问题，那是软件测试工程师的问题。</a:t>
            </a:r>
          </a:p>
        </p:txBody>
      </p:sp>
    </p:spTree>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2" name="Rectangle 4"/>
          <p:cNvSpPr>
            <a:spLocks noChangeArrowheads="1"/>
          </p:cNvSpPr>
          <p:nvPr/>
        </p:nvSpPr>
        <p:spPr bwMode="auto">
          <a:xfrm>
            <a:off x="2362200" y="381000"/>
            <a:ext cx="4267200" cy="62865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a:solidFill>
                  <a:srgbClr val="FC0128"/>
                </a:solidFill>
                <a:effectLst>
                  <a:outerShdw blurRad="38100" dist="38100" dir="2700000" algn="tl">
                    <a:srgbClr val="C0C0C0"/>
                  </a:outerShdw>
                </a:effectLst>
                <a:ea typeface="隶书" pitchFamily="49" charset="-122"/>
              </a:rPr>
              <a:t>软件测试基础</a:t>
            </a:r>
          </a:p>
        </p:txBody>
      </p:sp>
      <p:sp>
        <p:nvSpPr>
          <p:cNvPr id="304133" name="Rectangle 5"/>
          <p:cNvSpPr>
            <a:spLocks noChangeArrowheads="1"/>
          </p:cNvSpPr>
          <p:nvPr/>
        </p:nvSpPr>
        <p:spPr bwMode="auto">
          <a:xfrm>
            <a:off x="179388" y="1341438"/>
            <a:ext cx="8713787" cy="1223962"/>
          </a:xfrm>
          <a:prstGeom prst="rect">
            <a:avLst/>
          </a:prstGeom>
          <a:noFill/>
          <a:ln w="9525">
            <a:noFill/>
            <a:miter lim="800000"/>
            <a:headEnd/>
            <a:tailEnd/>
          </a:ln>
          <a:effectLst/>
        </p:spPr>
        <p:txBody>
          <a:bodyPr lIns="0" tIns="0" rIns="0" bIns="0"/>
          <a:lstStyle/>
          <a:p>
            <a:pPr marL="284163" indent="-284163" defTabSz="346075">
              <a:lnSpc>
                <a:spcPct val="150000"/>
              </a:lnSpc>
              <a:buClr>
                <a:srgbClr val="A31221"/>
              </a:buClr>
              <a:buFont typeface="Wingdings 3" pitchFamily="18" charset="2"/>
              <a:buNone/>
              <a:tabLst>
                <a:tab pos="1260475" algn="l"/>
              </a:tabLst>
            </a:pPr>
            <a:r>
              <a:rPr lang="en-US" altLang="zh-CN" sz="2400" b="1">
                <a:solidFill>
                  <a:schemeClr val="tx1"/>
                </a:solidFill>
                <a:effectLst>
                  <a:outerShdw blurRad="38100" dist="38100" dir="2700000" algn="tl">
                    <a:srgbClr val="C0C0C0"/>
                  </a:outerShdw>
                </a:effectLst>
                <a:latin typeface="宋体" pitchFamily="2" charset="-122"/>
              </a:rPr>
              <a:t>“</a:t>
            </a:r>
            <a:r>
              <a:rPr lang="zh-CN" altLang="en-US" sz="2400" b="1">
                <a:solidFill>
                  <a:schemeClr val="tx1"/>
                </a:solidFill>
                <a:effectLst>
                  <a:outerShdw blurRad="38100" dist="38100" dir="2700000" algn="tl">
                    <a:srgbClr val="C0C0C0"/>
                  </a:outerShdw>
                </a:effectLst>
                <a:latin typeface="宋体" pitchFamily="2" charset="-122"/>
              </a:rPr>
              <a:t>很多人都认为微软是一家软件开发公司，而事实上，我们是一家软件测试公司。”                   </a:t>
            </a:r>
            <a:r>
              <a:rPr lang="en-US" altLang="zh-CN" sz="2400" b="1">
                <a:solidFill>
                  <a:schemeClr val="tx1"/>
                </a:solidFill>
                <a:effectLst>
                  <a:outerShdw blurRad="38100" dist="38100" dir="2700000" algn="tl">
                    <a:srgbClr val="C0C0C0"/>
                  </a:outerShdw>
                </a:effectLst>
                <a:latin typeface="宋体" pitchFamily="2" charset="-122"/>
              </a:rPr>
              <a:t>——</a:t>
            </a:r>
            <a:r>
              <a:rPr lang="zh-CN" altLang="en-US" sz="2400" b="1">
                <a:solidFill>
                  <a:schemeClr val="tx1"/>
                </a:solidFill>
                <a:effectLst>
                  <a:outerShdw blurRad="38100" dist="38100" dir="2700000" algn="tl">
                    <a:srgbClr val="C0C0C0"/>
                  </a:outerShdw>
                </a:effectLst>
                <a:latin typeface="宋体" pitchFamily="2" charset="-122"/>
              </a:rPr>
              <a:t>比尔</a:t>
            </a:r>
            <a:r>
              <a:rPr lang="en-US" altLang="zh-CN" sz="2400" b="1">
                <a:effectLst>
                  <a:outerShdw blurRad="38100" dist="38100" dir="2700000" algn="tl">
                    <a:srgbClr val="C0C0C0"/>
                  </a:outerShdw>
                </a:effectLst>
              </a:rPr>
              <a:t>·</a:t>
            </a:r>
            <a:r>
              <a:rPr lang="zh-CN" altLang="en-US" sz="2400" b="1">
                <a:solidFill>
                  <a:schemeClr val="tx1"/>
                </a:solidFill>
                <a:effectLst>
                  <a:outerShdw blurRad="38100" dist="38100" dir="2700000" algn="tl">
                    <a:srgbClr val="C0C0C0"/>
                  </a:outerShdw>
                </a:effectLst>
                <a:latin typeface="宋体" pitchFamily="2" charset="-122"/>
              </a:rPr>
              <a:t>盖茨</a:t>
            </a:r>
          </a:p>
        </p:txBody>
      </p:sp>
      <p:graphicFrame>
        <p:nvGraphicFramePr>
          <p:cNvPr id="304161" name="Group 33"/>
          <p:cNvGraphicFramePr>
            <a:graphicFrameLocks noGrp="1"/>
          </p:cNvGraphicFramePr>
          <p:nvPr>
            <p:ph/>
            <p:extLst>
              <p:ext uri="{D42A27DB-BD31-4B8C-83A1-F6EECF244321}">
                <p14:modId xmlns:p14="http://schemas.microsoft.com/office/powerpoint/2010/main" val="107986485"/>
              </p:ext>
            </p:extLst>
          </p:nvPr>
        </p:nvGraphicFramePr>
        <p:xfrm>
          <a:off x="539750" y="3141663"/>
          <a:ext cx="8064500" cy="2938463"/>
        </p:xfrm>
        <a:graphic>
          <a:graphicData uri="http://schemas.openxmlformats.org/drawingml/2006/table">
            <a:tbl>
              <a:tblPr/>
              <a:tblGrid>
                <a:gridCol w="2687638">
                  <a:extLst>
                    <a:ext uri="{9D8B030D-6E8A-4147-A177-3AD203B41FA5}">
                      <a16:colId xmlns:a16="http://schemas.microsoft.com/office/drawing/2014/main" val="20000"/>
                    </a:ext>
                  </a:extLst>
                </a:gridCol>
                <a:gridCol w="2689225">
                  <a:extLst>
                    <a:ext uri="{9D8B030D-6E8A-4147-A177-3AD203B41FA5}">
                      <a16:colId xmlns:a16="http://schemas.microsoft.com/office/drawing/2014/main" val="20001"/>
                    </a:ext>
                  </a:extLst>
                </a:gridCol>
                <a:gridCol w="2687637">
                  <a:extLst>
                    <a:ext uri="{9D8B030D-6E8A-4147-A177-3AD203B41FA5}">
                      <a16:colId xmlns:a16="http://schemas.microsoft.com/office/drawing/2014/main" val="20002"/>
                    </a:ext>
                  </a:extLst>
                </a:gridCol>
              </a:tblGrid>
              <a:tr h="587375">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2000" b="1" i="0" u="none" strike="noStrike" cap="none" normalizeH="0" baseline="0" dirty="0" smtClean="0">
                          <a:ln>
                            <a:noFill/>
                          </a:ln>
                          <a:solidFill>
                            <a:srgbClr val="000000"/>
                          </a:solidFill>
                          <a:effectLst/>
                          <a:latin typeface="宋体" pitchFamily="2" charset="-122"/>
                          <a:ea typeface="宋体" pitchFamily="2" charset="-122"/>
                        </a:rPr>
                        <a:t>Microsoft</a:t>
                      </a:r>
                    </a:p>
                  </a:txBody>
                  <a:tcPr marL="0" marR="0" marT="0" marB="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2000" b="1" i="0" u="none" strike="noStrike" cap="none" normalizeH="0" baseline="0" smtClean="0">
                          <a:ln>
                            <a:noFill/>
                          </a:ln>
                          <a:solidFill>
                            <a:srgbClr val="000000"/>
                          </a:solidFill>
                          <a:effectLst/>
                          <a:latin typeface="宋体" pitchFamily="2" charset="-122"/>
                          <a:ea typeface="宋体" pitchFamily="2" charset="-122"/>
                        </a:rPr>
                        <a:t>Exchange 2000</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2000" b="1" i="0" u="none" strike="noStrike" cap="none" normalizeH="0" baseline="0" smtClean="0">
                          <a:ln>
                            <a:noFill/>
                          </a:ln>
                          <a:solidFill>
                            <a:srgbClr val="000000"/>
                          </a:solidFill>
                          <a:effectLst/>
                          <a:latin typeface="宋体" pitchFamily="2" charset="-122"/>
                          <a:ea typeface="宋体" pitchFamily="2" charset="-122"/>
                        </a:rPr>
                        <a:t>Windows 2000</a:t>
                      </a:r>
                    </a:p>
                  </a:txBody>
                  <a:tcPr marL="0" marR="0" marT="0" marB="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2000" b="1" i="0" u="none" strike="noStrike" cap="none" normalizeH="0" baseline="0" smtClean="0">
                          <a:ln>
                            <a:noFill/>
                          </a:ln>
                          <a:solidFill>
                            <a:srgbClr val="000000"/>
                          </a:solidFill>
                          <a:effectLst/>
                          <a:latin typeface="宋体" pitchFamily="2" charset="-122"/>
                          <a:ea typeface="宋体" pitchFamily="2" charset="-122"/>
                        </a:rPr>
                        <a:t>项目经理</a:t>
                      </a:r>
                    </a:p>
                  </a:txBody>
                  <a:tcPr marL="0" marR="0" marT="0" marB="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2000" b="1" i="0" u="none" strike="noStrike" cap="none" normalizeH="0" baseline="0" smtClean="0">
                          <a:ln>
                            <a:noFill/>
                          </a:ln>
                          <a:solidFill>
                            <a:srgbClr val="000000"/>
                          </a:solidFill>
                          <a:effectLst/>
                          <a:latin typeface="宋体" pitchFamily="2" charset="-122"/>
                          <a:ea typeface="宋体" pitchFamily="2" charset="-122"/>
                        </a:rPr>
                        <a:t>25</a:t>
                      </a:r>
                      <a:r>
                        <a:rPr kumimoji="0" lang="zh-CN" altLang="en-US" sz="2000" b="1" i="0" u="none" strike="noStrike" cap="none" normalizeH="0" baseline="0" smtClean="0">
                          <a:ln>
                            <a:noFill/>
                          </a:ln>
                          <a:solidFill>
                            <a:srgbClr val="000000"/>
                          </a:solidFill>
                          <a:effectLst/>
                          <a:latin typeface="宋体" pitchFamily="2" charset="-122"/>
                          <a:ea typeface="宋体" pitchFamily="2" charset="-122"/>
                        </a:rPr>
                        <a:t>人</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2000" b="1" i="0" u="none" strike="noStrike" cap="none" normalizeH="0" baseline="0" smtClean="0">
                          <a:ln>
                            <a:noFill/>
                          </a:ln>
                          <a:solidFill>
                            <a:srgbClr val="000000"/>
                          </a:solidFill>
                          <a:effectLst/>
                          <a:latin typeface="宋体" pitchFamily="2" charset="-122"/>
                          <a:ea typeface="宋体" pitchFamily="2" charset="-122"/>
                        </a:rPr>
                        <a:t>约</a:t>
                      </a:r>
                      <a:r>
                        <a:rPr kumimoji="0" lang="en-US" altLang="zh-CN" sz="2000" b="1" i="0" u="none" strike="noStrike" cap="none" normalizeH="0" baseline="0" smtClean="0">
                          <a:ln>
                            <a:noFill/>
                          </a:ln>
                          <a:solidFill>
                            <a:srgbClr val="000000"/>
                          </a:solidFill>
                          <a:effectLst/>
                          <a:latin typeface="宋体" pitchFamily="2" charset="-122"/>
                          <a:ea typeface="宋体" pitchFamily="2" charset="-122"/>
                        </a:rPr>
                        <a:t>250</a:t>
                      </a:r>
                      <a:r>
                        <a:rPr kumimoji="0" lang="zh-CN" altLang="en-US" sz="2000" b="1" i="0" u="none" strike="noStrike" cap="none" normalizeH="0" baseline="0" smtClean="0">
                          <a:ln>
                            <a:noFill/>
                          </a:ln>
                          <a:solidFill>
                            <a:srgbClr val="000000"/>
                          </a:solidFill>
                          <a:effectLst/>
                          <a:latin typeface="宋体" pitchFamily="2" charset="-122"/>
                          <a:ea typeface="宋体" pitchFamily="2" charset="-122"/>
                        </a:rPr>
                        <a:t>人</a:t>
                      </a:r>
                    </a:p>
                  </a:txBody>
                  <a:tcPr marL="0" marR="0" marT="0" marB="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88963">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2000" b="1" i="0" u="none" strike="noStrike" cap="none" normalizeH="0" baseline="0" smtClean="0">
                          <a:ln>
                            <a:noFill/>
                          </a:ln>
                          <a:solidFill>
                            <a:srgbClr val="000000"/>
                          </a:solidFill>
                          <a:effectLst/>
                          <a:latin typeface="宋体" pitchFamily="2" charset="-122"/>
                          <a:ea typeface="宋体" pitchFamily="2" charset="-122"/>
                        </a:rPr>
                        <a:t>开发人员</a:t>
                      </a:r>
                    </a:p>
                  </a:txBody>
                  <a:tcPr marL="0" marR="0" marT="0" marB="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2000" b="1" i="0" u="none" strike="noStrike" cap="none" normalizeH="0" baseline="0" smtClean="0">
                          <a:ln>
                            <a:noFill/>
                          </a:ln>
                          <a:solidFill>
                            <a:srgbClr val="000000"/>
                          </a:solidFill>
                          <a:effectLst/>
                          <a:latin typeface="宋体" pitchFamily="2" charset="-122"/>
                          <a:ea typeface="宋体" pitchFamily="2" charset="-122"/>
                        </a:rPr>
                        <a:t>140</a:t>
                      </a:r>
                      <a:r>
                        <a:rPr kumimoji="0" lang="zh-CN" altLang="en-US" sz="2000" b="1" i="0" u="none" strike="noStrike" cap="none" normalizeH="0" baseline="0" smtClean="0">
                          <a:ln>
                            <a:noFill/>
                          </a:ln>
                          <a:solidFill>
                            <a:srgbClr val="000000"/>
                          </a:solidFill>
                          <a:effectLst/>
                          <a:latin typeface="宋体" pitchFamily="2" charset="-122"/>
                          <a:ea typeface="宋体" pitchFamily="2" charset="-122"/>
                        </a:rPr>
                        <a:t>人</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2000" b="1" i="0" u="none" strike="noStrike" cap="none" normalizeH="0" baseline="0" smtClean="0">
                          <a:ln>
                            <a:noFill/>
                          </a:ln>
                          <a:solidFill>
                            <a:srgbClr val="000000"/>
                          </a:solidFill>
                          <a:effectLst/>
                          <a:latin typeface="宋体" pitchFamily="2" charset="-122"/>
                          <a:ea typeface="宋体" pitchFamily="2" charset="-122"/>
                        </a:rPr>
                        <a:t>1700</a:t>
                      </a:r>
                      <a:r>
                        <a:rPr kumimoji="0" lang="zh-CN" altLang="en-US" sz="2000" b="1" i="0" u="none" strike="noStrike" cap="none" normalizeH="0" baseline="0" smtClean="0">
                          <a:ln>
                            <a:noFill/>
                          </a:ln>
                          <a:solidFill>
                            <a:srgbClr val="000000"/>
                          </a:solidFill>
                          <a:effectLst/>
                          <a:latin typeface="宋体" pitchFamily="2" charset="-122"/>
                          <a:ea typeface="宋体" pitchFamily="2" charset="-122"/>
                        </a:rPr>
                        <a:t>人</a:t>
                      </a:r>
                    </a:p>
                  </a:txBody>
                  <a:tcPr marL="0" marR="0" marT="0" marB="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87375">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2000" b="1" i="0" u="none" strike="noStrike" cap="none" normalizeH="0" baseline="0" smtClean="0">
                          <a:ln>
                            <a:noFill/>
                          </a:ln>
                          <a:solidFill>
                            <a:schemeClr val="tx2"/>
                          </a:solidFill>
                          <a:effectLst>
                            <a:outerShdw blurRad="38100" dist="38100" dir="2700000" algn="tl">
                              <a:srgbClr val="C0C0C0"/>
                            </a:outerShdw>
                          </a:effectLst>
                          <a:latin typeface="宋体" pitchFamily="2" charset="-122"/>
                          <a:ea typeface="宋体" pitchFamily="2" charset="-122"/>
                        </a:rPr>
                        <a:t>测试人员</a:t>
                      </a:r>
                    </a:p>
                  </a:txBody>
                  <a:tcPr marL="0" marR="0" marT="0" marB="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2000" b="1" i="0" u="none" strike="noStrike" cap="none" normalizeH="0" baseline="0" smtClean="0">
                          <a:ln>
                            <a:noFill/>
                          </a:ln>
                          <a:solidFill>
                            <a:schemeClr val="tx2"/>
                          </a:solidFill>
                          <a:effectLst>
                            <a:outerShdw blurRad="38100" dist="38100" dir="2700000" algn="tl">
                              <a:srgbClr val="C0C0C0"/>
                            </a:outerShdw>
                          </a:effectLst>
                          <a:latin typeface="宋体" pitchFamily="2" charset="-122"/>
                          <a:ea typeface="宋体" pitchFamily="2" charset="-122"/>
                        </a:rPr>
                        <a:t>350</a:t>
                      </a:r>
                      <a:r>
                        <a:rPr kumimoji="0" lang="zh-CN" altLang="en-US" sz="2000" b="1" i="0" u="none" strike="noStrike" cap="none" normalizeH="0" baseline="0" smtClean="0">
                          <a:ln>
                            <a:noFill/>
                          </a:ln>
                          <a:solidFill>
                            <a:schemeClr val="tx2"/>
                          </a:solidFill>
                          <a:effectLst>
                            <a:outerShdw blurRad="38100" dist="38100" dir="2700000" algn="tl">
                              <a:srgbClr val="C0C0C0"/>
                            </a:outerShdw>
                          </a:effectLst>
                          <a:latin typeface="宋体" pitchFamily="2" charset="-122"/>
                          <a:ea typeface="宋体" pitchFamily="2" charset="-122"/>
                        </a:rPr>
                        <a:t>人</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2000" b="1" i="0" u="none" strike="noStrike" cap="none" normalizeH="0" baseline="0" smtClean="0">
                          <a:ln>
                            <a:noFill/>
                          </a:ln>
                          <a:solidFill>
                            <a:schemeClr val="tx2"/>
                          </a:solidFill>
                          <a:effectLst>
                            <a:outerShdw blurRad="38100" dist="38100" dir="2700000" algn="tl">
                              <a:srgbClr val="C0C0C0"/>
                            </a:outerShdw>
                          </a:effectLst>
                          <a:latin typeface="宋体" pitchFamily="2" charset="-122"/>
                          <a:ea typeface="宋体" pitchFamily="2" charset="-122"/>
                        </a:rPr>
                        <a:t>3200</a:t>
                      </a:r>
                      <a:r>
                        <a:rPr kumimoji="0" lang="zh-CN" altLang="en-US" sz="2000" b="1" i="0" u="none" strike="noStrike" cap="none" normalizeH="0" baseline="0" smtClean="0">
                          <a:ln>
                            <a:noFill/>
                          </a:ln>
                          <a:solidFill>
                            <a:schemeClr val="tx2"/>
                          </a:solidFill>
                          <a:effectLst>
                            <a:outerShdw blurRad="38100" dist="38100" dir="2700000" algn="tl">
                              <a:srgbClr val="C0C0C0"/>
                            </a:outerShdw>
                          </a:effectLst>
                          <a:latin typeface="宋体" pitchFamily="2" charset="-122"/>
                          <a:ea typeface="宋体" pitchFamily="2" charset="-122"/>
                        </a:rPr>
                        <a:t>人</a:t>
                      </a:r>
                    </a:p>
                  </a:txBody>
                  <a:tcPr marL="0" marR="0" marT="0" marB="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87375">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2000" b="1" i="0" u="none" strike="noStrike" cap="none" normalizeH="0" baseline="0" smtClean="0">
                          <a:ln>
                            <a:noFill/>
                          </a:ln>
                          <a:solidFill>
                            <a:srgbClr val="000000"/>
                          </a:solidFill>
                          <a:effectLst/>
                          <a:latin typeface="宋体" pitchFamily="2" charset="-122"/>
                          <a:ea typeface="宋体" pitchFamily="2" charset="-122"/>
                        </a:rPr>
                        <a:t>测试</a:t>
                      </a:r>
                      <a:r>
                        <a:rPr kumimoji="0" lang="en-US" altLang="zh-CN" sz="2000" b="1" i="0" u="none" strike="noStrike" cap="none" normalizeH="0" baseline="0" smtClean="0">
                          <a:ln>
                            <a:noFill/>
                          </a:ln>
                          <a:solidFill>
                            <a:srgbClr val="000000"/>
                          </a:solidFill>
                          <a:effectLst/>
                          <a:latin typeface="宋体" pitchFamily="2" charset="-122"/>
                          <a:ea typeface="宋体" pitchFamily="2" charset="-122"/>
                        </a:rPr>
                        <a:t>/</a:t>
                      </a:r>
                      <a:r>
                        <a:rPr kumimoji="0" lang="zh-CN" altLang="en-US" sz="2000" b="1" i="0" u="none" strike="noStrike" cap="none" normalizeH="0" baseline="0" smtClean="0">
                          <a:ln>
                            <a:noFill/>
                          </a:ln>
                          <a:solidFill>
                            <a:srgbClr val="000000"/>
                          </a:solidFill>
                          <a:effectLst/>
                          <a:latin typeface="宋体" pitchFamily="2" charset="-122"/>
                          <a:ea typeface="宋体" pitchFamily="2" charset="-122"/>
                        </a:rPr>
                        <a:t>开发人员比例</a:t>
                      </a:r>
                    </a:p>
                  </a:txBody>
                  <a:tcPr marL="0" marR="0" marT="0" marB="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2000" b="1" i="0" u="none" strike="noStrike" cap="none" normalizeH="0" baseline="0" smtClean="0">
                          <a:ln>
                            <a:noFill/>
                          </a:ln>
                          <a:solidFill>
                            <a:srgbClr val="000000"/>
                          </a:solidFill>
                          <a:effectLst/>
                          <a:latin typeface="宋体" pitchFamily="2" charset="-122"/>
                          <a:ea typeface="宋体" pitchFamily="2" charset="-122"/>
                        </a:rPr>
                        <a:t>2.5</a:t>
                      </a:r>
                      <a:r>
                        <a:rPr kumimoji="0" lang="zh-CN" altLang="en-US" sz="2000" b="1" i="0" u="none" strike="noStrike" cap="none" normalizeH="0" baseline="0" smtClean="0">
                          <a:ln>
                            <a:noFill/>
                          </a:ln>
                          <a:solidFill>
                            <a:srgbClr val="000000"/>
                          </a:solidFill>
                          <a:effectLst/>
                          <a:latin typeface="宋体" pitchFamily="2" charset="-122"/>
                          <a:ea typeface="宋体" pitchFamily="2" charset="-122"/>
                        </a:rPr>
                        <a:t>人</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2000" b="1" i="0" u="none" strike="noStrike" cap="none" normalizeH="0" baseline="0" dirty="0" smtClean="0">
                          <a:ln>
                            <a:noFill/>
                          </a:ln>
                          <a:solidFill>
                            <a:srgbClr val="000000"/>
                          </a:solidFill>
                          <a:effectLst/>
                          <a:latin typeface="宋体" pitchFamily="2" charset="-122"/>
                          <a:ea typeface="宋体" pitchFamily="2" charset="-122"/>
                        </a:rPr>
                        <a:t>1.9</a:t>
                      </a:r>
                      <a:r>
                        <a:rPr kumimoji="0" lang="zh-CN" altLang="en-US" sz="2000" b="1" i="0" u="none" strike="noStrike" cap="none" normalizeH="0" baseline="0" dirty="0" smtClean="0">
                          <a:ln>
                            <a:noFill/>
                          </a:ln>
                          <a:solidFill>
                            <a:srgbClr val="000000"/>
                          </a:solidFill>
                          <a:effectLst/>
                          <a:latin typeface="宋体" pitchFamily="2" charset="-122"/>
                          <a:ea typeface="宋体" pitchFamily="2" charset="-122"/>
                        </a:rPr>
                        <a:t>人</a:t>
                      </a:r>
                      <a:endParaRPr kumimoji="0"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marL="0" marR="0" marT="0" marB="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2362200" y="381000"/>
            <a:ext cx="4267200" cy="62865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a:solidFill>
                  <a:srgbClr val="FC0128"/>
                </a:solidFill>
                <a:effectLst>
                  <a:outerShdw blurRad="38100" dist="38100" dir="2700000" algn="tl">
                    <a:srgbClr val="C0C0C0"/>
                  </a:outerShdw>
                </a:effectLst>
                <a:ea typeface="隶书" pitchFamily="49" charset="-122"/>
              </a:rPr>
              <a:t>软件测试基础</a:t>
            </a:r>
          </a:p>
        </p:txBody>
      </p:sp>
      <p:sp>
        <p:nvSpPr>
          <p:cNvPr id="4" name="Rectangle 5"/>
          <p:cNvSpPr>
            <a:spLocks noChangeArrowheads="1"/>
          </p:cNvSpPr>
          <p:nvPr/>
        </p:nvSpPr>
        <p:spPr bwMode="auto">
          <a:xfrm>
            <a:off x="395536" y="1340768"/>
            <a:ext cx="5544740" cy="647402"/>
          </a:xfrm>
          <a:prstGeom prst="rect">
            <a:avLst/>
          </a:prstGeom>
          <a:noFill/>
          <a:ln w="9525">
            <a:noFill/>
            <a:miter lim="800000"/>
            <a:headEnd/>
            <a:tailEnd/>
          </a:ln>
          <a:effectLst/>
        </p:spPr>
        <p:txBody>
          <a:bodyPr lIns="0" tIns="0" rIns="0" bIns="0"/>
          <a:lstStyle/>
          <a:p>
            <a:pPr marL="284163" indent="-284163" defTabSz="346075">
              <a:lnSpc>
                <a:spcPct val="150000"/>
              </a:lnSpc>
              <a:buClr>
                <a:srgbClr val="A31221"/>
              </a:buClr>
              <a:buFont typeface="Wingdings 3" pitchFamily="18" charset="2"/>
              <a:buNone/>
              <a:tabLst>
                <a:tab pos="1260475" algn="l"/>
              </a:tabLst>
            </a:pPr>
            <a:r>
              <a:rPr lang="zh-CN" altLang="en-US" sz="2400" b="1" dirty="0" smtClean="0">
                <a:solidFill>
                  <a:srgbClr val="0070C0"/>
                </a:solidFill>
                <a:effectLst>
                  <a:outerShdw blurRad="38100" dist="38100" dir="2700000" algn="tl">
                    <a:srgbClr val="C0C0C0"/>
                  </a:outerShdw>
                </a:effectLst>
                <a:latin typeface="宋体" pitchFamily="2" charset="-122"/>
              </a:rPr>
              <a:t>软件修复成本与软件开发各过程的变化</a:t>
            </a:r>
            <a:endParaRPr lang="zh-CN" altLang="en-US" sz="2400" b="1" dirty="0">
              <a:solidFill>
                <a:srgbClr val="0070C0"/>
              </a:solidFill>
              <a:effectLst>
                <a:outerShdw blurRad="38100" dist="38100" dir="2700000" algn="tl">
                  <a:srgbClr val="C0C0C0"/>
                </a:outerShdw>
              </a:effectLst>
              <a:latin typeface="宋体" pitchFamily="2" charset="-122"/>
            </a:endParaRPr>
          </a:p>
        </p:txBody>
      </p:sp>
      <p:pic>
        <p:nvPicPr>
          <p:cNvPr id="7" name="图片 6"/>
          <p:cNvPicPr>
            <a:picLocks noChangeAspect="1"/>
          </p:cNvPicPr>
          <p:nvPr/>
        </p:nvPicPr>
        <p:blipFill>
          <a:blip r:embed="rId2"/>
          <a:stretch>
            <a:fillRect/>
          </a:stretch>
        </p:blipFill>
        <p:spPr>
          <a:xfrm>
            <a:off x="827584" y="2636912"/>
            <a:ext cx="7477125" cy="3219450"/>
          </a:xfrm>
          <a:prstGeom prst="rect">
            <a:avLst/>
          </a:prstGeom>
        </p:spPr>
      </p:pic>
    </p:spTree>
    <p:extLst>
      <p:ext uri="{BB962C8B-B14F-4D97-AF65-F5344CB8AC3E}">
        <p14:creationId xmlns:p14="http://schemas.microsoft.com/office/powerpoint/2010/main" val="52385057"/>
      </p:ext>
    </p:extLst>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2" name="Rectangle 4"/>
          <p:cNvSpPr>
            <a:spLocks noChangeArrowheads="1"/>
          </p:cNvSpPr>
          <p:nvPr/>
        </p:nvSpPr>
        <p:spPr bwMode="auto">
          <a:xfrm>
            <a:off x="2362200" y="381000"/>
            <a:ext cx="4267200" cy="62865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a:solidFill>
                  <a:srgbClr val="FC0128"/>
                </a:solidFill>
                <a:effectLst>
                  <a:outerShdw blurRad="38100" dist="38100" dir="2700000" algn="tl">
                    <a:srgbClr val="C0C0C0"/>
                  </a:outerShdw>
                </a:effectLst>
                <a:ea typeface="隶书" pitchFamily="49" charset="-122"/>
              </a:rPr>
              <a:t>软件测试基础</a:t>
            </a:r>
          </a:p>
        </p:txBody>
      </p:sp>
      <p:sp>
        <p:nvSpPr>
          <p:cNvPr id="293893" name="Rectangle 5"/>
          <p:cNvSpPr>
            <a:spLocks noChangeArrowheads="1"/>
          </p:cNvSpPr>
          <p:nvPr/>
        </p:nvSpPr>
        <p:spPr bwMode="auto">
          <a:xfrm>
            <a:off x="107950" y="1557338"/>
            <a:ext cx="8856663" cy="4464050"/>
          </a:xfrm>
          <a:prstGeom prst="rect">
            <a:avLst/>
          </a:prstGeom>
          <a:noFill/>
          <a:ln w="9525">
            <a:noFill/>
            <a:miter lim="800000"/>
            <a:headEnd/>
            <a:tailEnd/>
          </a:ln>
          <a:effectLst/>
        </p:spPr>
        <p:txBody>
          <a:bodyPr lIns="0" tIns="0" rIns="0" bIns="0"/>
          <a:lstStyle/>
          <a:p>
            <a:pPr marL="284163" indent="-284163" defTabSz="346075">
              <a:lnSpc>
                <a:spcPct val="100000"/>
              </a:lnSpc>
              <a:buClr>
                <a:srgbClr val="A31221"/>
              </a:buClr>
              <a:buFont typeface="Wingdings 3" pitchFamily="18" charset="2"/>
              <a:buNone/>
              <a:tabLst>
                <a:tab pos="1260475" algn="l"/>
              </a:tabLst>
            </a:pPr>
            <a:r>
              <a:rPr lang="zh-CN" altLang="en-US" sz="2400" b="1">
                <a:solidFill>
                  <a:srgbClr val="CF0E30"/>
                </a:solidFill>
                <a:effectLst>
                  <a:outerShdw blurRad="38100" dist="38100" dir="2700000" algn="tl">
                    <a:srgbClr val="C0C0C0"/>
                  </a:outerShdw>
                </a:effectLst>
                <a:latin typeface="宋体" pitchFamily="2" charset="-122"/>
              </a:rPr>
              <a:t>如何看待软件测试？</a:t>
            </a:r>
          </a:p>
          <a:p>
            <a:pPr marL="284163" indent="-284163" defTabSz="346075">
              <a:lnSpc>
                <a:spcPct val="120000"/>
              </a:lnSpc>
              <a:buClr>
                <a:srgbClr val="A31221"/>
              </a:buClr>
              <a:buFont typeface="Wingdings" pitchFamily="2" charset="2"/>
              <a:buChar char="v"/>
              <a:tabLst>
                <a:tab pos="1260475" algn="l"/>
              </a:tabLst>
            </a:pPr>
            <a:r>
              <a:rPr lang="zh-CN" altLang="en-US" sz="2400" b="1">
                <a:effectLst>
                  <a:outerShdw blurRad="38100" dist="38100" dir="2700000" algn="tl">
                    <a:srgbClr val="C0C0C0"/>
                  </a:outerShdw>
                </a:effectLst>
                <a:latin typeface="宋体" pitchFamily="2" charset="-122"/>
              </a:rPr>
              <a:t> </a:t>
            </a:r>
            <a:r>
              <a:rPr lang="zh-CN" altLang="en-US" sz="2000" b="1">
                <a:effectLst>
                  <a:outerShdw blurRad="38100" dist="38100" dir="2700000" algn="tl">
                    <a:srgbClr val="C0C0C0"/>
                  </a:outerShdw>
                </a:effectLst>
                <a:latin typeface="宋体" pitchFamily="2" charset="-122"/>
              </a:rPr>
              <a:t>软件测试是在软件开发过程中保证软件质量、提高软件可靠性的最主要的手段之一，</a:t>
            </a:r>
            <a:r>
              <a:rPr lang="zh-CN" altLang="en-US" sz="2000" b="1">
                <a:solidFill>
                  <a:schemeClr val="tx2"/>
                </a:solidFill>
                <a:effectLst>
                  <a:outerShdw blurRad="38100" dist="38100" dir="2700000" algn="tl">
                    <a:srgbClr val="C0C0C0"/>
                  </a:outerShdw>
                </a:effectLst>
                <a:latin typeface="宋体" pitchFamily="2" charset="-122"/>
              </a:rPr>
              <a:t>但软件质量并不仅仅是测试出来的</a:t>
            </a:r>
            <a:r>
              <a:rPr lang="zh-CN" altLang="en-US" sz="2000" b="1">
                <a:effectLst>
                  <a:outerShdw blurRad="38100" dist="38100" dir="2700000" algn="tl">
                    <a:srgbClr val="C0C0C0"/>
                  </a:outerShdw>
                </a:effectLst>
                <a:latin typeface="宋体" pitchFamily="2" charset="-122"/>
              </a:rPr>
              <a:t>。</a:t>
            </a:r>
          </a:p>
          <a:p>
            <a:pPr marL="284163" indent="-284163" defTabSz="346075">
              <a:lnSpc>
                <a:spcPct val="120000"/>
              </a:lnSpc>
              <a:buClr>
                <a:srgbClr val="A31221"/>
              </a:buClr>
              <a:buFont typeface="Wingdings" pitchFamily="2" charset="2"/>
              <a:buChar char="v"/>
              <a:tabLst>
                <a:tab pos="1260475" algn="l"/>
              </a:tabLst>
            </a:pPr>
            <a:r>
              <a:rPr lang="zh-CN" altLang="en-US" sz="2000" b="1">
                <a:effectLst>
                  <a:outerShdw blurRad="38100" dist="38100" dir="2700000" algn="tl">
                    <a:srgbClr val="C0C0C0"/>
                  </a:outerShdw>
                </a:effectLst>
              </a:rPr>
              <a:t> 软件测试不仅是运行系统，检测结果是否正确，更重要的是如何在有限资源的前提下，提高软件测试的效率和发现尽可能多的错误，这是一件</a:t>
            </a:r>
            <a:r>
              <a:rPr lang="zh-CN" altLang="en-US" sz="2000" b="1">
                <a:solidFill>
                  <a:schemeClr val="tx2"/>
                </a:solidFill>
                <a:effectLst>
                  <a:outerShdw blurRad="38100" dist="38100" dir="2700000" algn="tl">
                    <a:srgbClr val="C0C0C0"/>
                  </a:outerShdw>
                </a:effectLst>
              </a:rPr>
              <a:t>很见功底的事情</a:t>
            </a:r>
            <a:r>
              <a:rPr lang="zh-CN" altLang="en-US" sz="2000" b="1">
                <a:effectLst>
                  <a:outerShdw blurRad="38100" dist="38100" dir="2700000" algn="tl">
                    <a:srgbClr val="C0C0C0"/>
                  </a:outerShdw>
                </a:effectLst>
              </a:rPr>
              <a:t>。</a:t>
            </a:r>
          </a:p>
          <a:p>
            <a:pPr marL="284163" indent="-284163" defTabSz="346075">
              <a:lnSpc>
                <a:spcPct val="120000"/>
              </a:lnSpc>
              <a:buClr>
                <a:srgbClr val="A31221"/>
              </a:buClr>
              <a:buFont typeface="Wingdings" pitchFamily="2" charset="2"/>
              <a:buChar char="v"/>
              <a:tabLst>
                <a:tab pos="1260475" algn="l"/>
              </a:tabLst>
            </a:pPr>
            <a:r>
              <a:rPr lang="zh-CN" altLang="en-US" sz="2000" b="1">
                <a:effectLst>
                  <a:outerShdw blurRad="38100" dist="38100" dir="2700000" algn="tl">
                    <a:srgbClr val="C0C0C0"/>
                  </a:outerShdw>
                </a:effectLst>
              </a:rPr>
              <a:t> 软件测试不仅是技术问题，还涉及测试管理，必须要对软件测试早做计划、分配各项资源，并将其作为项目管理的一个部分加以控制和协调。</a:t>
            </a:r>
          </a:p>
          <a:p>
            <a:pPr marL="284163" indent="-284163" defTabSz="346075">
              <a:lnSpc>
                <a:spcPct val="120000"/>
              </a:lnSpc>
              <a:buClr>
                <a:srgbClr val="A31221"/>
              </a:buClr>
              <a:buFont typeface="Wingdings" pitchFamily="2" charset="2"/>
              <a:buChar char="v"/>
              <a:tabLst>
                <a:tab pos="1260475" algn="l"/>
              </a:tabLst>
            </a:pPr>
            <a:r>
              <a:rPr lang="zh-CN" altLang="en-US" sz="2000" b="1">
                <a:effectLst>
                  <a:outerShdw blurRad="38100" dist="38100" dir="2700000" algn="tl">
                    <a:srgbClr val="C0C0C0"/>
                  </a:outerShdw>
                </a:effectLst>
              </a:rPr>
              <a:t> 开发和测试是软件项目相辅相成的两个过程，人员间交流、协作与配合是提高整体效率的关键。</a:t>
            </a:r>
          </a:p>
        </p:txBody>
      </p:sp>
    </p:spTree>
  </p:cSld>
  <p:clrMapOvr>
    <a:masterClrMapping/>
  </p:clrMapOvr>
  <p:transition>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2362200" y="381000"/>
            <a:ext cx="4267200" cy="628650"/>
          </a:xfrm>
        </p:spPr>
        <p:txBody>
          <a:bodyPr/>
          <a:lstStyle/>
          <a:p>
            <a:r>
              <a:rPr lang="zh-CN" altLang="en-US" sz="4800">
                <a:solidFill>
                  <a:srgbClr val="FC0128"/>
                </a:solidFill>
                <a:effectLst>
                  <a:outerShdw blurRad="38100" dist="38100" dir="2700000" algn="tl">
                    <a:srgbClr val="C0C0C0"/>
                  </a:outerShdw>
                </a:effectLst>
                <a:ea typeface="隶书" pitchFamily="49" charset="-122"/>
              </a:rPr>
              <a:t>软件测试基础</a:t>
            </a:r>
          </a:p>
        </p:txBody>
      </p:sp>
      <p:sp>
        <p:nvSpPr>
          <p:cNvPr id="140295" name="Rectangle 7"/>
          <p:cNvSpPr>
            <a:spLocks noChangeArrowheads="1"/>
          </p:cNvSpPr>
          <p:nvPr/>
        </p:nvSpPr>
        <p:spPr bwMode="auto">
          <a:xfrm>
            <a:off x="250825" y="1541463"/>
            <a:ext cx="8713788" cy="4746625"/>
          </a:xfrm>
          <a:prstGeom prst="rect">
            <a:avLst/>
          </a:prstGeom>
          <a:noFill/>
          <a:ln w="9525">
            <a:noFill/>
            <a:miter lim="800000"/>
            <a:headEnd type="none" w="sm" len="sm"/>
            <a:tailEnd type="none" w="sm" len="sm"/>
          </a:ln>
          <a:effectLst/>
        </p:spPr>
        <p:txBody>
          <a:bodyPr lIns="0" tIns="0" rIns="0" bIns="0" anchor="ctr">
            <a:spAutoFit/>
          </a:bodyPr>
          <a:lstStyle/>
          <a:p>
            <a:pPr>
              <a:lnSpc>
                <a:spcPct val="110000"/>
              </a:lnSpc>
              <a:buFont typeface="Wingdings" pitchFamily="2" charset="2"/>
              <a:buNone/>
              <a:tabLst>
                <a:tab pos="542925" algn="l"/>
              </a:tabLst>
            </a:pPr>
            <a:r>
              <a:rPr kumimoji="1" lang="en-US" altLang="zh-CN" sz="2400" b="1" dirty="0">
                <a:effectLst>
                  <a:outerShdw blurRad="38100" dist="38100" dir="2700000" algn="tl">
                    <a:srgbClr val="C0C0C0"/>
                  </a:outerShdw>
                </a:effectLst>
              </a:rPr>
              <a:t>        </a:t>
            </a:r>
            <a:r>
              <a:rPr kumimoji="1" lang="zh-CN" altLang="en-US" sz="2400" b="1" dirty="0">
                <a:effectLst>
                  <a:outerShdw blurRad="38100" dist="38100" dir="2700000" algn="tl">
                    <a:srgbClr val="C0C0C0"/>
                  </a:outerShdw>
                </a:effectLst>
              </a:rPr>
              <a:t>根据</a:t>
            </a:r>
            <a:r>
              <a:rPr kumimoji="1" lang="en-US" altLang="zh-CN" sz="2400" b="1" dirty="0">
                <a:effectLst>
                  <a:outerShdw blurRad="38100" dist="38100" dir="2700000" algn="tl">
                    <a:srgbClr val="C0C0C0"/>
                  </a:outerShdw>
                </a:effectLst>
              </a:rPr>
              <a:t>IEEE</a:t>
            </a:r>
            <a:r>
              <a:rPr kumimoji="1" lang="zh-CN" altLang="en-US" sz="2400" b="1" dirty="0">
                <a:effectLst>
                  <a:outerShdw blurRad="38100" dist="38100" dir="2700000" algn="tl">
                    <a:srgbClr val="C0C0C0"/>
                  </a:outerShdw>
                </a:effectLst>
              </a:rPr>
              <a:t>（</a:t>
            </a:r>
            <a:r>
              <a:rPr kumimoji="1" lang="en-US" altLang="zh-CN" sz="2400" b="1" dirty="0">
                <a:effectLst>
                  <a:outerShdw blurRad="38100" dist="38100" dir="2700000" algn="tl">
                    <a:srgbClr val="C0C0C0"/>
                  </a:outerShdw>
                </a:effectLst>
              </a:rPr>
              <a:t>1983</a:t>
            </a:r>
            <a:r>
              <a:rPr kumimoji="1" lang="zh-CN" altLang="en-US" sz="2400" b="1" dirty="0">
                <a:effectLst>
                  <a:outerShdw blurRad="38100" dist="38100" dir="2700000" algn="tl">
                    <a:srgbClr val="C0C0C0"/>
                  </a:outerShdw>
                </a:effectLst>
              </a:rPr>
              <a:t>年）标准，这里给出几个有关测试的重要概念的定义：</a:t>
            </a:r>
          </a:p>
          <a:p>
            <a:pPr>
              <a:lnSpc>
                <a:spcPct val="110000"/>
              </a:lnSpc>
              <a:buFont typeface="Wingdings" pitchFamily="2" charset="2"/>
              <a:buChar char="Ø"/>
              <a:tabLst>
                <a:tab pos="542925" algn="l"/>
              </a:tabLst>
            </a:pPr>
            <a:r>
              <a:rPr kumimoji="1" lang="zh-CN" altLang="en-US" sz="2400" b="1" dirty="0">
                <a:effectLst>
                  <a:outerShdw blurRad="38100" dist="38100" dir="2700000" algn="tl">
                    <a:srgbClr val="C0C0C0"/>
                  </a:outerShdw>
                </a:effectLst>
              </a:rPr>
              <a:t> </a:t>
            </a:r>
            <a:r>
              <a:rPr kumimoji="1" lang="zh-CN" altLang="en-US" sz="2400" b="1" dirty="0">
                <a:solidFill>
                  <a:schemeClr val="tx2"/>
                </a:solidFill>
                <a:effectLst>
                  <a:outerShdw blurRad="38100" dist="38100" dir="2700000" algn="tl">
                    <a:srgbClr val="C0C0C0"/>
                  </a:outerShdw>
                </a:effectLst>
              </a:rPr>
              <a:t>失败：</a:t>
            </a:r>
            <a:r>
              <a:rPr kumimoji="1" lang="zh-CN" altLang="en-US" sz="2400" b="1" dirty="0">
                <a:effectLst>
                  <a:outerShdw blurRad="38100" dist="38100" dir="2700000" algn="tl">
                    <a:srgbClr val="C0C0C0"/>
                  </a:outerShdw>
                </a:effectLst>
              </a:rPr>
              <a:t>当程序不能运行时称为失败。失败是系统执行过程中出现的一种情况，它源于编码错误。</a:t>
            </a:r>
          </a:p>
          <a:p>
            <a:pPr>
              <a:lnSpc>
                <a:spcPct val="110000"/>
              </a:lnSpc>
              <a:buFont typeface="Wingdings" pitchFamily="2" charset="2"/>
              <a:buChar char="Ø"/>
              <a:tabLst>
                <a:tab pos="542925" algn="l"/>
              </a:tabLst>
            </a:pPr>
            <a:r>
              <a:rPr kumimoji="1" lang="zh-CN" altLang="en-US" sz="2400" b="1" dirty="0">
                <a:effectLst>
                  <a:outerShdw blurRad="38100" dist="38100" dir="2700000" algn="tl">
                    <a:srgbClr val="C0C0C0"/>
                  </a:outerShdw>
                </a:effectLst>
              </a:rPr>
              <a:t> </a:t>
            </a:r>
            <a:r>
              <a:rPr kumimoji="1" lang="zh-CN" altLang="en-US" sz="2400" b="1" dirty="0">
                <a:solidFill>
                  <a:schemeClr val="tx2"/>
                </a:solidFill>
                <a:effectLst>
                  <a:outerShdw blurRad="38100" dist="38100" dir="2700000" algn="tl">
                    <a:srgbClr val="C0C0C0"/>
                  </a:outerShdw>
                </a:effectLst>
              </a:rPr>
              <a:t>错误：</a:t>
            </a:r>
            <a:r>
              <a:rPr kumimoji="1" lang="zh-CN" altLang="en-US" sz="2400" b="1" dirty="0">
                <a:effectLst>
                  <a:outerShdw blurRad="38100" dist="38100" dir="2700000" algn="tl">
                    <a:srgbClr val="C0C0C0"/>
                  </a:outerShdw>
                </a:effectLst>
              </a:rPr>
              <a:t>程序运行而得不到正确结果。</a:t>
            </a:r>
          </a:p>
          <a:p>
            <a:pPr>
              <a:lnSpc>
                <a:spcPct val="110000"/>
              </a:lnSpc>
              <a:buFont typeface="Wingdings" pitchFamily="2" charset="2"/>
              <a:buChar char="Ø"/>
              <a:tabLst>
                <a:tab pos="542925" algn="l"/>
              </a:tabLst>
            </a:pPr>
            <a:r>
              <a:rPr kumimoji="1" lang="zh-CN" altLang="en-US" sz="2400" b="1" dirty="0">
                <a:effectLst>
                  <a:outerShdw blurRad="38100" dist="38100" dir="2700000" algn="tl">
                    <a:srgbClr val="C0C0C0"/>
                  </a:outerShdw>
                </a:effectLst>
              </a:rPr>
              <a:t> </a:t>
            </a:r>
            <a:r>
              <a:rPr kumimoji="1" lang="zh-CN" altLang="en-US" sz="2400" b="1" dirty="0">
                <a:solidFill>
                  <a:schemeClr val="tx2"/>
                </a:solidFill>
                <a:effectLst>
                  <a:outerShdw blurRad="38100" dist="38100" dir="2700000" algn="tl">
                    <a:srgbClr val="C0C0C0"/>
                  </a:outerShdw>
                </a:effectLst>
              </a:rPr>
              <a:t>缺陷：</a:t>
            </a:r>
            <a:r>
              <a:rPr kumimoji="1" lang="zh-CN" altLang="en-US" sz="2400" b="1" dirty="0">
                <a:effectLst>
                  <a:outerShdw blurRad="38100" dist="38100" dir="2700000" algn="tl">
                    <a:srgbClr val="C0C0C0"/>
                  </a:outerShdw>
                </a:effectLst>
              </a:rPr>
              <a:t>缺陷是错误的表现。如叙述的不完整、数据流图的不平衡、程序流程图的非结构化设计、源代码编写错误等。</a:t>
            </a:r>
          </a:p>
          <a:p>
            <a:pPr>
              <a:lnSpc>
                <a:spcPct val="110000"/>
              </a:lnSpc>
              <a:buFont typeface="Wingdings" pitchFamily="2" charset="2"/>
              <a:buChar char="Ø"/>
              <a:tabLst>
                <a:tab pos="542925" algn="l"/>
              </a:tabLst>
            </a:pPr>
            <a:r>
              <a:rPr kumimoji="1" lang="zh-CN" altLang="en-US" sz="2400" b="1" dirty="0">
                <a:effectLst>
                  <a:outerShdw blurRad="38100" dist="38100" dir="2700000" algn="tl">
                    <a:srgbClr val="C0C0C0"/>
                  </a:outerShdw>
                </a:effectLst>
              </a:rPr>
              <a:t> </a:t>
            </a:r>
            <a:r>
              <a:rPr kumimoji="1" lang="zh-CN" altLang="en-US" sz="2400" b="1" dirty="0">
                <a:solidFill>
                  <a:schemeClr val="tx2"/>
                </a:solidFill>
                <a:effectLst>
                  <a:outerShdw blurRad="38100" dist="38100" dir="2700000" algn="tl">
                    <a:srgbClr val="C0C0C0"/>
                  </a:outerShdw>
                </a:effectLst>
              </a:rPr>
              <a:t>测试用例：</a:t>
            </a:r>
            <a:r>
              <a:rPr kumimoji="1" lang="zh-CN" altLang="en-US" sz="2400" b="1" dirty="0">
                <a:effectLst>
                  <a:outerShdw blurRad="38100" dist="38100" dir="2700000" algn="tl">
                    <a:srgbClr val="C0C0C0"/>
                  </a:outerShdw>
                </a:effectLst>
              </a:rPr>
              <a:t>测试用例是为了某种特定目标而设计的一组输入数据或执行条件，以及预期结果的集合。它是测试执行时最小的实体。 </a:t>
            </a:r>
          </a:p>
        </p:txBody>
      </p:sp>
    </p:spTree>
  </p:cSld>
  <p:clrMapOvr>
    <a:masterClrMapping/>
  </p:clrMapOvr>
  <p:transition>
    <p:randomBar dir="vert"/>
  </p:transition>
  <p:timing>
    <p:tnLst>
      <p:par>
        <p:cTn id="1" dur="indefinite" restart="never" nodeType="tmRoot"/>
      </p:par>
    </p:tnLst>
  </p:timing>
</p:sld>
</file>

<file path=ppt/theme/theme1.xml><?xml version="1.0" encoding="utf-8"?>
<a:theme xmlns:a="http://schemas.openxmlformats.org/drawingml/2006/main" name="第6章 软件测试（胡思康）">
  <a:themeElements>
    <a:clrScheme name="第6章 软件测试（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fontScheme name="第6章 软件测试（胡思康）">
      <a:majorFont>
        <a:latin typeface="Arial"/>
        <a:ea typeface=""/>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0" tIns="0" rIns="0" bIns="0" numCol="1" anchor="t" anchorCtr="0" compatLnSpc="1">
        <a:prstTxWarp prst="textNoShape">
          <a:avLst/>
        </a:prstTxWarp>
      </a:bodyPr>
      <a:lstStyle>
        <a:defPPr marL="822325" marR="0" indent="-419100" algn="l" defTabSz="350838" rtl="0" eaLnBrk="0" fontAlgn="base" latinLnBrk="0" hangingPunct="0">
          <a:lnSpc>
            <a:spcPct val="90000"/>
          </a:lnSpc>
          <a:spcBef>
            <a:spcPct val="0"/>
          </a:spcBef>
          <a:spcAft>
            <a:spcPct val="50000"/>
          </a:spcAft>
          <a:buClr>
            <a:srgbClr val="838487"/>
          </a:buClr>
          <a:buSzPct val="75000"/>
          <a:buFont typeface="Wingdings" pitchFamily="2" charset="2"/>
          <a:buChar char="n"/>
          <a:tabLst>
            <a:tab pos="1277938" algn="l"/>
          </a:tabLst>
          <a:defRPr kumimoji="0" lang="zh-CN" altLang="en-US" sz="1400" b="0" i="0" u="none" strike="noStrike" cap="none" normalizeH="0" baseline="0" smtClean="0">
            <a:ln>
              <a:noFill/>
            </a:ln>
            <a:solidFill>
              <a:srgbClr val="000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0" tIns="0" rIns="0" bIns="0" numCol="1" anchor="t" anchorCtr="0" compatLnSpc="1">
        <a:prstTxWarp prst="textNoShape">
          <a:avLst/>
        </a:prstTxWarp>
      </a:bodyPr>
      <a:lstStyle>
        <a:defPPr marL="822325" marR="0" indent="-419100" algn="l" defTabSz="350838" rtl="0" eaLnBrk="0" fontAlgn="base" latinLnBrk="0" hangingPunct="0">
          <a:lnSpc>
            <a:spcPct val="90000"/>
          </a:lnSpc>
          <a:spcBef>
            <a:spcPct val="0"/>
          </a:spcBef>
          <a:spcAft>
            <a:spcPct val="50000"/>
          </a:spcAft>
          <a:buClr>
            <a:srgbClr val="838487"/>
          </a:buClr>
          <a:buSzPct val="75000"/>
          <a:buFont typeface="Wingdings" pitchFamily="2" charset="2"/>
          <a:buChar char="n"/>
          <a:tabLst>
            <a:tab pos="1277938" algn="l"/>
          </a:tabLst>
          <a:defRPr kumimoji="0" lang="zh-CN" altLang="en-US" sz="1400" b="0" i="0" u="none" strike="noStrike" cap="none" normalizeH="0" baseline="0" smtClean="0">
            <a:ln>
              <a:noFill/>
            </a:ln>
            <a:solidFill>
              <a:srgbClr val="000000"/>
            </a:solidFill>
            <a:effectLst/>
            <a:latin typeface="Arial" pitchFamily="34" charset="0"/>
            <a:ea typeface="宋体" pitchFamily="2" charset="-122"/>
          </a:defRPr>
        </a:defPPr>
      </a:lstStyle>
    </a:lnDef>
  </a:objectDefaults>
  <a:extraClrSchemeLst>
    <a:extraClrScheme>
      <a:clrScheme name="第6章 软件测试（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E:\BIT文件\教学\软件工程\软件工程（2006年）\第二章 软件项目管理.ppt</Template>
  <TotalTime>8716</TotalTime>
  <Pages>54</Pages>
  <Words>4007</Words>
  <Application>Microsoft Office PowerPoint</Application>
  <PresentationFormat>全屏显示(4:3)</PresentationFormat>
  <Paragraphs>473</Paragraphs>
  <Slides>48</Slides>
  <Notes>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63" baseType="lpstr">
      <vt:lpstr>Monotype Sorts</vt:lpstr>
      <vt:lpstr>仿宋_GB2312</vt:lpstr>
      <vt:lpstr>黑变体</vt:lpstr>
      <vt:lpstr>黑体</vt:lpstr>
      <vt:lpstr>华文新魏</vt:lpstr>
      <vt:lpstr>隶书</vt:lpstr>
      <vt:lpstr>宋体</vt:lpstr>
      <vt:lpstr>Arial</vt:lpstr>
      <vt:lpstr>Arial Narrow</vt:lpstr>
      <vt:lpstr>Times New Roman</vt:lpstr>
      <vt:lpstr>Verdana</vt:lpstr>
      <vt:lpstr>Wingdings</vt:lpstr>
      <vt:lpstr>Wingdings 3</vt:lpstr>
      <vt:lpstr>第6章 软件测试（胡思康）</vt:lpstr>
      <vt:lpstr>位图图像</vt:lpstr>
      <vt:lpstr>第6章   软件测试（上）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软件测试基础</vt:lpstr>
      <vt:lpstr>软件测试基础</vt:lpstr>
      <vt:lpstr>软件测试基础</vt:lpstr>
      <vt:lpstr>PowerPoint 演示文稿</vt:lpstr>
      <vt:lpstr>PowerPoint 演示文稿</vt:lpstr>
      <vt:lpstr>1. 软件测试过程模型——V模型</vt:lpstr>
      <vt:lpstr>2.软件测试过程模型——W模型</vt:lpstr>
      <vt:lpstr>3. 软件测试过程模型——H模型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黑盒测试与白盒测试比较</vt:lpstr>
      <vt:lpstr>PowerPoint 演示文稿</vt:lpstr>
    </vt:vector>
  </TitlesOfParts>
  <Company>BIT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软件测试</dc:title>
  <dc:creator>胡思康</dc:creator>
  <cp:lastModifiedBy>何 金岷</cp:lastModifiedBy>
  <cp:revision>420</cp:revision>
  <cp:lastPrinted>1601-01-01T00:00:00Z</cp:lastPrinted>
  <dcterms:created xsi:type="dcterms:W3CDTF">1997-11-17T00:20:12Z</dcterms:created>
  <dcterms:modified xsi:type="dcterms:W3CDTF">2019-12-05T09:30:53Z</dcterms:modified>
</cp:coreProperties>
</file>