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0ff151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50ff151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50ff151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50ff151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0ff151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50ff151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0ff1513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0ff1513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50ff1513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50ff151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50ff1513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50ff1513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0ff151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50ff151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ug.mk/" TargetMode="External"/><Relationship Id="rId4" Type="http://schemas.openxmlformats.org/officeDocument/2006/relationships/hyperlink" Target="https://www.facebook.com/groups/mkdotnet/" TargetMode="External"/><Relationship Id="rId11" Type="http://schemas.openxmlformats.org/officeDocument/2006/relationships/image" Target="../media/image6.jpg"/><Relationship Id="rId10" Type="http://schemas.openxmlformats.org/officeDocument/2006/relationships/image" Target="../media/image4.jpg"/><Relationship Id="rId9" Type="http://schemas.openxmlformats.org/officeDocument/2006/relationships/image" Target="../media/image5.png"/><Relationship Id="rId5" Type="http://schemas.openxmlformats.org/officeDocument/2006/relationships/hyperlink" Target="https://www.linkedin.com/company/macedonian-net-community/" TargetMode="External"/><Relationship Id="rId6" Type="http://schemas.openxmlformats.org/officeDocument/2006/relationships/hyperlink" Target="https://www.facebook.com/groups/1716164915083009" TargetMode="External"/><Relationship Id="rId7" Type="http://schemas.openxmlformats.org/officeDocument/2006/relationships/hyperlink" Target="https://groups.google.com/g/python-mk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ithub.com/vladimirconev/useful_notes_and_links" TargetMode="Externa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jpg"/><Relationship Id="rId6" Type="http://schemas.openxmlformats.org/officeDocument/2006/relationships/image" Target="../media/image1.png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tangly.net/blog/2024/how-to-improve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Brown Bag Session #1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To Improve ?</a:t>
            </a:r>
            <a:r>
              <a:rPr lang="en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5" y="4628625"/>
            <a:ext cx="5396824" cy="3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Bag What?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5" y="4703625"/>
            <a:ext cx="5304724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00" y="1152475"/>
            <a:ext cx="84808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stage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Full-time software engineer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Proud owner of Bachelor and/or Master degree in Computer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continuously improve in your profession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can you become proficient in the new features of the technologies you use daily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you learn new approaches and good practices emerging over the world ?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5" y="4703625"/>
            <a:ext cx="5304724" cy="3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Local User Groups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https://jug.mk/</a:t>
            </a:r>
            <a:r>
              <a:rPr lang="en"/>
              <a:t> (</a:t>
            </a:r>
            <a:r>
              <a:rPr lang="en"/>
              <a:t>JUG MK)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https://www.facebook.com/groups/mkdotnet/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https://www.linkedin.com/company/macedonian-net-community/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https://www.facebook.com/groups/1716164915083009</a:t>
            </a:r>
            <a:r>
              <a:rPr lang="en"/>
              <a:t> (AWS User group MK)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https://groups.google.com/g/python-mk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625" y="4703625"/>
            <a:ext cx="5304724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3875" y="3132175"/>
            <a:ext cx="1865150" cy="11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08450" y="3193574"/>
            <a:ext cx="3706475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92900" y="3132175"/>
            <a:ext cx="1271675" cy="11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Books and Articles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5" y="4703625"/>
            <a:ext cx="5304724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888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being </a:t>
            </a:r>
            <a:r>
              <a:rPr b="1" lang="en" u="sng"/>
              <a:t>reactive</a:t>
            </a:r>
            <a:r>
              <a:rPr lang="en"/>
              <a:t>, be </a:t>
            </a:r>
            <a:r>
              <a:rPr b="1" lang="en" u="sng"/>
              <a:t>PROACTIVE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 yourself [READ X technical books a year].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Book Club where you’ll share and suggest nice-reads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[High-quality technical videos]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 track of useful links/articles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https://github.com/vladimirconev/useful_notes_and_links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Udemy, Coursera, Stack Overflow….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125" y="2464275"/>
            <a:ext cx="1166876" cy="11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Trainings and Certifications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Conferences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Trainings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Certifications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…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and/or on-site whatever works for you.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think that investing in education is expensive, TRY IGNORANCE. </a:t>
            </a:r>
            <a:r>
              <a:rPr lang="en" sz="2500"/>
              <a:t> </a:t>
            </a:r>
            <a:endParaRPr sz="25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5" y="4642200"/>
            <a:ext cx="5304724" cy="3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Open Source Projects / Write Articles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21259" l="-123329" r="123329" t="-21259"/>
          <a:stretch/>
        </p:blipFill>
        <p:spPr>
          <a:xfrm>
            <a:off x="365425" y="1235975"/>
            <a:ext cx="2962862" cy="13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474"/>
            <a:ext cx="3127526" cy="175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925" y="741325"/>
            <a:ext cx="3185900" cy="212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25" y="2952475"/>
            <a:ext cx="2758899" cy="15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225" y="4642200"/>
            <a:ext cx="5304724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0025" y="2864725"/>
            <a:ext cx="1620650" cy="16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8224" y="2571750"/>
            <a:ext cx="2075901" cy="20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https://blog.tangly.net/blog/2024/how-to-improve/</a:t>
            </a:r>
            <a:r>
              <a:rPr lang="en"/>
              <a:t>  </a:t>
            </a:r>
            <a:r>
              <a:rPr lang="en"/>
              <a:t>🚀🚀🚀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 u="sng"/>
              <a:t>Thanks for your attention and Looking forward on your questions! </a:t>
            </a:r>
            <a:endParaRPr b="1" sz="2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25" y="4642200"/>
            <a:ext cx="5304724" cy="3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