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F846-E0A2-479A-AC4E-09E39843446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E09E-8461-4251-BB8E-4BC2543FB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3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0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60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4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7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9258-13F9-45F7-B8BE-BF7BD487A501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CFB05B-9EFC-4B55-B0FA-A1AE9B1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ptimer.com/bmw-f79704.000webhostapp.com#recommendation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uk.godaddy.com/help/adding-meta-tags-to-your-website-654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wS7cV9GmQ" TargetMode="External"/><Relationship Id="rId2" Type="http://schemas.openxmlformats.org/officeDocument/2006/relationships/hyperlink" Target="https://developers.google.com/maps/documentation/javascript/get-api-ke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pp.freeprivacypolicy.com/builder/start/free-privacy-polic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ptimer.com/robots-txt-generator" TargetMode="External"/><Relationship Id="rId2" Type="http://schemas.openxmlformats.org/officeDocument/2006/relationships/hyperlink" Target="https://www.termsandconditionsgenerator.com/download.php?lang=en&amp;token=mqgSe78xb6THnvkfTJaMfQ9afPhSIn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mw-f79704.000webhost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mw-autobavaria.bg/" TargetMode="External"/><Relationship Id="rId2" Type="http://schemas.openxmlformats.org/officeDocument/2006/relationships/hyperlink" Target="https://www.bmw.bg/b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000webhost.com/" TargetMode="External"/><Relationship Id="rId2" Type="http://schemas.openxmlformats.org/officeDocument/2006/relationships/hyperlink" Target="https://bmw-f79704.000webhost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25" y="3519853"/>
            <a:ext cx="2383809" cy="2383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Bmw</a:t>
            </a:r>
            <a:r>
              <a:rPr lang="en-US" dirty="0" smtClean="0"/>
              <a:t> 3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1992-2005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bg-BG" dirty="0"/>
              <a:t>Всички снимки са взети от </a:t>
            </a:r>
            <a:r>
              <a:rPr lang="bg-BG" u="sng" dirty="0">
                <a:hlinkClick r:id="rId2"/>
              </a:rPr>
              <a:t>https://unsplash.com</a:t>
            </a:r>
            <a:r>
              <a:rPr lang="bg-BG" dirty="0"/>
              <a:t> </a:t>
            </a:r>
            <a:endParaRPr lang="en-US" dirty="0"/>
          </a:p>
          <a:p>
            <a:r>
              <a:rPr lang="bg-BG" dirty="0"/>
              <a:t>Използвани са следните линкове:</a:t>
            </a:r>
            <a:endParaRPr lang="en-US" dirty="0"/>
          </a:p>
          <a:p>
            <a:pPr lvl="0"/>
            <a:r>
              <a:rPr lang="en-US" dirty="0" err="1"/>
              <a:t>SEOptimer</a:t>
            </a:r>
            <a:r>
              <a:rPr lang="en-US" dirty="0"/>
              <a:t> </a:t>
            </a:r>
            <a:r>
              <a:rPr lang="bg-BG" u="sng" dirty="0">
                <a:hlinkClick r:id="rId3"/>
              </a:rPr>
              <a:t>https://www.seoptimer.com/bmw-f79704.000webhostapp.com#recommendation</a:t>
            </a:r>
            <a:endParaRPr lang="en-US" dirty="0"/>
          </a:p>
          <a:p>
            <a:pPr lvl="0"/>
            <a:r>
              <a:rPr lang="en-US" dirty="0"/>
              <a:t>Meta tags </a:t>
            </a:r>
            <a:r>
              <a:rPr lang="en-US" u="sng" dirty="0">
                <a:hlinkClick r:id="rId4"/>
              </a:rPr>
              <a:t>https://uk.godaddy.com/help/adding-meta-tags-to-your-website-6548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API key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developers.google.com/maps/documentation/javascript/get-api-key</a:t>
            </a:r>
            <a:endParaRPr lang="bg-BG" dirty="0" smtClean="0"/>
          </a:p>
          <a:p>
            <a:pPr lvl="0"/>
            <a:r>
              <a:rPr lang="en-US" dirty="0" smtClean="0"/>
              <a:t>SEO </a:t>
            </a:r>
            <a:r>
              <a:rPr lang="en-US" dirty="0"/>
              <a:t>video </a:t>
            </a:r>
            <a:r>
              <a:rPr lang="en-US" u="sng" dirty="0">
                <a:hlinkClick r:id="rId3"/>
              </a:rPr>
              <a:t>https://www.youtube.com/watch?v=DvwS7cV9GmQ</a:t>
            </a:r>
            <a:endParaRPr lang="en-US" dirty="0"/>
          </a:p>
          <a:p>
            <a:pPr lvl="0"/>
            <a:r>
              <a:rPr lang="en-US" dirty="0"/>
              <a:t>Privacy policy generator 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app.freeprivacypolicy.com/builder/start/free-privacy-policy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Източници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Terms and conditions </a:t>
            </a:r>
            <a:r>
              <a:rPr lang="bg-BG" u="sng" dirty="0">
                <a:hlinkClick r:id="rId2"/>
              </a:rPr>
              <a:t>https://www.termsandconditionsgenerator.com/download.php?lang=en&amp;token=mqgSe78xb6THnvkfTJaMfQ9afPhSInds</a:t>
            </a:r>
            <a:endParaRPr lang="en-US" dirty="0"/>
          </a:p>
          <a:p>
            <a:pPr lvl="0"/>
            <a:r>
              <a:rPr lang="en-US" dirty="0"/>
              <a:t>Free robots.txt generator </a:t>
            </a:r>
            <a:r>
              <a:rPr lang="en-US" u="sng" dirty="0">
                <a:hlinkClick r:id="rId3"/>
              </a:rPr>
              <a:t>https://www.seoptimer.com/robots-txt-generator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bmw-f79704.000webhostapp.com</a:t>
            </a:r>
            <a:endParaRPr lang="bg-BG" dirty="0" smtClean="0"/>
          </a:p>
          <a:p>
            <a:r>
              <a:rPr lang="bg-BG" dirty="0" smtClean="0"/>
              <a:t>Въведение</a:t>
            </a:r>
          </a:p>
          <a:p>
            <a:r>
              <a:rPr lang="bg-BG" dirty="0" smtClean="0"/>
              <a:t>Конкуренти</a:t>
            </a:r>
          </a:p>
          <a:p>
            <a:r>
              <a:rPr lang="bg-BG" dirty="0" smtClean="0"/>
              <a:t>Оптимизация</a:t>
            </a:r>
          </a:p>
          <a:p>
            <a:r>
              <a:rPr lang="bg-BG" dirty="0" smtClean="0"/>
              <a:t>Източници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125" y="0"/>
            <a:ext cx="14014579" cy="7178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dirty="0"/>
              <a:t>Сайтът показва различните генерации на </a:t>
            </a:r>
            <a:r>
              <a:rPr lang="en-US" dirty="0"/>
              <a:t>BMW</a:t>
            </a:r>
            <a:r>
              <a:rPr lang="bg-BG" dirty="0"/>
              <a:t> от 1972 до 2005 година. Дадено е местоположение на официален сервиз за българия </a:t>
            </a:r>
            <a:r>
              <a:rPr lang="en-US" dirty="0" err="1"/>
              <a:t>AutoBavaria</a:t>
            </a:r>
            <a:r>
              <a:rPr lang="en-US" dirty="0"/>
              <a:t>.</a:t>
            </a:r>
          </a:p>
          <a:p>
            <a:r>
              <a:rPr lang="bg-BG" dirty="0"/>
              <a:t>Дадени са любопитни факти за всяка една от генерациите, също и в какви вариации на купето са произвеждани.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dirty="0"/>
              <a:t>	Ако дадената информация достигне до достатъчно много хора, голяма част от тези, които още не знаят на коя марка да се доверят, ще имат възможността да намерят своят фаворит</a:t>
            </a:r>
            <a:r>
              <a:rPr lang="bg-BG" dirty="0" smtClean="0"/>
              <a:t>.</a:t>
            </a:r>
          </a:p>
          <a:p>
            <a:r>
              <a:rPr lang="en-US" dirty="0" smtClean="0"/>
              <a:t>BMW</a:t>
            </a:r>
            <a:r>
              <a:rPr lang="bg-BG" dirty="0" smtClean="0"/>
              <a:t> </a:t>
            </a:r>
            <a:r>
              <a:rPr lang="bg-BG" dirty="0"/>
              <a:t>не е просто марка. </a:t>
            </a:r>
            <a:r>
              <a:rPr lang="en-US" dirty="0"/>
              <a:t>BMW</a:t>
            </a:r>
            <a:r>
              <a:rPr lang="bg-BG" dirty="0"/>
              <a:t> е удоволствие на колела. Едно от основните предимства на едно </a:t>
            </a:r>
            <a:r>
              <a:rPr lang="bg-BG" b="1" dirty="0"/>
              <a:t>БЕНЗИНОВО</a:t>
            </a:r>
            <a:r>
              <a:rPr lang="bg-BG" dirty="0"/>
              <a:t> </a:t>
            </a:r>
            <a:r>
              <a:rPr lang="en-US" dirty="0"/>
              <a:t>BMW </a:t>
            </a:r>
            <a:r>
              <a:rPr lang="bg-BG" b="1" dirty="0"/>
              <a:t>6-цилиндъра </a:t>
            </a:r>
            <a:r>
              <a:rPr lang="bg-BG" dirty="0"/>
              <a:t>е, че веднъж на 300 000км се прави основен ремонт на двигател. Това е достатъчно, при нормална употреба на автомобила, всичко да остане в изправност до следващият основен ремонт. Относно ходовата част – според карането.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Конкуренти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u="sng" dirty="0">
                <a:hlinkClick r:id="rId2"/>
              </a:rPr>
              <a:t>https://www.bmw.bg/bg/index.html</a:t>
            </a:r>
            <a:r>
              <a:rPr lang="bg-BG" dirty="0"/>
              <a:t> </a:t>
            </a:r>
            <a:endParaRPr lang="bg-BG" dirty="0" smtClean="0"/>
          </a:p>
          <a:p>
            <a:r>
              <a:rPr lang="bg-BG" dirty="0" smtClean="0"/>
              <a:t> </a:t>
            </a:r>
            <a:r>
              <a:rPr lang="bg-BG" u="sng" dirty="0">
                <a:hlinkClick r:id="rId3"/>
              </a:rPr>
              <a:t>https://bmw-autobavaria.bg</a:t>
            </a:r>
            <a:r>
              <a:rPr lang="bg-BG" dirty="0"/>
              <a:t> </a:t>
            </a:r>
            <a:endParaRPr lang="bg-BG" dirty="0" smtClean="0"/>
          </a:p>
          <a:p>
            <a:r>
              <a:rPr lang="bg-BG" dirty="0" smtClean="0"/>
              <a:t>Това са </a:t>
            </a:r>
            <a:r>
              <a:rPr lang="bg-BG" dirty="0"/>
              <a:t>два от основните конкуренти в областта. Според мен е добре, че съществуват още два такъв тип конкурента, тъй като всеки е задълбочен в различна насока.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Конкуренти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dirty="0"/>
              <a:t>П</a:t>
            </a:r>
            <a:r>
              <a:rPr lang="bg-BG" dirty="0" smtClean="0"/>
              <a:t>осочените </a:t>
            </a:r>
            <a:r>
              <a:rPr lang="bg-BG" dirty="0"/>
              <a:t>конкуренти са, повече насочени към настоящите и бъдещи модели. </a:t>
            </a:r>
          </a:p>
          <a:p>
            <a:r>
              <a:rPr lang="bg-BG" dirty="0"/>
              <a:t>Сайтът, който аз съм представил, се отнася за вечните 4 модела на </a:t>
            </a:r>
            <a:r>
              <a:rPr lang="en-US" dirty="0"/>
              <a:t>BMW</a:t>
            </a:r>
            <a:r>
              <a:rPr lang="ru-RU" dirty="0"/>
              <a:t>, </a:t>
            </a:r>
            <a:r>
              <a:rPr lang="bg-BG" dirty="0"/>
              <a:t>които, завинаги ще си останат най-желани сред младите ентусиасти.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Оптимизация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bg-BG" u="sng" dirty="0">
                <a:hlinkClick r:id="rId2"/>
              </a:rPr>
              <a:t>https://bmw-f79704.000webhostapp.com</a:t>
            </a:r>
            <a:r>
              <a:rPr lang="bg-BG" dirty="0"/>
              <a:t> е качен на </a:t>
            </a:r>
            <a:r>
              <a:rPr lang="bg-BG" u="sng" dirty="0">
                <a:hlinkClick r:id="rId3"/>
              </a:rPr>
              <a:t>https://www.000webhost.com</a:t>
            </a:r>
            <a:r>
              <a:rPr lang="bg-BG" dirty="0"/>
              <a:t>, което реално е </a:t>
            </a:r>
            <a:r>
              <a:rPr lang="en-US" dirty="0"/>
              <a:t>Cloud Service</a:t>
            </a:r>
            <a:r>
              <a:rPr lang="bg-BG" dirty="0"/>
              <a:t>. Файловете на </a:t>
            </a:r>
            <a:r>
              <a:rPr lang="en-US" dirty="0"/>
              <a:t>HTML</a:t>
            </a:r>
            <a:r>
              <a:rPr lang="bg-BG" dirty="0"/>
              <a:t> страниците могат да бъдат намерени в папката </a:t>
            </a:r>
            <a:r>
              <a:rPr lang="en-US" dirty="0"/>
              <a:t>  public</a:t>
            </a:r>
            <a:r>
              <a:rPr lang="ru-RU" dirty="0"/>
              <a:t>_</a:t>
            </a:r>
            <a:r>
              <a:rPr lang="en-US" dirty="0"/>
              <a:t>html </a:t>
            </a:r>
            <a:r>
              <a:rPr lang="ru-RU" dirty="0"/>
              <a:t>. </a:t>
            </a:r>
            <a:r>
              <a:rPr lang="ru-RU" dirty="0" err="1"/>
              <a:t>Снимките</a:t>
            </a:r>
            <a:r>
              <a:rPr lang="ru-RU" dirty="0"/>
              <a:t> в сайта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оптимизирани</a:t>
            </a:r>
            <a:r>
              <a:rPr lang="ru-RU" dirty="0"/>
              <a:t>, до </a:t>
            </a:r>
            <a:r>
              <a:rPr lang="ru-RU" dirty="0" err="1"/>
              <a:t>колкото</a:t>
            </a:r>
            <a:r>
              <a:rPr lang="ru-RU" dirty="0"/>
              <a:t>, </a:t>
            </a:r>
            <a:r>
              <a:rPr lang="ru-RU" dirty="0" err="1"/>
              <a:t>качеството</a:t>
            </a:r>
            <a:r>
              <a:rPr lang="ru-RU" dirty="0"/>
              <a:t> им </a:t>
            </a:r>
            <a:r>
              <a:rPr lang="ru-RU" dirty="0" err="1"/>
              <a:t>позволява</a:t>
            </a:r>
            <a:r>
              <a:rPr lang="ru-RU" dirty="0"/>
              <a:t>, за да се </a:t>
            </a:r>
            <a:r>
              <a:rPr lang="ru-RU" dirty="0" err="1"/>
              <a:t>подобри</a:t>
            </a:r>
            <a:r>
              <a:rPr lang="ru-RU" dirty="0"/>
              <a:t> </a:t>
            </a:r>
            <a:r>
              <a:rPr lang="ru-RU" dirty="0" err="1"/>
              <a:t>бързодействието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Оптимизация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Валиден </a:t>
            </a:r>
            <a:r>
              <a:rPr lang="en-US" dirty="0"/>
              <a:t>HTML</a:t>
            </a:r>
          </a:p>
          <a:p>
            <a:pPr lvl="0"/>
            <a:r>
              <a:rPr lang="en-US" dirty="0"/>
              <a:t>Minified CSS/JS</a:t>
            </a:r>
          </a:p>
          <a:p>
            <a:pPr lvl="0"/>
            <a:r>
              <a:rPr lang="bg-BG" dirty="0"/>
              <a:t>Регистрация в </a:t>
            </a:r>
            <a:r>
              <a:rPr lang="en-US" dirty="0"/>
              <a:t>Google Analytics</a:t>
            </a:r>
          </a:p>
          <a:p>
            <a:pPr lvl="0"/>
            <a:r>
              <a:rPr lang="bg-BG" dirty="0"/>
              <a:t>Регистрация в </a:t>
            </a:r>
            <a:r>
              <a:rPr lang="en-US" dirty="0"/>
              <a:t>Google Console Search</a:t>
            </a:r>
          </a:p>
          <a:p>
            <a:pPr lvl="0"/>
            <a:r>
              <a:rPr lang="en-US" dirty="0"/>
              <a:t>Google Maps API</a:t>
            </a:r>
          </a:p>
          <a:p>
            <a:pPr lvl="0"/>
            <a:r>
              <a:rPr lang="en-US" dirty="0"/>
              <a:t>Meta Tags</a:t>
            </a:r>
          </a:p>
          <a:p>
            <a:pPr lvl="0"/>
            <a:r>
              <a:rPr lang="en-US" dirty="0"/>
              <a:t>XML Sitemap</a:t>
            </a:r>
          </a:p>
          <a:p>
            <a:pPr lvl="0"/>
            <a:r>
              <a:rPr lang="en-US" dirty="0"/>
              <a:t>XML </a:t>
            </a:r>
            <a:r>
              <a:rPr lang="en-US" dirty="0" err="1"/>
              <a:t>Imagemap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47" y="5336275"/>
            <a:ext cx="567387" cy="5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361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Bmw 3 series</vt:lpstr>
      <vt:lpstr>Съдържание</vt:lpstr>
      <vt:lpstr>PowerPoint Presentation</vt:lpstr>
      <vt:lpstr>Въведение</vt:lpstr>
      <vt:lpstr>Въведение</vt:lpstr>
      <vt:lpstr>Конкуренти</vt:lpstr>
      <vt:lpstr>Конкуренти</vt:lpstr>
      <vt:lpstr>Оптимизация</vt:lpstr>
      <vt:lpstr>Оптимизация</vt:lpstr>
      <vt:lpstr>Източници</vt:lpstr>
      <vt:lpstr>Източници</vt:lpstr>
      <vt:lpstr>Източници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3 series</dc:title>
  <dc:creator>Vladimir Dimitrov</dc:creator>
  <cp:lastModifiedBy>Vladimir Dimitrov</cp:lastModifiedBy>
  <cp:revision>5</cp:revision>
  <dcterms:created xsi:type="dcterms:W3CDTF">2020-01-21T14:17:42Z</dcterms:created>
  <dcterms:modified xsi:type="dcterms:W3CDTF">2020-01-21T14:49:03Z</dcterms:modified>
</cp:coreProperties>
</file>