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  <p:sldMasterId id="2147483766" r:id="rId5"/>
  </p:sldMasterIdLst>
  <p:notesMasterIdLst>
    <p:notesMasterId r:id="rId28"/>
  </p:notesMasterIdLst>
  <p:handoutMasterIdLst>
    <p:handoutMasterId r:id="rId29"/>
  </p:handoutMasterIdLst>
  <p:sldIdLst>
    <p:sldId id="278" r:id="rId6"/>
    <p:sldId id="293" r:id="rId7"/>
    <p:sldId id="297" r:id="rId8"/>
    <p:sldId id="294" r:id="rId9"/>
    <p:sldId id="299" r:id="rId10"/>
    <p:sldId id="301" r:id="rId11"/>
    <p:sldId id="302" r:id="rId12"/>
    <p:sldId id="305" r:id="rId13"/>
    <p:sldId id="303" r:id="rId14"/>
    <p:sldId id="304" r:id="rId15"/>
    <p:sldId id="317" r:id="rId16"/>
    <p:sldId id="311" r:id="rId17"/>
    <p:sldId id="314" r:id="rId18"/>
    <p:sldId id="313" r:id="rId19"/>
    <p:sldId id="306" r:id="rId20"/>
    <p:sldId id="307" r:id="rId21"/>
    <p:sldId id="308" r:id="rId22"/>
    <p:sldId id="309" r:id="rId23"/>
    <p:sldId id="318" r:id="rId24"/>
    <p:sldId id="310" r:id="rId25"/>
    <p:sldId id="316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B7198CF9-D1FB-4A4D-B819-F67AD65D8266}">
          <p14:sldIdLst>
            <p14:sldId id="278"/>
            <p14:sldId id="293"/>
          </p14:sldIdLst>
        </p14:section>
        <p14:section name="Sección sin título" id="{402A339E-74BB-4841-AB1B-733D13E039EA}">
          <p14:sldIdLst>
            <p14:sldId id="297"/>
            <p14:sldId id="294"/>
            <p14:sldId id="299"/>
            <p14:sldId id="301"/>
          </p14:sldIdLst>
        </p14:section>
        <p14:section name="Sección sin título" id="{192F59E3-D3F6-4E91-8CF2-EE256BCA2DAD}">
          <p14:sldIdLst>
            <p14:sldId id="302"/>
            <p14:sldId id="305"/>
            <p14:sldId id="303"/>
            <p14:sldId id="304"/>
            <p14:sldId id="317"/>
          </p14:sldIdLst>
        </p14:section>
        <p14:section name="Sección sin título" id="{A1D72404-C1A8-49AD-A23A-563993B4A01A}">
          <p14:sldIdLst>
            <p14:sldId id="311"/>
            <p14:sldId id="314"/>
            <p14:sldId id="313"/>
          </p14:sldIdLst>
        </p14:section>
        <p14:section name="Sección sin título" id="{0300260F-F1D4-496D-B502-594E0CCEC767}">
          <p14:sldIdLst>
            <p14:sldId id="306"/>
            <p14:sldId id="307"/>
            <p14:sldId id="308"/>
            <p14:sldId id="309"/>
            <p14:sldId id="318"/>
            <p14:sldId id="310"/>
          </p14:sldIdLst>
        </p14:section>
        <p14:section name="memes" id="{1047CB92-DB52-45A2-B939-40E40AACB381}">
          <p14:sldIdLst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3092E-7AF2-4A34-82FA-C049395A74A6}" v="298" dt="2024-12-10T01:15:38.450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Vladimir Demari Gaye" userId="893e92e9-d938-425d-bab0-30e0ba16bfda" providerId="ADAL" clId="{F043092E-7AF2-4A34-82FA-C049395A74A6}"/>
    <pc:docChg chg="undo custSel addSld delSld modSld sldOrd addSection modSection">
      <pc:chgData name="Fernando Vladimir Demari Gaye" userId="893e92e9-d938-425d-bab0-30e0ba16bfda" providerId="ADAL" clId="{F043092E-7AF2-4A34-82FA-C049395A74A6}" dt="2024-12-10T01:15:38.450" v="910" actId="27636"/>
      <pc:docMkLst>
        <pc:docMk/>
      </pc:docMkLst>
      <pc:sldChg chg="modSp mod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2803092014" sldId="278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2" creationId="{E12EDF8F-75AE-CB59-3F5C-820E2C5D4E2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4" creationId="{10047101-8D42-6100-9CEA-AEC0FAEAB606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13" creationId="{1DB043B4-68C6-45B9-82AC-A5800EADB8D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16" creationId="{4C63B2AC-3D19-416D-A37F-2DDA8A36513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17" creationId="{8A474391-1271-45F9-A39C-8641371ABC3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19" creationId="{41AC6C06-99FE-4BA1-BC82-8406A424CD6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803092014" sldId="278"/>
            <ac:spMk id="21" creationId="{7AEC842D-C905-4DEA-B1C3-CA51995C572A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46:56.002" v="661" actId="14100"/>
        <pc:sldMkLst>
          <pc:docMk/>
          <pc:sldMk cId="3670976018" sldId="293"/>
        </pc:sldMkLst>
        <pc:spChg chg="mod">
          <ac:chgData name="Fernando Vladimir Demari Gaye" userId="893e92e9-d938-425d-bab0-30e0ba16bfda" providerId="ADAL" clId="{F043092E-7AF2-4A34-82FA-C049395A74A6}" dt="2024-12-09T23:46:49.077" v="660" actId="6549"/>
          <ac:spMkLst>
            <pc:docMk/>
            <pc:sldMk cId="3670976018" sldId="293"/>
            <ac:spMk id="4" creationId="{7C987CD3-B2C7-E301-F34D-48F062F0F1F9}"/>
          </ac:spMkLst>
        </pc:spChg>
        <pc:spChg chg="mod">
          <ac:chgData name="Fernando Vladimir Demari Gaye" userId="893e92e9-d938-425d-bab0-30e0ba16bfda" providerId="ADAL" clId="{F043092E-7AF2-4A34-82FA-C049395A74A6}" dt="2024-12-09T23:46:56.002" v="661" actId="14100"/>
          <ac:spMkLst>
            <pc:docMk/>
            <pc:sldMk cId="3670976018" sldId="293"/>
            <ac:spMk id="5" creationId="{63E860F9-74C0-0397-CD30-EA5BBFE2C506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69" creationId="{82184FF4-7029-4ED7-813A-192E6060876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0" creationId="{AAA7AB09-557C-41AD-9113-FF9F68FA1035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1" creationId="{EF99ECAA-1F11-4937-BBA6-51935AB44C9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3" creationId="{79FAC916-D9BB-4794-81B4-7C47C67E850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4" creationId="{B5CA2231-7A65-4D16-8400-A210CC41DB73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5" creationId="{4B089C8C-B82B-4704-88E2-E857A5E21529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6" creationId="{434B90C8-5B4D-456E-AD99-80EF748FDD7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7" creationId="{1DB043B4-68C6-45B9-82AC-A5800EADB8D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8" creationId="{3C64A91D-E535-4C24-A0E3-96A3810E3FD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70976018" sldId="293"/>
            <ac:spMk id="79" creationId="{26FC4867-BA3E-4F8E-AB23-684F34DF3D31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37:50.588" v="639"/>
        <pc:sldMkLst>
          <pc:docMk/>
          <pc:sldMk cId="1751126841" sldId="294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13" creationId="{91085DC9-E5E0-21B4-D59D-FEC29AC2067A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70" creationId="{92D02293-0538-6F8B-23C2-C93A4F4607D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75" creationId="{1B15ED52-F352-441B-82BF-E0EA34836D08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77" creationId="{3B2E3793-BFE6-45A2-9B7B-E18844431C99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79" creationId="{BC4C4868-CB8F-4AF9-9CDB-8108F2C19B6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81" creationId="{375E0459-6403-40CD-989D-56A4407CA12E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751126841" sldId="294"/>
            <ac:spMk id="83" creationId="{53E5B1A8-3AC9-4BD1-9BBC-78CA94F2D1BA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47:45.827" v="672"/>
        <pc:sldMkLst>
          <pc:docMk/>
          <pc:sldMk cId="1565353881" sldId="297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8" creationId="{827A4D48-2606-FAFC-FA4D-64DEA296A51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9" creationId="{AA7F0766-4E2D-BD16-0649-E24FF6519E15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44" creationId="{79FAC916-D9BB-4794-81B4-7C47C67E850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45" creationId="{B5CA2231-7A65-4D16-8400-A210CC41DB73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46" creationId="{4B089C8C-B82B-4704-88E2-E857A5E21529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47" creationId="{82184FF4-7029-4ED7-813A-192E6060876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48" creationId="{434B90C8-5B4D-456E-AD99-80EF748FDD7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49" creationId="{AAA7AB09-557C-41AD-9113-FF9F68FA1035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51" creationId="{EF99ECAA-1F11-4937-BBA6-51935AB44C9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59" creationId="{1DB043B4-68C6-45B9-82AC-A5800EADB8D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61" creationId="{AD4EA4DF-0E7C-4098-86F6-7D0ACAEFC0B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565353881" sldId="297"/>
            <ac:spMk id="63" creationId="{FE05BC49-0F00-4C85-9AF5-A0CC5B39C8D2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38:42.895" v="641"/>
        <pc:sldMkLst>
          <pc:docMk/>
          <pc:sldMk cId="828040040" sldId="299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828040040" sldId="299"/>
            <ac:spMk id="2" creationId="{FE390582-D331-EB9E-A14B-D1771EBE5DD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828040040" sldId="299"/>
            <ac:spMk id="23" creationId="{A4AC5506-6312-4701-8D3C-40187889A947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40:42.806" v="653"/>
        <pc:sldMkLst>
          <pc:docMk/>
          <pc:sldMk cId="1261985804" sldId="301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61985804" sldId="301"/>
            <ac:spMk id="13" creationId="{04E7CD14-AB55-D4BD-314F-12953782E0A0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61985804" sldId="301"/>
            <ac:spMk id="110" creationId="{D07DD2DE-F619-49DD-B5E7-03A290FF4ED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61985804" sldId="301"/>
            <ac:spMk id="111" creationId="{A8384FB5-9ADC-4DDC-881B-597D56F5B15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61985804" sldId="301"/>
            <ac:spMk id="112" creationId="{85149191-5F60-4A28-AAFF-039F96B0F3E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61985804" sldId="301"/>
            <ac:spMk id="113" creationId="{91E5A9A7-95C6-4F4F-B00E-C82E07FE62E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61985804" sldId="301"/>
            <ac:spMk id="114" creationId="{F8260ED5-17F7-4158-B241-D51DD4CF1B7E}"/>
          </ac:spMkLst>
        </pc:spChg>
        <pc:graphicFrameChg chg="modGraphic">
          <ac:chgData name="Fernando Vladimir Demari Gaye" userId="893e92e9-d938-425d-bab0-30e0ba16bfda" providerId="ADAL" clId="{F043092E-7AF2-4A34-82FA-C049395A74A6}" dt="2024-12-09T06:19:50.820" v="317" actId="790"/>
          <ac:graphicFrameMkLst>
            <pc:docMk/>
            <pc:sldMk cId="1261985804" sldId="301"/>
            <ac:graphicFrameMk id="95" creationId="{328BBC50-17CD-8EE0-23B2-A08AAD466201}"/>
          </ac:graphicFrameMkLst>
        </pc:graphicFrameChg>
      </pc:sldChg>
      <pc:sldChg chg="modSp mod modAnim">
        <pc:chgData name="Fernando Vladimir Demari Gaye" userId="893e92e9-d938-425d-bab0-30e0ba16bfda" providerId="ADAL" clId="{F043092E-7AF2-4A34-82FA-C049395A74A6}" dt="2024-12-09T23:48:30.977" v="681"/>
        <pc:sldMkLst>
          <pc:docMk/>
          <pc:sldMk cId="1988936781" sldId="302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8" creationId="{20A9844F-A4A2-2A3C-8E98-90549972DF0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9" creationId="{C22A9380-B5E8-1A80-7DED-B2F7F7E5E769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44" creationId="{51654C5F-F07F-2BFF-4477-6B22F7FB01A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45" creationId="{53C2A6DF-0261-39B3-24D3-63B5778E3FF8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46" creationId="{4B3E19FF-438F-11CC-EEF3-DF491CAC921E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47" creationId="{ECFB26D9-A7DF-F569-5707-6B4EF628F2D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48" creationId="{880A9139-12B9-E669-F70C-0DD2D400448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49" creationId="{8AEA86A7-D7BE-7ECA-1AAF-C343CBD6901A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51" creationId="{B13CEB3E-E7A7-5FAF-7CF8-6E081812C3A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59" creationId="{7BA4FD36-4177-A5CE-FA97-984ACCB54690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61" creationId="{94FC09BD-8FC8-1995-00C9-363B500CE53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988936781" sldId="302"/>
            <ac:spMk id="63" creationId="{ED5C8684-328B-3EBF-7E7D-422A99602A56}"/>
          </ac:spMkLst>
        </pc:spChg>
      </pc:sldChg>
      <pc:sldChg chg="addSp delSp modSp mod modAnim">
        <pc:chgData name="Fernando Vladimir Demari Gaye" userId="893e92e9-d938-425d-bab0-30e0ba16bfda" providerId="ADAL" clId="{F043092E-7AF2-4A34-82FA-C049395A74A6}" dt="2024-12-10T01:15:38.450" v="910" actId="27636"/>
        <pc:sldMkLst>
          <pc:docMk/>
          <pc:sldMk cId="3766893895" sldId="303"/>
        </pc:sldMkLst>
        <pc:spChg chg="mod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6" creationId="{9B864235-C326-1240-9577-1861D9FC6A8C}"/>
          </ac:spMkLst>
        </pc:spChg>
        <pc:spChg chg="mod">
          <ac:chgData name="Fernando Vladimir Demari Gaye" userId="893e92e9-d938-425d-bab0-30e0ba16bfda" providerId="ADAL" clId="{F043092E-7AF2-4A34-82FA-C049395A74A6}" dt="2024-12-10T01:15:38.450" v="910" actId="27636"/>
          <ac:spMkLst>
            <pc:docMk/>
            <pc:sldMk cId="3766893895" sldId="303"/>
            <ac:spMk id="7" creationId="{6D5C806F-886F-7F6A-B517-A285C134CE9A}"/>
          </ac:spMkLst>
        </pc:spChg>
        <pc:spChg chg="add del mod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12" creationId="{100EDD19-6802-4EC3-95CE-CFFAB042CFD6}"/>
          </ac:spMkLst>
        </pc:spChg>
        <pc:spChg chg="add del mod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14" creationId="{DB17E863-922E-4C26-BD64-E8FD41D28661}"/>
          </ac:spMkLst>
        </pc:spChg>
        <pc:spChg chg="add del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19" creationId="{1B15ED52-F352-441B-82BF-E0EA34836D08}"/>
          </ac:spMkLst>
        </pc:spChg>
        <pc:spChg chg="add del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21" creationId="{3B2E3793-BFE6-45A2-9B7B-E18844431C99}"/>
          </ac:spMkLst>
        </pc:spChg>
        <pc:spChg chg="add del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23" creationId="{BC4C4868-CB8F-4AF9-9CDB-8108F2C19B67}"/>
          </ac:spMkLst>
        </pc:spChg>
        <pc:spChg chg="add del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25" creationId="{375E0459-6403-40CD-989D-56A4407CA12E}"/>
          </ac:spMkLst>
        </pc:spChg>
        <pc:spChg chg="add del">
          <ac:chgData name="Fernando Vladimir Demari Gaye" userId="893e92e9-d938-425d-bab0-30e0ba16bfda" providerId="ADAL" clId="{F043092E-7AF2-4A34-82FA-C049395A74A6}" dt="2024-12-09T06:30:22.860" v="367" actId="26606"/>
          <ac:spMkLst>
            <pc:docMk/>
            <pc:sldMk cId="3766893895" sldId="303"/>
            <ac:spMk id="27" creationId="{53E5B1A8-3AC9-4BD1-9BBC-78CA94F2D1BA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51:22.809" v="699"/>
        <pc:sldMkLst>
          <pc:docMk/>
          <pc:sldMk cId="3320157336" sldId="304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320157336" sldId="304"/>
            <ac:spMk id="6" creationId="{F8665BDD-C395-DCAE-9ED6-6E1F2A507762}"/>
          </ac:spMkLst>
        </pc:spChg>
        <pc:spChg chg="mod">
          <ac:chgData name="Fernando Vladimir Demari Gaye" userId="893e92e9-d938-425d-bab0-30e0ba16bfda" providerId="ADAL" clId="{F043092E-7AF2-4A34-82FA-C049395A74A6}" dt="2024-12-09T06:31:45.908" v="407" actId="20577"/>
          <ac:spMkLst>
            <pc:docMk/>
            <pc:sldMk cId="3320157336" sldId="304"/>
            <ac:spMk id="7" creationId="{F835F915-6D92-CF77-0887-A10129F8D0A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320157336" sldId="304"/>
            <ac:spMk id="12" creationId="{78229D92-8287-76D2-1CB1-E0F9717102AA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320157336" sldId="304"/>
            <ac:spMk id="14" creationId="{5E49834D-E7B4-F752-0A2D-BD82067D142F}"/>
          </ac:spMkLst>
        </pc:spChg>
      </pc:sldChg>
      <pc:sldChg chg="modSp mod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929494776" sldId="305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929494776" sldId="305"/>
            <ac:spMk id="6" creationId="{733B5928-3A56-ADC1-D0ED-15985901FB9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929494776" sldId="305"/>
            <ac:spMk id="23" creationId="{D07DD2DE-F619-49DD-B5E7-03A290FF4ED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929494776" sldId="305"/>
            <ac:spMk id="24" creationId="{A8384FB5-9ADC-4DDC-881B-597D56F5B15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929494776" sldId="305"/>
            <ac:spMk id="25" creationId="{85149191-5F60-4A28-AAFF-039F96B0F3E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929494776" sldId="305"/>
            <ac:spMk id="26" creationId="{91E5A9A7-95C6-4F4F-B00E-C82E07FE62E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929494776" sldId="305"/>
            <ac:spMk id="27" creationId="{F8260ED5-17F7-4158-B241-D51DD4CF1B7E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54:14.179" v="758"/>
        <pc:sldMkLst>
          <pc:docMk/>
          <pc:sldMk cId="2511945828" sldId="306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8" creationId="{9E585733-7CAC-43CB-E49F-15F2874A7CB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9" creationId="{DB8D4B6C-B13B-1A61-9E4C-01CC108AD8F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44" creationId="{FD710282-3857-DBB8-86C0-2A4BFFF74A18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45" creationId="{15EA24CA-0082-3313-4D9F-2F3C493DC2B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46" creationId="{B2D0E6DC-1AD5-5D7F-CF79-E4EFF39AF998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47" creationId="{87AE8DAD-7FE7-312E-93C5-C172ED44035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48" creationId="{284DABDD-CF89-8A26-5CD9-0016393061C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49" creationId="{39EB62D6-89E8-D294-3969-2D7D11B3F15A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51" creationId="{AFB5D1E2-AB5F-0EE5-C0DE-022D96E83E65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59" creationId="{D3914314-62A2-AAEF-2E43-B2BC4229DB5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61" creationId="{4FFCB19B-409E-1DF3-AA39-A916BE9453BE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511945828" sldId="306"/>
            <ac:spMk id="63" creationId="{C5E04327-F573-D267-104B-E78240C073C9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54:31.034" v="764"/>
        <pc:sldMkLst>
          <pc:docMk/>
          <pc:sldMk cId="3695833765" sldId="307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95833765" sldId="307"/>
            <ac:spMk id="4" creationId="{97D1D546-EC8C-C172-A27C-BAAC19A57AA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95833765" sldId="307"/>
            <ac:spMk id="5" creationId="{80AF678D-1728-193F-3134-174B0956D378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95833765" sldId="307"/>
            <ac:spMk id="11" creationId="{F13C74B1-5B17-4795-BED0-7140497B445A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695833765" sldId="307"/>
            <ac:spMk id="13" creationId="{D4974D33-8DC5-464E-8C6D-BE58F0669C17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55:02.438" v="768"/>
        <pc:sldMkLst>
          <pc:docMk/>
          <pc:sldMk cId="847563817" sldId="308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847563817" sldId="308"/>
            <ac:spMk id="2" creationId="{8A9CE520-8A79-A618-58D4-EC18FA837226}"/>
          </ac:spMkLst>
        </pc:spChg>
        <pc:spChg chg="mod">
          <ac:chgData name="Fernando Vladimir Demari Gaye" userId="893e92e9-d938-425d-bab0-30e0ba16bfda" providerId="ADAL" clId="{F043092E-7AF2-4A34-82FA-C049395A74A6}" dt="2024-12-09T06:35:59.346" v="588" actId="1038"/>
          <ac:spMkLst>
            <pc:docMk/>
            <pc:sldMk cId="847563817" sldId="308"/>
            <ac:spMk id="6" creationId="{A3F00560-3F5B-85BE-E7DB-40646488A7D7}"/>
          </ac:spMkLst>
        </pc:spChg>
        <pc:spChg chg="mod">
          <ac:chgData name="Fernando Vladimir Demari Gaye" userId="893e92e9-d938-425d-bab0-30e0ba16bfda" providerId="ADAL" clId="{F043092E-7AF2-4A34-82FA-C049395A74A6}" dt="2024-12-09T06:35:41.667" v="524" actId="1038"/>
          <ac:spMkLst>
            <pc:docMk/>
            <pc:sldMk cId="847563817" sldId="308"/>
            <ac:spMk id="7" creationId="{3E56DFC9-4AFF-647E-E142-BCBF280EC42E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847563817" sldId="308"/>
            <ac:spMk id="9" creationId="{35DB3719-6FDC-4E5D-891D-FF40B7300F6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847563817" sldId="308"/>
            <ac:spMk id="11" creationId="{E0CBAC23-2E3F-4A90-BA59-F8299F6A5439}"/>
          </ac:spMkLst>
        </pc:spChg>
        <pc:graphicFrameChg chg="mod modGraphic">
          <ac:chgData name="Fernando Vladimir Demari Gaye" userId="893e92e9-d938-425d-bab0-30e0ba16bfda" providerId="ADAL" clId="{F043092E-7AF2-4A34-82FA-C049395A74A6}" dt="2024-12-09T06:35:58.241" v="587"/>
          <ac:graphicFrameMkLst>
            <pc:docMk/>
            <pc:sldMk cId="847563817" sldId="308"/>
            <ac:graphicFrameMk id="5" creationId="{A09818DB-B3E3-7FF7-1A07-C10E51F9B607}"/>
          </ac:graphicFrameMkLst>
        </pc:graphicFrameChg>
      </pc:sldChg>
      <pc:sldChg chg="modSp mod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352193484" sldId="309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52193484" sldId="309"/>
            <ac:spMk id="2" creationId="{63D457A7-0225-A47E-73A9-49147D8B964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52193484" sldId="309"/>
            <ac:spMk id="10" creationId="{A8384FB5-9ADC-4DDC-881B-597D56F5B15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52193484" sldId="309"/>
            <ac:spMk id="18" creationId="{1199E1B1-A8C0-4FE8-A5A8-1CB41D69F85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52193484" sldId="309"/>
            <ac:spMk id="19" creationId="{84A8DE83-DE75-4B41-9DB4-A7EC0B0DEC0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52193484" sldId="309"/>
            <ac:spMk id="20" creationId="{A7009A0A-BEF5-4EAC-AF15-E4F9F002E239}"/>
          </ac:spMkLst>
        </pc:spChg>
      </pc:sldChg>
      <pc:sldChg chg="modSp mod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3970535054" sldId="310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2" creationId="{BE6AAB4F-F845-873F-2939-E4F5684A54B3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24" creationId="{3A7BC88F-D8B6-3539-9ADA-7DF770E3482A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29" creationId="{09588DA8-065E-4F6F-8EFD-43104AB2E0C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31" creationId="{C4285719-470E-454C-AF62-8323075F1F5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33" creationId="{CD9FE4EF-C4D8-49A0-B2FF-81D8DB7D8A24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35" creationId="{4300840D-0A0B-4512-BACA-B439D5B9C57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37" creationId="{D2B78728-A580-49A7-84F9-6EF6F583ADE0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39" creationId="{38FAA1A1-D861-433F-88FA-1E9D6FD31D1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970535054" sldId="310"/>
            <ac:spMk id="41" creationId="{8D71EDA1-87BF-4D5D-AB79-F346FD19278A}"/>
          </ac:spMkLst>
        </pc:spChg>
      </pc:sldChg>
      <pc:sldChg chg="modSp mod modAnim">
        <pc:chgData name="Fernando Vladimir Demari Gaye" userId="893e92e9-d938-425d-bab0-30e0ba16bfda" providerId="ADAL" clId="{F043092E-7AF2-4A34-82FA-C049395A74A6}" dt="2024-12-09T23:53:40.328" v="748"/>
        <pc:sldMkLst>
          <pc:docMk/>
          <pc:sldMk cId="2658875559" sldId="311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8" creationId="{11165A57-3843-F8CA-D4D8-47170250F576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9" creationId="{24C31A54-E0C3-0A6D-6ECD-A1BAA6DBA801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44" creationId="{B624A3F4-D6F4-CB75-CD52-820E1CA630E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45" creationId="{BCA8C658-2BB6-62EA-38A6-2B2853F7978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46" creationId="{985E634F-CED5-36EC-F40A-459E0384C7F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47" creationId="{E74143FD-5479-486A-C8A3-9338CD16A9AF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48" creationId="{C98D27B2-B446-4C52-9AD8-0F9DB0D7372C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49" creationId="{DE506E0A-2A50-DFCA-A5B7-AB0014080A62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51" creationId="{94537249-A79A-29A7-33DB-146FFEAF3923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59" creationId="{D246062D-60BA-2A73-12BA-78024F44C5D6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61" creationId="{A3576DE2-116E-BFED-6C44-1E33AD74AB53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658875559" sldId="311"/>
            <ac:spMk id="63" creationId="{9BACA3FC-588D-80B9-49EF-8A4B1AD85F32}"/>
          </ac:spMkLst>
        </pc:spChg>
      </pc:sldChg>
      <pc:sldChg chg="modSp mod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2295202149" sldId="313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295202149" sldId="313"/>
            <ac:spMk id="2" creationId="{01A43C21-AE99-73A5-852D-75133E898DE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295202149" sldId="313"/>
            <ac:spMk id="22" creationId="{A8384FB5-9ADC-4DDC-881B-597D56F5B15D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295202149" sldId="313"/>
            <ac:spMk id="23" creationId="{1199E1B1-A8C0-4FE8-A5A8-1CB41D69F85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295202149" sldId="313"/>
            <ac:spMk id="24" creationId="{84A8DE83-DE75-4B41-9DB4-A7EC0B0DEC0B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2295202149" sldId="313"/>
            <ac:spMk id="26" creationId="{A7009A0A-BEF5-4EAC-AF15-E4F9F002E239}"/>
          </ac:spMkLst>
        </pc:spChg>
      </pc:sldChg>
      <pc:sldChg chg="modSp mod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3715198861" sldId="314"/>
        </pc:sldMkLst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4" creationId="{545AD066-9722-F700-7213-474694F39766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5" creationId="{1C0434AA-76B2-4F6E-9723-97DA29B5BEC9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22" creationId="{1B15ED52-F352-441B-82BF-E0EA34836D08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23" creationId="{3B2E3793-BFE6-45A2-9B7B-E18844431C99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24" creationId="{BC4C4868-CB8F-4AF9-9CDB-8108F2C19B67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25" creationId="{375E0459-6403-40CD-989D-56A4407CA12E}"/>
          </ac:spMkLst>
        </pc:spChg>
        <pc:spChg chg="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3715198861" sldId="314"/>
            <ac:spMk id="26" creationId="{53E5B1A8-3AC9-4BD1-9BBC-78CA94F2D1BA}"/>
          </ac:spMkLst>
        </pc:spChg>
      </pc:sldChg>
      <pc:sldChg chg="addSp delSp modSp new mod ord setBg modClrScheme chgLayout">
        <pc:chgData name="Fernando Vladimir Demari Gaye" userId="893e92e9-d938-425d-bab0-30e0ba16bfda" providerId="ADAL" clId="{F043092E-7AF2-4A34-82FA-C049395A74A6}" dt="2024-12-09T06:19:50.820" v="317" actId="790"/>
        <pc:sldMkLst>
          <pc:docMk/>
          <pc:sldMk cId="640594873" sldId="315"/>
        </pc:sldMkLst>
        <pc:spChg chg="add del mod ord">
          <ac:chgData name="Fernando Vladimir Demari Gaye" userId="893e92e9-d938-425d-bab0-30e0ba16bfda" providerId="ADAL" clId="{F043092E-7AF2-4A34-82FA-C049395A74A6}" dt="2024-12-09T05:52:54.385" v="115" actId="478"/>
          <ac:spMkLst>
            <pc:docMk/>
            <pc:sldMk cId="640594873" sldId="315"/>
            <ac:spMk id="2" creationId="{18AEAF95-04EA-E442-784E-6AE3233BB04B}"/>
          </ac:spMkLst>
        </pc:spChg>
        <pc:spChg chg="add del mod ord">
          <ac:chgData name="Fernando Vladimir Demari Gaye" userId="893e92e9-d938-425d-bab0-30e0ba16bfda" providerId="ADAL" clId="{F043092E-7AF2-4A34-82FA-C049395A74A6}" dt="2024-12-09T05:51:15.871" v="98" actId="931"/>
          <ac:spMkLst>
            <pc:docMk/>
            <pc:sldMk cId="640594873" sldId="315"/>
            <ac:spMk id="3" creationId="{9F157382-B399-D85D-F803-75632BF548A8}"/>
          </ac:spMkLst>
        </pc:spChg>
        <pc:spChg chg="add del mod ord">
          <ac:chgData name="Fernando Vladimir Demari Gaye" userId="893e92e9-d938-425d-bab0-30e0ba16bfda" providerId="ADAL" clId="{F043092E-7AF2-4A34-82FA-C049395A74A6}" dt="2024-12-09T05:47:52.929" v="4" actId="700"/>
          <ac:spMkLst>
            <pc:docMk/>
            <pc:sldMk cId="640594873" sldId="315"/>
            <ac:spMk id="4" creationId="{2FE24039-1740-D2E8-8C37-3D62F7C5E78B}"/>
          </ac:spMkLst>
        </pc:spChg>
        <pc:spChg chg="add del mod ord">
          <ac:chgData name="Fernando Vladimir Demari Gaye" userId="893e92e9-d938-425d-bab0-30e0ba16bfda" providerId="ADAL" clId="{F043092E-7AF2-4A34-82FA-C049395A74A6}" dt="2024-12-09T05:47:52.929" v="4" actId="700"/>
          <ac:spMkLst>
            <pc:docMk/>
            <pc:sldMk cId="640594873" sldId="315"/>
            <ac:spMk id="5" creationId="{9F4D144B-2AEF-6B61-8DEA-BFEFAE650DDA}"/>
          </ac:spMkLst>
        </pc:spChg>
        <pc:spChg chg="add del mod ord">
          <ac:chgData name="Fernando Vladimir Demari Gaye" userId="893e92e9-d938-425d-bab0-30e0ba16bfda" providerId="ADAL" clId="{F043092E-7AF2-4A34-82FA-C049395A74A6}" dt="2024-12-09T05:47:52.929" v="4" actId="700"/>
          <ac:spMkLst>
            <pc:docMk/>
            <pc:sldMk cId="640594873" sldId="315"/>
            <ac:spMk id="6" creationId="{CB3A86A3-BFFC-E1A1-B925-20182639559E}"/>
          </ac:spMkLst>
        </pc:spChg>
        <pc:spChg chg="add del mod ord">
          <ac:chgData name="Fernando Vladimir Demari Gaye" userId="893e92e9-d938-425d-bab0-30e0ba16bfda" providerId="ADAL" clId="{F043092E-7AF2-4A34-82FA-C049395A74A6}" dt="2024-12-09T05:47:52.929" v="4" actId="700"/>
          <ac:spMkLst>
            <pc:docMk/>
            <pc:sldMk cId="640594873" sldId="315"/>
            <ac:spMk id="7" creationId="{F90E87A4-9916-0AA1-42F3-6CB4C2624AA1}"/>
          </ac:spMkLst>
        </pc:spChg>
        <pc:spChg chg="add del mod ord">
          <ac:chgData name="Fernando Vladimir Demari Gaye" userId="893e92e9-d938-425d-bab0-30e0ba16bfda" providerId="ADAL" clId="{F043092E-7AF2-4A34-82FA-C049395A74A6}" dt="2024-12-09T05:47:52.929" v="4" actId="700"/>
          <ac:spMkLst>
            <pc:docMk/>
            <pc:sldMk cId="640594873" sldId="315"/>
            <ac:spMk id="8" creationId="{8D02C759-402C-3B28-D71B-96366B3EFFF4}"/>
          </ac:spMkLst>
        </pc:spChg>
        <pc:spChg chg="add del mod">
          <ac:chgData name="Fernando Vladimir Demari Gaye" userId="893e92e9-d938-425d-bab0-30e0ba16bfda" providerId="ADAL" clId="{F043092E-7AF2-4A34-82FA-C049395A74A6}" dt="2024-12-09T05:52:57.139" v="116" actId="478"/>
          <ac:spMkLst>
            <pc:docMk/>
            <pc:sldMk cId="640594873" sldId="315"/>
            <ac:spMk id="20" creationId="{CF796281-4D27-FA4E-5C4A-CA1392EC6377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640594873" sldId="315"/>
            <ac:spMk id="21" creationId="{AC40A56C-3913-62DB-030B-7283AAC7359B}"/>
          </ac:spMkLst>
        </pc:spChg>
        <pc:spChg chg="add del">
          <ac:chgData name="Fernando Vladimir Demari Gaye" userId="893e92e9-d938-425d-bab0-30e0ba16bfda" providerId="ADAL" clId="{F043092E-7AF2-4A34-82FA-C049395A74A6}" dt="2024-12-09T05:52:59.818" v="117" actId="26606"/>
          <ac:spMkLst>
            <pc:docMk/>
            <pc:sldMk cId="640594873" sldId="315"/>
            <ac:spMk id="23" creationId="{201C88F9-E440-45DE-A776-9609EB590BF5}"/>
          </ac:spMkLst>
        </pc:spChg>
        <pc:spChg chg="add del">
          <ac:chgData name="Fernando Vladimir Demari Gaye" userId="893e92e9-d938-425d-bab0-30e0ba16bfda" providerId="ADAL" clId="{F043092E-7AF2-4A34-82FA-C049395A74A6}" dt="2024-12-09T05:53:23.318" v="120" actId="26606"/>
          <ac:spMkLst>
            <pc:docMk/>
            <pc:sldMk cId="640594873" sldId="315"/>
            <ac:spMk id="25" creationId="{E1750109-3B91-4506-B997-0CD8E35A1488}"/>
          </ac:spMkLst>
        </pc:spChg>
        <pc:spChg chg="add del">
          <ac:chgData name="Fernando Vladimir Demari Gaye" userId="893e92e9-d938-425d-bab0-30e0ba16bfda" providerId="ADAL" clId="{F043092E-7AF2-4A34-82FA-C049395A74A6}" dt="2024-12-09T05:53:23.318" v="120" actId="26606"/>
          <ac:spMkLst>
            <pc:docMk/>
            <pc:sldMk cId="640594873" sldId="315"/>
            <ac:spMk id="26" creationId="{E72D8D1B-59F6-4FF3-8547-9BBB6129F2FA}"/>
          </ac:spMkLst>
        </pc:spChg>
        <pc:spChg chg="add del">
          <ac:chgData name="Fernando Vladimir Demari Gaye" userId="893e92e9-d938-425d-bab0-30e0ba16bfda" providerId="ADAL" clId="{F043092E-7AF2-4A34-82FA-C049395A74A6}" dt="2024-12-09T05:53:23.318" v="120" actId="26606"/>
          <ac:spMkLst>
            <pc:docMk/>
            <pc:sldMk cId="640594873" sldId="315"/>
            <ac:spMk id="27" creationId="{14044C96-7CFD-44DB-A579-D77B0D37C681}"/>
          </ac:spMkLst>
        </pc:spChg>
        <pc:spChg chg="add del">
          <ac:chgData name="Fernando Vladimir Demari Gaye" userId="893e92e9-d938-425d-bab0-30e0ba16bfda" providerId="ADAL" clId="{F043092E-7AF2-4A34-82FA-C049395A74A6}" dt="2024-12-09T05:52:38.014" v="112" actId="26606"/>
          <ac:spMkLst>
            <pc:docMk/>
            <pc:sldMk cId="640594873" sldId="315"/>
            <ac:spMk id="28" creationId="{7BC0F8B1-F985-469B-8332-13DBC7665557}"/>
          </ac:spMkLst>
        </pc:spChg>
        <pc:spChg chg="add del">
          <ac:chgData name="Fernando Vladimir Demari Gaye" userId="893e92e9-d938-425d-bab0-30e0ba16bfda" providerId="ADAL" clId="{F043092E-7AF2-4A34-82FA-C049395A74A6}" dt="2024-12-09T05:53:23.318" v="120" actId="26606"/>
          <ac:spMkLst>
            <pc:docMk/>
            <pc:sldMk cId="640594873" sldId="315"/>
            <ac:spMk id="29" creationId="{8FC8C21F-9484-4A71-ABFA-6C10682FAC3E}"/>
          </ac:spMkLst>
        </pc:spChg>
        <pc:spChg chg="add del">
          <ac:chgData name="Fernando Vladimir Demari Gaye" userId="893e92e9-d938-425d-bab0-30e0ba16bfda" providerId="ADAL" clId="{F043092E-7AF2-4A34-82FA-C049395A74A6}" dt="2024-12-09T05:52:38.014" v="112" actId="26606"/>
          <ac:spMkLst>
            <pc:docMk/>
            <pc:sldMk cId="640594873" sldId="315"/>
            <ac:spMk id="30" creationId="{89D15953-1642-4DD6-AD9E-01AA19247FF6}"/>
          </ac:spMkLst>
        </pc:spChg>
        <pc:spChg chg="add del">
          <ac:chgData name="Fernando Vladimir Demari Gaye" userId="893e92e9-d938-425d-bab0-30e0ba16bfda" providerId="ADAL" clId="{F043092E-7AF2-4A34-82FA-C049395A74A6}" dt="2024-12-09T05:53:23.318" v="120" actId="26606"/>
          <ac:spMkLst>
            <pc:docMk/>
            <pc:sldMk cId="640594873" sldId="315"/>
            <ac:spMk id="31" creationId="{2C444748-5A8D-4B53-89FE-42B455DFA2D1}"/>
          </ac:spMkLst>
        </pc:spChg>
        <pc:spChg chg="add del">
          <ac:chgData name="Fernando Vladimir Demari Gaye" userId="893e92e9-d938-425d-bab0-30e0ba16bfda" providerId="ADAL" clId="{F043092E-7AF2-4A34-82FA-C049395A74A6}" dt="2024-12-09T05:52:38.014" v="112" actId="26606"/>
          <ac:spMkLst>
            <pc:docMk/>
            <pc:sldMk cId="640594873" sldId="315"/>
            <ac:spMk id="34" creationId="{FBF3780C-749F-4B50-9E1D-F2B1F6DBB7DD}"/>
          </ac:spMkLst>
        </pc:spChg>
        <pc:spChg chg="add del">
          <ac:chgData name="Fernando Vladimir Demari Gaye" userId="893e92e9-d938-425d-bab0-30e0ba16bfda" providerId="ADAL" clId="{F043092E-7AF2-4A34-82FA-C049395A74A6}" dt="2024-12-09T05:52:40.662" v="114" actId="26606"/>
          <ac:spMkLst>
            <pc:docMk/>
            <pc:sldMk cId="640594873" sldId="315"/>
            <ac:spMk id="36" creationId="{E73BBE33-B533-4661-8A6A-6BD8D05EB19A}"/>
          </ac:spMkLst>
        </pc:spChg>
        <pc:spChg chg="add del">
          <ac:chgData name="Fernando Vladimir Demari Gaye" userId="893e92e9-d938-425d-bab0-30e0ba16bfda" providerId="ADAL" clId="{F043092E-7AF2-4A34-82FA-C049395A74A6}" dt="2024-12-09T05:53:23.318" v="120" actId="26606"/>
          <ac:spMkLst>
            <pc:docMk/>
            <pc:sldMk cId="640594873" sldId="315"/>
            <ac:spMk id="38" creationId="{F4FFA271-A10A-4AC3-8F06-E3313A197A80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640594873" sldId="315"/>
            <ac:spMk id="43" creationId="{D1B5A7A9-844F-449B-9F0B-ADA823A93F15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640594873" sldId="315"/>
            <ac:spMk id="45" creationId="{26EF3366-D369-4699-9224-92DF2A6BD394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640594873" sldId="315"/>
            <ac:spMk id="47" creationId="{1BC0FF49-4C2C-401A-A538-A520CA00E1F7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640594873" sldId="315"/>
            <ac:spMk id="49" creationId="{F79205F4-89F3-4686-B966-BBF5CC998C97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640594873" sldId="315"/>
            <ac:spMk id="51" creationId="{00DBC40C-EA02-4A4D-8449-A1FC9968DDA4}"/>
          </ac:spMkLst>
        </pc:spChg>
        <pc:picChg chg="add mod ord">
          <ac:chgData name="Fernando Vladimir Demari Gaye" userId="893e92e9-d938-425d-bab0-30e0ba16bfda" providerId="ADAL" clId="{F043092E-7AF2-4A34-82FA-C049395A74A6}" dt="2024-12-09T05:53:23.318" v="120" actId="26606"/>
          <ac:picMkLst>
            <pc:docMk/>
            <pc:sldMk cId="640594873" sldId="315"/>
            <ac:picMk id="10" creationId="{C670F8A9-4777-04FE-6395-02238A581C82}"/>
          </ac:picMkLst>
        </pc:picChg>
        <pc:picChg chg="add mod ord">
          <ac:chgData name="Fernando Vladimir Demari Gaye" userId="893e92e9-d938-425d-bab0-30e0ba16bfda" providerId="ADAL" clId="{F043092E-7AF2-4A34-82FA-C049395A74A6}" dt="2024-12-09T05:53:23.318" v="120" actId="26606"/>
          <ac:picMkLst>
            <pc:docMk/>
            <pc:sldMk cId="640594873" sldId="315"/>
            <ac:picMk id="12" creationId="{E856D0B7-E9FC-34B9-066B-81292FEF990B}"/>
          </ac:picMkLst>
        </pc:picChg>
        <pc:picChg chg="add mod ord">
          <ac:chgData name="Fernando Vladimir Demari Gaye" userId="893e92e9-d938-425d-bab0-30e0ba16bfda" providerId="ADAL" clId="{F043092E-7AF2-4A34-82FA-C049395A74A6}" dt="2024-12-09T05:53:23.318" v="120" actId="26606"/>
          <ac:picMkLst>
            <pc:docMk/>
            <pc:sldMk cId="640594873" sldId="315"/>
            <ac:picMk id="14" creationId="{99C15BED-D5EC-464C-53A8-4777512D3D8A}"/>
          </ac:picMkLst>
        </pc:picChg>
        <pc:picChg chg="add mod ord">
          <ac:chgData name="Fernando Vladimir Demari Gaye" userId="893e92e9-d938-425d-bab0-30e0ba16bfda" providerId="ADAL" clId="{F043092E-7AF2-4A34-82FA-C049395A74A6}" dt="2024-12-09T05:53:23.318" v="120" actId="26606"/>
          <ac:picMkLst>
            <pc:docMk/>
            <pc:sldMk cId="640594873" sldId="315"/>
            <ac:picMk id="16" creationId="{07039CFF-8DF9-AF54-AB4E-1F97B33A8967}"/>
          </ac:picMkLst>
        </pc:picChg>
        <pc:picChg chg="add mod">
          <ac:chgData name="Fernando Vladimir Demari Gaye" userId="893e92e9-d938-425d-bab0-30e0ba16bfda" providerId="ADAL" clId="{F043092E-7AF2-4A34-82FA-C049395A74A6}" dt="2024-12-09T05:53:23.318" v="120" actId="26606"/>
          <ac:picMkLst>
            <pc:docMk/>
            <pc:sldMk cId="640594873" sldId="315"/>
            <ac:picMk id="18" creationId="{224F7A32-6AA0-DE07-BFB2-A42B4D9A000B}"/>
          </ac:picMkLst>
        </pc:picChg>
        <pc:cxnChg chg="add del">
          <ac:chgData name="Fernando Vladimir Demari Gaye" userId="893e92e9-d938-425d-bab0-30e0ba16bfda" providerId="ADAL" clId="{F043092E-7AF2-4A34-82FA-C049395A74A6}" dt="2024-12-09T05:52:38.014" v="112" actId="26606"/>
          <ac:cxnSpMkLst>
            <pc:docMk/>
            <pc:sldMk cId="640594873" sldId="315"/>
            <ac:cxnSpMk id="32" creationId="{1918D9D3-1370-4FF6-9DFC-9F87F9039590}"/>
          </ac:cxnSpMkLst>
        </pc:cxnChg>
      </pc:sldChg>
      <pc:sldChg chg="addSp delSp modSp new mod ord setBg modAnim">
        <pc:chgData name="Fernando Vladimir Demari Gaye" userId="893e92e9-d938-425d-bab0-30e0ba16bfda" providerId="ADAL" clId="{F043092E-7AF2-4A34-82FA-C049395A74A6}" dt="2024-12-10T00:10:41.647" v="877"/>
        <pc:sldMkLst>
          <pc:docMk/>
          <pc:sldMk cId="1292249749" sldId="316"/>
        </pc:sldMkLst>
        <pc:spChg chg="mod">
          <ac:chgData name="Fernando Vladimir Demari Gaye" userId="893e92e9-d938-425d-bab0-30e0ba16bfda" providerId="ADAL" clId="{F043092E-7AF2-4A34-82FA-C049395A74A6}" dt="2024-12-09T06:37:27.136" v="612" actId="20577"/>
          <ac:spMkLst>
            <pc:docMk/>
            <pc:sldMk cId="1292249749" sldId="316"/>
            <ac:spMk id="2" creationId="{B9B4208D-7F65-674B-8827-27B1050F8112}"/>
          </ac:spMkLst>
        </pc:spChg>
        <pc:spChg chg="del">
          <ac:chgData name="Fernando Vladimir Demari Gaye" userId="893e92e9-d938-425d-bab0-30e0ba16bfda" providerId="ADAL" clId="{F043092E-7AF2-4A34-82FA-C049395A74A6}" dt="2024-12-09T06:15:25.422" v="184" actId="931"/>
          <ac:spMkLst>
            <pc:docMk/>
            <pc:sldMk cId="1292249749" sldId="316"/>
            <ac:spMk id="3" creationId="{2585035B-8586-B78B-4F76-FBF3EA1E6E5F}"/>
          </ac:spMkLst>
        </pc:spChg>
        <pc:spChg chg="add mod">
          <ac:chgData name="Fernando Vladimir Demari Gaye" userId="893e92e9-d938-425d-bab0-30e0ba16bfda" providerId="ADAL" clId="{F043092E-7AF2-4A34-82FA-C049395A74A6}" dt="2024-12-09T06:19:50.820" v="317" actId="790"/>
          <ac:spMkLst>
            <pc:docMk/>
            <pc:sldMk cId="1292249749" sldId="316"/>
            <ac:spMk id="10" creationId="{A4AC5506-6312-4701-8D3C-40187889A947}"/>
          </ac:spMkLst>
        </pc:spChg>
        <pc:picChg chg="add mod">
          <ac:chgData name="Fernando Vladimir Demari Gaye" userId="893e92e9-d938-425d-bab0-30e0ba16bfda" providerId="ADAL" clId="{F043092E-7AF2-4A34-82FA-C049395A74A6}" dt="2024-12-09T06:16:00.781" v="187" actId="26606"/>
          <ac:picMkLst>
            <pc:docMk/>
            <pc:sldMk cId="1292249749" sldId="316"/>
            <ac:picMk id="5" creationId="{C913B4A4-B974-DC23-E048-C189D381F9B8}"/>
          </ac:picMkLst>
        </pc:picChg>
      </pc:sldChg>
      <pc:sldChg chg="add del ord">
        <pc:chgData name="Fernando Vladimir Demari Gaye" userId="893e92e9-d938-425d-bab0-30e0ba16bfda" providerId="ADAL" clId="{F043092E-7AF2-4A34-82FA-C049395A74A6}" dt="2024-12-09T05:48:20.652" v="8" actId="2696"/>
        <pc:sldMkLst>
          <pc:docMk/>
          <pc:sldMk cId="4199263334" sldId="316"/>
        </pc:sldMkLst>
      </pc:sldChg>
      <pc:sldChg chg="addSp delSp modSp new mod setBg modAnim">
        <pc:chgData name="Fernando Vladimir Demari Gaye" userId="893e92e9-d938-425d-bab0-30e0ba16bfda" providerId="ADAL" clId="{F043092E-7AF2-4A34-82FA-C049395A74A6}" dt="2024-12-10T01:15:06.890" v="880" actId="20577"/>
        <pc:sldMkLst>
          <pc:docMk/>
          <pc:sldMk cId="2014704006" sldId="317"/>
        </pc:sldMkLst>
        <pc:spChg chg="mod">
          <ac:chgData name="Fernando Vladimir Demari Gaye" userId="893e92e9-d938-425d-bab0-30e0ba16bfda" providerId="ADAL" clId="{F043092E-7AF2-4A34-82FA-C049395A74A6}" dt="2024-12-10T01:15:06.890" v="880" actId="20577"/>
          <ac:spMkLst>
            <pc:docMk/>
            <pc:sldMk cId="2014704006" sldId="317"/>
            <ac:spMk id="2" creationId="{80688D11-87A3-C1E7-0781-2870A9A36806}"/>
          </ac:spMkLst>
        </pc:spChg>
        <pc:spChg chg="del">
          <ac:chgData name="Fernando Vladimir Demari Gaye" userId="893e92e9-d938-425d-bab0-30e0ba16bfda" providerId="ADAL" clId="{F043092E-7AF2-4A34-82FA-C049395A74A6}" dt="2024-12-09T06:25:45.351" v="356" actId="931"/>
          <ac:spMkLst>
            <pc:docMk/>
            <pc:sldMk cId="2014704006" sldId="317"/>
            <ac:spMk id="3" creationId="{C0258E7A-65C7-ABC1-8A74-3CED8804C370}"/>
          </ac:spMkLst>
        </pc:spChg>
        <pc:spChg chg="add del mod">
          <ac:chgData name="Fernando Vladimir Demari Gaye" userId="893e92e9-d938-425d-bab0-30e0ba16bfda" providerId="ADAL" clId="{F043092E-7AF2-4A34-82FA-C049395A74A6}" dt="2024-12-09T06:26:26.160" v="360" actId="931"/>
          <ac:spMkLst>
            <pc:docMk/>
            <pc:sldMk cId="2014704006" sldId="317"/>
            <ac:spMk id="7" creationId="{3B8DD350-96B5-5906-2BC8-C9CFFFDC05DF}"/>
          </ac:spMkLst>
        </pc:spChg>
        <pc:spChg chg="add">
          <ac:chgData name="Fernando Vladimir Demari Gaye" userId="893e92e9-d938-425d-bab0-30e0ba16bfda" providerId="ADAL" clId="{F043092E-7AF2-4A34-82FA-C049395A74A6}" dt="2024-12-09T06:26:39.136" v="365" actId="26606"/>
          <ac:spMkLst>
            <pc:docMk/>
            <pc:sldMk cId="2014704006" sldId="317"/>
            <ac:spMk id="14" creationId="{A8384FB5-9ADC-4DDC-881B-597D56F5B15D}"/>
          </ac:spMkLst>
        </pc:spChg>
        <pc:spChg chg="add">
          <ac:chgData name="Fernando Vladimir Demari Gaye" userId="893e92e9-d938-425d-bab0-30e0ba16bfda" providerId="ADAL" clId="{F043092E-7AF2-4A34-82FA-C049395A74A6}" dt="2024-12-09T06:26:39.136" v="365" actId="26606"/>
          <ac:spMkLst>
            <pc:docMk/>
            <pc:sldMk cId="2014704006" sldId="317"/>
            <ac:spMk id="16" creationId="{91E5A9A7-95C6-4F4F-B00E-C82E07FE62EF}"/>
          </ac:spMkLst>
        </pc:spChg>
        <pc:spChg chg="add">
          <ac:chgData name="Fernando Vladimir Demari Gaye" userId="893e92e9-d938-425d-bab0-30e0ba16bfda" providerId="ADAL" clId="{F043092E-7AF2-4A34-82FA-C049395A74A6}" dt="2024-12-09T06:26:39.136" v="365" actId="26606"/>
          <ac:spMkLst>
            <pc:docMk/>
            <pc:sldMk cId="2014704006" sldId="317"/>
            <ac:spMk id="18" creationId="{D07DD2DE-F619-49DD-B5E7-03A290FF4ED1}"/>
          </ac:spMkLst>
        </pc:spChg>
        <pc:spChg chg="add">
          <ac:chgData name="Fernando Vladimir Demari Gaye" userId="893e92e9-d938-425d-bab0-30e0ba16bfda" providerId="ADAL" clId="{F043092E-7AF2-4A34-82FA-C049395A74A6}" dt="2024-12-09T06:26:39.136" v="365" actId="26606"/>
          <ac:spMkLst>
            <pc:docMk/>
            <pc:sldMk cId="2014704006" sldId="317"/>
            <ac:spMk id="20" creationId="{85149191-5F60-4A28-AAFF-039F96B0F3EC}"/>
          </ac:spMkLst>
        </pc:spChg>
        <pc:spChg chg="add">
          <ac:chgData name="Fernando Vladimir Demari Gaye" userId="893e92e9-d938-425d-bab0-30e0ba16bfda" providerId="ADAL" clId="{F043092E-7AF2-4A34-82FA-C049395A74A6}" dt="2024-12-09T06:26:39.136" v="365" actId="26606"/>
          <ac:spMkLst>
            <pc:docMk/>
            <pc:sldMk cId="2014704006" sldId="317"/>
            <ac:spMk id="22" creationId="{F8260ED5-17F7-4158-B241-D51DD4CF1B7E}"/>
          </ac:spMkLst>
        </pc:spChg>
        <pc:picChg chg="add del mod">
          <ac:chgData name="Fernando Vladimir Demari Gaye" userId="893e92e9-d938-425d-bab0-30e0ba16bfda" providerId="ADAL" clId="{F043092E-7AF2-4A34-82FA-C049395A74A6}" dt="2024-12-09T06:25:49.715" v="359" actId="478"/>
          <ac:picMkLst>
            <pc:docMk/>
            <pc:sldMk cId="2014704006" sldId="317"/>
            <ac:picMk id="5" creationId="{51F2E7AE-9E86-AE6C-DF60-663DD7445A44}"/>
          </ac:picMkLst>
        </pc:picChg>
        <pc:picChg chg="add mod">
          <ac:chgData name="Fernando Vladimir Demari Gaye" userId="893e92e9-d938-425d-bab0-30e0ba16bfda" providerId="ADAL" clId="{F043092E-7AF2-4A34-82FA-C049395A74A6}" dt="2024-12-09T06:26:39.136" v="365" actId="26606"/>
          <ac:picMkLst>
            <pc:docMk/>
            <pc:sldMk cId="2014704006" sldId="317"/>
            <ac:picMk id="9" creationId="{D375DC4D-2D80-6FDE-3E2D-4D08FBBC14C4}"/>
          </ac:picMkLst>
        </pc:picChg>
      </pc:sldChg>
      <pc:sldChg chg="addSp delSp modSp new mod setBg modClrScheme chgLayout">
        <pc:chgData name="Fernando Vladimir Demari Gaye" userId="893e92e9-d938-425d-bab0-30e0ba16bfda" providerId="ADAL" clId="{F043092E-7AF2-4A34-82FA-C049395A74A6}" dt="2024-12-10T00:09:14.123" v="867" actId="26606"/>
        <pc:sldMkLst>
          <pc:docMk/>
          <pc:sldMk cId="3191972125" sldId="318"/>
        </pc:sldMkLst>
        <pc:spChg chg="del mod ord">
          <ac:chgData name="Fernando Vladimir Demari Gaye" userId="893e92e9-d938-425d-bab0-30e0ba16bfda" providerId="ADAL" clId="{F043092E-7AF2-4A34-82FA-C049395A74A6}" dt="2024-12-09T23:55:43.362" v="770" actId="700"/>
          <ac:spMkLst>
            <pc:docMk/>
            <pc:sldMk cId="3191972125" sldId="318"/>
            <ac:spMk id="2" creationId="{8D27A552-F053-FCFA-64C2-D0D503B681B2}"/>
          </ac:spMkLst>
        </pc:spChg>
        <pc:spChg chg="del mod ord">
          <ac:chgData name="Fernando Vladimir Demari Gaye" userId="893e92e9-d938-425d-bab0-30e0ba16bfda" providerId="ADAL" clId="{F043092E-7AF2-4A34-82FA-C049395A74A6}" dt="2024-12-09T23:55:43.362" v="770" actId="700"/>
          <ac:spMkLst>
            <pc:docMk/>
            <pc:sldMk cId="3191972125" sldId="318"/>
            <ac:spMk id="3" creationId="{8F2A4102-5065-5B5F-5EAD-91470B452961}"/>
          </ac:spMkLst>
        </pc:spChg>
        <pc:spChg chg="add mod ord">
          <ac:chgData name="Fernando Vladimir Demari Gaye" userId="893e92e9-d938-425d-bab0-30e0ba16bfda" providerId="ADAL" clId="{F043092E-7AF2-4A34-82FA-C049395A74A6}" dt="2024-12-10T00:09:14.123" v="867" actId="26606"/>
          <ac:spMkLst>
            <pc:docMk/>
            <pc:sldMk cId="3191972125" sldId="318"/>
            <ac:spMk id="4" creationId="{5BEE14CC-EE4F-08A5-939B-0E2A67C57A51}"/>
          </ac:spMkLst>
        </pc:spChg>
        <pc:spChg chg="add del mod ord">
          <ac:chgData name="Fernando Vladimir Demari Gaye" userId="893e92e9-d938-425d-bab0-30e0ba16bfda" providerId="ADAL" clId="{F043092E-7AF2-4A34-82FA-C049395A74A6}" dt="2024-12-10T00:08:54.975" v="848" actId="478"/>
          <ac:spMkLst>
            <pc:docMk/>
            <pc:sldMk cId="3191972125" sldId="318"/>
            <ac:spMk id="5" creationId="{5D5FFA07-6E03-3853-059E-48DF9698CA19}"/>
          </ac:spMkLst>
        </pc:spChg>
        <pc:spChg chg="add del mod ord">
          <ac:chgData name="Fernando Vladimir Demari Gaye" userId="893e92e9-d938-425d-bab0-30e0ba16bfda" providerId="ADAL" clId="{F043092E-7AF2-4A34-82FA-C049395A74A6}" dt="2024-12-10T00:07:59.672" v="771" actId="931"/>
          <ac:spMkLst>
            <pc:docMk/>
            <pc:sldMk cId="3191972125" sldId="318"/>
            <ac:spMk id="6" creationId="{247C37EE-E032-3E0E-C39C-67462A8E3FC7}"/>
          </ac:spMkLst>
        </pc:spChg>
        <pc:spChg chg="add del mod ord">
          <ac:chgData name="Fernando Vladimir Demari Gaye" userId="893e92e9-d938-425d-bab0-30e0ba16bfda" providerId="ADAL" clId="{F043092E-7AF2-4A34-82FA-C049395A74A6}" dt="2024-12-10T00:08:54.260" v="847" actId="478"/>
          <ac:spMkLst>
            <pc:docMk/>
            <pc:sldMk cId="3191972125" sldId="318"/>
            <ac:spMk id="7" creationId="{A7C25A6A-F669-E9FF-1EEF-496222F06A4A}"/>
          </ac:spMkLst>
        </pc:spChg>
        <pc:spChg chg="add del mod ord">
          <ac:chgData name="Fernando Vladimir Demari Gaye" userId="893e92e9-d938-425d-bab0-30e0ba16bfda" providerId="ADAL" clId="{F043092E-7AF2-4A34-82FA-C049395A74A6}" dt="2024-12-10T00:08:08.789" v="774" actId="931"/>
          <ac:spMkLst>
            <pc:docMk/>
            <pc:sldMk cId="3191972125" sldId="318"/>
            <ac:spMk id="8" creationId="{F9919136-068D-4CCE-5C04-E49EE6BC6504}"/>
          </ac:spMkLst>
        </pc:spChg>
        <pc:spChg chg="add">
          <ac:chgData name="Fernando Vladimir Demari Gaye" userId="893e92e9-d938-425d-bab0-30e0ba16bfda" providerId="ADAL" clId="{F043092E-7AF2-4A34-82FA-C049395A74A6}" dt="2024-12-10T00:09:14.123" v="867" actId="26606"/>
          <ac:spMkLst>
            <pc:docMk/>
            <pc:sldMk cId="3191972125" sldId="318"/>
            <ac:spMk id="17" creationId="{2151139A-886F-4B97-8815-729AD3831BBD}"/>
          </ac:spMkLst>
        </pc:spChg>
        <pc:spChg chg="add">
          <ac:chgData name="Fernando Vladimir Demari Gaye" userId="893e92e9-d938-425d-bab0-30e0ba16bfda" providerId="ADAL" clId="{F043092E-7AF2-4A34-82FA-C049395A74A6}" dt="2024-12-10T00:09:14.123" v="867" actId="26606"/>
          <ac:spMkLst>
            <pc:docMk/>
            <pc:sldMk cId="3191972125" sldId="318"/>
            <ac:spMk id="19" creationId="{AB5E08C4-8CDD-4623-A5B8-E998C6DEE3B7}"/>
          </ac:spMkLst>
        </pc:spChg>
        <pc:spChg chg="add">
          <ac:chgData name="Fernando Vladimir Demari Gaye" userId="893e92e9-d938-425d-bab0-30e0ba16bfda" providerId="ADAL" clId="{F043092E-7AF2-4A34-82FA-C049395A74A6}" dt="2024-12-10T00:09:14.123" v="867" actId="26606"/>
          <ac:spMkLst>
            <pc:docMk/>
            <pc:sldMk cId="3191972125" sldId="318"/>
            <ac:spMk id="21" creationId="{15F33878-D502-4FFA-8ACE-F2AECDB2A23F}"/>
          </ac:spMkLst>
        </pc:spChg>
        <pc:spChg chg="add">
          <ac:chgData name="Fernando Vladimir Demari Gaye" userId="893e92e9-d938-425d-bab0-30e0ba16bfda" providerId="ADAL" clId="{F043092E-7AF2-4A34-82FA-C049395A74A6}" dt="2024-12-10T00:09:14.123" v="867" actId="26606"/>
          <ac:spMkLst>
            <pc:docMk/>
            <pc:sldMk cId="3191972125" sldId="318"/>
            <ac:spMk id="23" creationId="{D3539FEE-81D3-4406-802E-60B20B16F4F6}"/>
          </ac:spMkLst>
        </pc:spChg>
        <pc:spChg chg="add">
          <ac:chgData name="Fernando Vladimir Demari Gaye" userId="893e92e9-d938-425d-bab0-30e0ba16bfda" providerId="ADAL" clId="{F043092E-7AF2-4A34-82FA-C049395A74A6}" dt="2024-12-10T00:09:14.123" v="867" actId="26606"/>
          <ac:spMkLst>
            <pc:docMk/>
            <pc:sldMk cId="3191972125" sldId="318"/>
            <ac:spMk id="25" creationId="{DC701763-729E-462F-A5A8-E0DEFEB1E2E4}"/>
          </ac:spMkLst>
        </pc:spChg>
        <pc:picChg chg="add mod">
          <ac:chgData name="Fernando Vladimir Demari Gaye" userId="893e92e9-d938-425d-bab0-30e0ba16bfda" providerId="ADAL" clId="{F043092E-7AF2-4A34-82FA-C049395A74A6}" dt="2024-12-10T00:09:14.123" v="867" actId="26606"/>
          <ac:picMkLst>
            <pc:docMk/>
            <pc:sldMk cId="3191972125" sldId="318"/>
            <ac:picMk id="10" creationId="{C90AC24A-D70B-7D77-FBE2-2E2269524A34}"/>
          </ac:picMkLst>
        </pc:picChg>
        <pc:picChg chg="add mod">
          <ac:chgData name="Fernando Vladimir Demari Gaye" userId="893e92e9-d938-425d-bab0-30e0ba16bfda" providerId="ADAL" clId="{F043092E-7AF2-4A34-82FA-C049395A74A6}" dt="2024-12-10T00:09:14.123" v="867" actId="26606"/>
          <ac:picMkLst>
            <pc:docMk/>
            <pc:sldMk cId="3191972125" sldId="318"/>
            <ac:picMk id="12" creationId="{E46F4380-C20D-949B-C288-4E7453714AB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CFDB7-E63A-4220-AF93-D446CA1BB91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549C6A-244D-41B8-B915-694C03BBFDB1}">
      <dgm:prSet/>
      <dgm:spPr/>
      <dgm:t>
        <a:bodyPr/>
        <a:lstStyle/>
        <a:p>
          <a:r>
            <a:rPr lang="es-UY" noProof="0"/>
            <a:t>1. </a:t>
          </a:r>
          <a:r>
            <a:rPr lang="es-UY" noProof="0" err="1"/>
            <a:t>Release</a:t>
          </a:r>
          <a:r>
            <a:rPr lang="es-UY" noProof="0"/>
            <a:t> por demanda:</a:t>
          </a:r>
          <a:br>
            <a:rPr lang="es-UY" noProof="0"/>
          </a:br>
          <a:r>
            <a:rPr lang="es-UY" noProof="0"/>
            <a:t>Dado que </a:t>
          </a:r>
          <a:r>
            <a:rPr lang="es-UY" noProof="0" err="1"/>
            <a:t>main</a:t>
          </a:r>
          <a:r>
            <a:rPr lang="es-UY" noProof="0"/>
            <a:t> está siempre lista para ser desplegada, el equipo puede realizar lanzamientos en cualquier momento.</a:t>
          </a:r>
        </a:p>
      </dgm:t>
    </dgm:pt>
    <dgm:pt modelId="{58EC1AF2-9D62-4FFC-AD63-1D1D7944063D}" type="parTrans" cxnId="{E0C3ED21-ED50-4D0F-85F9-10792D25660C}">
      <dgm:prSet/>
      <dgm:spPr/>
      <dgm:t>
        <a:bodyPr/>
        <a:lstStyle/>
        <a:p>
          <a:endParaRPr lang="en-US"/>
        </a:p>
      </dgm:t>
    </dgm:pt>
    <dgm:pt modelId="{B70ECD73-5D14-47C4-ADF9-AA16B7A9E98E}" type="sibTrans" cxnId="{E0C3ED21-ED50-4D0F-85F9-10792D25660C}">
      <dgm:prSet/>
      <dgm:spPr/>
      <dgm:t>
        <a:bodyPr/>
        <a:lstStyle/>
        <a:p>
          <a:endParaRPr lang="en-US"/>
        </a:p>
      </dgm:t>
    </dgm:pt>
    <dgm:pt modelId="{085976C1-FC78-41BD-AA4F-7FDDC7659431}">
      <dgm:prSet/>
      <dgm:spPr/>
      <dgm:t>
        <a:bodyPr/>
        <a:lstStyle/>
        <a:p>
          <a:r>
            <a:rPr lang="es-UY" noProof="0"/>
            <a:t>2. Reducción de conflictos:</a:t>
          </a:r>
          <a:br>
            <a:rPr lang="es-UY" noProof="0"/>
          </a:br>
          <a:r>
            <a:rPr lang="es-UY" noProof="0"/>
            <a:t>Al evitar ramas largas y promover integraciones frecuentes, los conflictos por mezclar código se reducen significativamente.</a:t>
          </a:r>
        </a:p>
      </dgm:t>
    </dgm:pt>
    <dgm:pt modelId="{811C139A-1C92-4A15-97EB-2701FA34EDC8}" type="parTrans" cxnId="{440CD96F-CE44-4D37-AC34-231DEDA731FD}">
      <dgm:prSet/>
      <dgm:spPr/>
      <dgm:t>
        <a:bodyPr/>
        <a:lstStyle/>
        <a:p>
          <a:endParaRPr lang="en-US"/>
        </a:p>
      </dgm:t>
    </dgm:pt>
    <dgm:pt modelId="{FB5250CB-B706-41CD-A7B7-CF0F0B12520C}" type="sibTrans" cxnId="{440CD96F-CE44-4D37-AC34-231DEDA731FD}">
      <dgm:prSet/>
      <dgm:spPr/>
      <dgm:t>
        <a:bodyPr/>
        <a:lstStyle/>
        <a:p>
          <a:endParaRPr lang="en-US"/>
        </a:p>
      </dgm:t>
    </dgm:pt>
    <dgm:pt modelId="{69326701-6CD7-4AFB-9C59-B9C7CA7177DD}">
      <dgm:prSet/>
      <dgm:spPr/>
      <dgm:t>
        <a:bodyPr/>
        <a:lstStyle/>
        <a:p>
          <a:r>
            <a:rPr lang="es-UY" noProof="0"/>
            <a:t>3. Última versión siempre disponible:</a:t>
          </a:r>
          <a:br>
            <a:rPr lang="es-UY" noProof="0"/>
          </a:br>
          <a:r>
            <a:rPr lang="es-UY" noProof="0" err="1"/>
            <a:t>main</a:t>
          </a:r>
          <a:r>
            <a:rPr lang="es-UY" noProof="0"/>
            <a:t> refleja siempre la versión más actual y funcional del proyecto, lo que facilita la colaboración y la toma de decisiones.</a:t>
          </a:r>
        </a:p>
      </dgm:t>
    </dgm:pt>
    <dgm:pt modelId="{F96888AD-CB10-4722-A645-FC3B83437C59}" type="parTrans" cxnId="{2F8AAFD1-997F-45F1-A3B4-BC8BD0C4774D}">
      <dgm:prSet/>
      <dgm:spPr/>
      <dgm:t>
        <a:bodyPr/>
        <a:lstStyle/>
        <a:p>
          <a:endParaRPr lang="en-US"/>
        </a:p>
      </dgm:t>
    </dgm:pt>
    <dgm:pt modelId="{763188C8-47EE-4047-87B1-DA617FA2AA91}" type="sibTrans" cxnId="{2F8AAFD1-997F-45F1-A3B4-BC8BD0C4774D}">
      <dgm:prSet/>
      <dgm:spPr/>
      <dgm:t>
        <a:bodyPr/>
        <a:lstStyle/>
        <a:p>
          <a:endParaRPr lang="en-US"/>
        </a:p>
      </dgm:t>
    </dgm:pt>
    <dgm:pt modelId="{EC9B291D-CCCD-4B76-9143-7E8378052065}">
      <dgm:prSet/>
      <dgm:spPr/>
      <dgm:t>
        <a:bodyPr/>
        <a:lstStyle/>
        <a:p>
          <a:r>
            <a:rPr lang="es-UY" noProof="0"/>
            <a:t>4. Eficiencia y agilidad:</a:t>
          </a:r>
          <a:br>
            <a:rPr lang="es-UY" noProof="0"/>
          </a:br>
          <a:r>
            <a:rPr lang="es-UY" noProof="0"/>
            <a:t>El enfoque simplificado permite que el equipo se concentre en agregar valor rápidamente sin detenerse en bloqueos técnicos o conflictos complejos.</a:t>
          </a:r>
        </a:p>
      </dgm:t>
    </dgm:pt>
    <dgm:pt modelId="{EDB8A246-99B6-47C5-B72A-78765DF3EB5E}" type="parTrans" cxnId="{14C9EDB8-02CD-40A8-8BC6-DEAC1D550A9A}">
      <dgm:prSet/>
      <dgm:spPr/>
      <dgm:t>
        <a:bodyPr/>
        <a:lstStyle/>
        <a:p>
          <a:endParaRPr lang="en-US"/>
        </a:p>
      </dgm:t>
    </dgm:pt>
    <dgm:pt modelId="{1C3C5A9E-8B21-4F23-A2F4-51473CBD7B53}" type="sibTrans" cxnId="{14C9EDB8-02CD-40A8-8BC6-DEAC1D550A9A}">
      <dgm:prSet/>
      <dgm:spPr/>
      <dgm:t>
        <a:bodyPr/>
        <a:lstStyle/>
        <a:p>
          <a:endParaRPr lang="en-US"/>
        </a:p>
      </dgm:t>
    </dgm:pt>
    <dgm:pt modelId="{F8B346AD-6002-4BC6-BB7C-0DBE3967CC6A}">
      <dgm:prSet/>
      <dgm:spPr/>
      <dgm:t>
        <a:bodyPr/>
        <a:lstStyle/>
        <a:p>
          <a:r>
            <a:rPr lang="es-UY" noProof="0"/>
            <a:t>5. Prevención del "</a:t>
          </a:r>
          <a:r>
            <a:rPr lang="es-UY" noProof="0" err="1"/>
            <a:t>code</a:t>
          </a:r>
          <a:r>
            <a:rPr lang="es-UY" noProof="0"/>
            <a:t> </a:t>
          </a:r>
          <a:r>
            <a:rPr lang="es-UY" noProof="0" err="1"/>
            <a:t>freeze</a:t>
          </a:r>
          <a:r>
            <a:rPr lang="es-UY" noProof="0"/>
            <a:t>":</a:t>
          </a:r>
          <a:br>
            <a:rPr lang="es-UY" noProof="0"/>
          </a:br>
          <a:r>
            <a:rPr lang="es-UY" noProof="0"/>
            <a:t>El desarrollo nunca se detiene, ya que la estrategia promueve la integración y el despliegue continuo, eliminando la necesidad de congelar el código antes de un lanzamiento.</a:t>
          </a:r>
        </a:p>
      </dgm:t>
    </dgm:pt>
    <dgm:pt modelId="{7CC1A185-DB87-4BDB-BD01-2EE58646B136}" type="parTrans" cxnId="{28F5152F-92C8-4AC0-914E-60738316E3A3}">
      <dgm:prSet/>
      <dgm:spPr/>
      <dgm:t>
        <a:bodyPr/>
        <a:lstStyle/>
        <a:p>
          <a:endParaRPr lang="en-US"/>
        </a:p>
      </dgm:t>
    </dgm:pt>
    <dgm:pt modelId="{2D520192-08F5-436C-90D8-E5D5463325C1}" type="sibTrans" cxnId="{28F5152F-92C8-4AC0-914E-60738316E3A3}">
      <dgm:prSet/>
      <dgm:spPr/>
      <dgm:t>
        <a:bodyPr/>
        <a:lstStyle/>
        <a:p>
          <a:endParaRPr lang="en-US"/>
        </a:p>
      </dgm:t>
    </dgm:pt>
    <dgm:pt modelId="{626F94C1-8E2D-4851-B5F6-337458F0901B}" type="pres">
      <dgm:prSet presAssocID="{05FCFDB7-E63A-4220-AF93-D446CA1BB91D}" presName="linear" presStyleCnt="0">
        <dgm:presLayoutVars>
          <dgm:animLvl val="lvl"/>
          <dgm:resizeHandles val="exact"/>
        </dgm:presLayoutVars>
      </dgm:prSet>
      <dgm:spPr/>
    </dgm:pt>
    <dgm:pt modelId="{CA726F6B-E0AE-44B2-A385-703B2211A1B5}" type="pres">
      <dgm:prSet presAssocID="{CA549C6A-244D-41B8-B915-694C03BBFD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EDDE2E-AE75-4305-B137-61567813BAC8}" type="pres">
      <dgm:prSet presAssocID="{B70ECD73-5D14-47C4-ADF9-AA16B7A9E98E}" presName="spacer" presStyleCnt="0"/>
      <dgm:spPr/>
    </dgm:pt>
    <dgm:pt modelId="{288E4EC6-3937-45FF-B7A4-0CF178689839}" type="pres">
      <dgm:prSet presAssocID="{085976C1-FC78-41BD-AA4F-7FDDC76594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69E81B-7C44-45D7-AF0C-759B52C41FBE}" type="pres">
      <dgm:prSet presAssocID="{FB5250CB-B706-41CD-A7B7-CF0F0B12520C}" presName="spacer" presStyleCnt="0"/>
      <dgm:spPr/>
    </dgm:pt>
    <dgm:pt modelId="{49AE498E-ED72-446E-BD18-9D2371A76818}" type="pres">
      <dgm:prSet presAssocID="{69326701-6CD7-4AFB-9C59-B9C7CA7177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681ABE-476A-4DD3-B1F9-27FFCD7B1355}" type="pres">
      <dgm:prSet presAssocID="{763188C8-47EE-4047-87B1-DA617FA2AA91}" presName="spacer" presStyleCnt="0"/>
      <dgm:spPr/>
    </dgm:pt>
    <dgm:pt modelId="{8E819140-B44B-4FFB-9FED-A89E28038C4F}" type="pres">
      <dgm:prSet presAssocID="{EC9B291D-CCCD-4B76-9143-7E837805206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898804-D791-48ED-9EF7-66156441BE00}" type="pres">
      <dgm:prSet presAssocID="{1C3C5A9E-8B21-4F23-A2F4-51473CBD7B53}" presName="spacer" presStyleCnt="0"/>
      <dgm:spPr/>
    </dgm:pt>
    <dgm:pt modelId="{ACA14F73-BAB9-4652-94D8-2858EFFE5DA6}" type="pres">
      <dgm:prSet presAssocID="{F8B346AD-6002-4BC6-BB7C-0DBE3967CC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183211-1D5A-4ED6-995E-62E7C79BAEEB}" type="presOf" srcId="{085976C1-FC78-41BD-AA4F-7FDDC7659431}" destId="{288E4EC6-3937-45FF-B7A4-0CF178689839}" srcOrd="0" destOrd="0" presId="urn:microsoft.com/office/officeart/2005/8/layout/vList2"/>
    <dgm:cxn modelId="{15B21B18-7D05-476C-A202-5BE19606BF05}" type="presOf" srcId="{69326701-6CD7-4AFB-9C59-B9C7CA7177DD}" destId="{49AE498E-ED72-446E-BD18-9D2371A76818}" srcOrd="0" destOrd="0" presId="urn:microsoft.com/office/officeart/2005/8/layout/vList2"/>
    <dgm:cxn modelId="{E0C3ED21-ED50-4D0F-85F9-10792D25660C}" srcId="{05FCFDB7-E63A-4220-AF93-D446CA1BB91D}" destId="{CA549C6A-244D-41B8-B915-694C03BBFDB1}" srcOrd="0" destOrd="0" parTransId="{58EC1AF2-9D62-4FFC-AD63-1D1D7944063D}" sibTransId="{B70ECD73-5D14-47C4-ADF9-AA16B7A9E98E}"/>
    <dgm:cxn modelId="{28F5152F-92C8-4AC0-914E-60738316E3A3}" srcId="{05FCFDB7-E63A-4220-AF93-D446CA1BB91D}" destId="{F8B346AD-6002-4BC6-BB7C-0DBE3967CC6A}" srcOrd="4" destOrd="0" parTransId="{7CC1A185-DB87-4BDB-BD01-2EE58646B136}" sibTransId="{2D520192-08F5-436C-90D8-E5D5463325C1}"/>
    <dgm:cxn modelId="{F719A566-33B2-41AA-B94F-E5143509AF10}" type="presOf" srcId="{05FCFDB7-E63A-4220-AF93-D446CA1BB91D}" destId="{626F94C1-8E2D-4851-B5F6-337458F0901B}" srcOrd="0" destOrd="0" presId="urn:microsoft.com/office/officeart/2005/8/layout/vList2"/>
    <dgm:cxn modelId="{440CD96F-CE44-4D37-AC34-231DEDA731FD}" srcId="{05FCFDB7-E63A-4220-AF93-D446CA1BB91D}" destId="{085976C1-FC78-41BD-AA4F-7FDDC7659431}" srcOrd="1" destOrd="0" parTransId="{811C139A-1C92-4A15-97EB-2701FA34EDC8}" sibTransId="{FB5250CB-B706-41CD-A7B7-CF0F0B12520C}"/>
    <dgm:cxn modelId="{CFD1BB71-C89D-4B24-BA69-792CDF48B9C7}" type="presOf" srcId="{F8B346AD-6002-4BC6-BB7C-0DBE3967CC6A}" destId="{ACA14F73-BAB9-4652-94D8-2858EFFE5DA6}" srcOrd="0" destOrd="0" presId="urn:microsoft.com/office/officeart/2005/8/layout/vList2"/>
    <dgm:cxn modelId="{DF495D93-2522-4BB4-8613-812755059C56}" type="presOf" srcId="{CA549C6A-244D-41B8-B915-694C03BBFDB1}" destId="{CA726F6B-E0AE-44B2-A385-703B2211A1B5}" srcOrd="0" destOrd="0" presId="urn:microsoft.com/office/officeart/2005/8/layout/vList2"/>
    <dgm:cxn modelId="{14C9EDB8-02CD-40A8-8BC6-DEAC1D550A9A}" srcId="{05FCFDB7-E63A-4220-AF93-D446CA1BB91D}" destId="{EC9B291D-CCCD-4B76-9143-7E8378052065}" srcOrd="3" destOrd="0" parTransId="{EDB8A246-99B6-47C5-B72A-78765DF3EB5E}" sibTransId="{1C3C5A9E-8B21-4F23-A2F4-51473CBD7B53}"/>
    <dgm:cxn modelId="{2F8AAFD1-997F-45F1-A3B4-BC8BD0C4774D}" srcId="{05FCFDB7-E63A-4220-AF93-D446CA1BB91D}" destId="{69326701-6CD7-4AFB-9C59-B9C7CA7177DD}" srcOrd="2" destOrd="0" parTransId="{F96888AD-CB10-4722-A645-FC3B83437C59}" sibTransId="{763188C8-47EE-4047-87B1-DA617FA2AA91}"/>
    <dgm:cxn modelId="{2748B7FB-5995-48D7-AC98-BA19FCC0F555}" type="presOf" srcId="{EC9B291D-CCCD-4B76-9143-7E8378052065}" destId="{8E819140-B44B-4FFB-9FED-A89E28038C4F}" srcOrd="0" destOrd="0" presId="urn:microsoft.com/office/officeart/2005/8/layout/vList2"/>
    <dgm:cxn modelId="{F019832E-4049-4C66-850A-F6D4D57B073B}" type="presParOf" srcId="{626F94C1-8E2D-4851-B5F6-337458F0901B}" destId="{CA726F6B-E0AE-44B2-A385-703B2211A1B5}" srcOrd="0" destOrd="0" presId="urn:microsoft.com/office/officeart/2005/8/layout/vList2"/>
    <dgm:cxn modelId="{FF2CF5C3-3622-4BB6-987F-0C523895D135}" type="presParOf" srcId="{626F94C1-8E2D-4851-B5F6-337458F0901B}" destId="{42EDDE2E-AE75-4305-B137-61567813BAC8}" srcOrd="1" destOrd="0" presId="urn:microsoft.com/office/officeart/2005/8/layout/vList2"/>
    <dgm:cxn modelId="{A2A333F9-F1B3-4D2F-A9FE-95F5FC44EB31}" type="presParOf" srcId="{626F94C1-8E2D-4851-B5F6-337458F0901B}" destId="{288E4EC6-3937-45FF-B7A4-0CF178689839}" srcOrd="2" destOrd="0" presId="urn:microsoft.com/office/officeart/2005/8/layout/vList2"/>
    <dgm:cxn modelId="{B8EC535E-08DD-4B67-A35E-4417CC01502D}" type="presParOf" srcId="{626F94C1-8E2D-4851-B5F6-337458F0901B}" destId="{FA69E81B-7C44-45D7-AF0C-759B52C41FBE}" srcOrd="3" destOrd="0" presId="urn:microsoft.com/office/officeart/2005/8/layout/vList2"/>
    <dgm:cxn modelId="{86E34801-8625-4742-ADFD-338596578C33}" type="presParOf" srcId="{626F94C1-8E2D-4851-B5F6-337458F0901B}" destId="{49AE498E-ED72-446E-BD18-9D2371A76818}" srcOrd="4" destOrd="0" presId="urn:microsoft.com/office/officeart/2005/8/layout/vList2"/>
    <dgm:cxn modelId="{E69E6665-6DE6-4EC3-A13D-1DE4EEF7C72B}" type="presParOf" srcId="{626F94C1-8E2D-4851-B5F6-337458F0901B}" destId="{B1681ABE-476A-4DD3-B1F9-27FFCD7B1355}" srcOrd="5" destOrd="0" presId="urn:microsoft.com/office/officeart/2005/8/layout/vList2"/>
    <dgm:cxn modelId="{82349847-06EA-4F2E-B430-BC17CB3714E5}" type="presParOf" srcId="{626F94C1-8E2D-4851-B5F6-337458F0901B}" destId="{8E819140-B44B-4FFB-9FED-A89E28038C4F}" srcOrd="6" destOrd="0" presId="urn:microsoft.com/office/officeart/2005/8/layout/vList2"/>
    <dgm:cxn modelId="{8A9956A1-639E-4D9E-89AD-1B1E516D35F5}" type="presParOf" srcId="{626F94C1-8E2D-4851-B5F6-337458F0901B}" destId="{53898804-D791-48ED-9EF7-66156441BE00}" srcOrd="7" destOrd="0" presId="urn:microsoft.com/office/officeart/2005/8/layout/vList2"/>
    <dgm:cxn modelId="{45159B4A-F1A1-40A9-9AF2-FDA6AF90AA87}" type="presParOf" srcId="{626F94C1-8E2D-4851-B5F6-337458F0901B}" destId="{ACA14F73-BAB9-4652-94D8-2858EFFE5D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6DE968-9A70-4163-804C-5CDA00F33A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645381C-99E6-48B5-9057-63997CDB9298}">
      <dgm:prSet/>
      <dgm:spPr/>
      <dgm:t>
        <a:bodyPr/>
        <a:lstStyle/>
        <a:p>
          <a:pPr algn="l">
            <a:defRPr cap="all"/>
          </a:pPr>
          <a:r>
            <a:rPr lang="es-UY" noProof="0"/>
            <a:t>- Etapa 1:</a:t>
          </a:r>
          <a:br>
            <a:rPr lang="es-UY" noProof="0"/>
          </a:br>
          <a:r>
            <a:rPr lang="es-UY" noProof="0"/>
            <a:t>Creación del S3 y </a:t>
          </a:r>
          <a:r>
            <a:rPr lang="es-UY" noProof="0" err="1"/>
            <a:t>DynamoDB</a:t>
          </a:r>
          <a:r>
            <a:rPr lang="es-UY" noProof="0"/>
            <a:t>.</a:t>
          </a:r>
          <a:br>
            <a:rPr lang="es-UY" noProof="0"/>
          </a:br>
          <a:r>
            <a:rPr lang="es-UY" noProof="0"/>
            <a:t>Configuración del estado remoto para </a:t>
          </a:r>
          <a:r>
            <a:rPr lang="es-UY" noProof="0" err="1"/>
            <a:t>Terraform</a:t>
          </a:r>
          <a:r>
            <a:rPr lang="es-UY" noProof="0"/>
            <a:t>.</a:t>
          </a:r>
        </a:p>
      </dgm:t>
    </dgm:pt>
    <dgm:pt modelId="{8C4C1DE6-4415-4F58-8295-612D4A75CF52}" type="parTrans" cxnId="{D79D56A3-16F4-46BD-AAF9-4479E7F15D56}">
      <dgm:prSet/>
      <dgm:spPr/>
      <dgm:t>
        <a:bodyPr/>
        <a:lstStyle/>
        <a:p>
          <a:endParaRPr lang="en-US"/>
        </a:p>
      </dgm:t>
    </dgm:pt>
    <dgm:pt modelId="{B107435B-4B77-4AAC-BD55-9FEE1F21BABD}" type="sibTrans" cxnId="{D79D56A3-16F4-46BD-AAF9-4479E7F15D56}">
      <dgm:prSet/>
      <dgm:spPr/>
      <dgm:t>
        <a:bodyPr/>
        <a:lstStyle/>
        <a:p>
          <a:endParaRPr lang="en-US"/>
        </a:p>
      </dgm:t>
    </dgm:pt>
    <dgm:pt modelId="{5C6AE217-0444-4F23-B0D4-CFE9609386A5}">
      <dgm:prSet/>
      <dgm:spPr/>
      <dgm:t>
        <a:bodyPr/>
        <a:lstStyle/>
        <a:p>
          <a:pPr algn="l">
            <a:defRPr cap="all"/>
          </a:pPr>
          <a:r>
            <a:rPr lang="es-UY" noProof="0"/>
            <a:t>- Etapa 2:</a:t>
          </a:r>
          <a:br>
            <a:rPr lang="es-UY" noProof="0"/>
          </a:br>
          <a:r>
            <a:rPr lang="es-UY" noProof="0"/>
            <a:t>Despliegue de ECR con </a:t>
          </a:r>
          <a:r>
            <a:rPr lang="es-UY" noProof="0" err="1"/>
            <a:t>Terraform</a:t>
          </a:r>
          <a:r>
            <a:rPr lang="es-UY" noProof="0"/>
            <a:t>.</a:t>
          </a:r>
          <a:br>
            <a:rPr lang="es-UY" noProof="0"/>
          </a:br>
          <a:r>
            <a:rPr lang="es-UY" noProof="0"/>
            <a:t>Creación de la ECR en AWS.</a:t>
          </a:r>
        </a:p>
      </dgm:t>
    </dgm:pt>
    <dgm:pt modelId="{549D0FA2-3803-47F9-9ACA-118F651F6A91}" type="parTrans" cxnId="{D81B1E9B-7E3B-41C5-9797-3E8478D19AEE}">
      <dgm:prSet/>
      <dgm:spPr/>
      <dgm:t>
        <a:bodyPr/>
        <a:lstStyle/>
        <a:p>
          <a:endParaRPr lang="en-US"/>
        </a:p>
      </dgm:t>
    </dgm:pt>
    <dgm:pt modelId="{03C77F5E-038D-471D-A072-116F5D14C4A7}" type="sibTrans" cxnId="{D81B1E9B-7E3B-41C5-9797-3E8478D19AEE}">
      <dgm:prSet/>
      <dgm:spPr/>
      <dgm:t>
        <a:bodyPr/>
        <a:lstStyle/>
        <a:p>
          <a:endParaRPr lang="en-US"/>
        </a:p>
      </dgm:t>
    </dgm:pt>
    <dgm:pt modelId="{C0F55608-9CAA-4FF2-A7F3-BD45F2DC27B9}">
      <dgm:prSet/>
      <dgm:spPr/>
      <dgm:t>
        <a:bodyPr/>
        <a:lstStyle/>
        <a:p>
          <a:pPr algn="l">
            <a:defRPr cap="all"/>
          </a:pPr>
          <a:r>
            <a:rPr lang="es-UY" noProof="0"/>
            <a:t>- Etapa 3:</a:t>
          </a:r>
          <a:br>
            <a:rPr lang="es-UY" noProof="0"/>
          </a:br>
          <a:r>
            <a:rPr lang="es-UY" noProof="0"/>
            <a:t>Despliegue de infraestructura con </a:t>
          </a:r>
          <a:r>
            <a:rPr lang="es-UY" noProof="0" err="1"/>
            <a:t>Terraform</a:t>
          </a:r>
          <a:r>
            <a:rPr lang="es-UY" noProof="0"/>
            <a:t>.</a:t>
          </a:r>
          <a:br>
            <a:rPr lang="es-UY" noProof="0"/>
          </a:br>
          <a:r>
            <a:rPr lang="es-UY" noProof="0"/>
            <a:t>Creación de los recursos de AWS.</a:t>
          </a:r>
          <a:br>
            <a:rPr lang="es-UY" noProof="0"/>
          </a:br>
          <a:r>
            <a:rPr lang="es-UY" noProof="0" err="1"/>
            <a:t>Login</a:t>
          </a:r>
          <a:r>
            <a:rPr lang="es-UY" noProof="0"/>
            <a:t> de Docker en la </a:t>
          </a:r>
          <a:r>
            <a:rPr lang="es-UY" noProof="0" err="1"/>
            <a:t>Registry</a:t>
          </a:r>
          <a:r>
            <a:rPr lang="es-UY" noProof="0"/>
            <a:t>.</a:t>
          </a:r>
          <a:br>
            <a:rPr lang="es-UY" noProof="0"/>
          </a:br>
          <a:r>
            <a:rPr lang="es-UY" noProof="0" err="1"/>
            <a:t>Build</a:t>
          </a:r>
          <a:r>
            <a:rPr lang="es-UY" noProof="0"/>
            <a:t> and </a:t>
          </a:r>
          <a:r>
            <a:rPr lang="es-UY" noProof="0" err="1"/>
            <a:t>Push</a:t>
          </a:r>
          <a:r>
            <a:rPr lang="es-UY" noProof="0"/>
            <a:t> de las imágenes.</a:t>
          </a:r>
        </a:p>
      </dgm:t>
    </dgm:pt>
    <dgm:pt modelId="{3FF7E34E-293E-4C55-A4E6-954E475E8F63}" type="parTrans" cxnId="{C520F67C-39E0-4790-8125-D9F8226C980B}">
      <dgm:prSet/>
      <dgm:spPr/>
      <dgm:t>
        <a:bodyPr/>
        <a:lstStyle/>
        <a:p>
          <a:endParaRPr lang="en-US"/>
        </a:p>
      </dgm:t>
    </dgm:pt>
    <dgm:pt modelId="{0C087C3A-9F94-41F9-AF16-94DD7DA24B9E}" type="sibTrans" cxnId="{C520F67C-39E0-4790-8125-D9F8226C980B}">
      <dgm:prSet/>
      <dgm:spPr/>
      <dgm:t>
        <a:bodyPr/>
        <a:lstStyle/>
        <a:p>
          <a:endParaRPr lang="en-US"/>
        </a:p>
      </dgm:t>
    </dgm:pt>
    <dgm:pt modelId="{564D0ED4-017E-4560-99C1-D1BA71EBDAF3}">
      <dgm:prSet/>
      <dgm:spPr/>
      <dgm:t>
        <a:bodyPr/>
        <a:lstStyle/>
        <a:p>
          <a:pPr algn="l">
            <a:defRPr cap="all"/>
          </a:pPr>
          <a:r>
            <a:rPr lang="es-UY" noProof="0"/>
            <a:t>- Etapa 4:</a:t>
          </a:r>
          <a:br>
            <a:rPr lang="es-UY" noProof="0"/>
          </a:br>
          <a:r>
            <a:rPr lang="es-UY" noProof="0"/>
            <a:t>Despliegue de los componentes de la aplicación.</a:t>
          </a:r>
          <a:br>
            <a:rPr lang="es-UY" noProof="0"/>
          </a:br>
          <a:r>
            <a:rPr lang="es-UY" noProof="0"/>
            <a:t>Clonar el repositorio.</a:t>
          </a:r>
          <a:br>
            <a:rPr lang="es-UY" noProof="0"/>
          </a:br>
          <a:r>
            <a:rPr lang="es-UY" noProof="0"/>
            <a:t>Instalación de requerimientos en el runner.</a:t>
          </a:r>
          <a:br>
            <a:rPr lang="es-UY" noProof="0"/>
          </a:br>
          <a:r>
            <a:rPr lang="es-UY" noProof="0"/>
            <a:t>Autenticación de </a:t>
          </a:r>
          <a:r>
            <a:rPr lang="es-UY" noProof="0" err="1"/>
            <a:t>kubectl</a:t>
          </a:r>
          <a:r>
            <a:rPr lang="es-UY" noProof="0"/>
            <a:t> y ejecución de comandos </a:t>
          </a:r>
          <a:r>
            <a:rPr lang="es-UY" noProof="0" err="1"/>
            <a:t>kubectl</a:t>
          </a:r>
          <a:r>
            <a:rPr lang="es-UY" noProof="0"/>
            <a:t> </a:t>
          </a:r>
          <a:r>
            <a:rPr lang="es-UY" noProof="0" err="1"/>
            <a:t>apply</a:t>
          </a:r>
          <a:r>
            <a:rPr lang="es-UY" noProof="0"/>
            <a:t> utilizando </a:t>
          </a:r>
          <a:r>
            <a:rPr lang="es-UY" noProof="0" err="1"/>
            <a:t>make</a:t>
          </a:r>
          <a:r>
            <a:rPr lang="es-UY" noProof="0"/>
            <a:t>.</a:t>
          </a:r>
        </a:p>
      </dgm:t>
    </dgm:pt>
    <dgm:pt modelId="{F6D672A4-CB9C-4FBF-A7D2-DCBBEF7C38C5}" type="parTrans" cxnId="{0DED7413-5F45-44F7-A1FD-D63D6EB832CF}">
      <dgm:prSet/>
      <dgm:spPr/>
      <dgm:t>
        <a:bodyPr/>
        <a:lstStyle/>
        <a:p>
          <a:endParaRPr lang="en-US"/>
        </a:p>
      </dgm:t>
    </dgm:pt>
    <dgm:pt modelId="{04F30BCA-096D-48A5-96EF-E5C6EF1965A0}" type="sibTrans" cxnId="{0DED7413-5F45-44F7-A1FD-D63D6EB832CF}">
      <dgm:prSet/>
      <dgm:spPr/>
      <dgm:t>
        <a:bodyPr/>
        <a:lstStyle/>
        <a:p>
          <a:endParaRPr lang="en-US"/>
        </a:p>
      </dgm:t>
    </dgm:pt>
    <dgm:pt modelId="{3EA61B98-0485-4177-A354-527A78392D93}" type="pres">
      <dgm:prSet presAssocID="{016DE968-9A70-4163-804C-5CDA00F33A93}" presName="root" presStyleCnt="0">
        <dgm:presLayoutVars>
          <dgm:dir/>
          <dgm:resizeHandles val="exact"/>
        </dgm:presLayoutVars>
      </dgm:prSet>
      <dgm:spPr/>
    </dgm:pt>
    <dgm:pt modelId="{B7D6B506-048A-4C42-8679-87AB9A61E9E4}" type="pres">
      <dgm:prSet presAssocID="{6645381C-99E6-48B5-9057-63997CDB9298}" presName="compNode" presStyleCnt="0"/>
      <dgm:spPr/>
    </dgm:pt>
    <dgm:pt modelId="{4A95BF7D-10A8-4C6B-836B-4A386CBEAA71}" type="pres">
      <dgm:prSet presAssocID="{6645381C-99E6-48B5-9057-63997CDB929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9DC909-9EB2-45AD-BDC6-7174C3B88949}" type="pres">
      <dgm:prSet presAssocID="{6645381C-99E6-48B5-9057-63997CDB9298}" presName="iconRect" presStyleLbl="node1" presStyleIdx="0" presStyleCnt="4" custLinFactNeighborX="72311" custLinFactNeighborY="526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D1E227E-91CD-4C39-B1A3-8174C921C3E7}" type="pres">
      <dgm:prSet presAssocID="{6645381C-99E6-48B5-9057-63997CDB9298}" presName="spaceRect" presStyleCnt="0"/>
      <dgm:spPr/>
    </dgm:pt>
    <dgm:pt modelId="{B244EDA5-64D1-4DE4-B873-29C6960779A5}" type="pres">
      <dgm:prSet presAssocID="{6645381C-99E6-48B5-9057-63997CDB9298}" presName="textRect" presStyleLbl="revTx" presStyleIdx="0" presStyleCnt="4">
        <dgm:presLayoutVars>
          <dgm:chMax val="1"/>
          <dgm:chPref val="1"/>
        </dgm:presLayoutVars>
      </dgm:prSet>
      <dgm:spPr/>
    </dgm:pt>
    <dgm:pt modelId="{9E8623EC-0444-479D-853D-E55D2108FC7F}" type="pres">
      <dgm:prSet presAssocID="{B107435B-4B77-4AAC-BD55-9FEE1F21BABD}" presName="sibTrans" presStyleCnt="0"/>
      <dgm:spPr/>
    </dgm:pt>
    <dgm:pt modelId="{8069C3C8-2F8F-42D6-BFE6-F046ED11CB22}" type="pres">
      <dgm:prSet presAssocID="{5C6AE217-0444-4F23-B0D4-CFE9609386A5}" presName="compNode" presStyleCnt="0"/>
      <dgm:spPr/>
    </dgm:pt>
    <dgm:pt modelId="{C9894083-D198-45D1-AB67-738204FDC7A0}" type="pres">
      <dgm:prSet presAssocID="{5C6AE217-0444-4F23-B0D4-CFE9609386A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89E3249-428A-4AA0-8968-94CA4C81CA04}" type="pres">
      <dgm:prSet presAssocID="{5C6AE217-0444-4F23-B0D4-CFE9609386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BB625BB-98CD-45B0-A136-34CA6BC9C00F}" type="pres">
      <dgm:prSet presAssocID="{5C6AE217-0444-4F23-B0D4-CFE9609386A5}" presName="spaceRect" presStyleCnt="0"/>
      <dgm:spPr/>
    </dgm:pt>
    <dgm:pt modelId="{660149C2-39DD-447D-9CFB-179D9AE35BD6}" type="pres">
      <dgm:prSet presAssocID="{5C6AE217-0444-4F23-B0D4-CFE9609386A5}" presName="textRect" presStyleLbl="revTx" presStyleIdx="1" presStyleCnt="4">
        <dgm:presLayoutVars>
          <dgm:chMax val="1"/>
          <dgm:chPref val="1"/>
        </dgm:presLayoutVars>
      </dgm:prSet>
      <dgm:spPr/>
    </dgm:pt>
    <dgm:pt modelId="{2C623BF3-E921-4543-AAF6-811B6A0B4BBE}" type="pres">
      <dgm:prSet presAssocID="{03C77F5E-038D-471D-A072-116F5D14C4A7}" presName="sibTrans" presStyleCnt="0"/>
      <dgm:spPr/>
    </dgm:pt>
    <dgm:pt modelId="{E8160E61-3256-4DFE-BA37-3050908315C7}" type="pres">
      <dgm:prSet presAssocID="{C0F55608-9CAA-4FF2-A7F3-BD45F2DC27B9}" presName="compNode" presStyleCnt="0"/>
      <dgm:spPr/>
    </dgm:pt>
    <dgm:pt modelId="{E926E513-73E8-41A1-83F7-6C71932EC508}" type="pres">
      <dgm:prSet presAssocID="{C0F55608-9CAA-4FF2-A7F3-BD45F2DC27B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FCAB5F6-02D5-4918-A020-FA5AC6EE1DE0}" type="pres">
      <dgm:prSet presAssocID="{C0F55608-9CAA-4FF2-A7F3-BD45F2DC27B9}" presName="iconRect" presStyleLbl="node1" presStyleIdx="2" presStyleCnt="4" custLinFactNeighborX="75933" custLinFactNeighborY="526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8607DE6-9C22-4C02-9D26-528319C7DA71}" type="pres">
      <dgm:prSet presAssocID="{C0F55608-9CAA-4FF2-A7F3-BD45F2DC27B9}" presName="spaceRect" presStyleCnt="0"/>
      <dgm:spPr/>
    </dgm:pt>
    <dgm:pt modelId="{636B654F-004C-4B35-95F7-A72E45A6705F}" type="pres">
      <dgm:prSet presAssocID="{C0F55608-9CAA-4FF2-A7F3-BD45F2DC27B9}" presName="textRect" presStyleLbl="revTx" presStyleIdx="2" presStyleCnt="4">
        <dgm:presLayoutVars>
          <dgm:chMax val="1"/>
          <dgm:chPref val="1"/>
        </dgm:presLayoutVars>
      </dgm:prSet>
      <dgm:spPr/>
    </dgm:pt>
    <dgm:pt modelId="{282FC8FB-07BF-4A3C-8BDB-1E03B3E4102F}" type="pres">
      <dgm:prSet presAssocID="{0C087C3A-9F94-41F9-AF16-94DD7DA24B9E}" presName="sibTrans" presStyleCnt="0"/>
      <dgm:spPr/>
    </dgm:pt>
    <dgm:pt modelId="{429AB1DA-9D95-4FAC-A90E-22708819D0C6}" type="pres">
      <dgm:prSet presAssocID="{564D0ED4-017E-4560-99C1-D1BA71EBDAF3}" presName="compNode" presStyleCnt="0"/>
      <dgm:spPr/>
    </dgm:pt>
    <dgm:pt modelId="{234FEA03-07E9-4115-A652-77869353C2AF}" type="pres">
      <dgm:prSet presAssocID="{564D0ED4-017E-4560-99C1-D1BA71EBDAF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BAA736-11C7-42CC-838D-79EE76AF03E2}" type="pres">
      <dgm:prSet presAssocID="{564D0ED4-017E-4560-99C1-D1BA71EBDA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EE37F5-0DAE-4729-AECE-AD99C8B50E6B}" type="pres">
      <dgm:prSet presAssocID="{564D0ED4-017E-4560-99C1-D1BA71EBDAF3}" presName="spaceRect" presStyleCnt="0"/>
      <dgm:spPr/>
    </dgm:pt>
    <dgm:pt modelId="{3BCB5D82-1527-4CCF-A4AF-639174331CF8}" type="pres">
      <dgm:prSet presAssocID="{564D0ED4-017E-4560-99C1-D1BA71EBDA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ED7413-5F45-44F7-A1FD-D63D6EB832CF}" srcId="{016DE968-9A70-4163-804C-5CDA00F33A93}" destId="{564D0ED4-017E-4560-99C1-D1BA71EBDAF3}" srcOrd="3" destOrd="0" parTransId="{F6D672A4-CB9C-4FBF-A7D2-DCBBEF7C38C5}" sibTransId="{04F30BCA-096D-48A5-96EF-E5C6EF1965A0}"/>
    <dgm:cxn modelId="{2A82FD51-3A23-4A9F-9881-447DCB542060}" type="presOf" srcId="{6645381C-99E6-48B5-9057-63997CDB9298}" destId="{B244EDA5-64D1-4DE4-B873-29C6960779A5}" srcOrd="0" destOrd="0" presId="urn:microsoft.com/office/officeart/2018/5/layout/IconLeafLabelList"/>
    <dgm:cxn modelId="{C520F67C-39E0-4790-8125-D9F8226C980B}" srcId="{016DE968-9A70-4163-804C-5CDA00F33A93}" destId="{C0F55608-9CAA-4FF2-A7F3-BD45F2DC27B9}" srcOrd="2" destOrd="0" parTransId="{3FF7E34E-293E-4C55-A4E6-954E475E8F63}" sibTransId="{0C087C3A-9F94-41F9-AF16-94DD7DA24B9E}"/>
    <dgm:cxn modelId="{18D9DC99-82F4-4F7B-B69C-E1A3C3E77450}" type="presOf" srcId="{564D0ED4-017E-4560-99C1-D1BA71EBDAF3}" destId="{3BCB5D82-1527-4CCF-A4AF-639174331CF8}" srcOrd="0" destOrd="0" presId="urn:microsoft.com/office/officeart/2018/5/layout/IconLeafLabelList"/>
    <dgm:cxn modelId="{D81B1E9B-7E3B-41C5-9797-3E8478D19AEE}" srcId="{016DE968-9A70-4163-804C-5CDA00F33A93}" destId="{5C6AE217-0444-4F23-B0D4-CFE9609386A5}" srcOrd="1" destOrd="0" parTransId="{549D0FA2-3803-47F9-9ACA-118F651F6A91}" sibTransId="{03C77F5E-038D-471D-A072-116F5D14C4A7}"/>
    <dgm:cxn modelId="{D79D56A3-16F4-46BD-AAF9-4479E7F15D56}" srcId="{016DE968-9A70-4163-804C-5CDA00F33A93}" destId="{6645381C-99E6-48B5-9057-63997CDB9298}" srcOrd="0" destOrd="0" parTransId="{8C4C1DE6-4415-4F58-8295-612D4A75CF52}" sibTransId="{B107435B-4B77-4AAC-BD55-9FEE1F21BABD}"/>
    <dgm:cxn modelId="{8E064EF0-78BD-4383-BB33-B50BA9B731ED}" type="presOf" srcId="{5C6AE217-0444-4F23-B0D4-CFE9609386A5}" destId="{660149C2-39DD-447D-9CFB-179D9AE35BD6}" srcOrd="0" destOrd="0" presId="urn:microsoft.com/office/officeart/2018/5/layout/IconLeafLabelList"/>
    <dgm:cxn modelId="{790C90F2-B0F0-4C1E-98B8-E17538CFCACC}" type="presOf" srcId="{016DE968-9A70-4163-804C-5CDA00F33A93}" destId="{3EA61B98-0485-4177-A354-527A78392D93}" srcOrd="0" destOrd="0" presId="urn:microsoft.com/office/officeart/2018/5/layout/IconLeafLabelList"/>
    <dgm:cxn modelId="{EAB9BAFD-FBBC-41EB-90E0-A10FB687ED20}" type="presOf" srcId="{C0F55608-9CAA-4FF2-A7F3-BD45F2DC27B9}" destId="{636B654F-004C-4B35-95F7-A72E45A6705F}" srcOrd="0" destOrd="0" presId="urn:microsoft.com/office/officeart/2018/5/layout/IconLeafLabelList"/>
    <dgm:cxn modelId="{24B1C1B3-9C1F-4E52-A142-6BB55C40E65A}" type="presParOf" srcId="{3EA61B98-0485-4177-A354-527A78392D93}" destId="{B7D6B506-048A-4C42-8679-87AB9A61E9E4}" srcOrd="0" destOrd="0" presId="urn:microsoft.com/office/officeart/2018/5/layout/IconLeafLabelList"/>
    <dgm:cxn modelId="{9F4BE3C0-C8D3-4D32-BB29-6A051BFED8B4}" type="presParOf" srcId="{B7D6B506-048A-4C42-8679-87AB9A61E9E4}" destId="{4A95BF7D-10A8-4C6B-836B-4A386CBEAA71}" srcOrd="0" destOrd="0" presId="urn:microsoft.com/office/officeart/2018/5/layout/IconLeafLabelList"/>
    <dgm:cxn modelId="{5B1EB42A-070B-4B9C-A1E8-F8ED77044129}" type="presParOf" srcId="{B7D6B506-048A-4C42-8679-87AB9A61E9E4}" destId="{A59DC909-9EB2-45AD-BDC6-7174C3B88949}" srcOrd="1" destOrd="0" presId="urn:microsoft.com/office/officeart/2018/5/layout/IconLeafLabelList"/>
    <dgm:cxn modelId="{6DCA3FC2-158A-44A2-B676-10EA8E750FF2}" type="presParOf" srcId="{B7D6B506-048A-4C42-8679-87AB9A61E9E4}" destId="{8D1E227E-91CD-4C39-B1A3-8174C921C3E7}" srcOrd="2" destOrd="0" presId="urn:microsoft.com/office/officeart/2018/5/layout/IconLeafLabelList"/>
    <dgm:cxn modelId="{882D4789-E934-4106-B71B-64150585D7AF}" type="presParOf" srcId="{B7D6B506-048A-4C42-8679-87AB9A61E9E4}" destId="{B244EDA5-64D1-4DE4-B873-29C6960779A5}" srcOrd="3" destOrd="0" presId="urn:microsoft.com/office/officeart/2018/5/layout/IconLeafLabelList"/>
    <dgm:cxn modelId="{FC7D15B6-2388-4E59-9A21-608FD8878C68}" type="presParOf" srcId="{3EA61B98-0485-4177-A354-527A78392D93}" destId="{9E8623EC-0444-479D-853D-E55D2108FC7F}" srcOrd="1" destOrd="0" presId="urn:microsoft.com/office/officeart/2018/5/layout/IconLeafLabelList"/>
    <dgm:cxn modelId="{AC6FB79C-AF62-423B-A287-780FFD4A211A}" type="presParOf" srcId="{3EA61B98-0485-4177-A354-527A78392D93}" destId="{8069C3C8-2F8F-42D6-BFE6-F046ED11CB22}" srcOrd="2" destOrd="0" presId="urn:microsoft.com/office/officeart/2018/5/layout/IconLeafLabelList"/>
    <dgm:cxn modelId="{273B9D45-E18F-428F-9C60-E44008C9900E}" type="presParOf" srcId="{8069C3C8-2F8F-42D6-BFE6-F046ED11CB22}" destId="{C9894083-D198-45D1-AB67-738204FDC7A0}" srcOrd="0" destOrd="0" presId="urn:microsoft.com/office/officeart/2018/5/layout/IconLeafLabelList"/>
    <dgm:cxn modelId="{659B00DE-7215-418D-B192-398331EFA71B}" type="presParOf" srcId="{8069C3C8-2F8F-42D6-BFE6-F046ED11CB22}" destId="{489E3249-428A-4AA0-8968-94CA4C81CA04}" srcOrd="1" destOrd="0" presId="urn:microsoft.com/office/officeart/2018/5/layout/IconLeafLabelList"/>
    <dgm:cxn modelId="{CEF80C3F-929C-4766-B458-AB414BF3E729}" type="presParOf" srcId="{8069C3C8-2F8F-42D6-BFE6-F046ED11CB22}" destId="{6BB625BB-98CD-45B0-A136-34CA6BC9C00F}" srcOrd="2" destOrd="0" presId="urn:microsoft.com/office/officeart/2018/5/layout/IconLeafLabelList"/>
    <dgm:cxn modelId="{D9C8A283-CB22-41CC-AD3C-2E74815AE8B4}" type="presParOf" srcId="{8069C3C8-2F8F-42D6-BFE6-F046ED11CB22}" destId="{660149C2-39DD-447D-9CFB-179D9AE35BD6}" srcOrd="3" destOrd="0" presId="urn:microsoft.com/office/officeart/2018/5/layout/IconLeafLabelList"/>
    <dgm:cxn modelId="{E898302B-F1D5-4850-B093-C4E7F38BA084}" type="presParOf" srcId="{3EA61B98-0485-4177-A354-527A78392D93}" destId="{2C623BF3-E921-4543-AAF6-811B6A0B4BBE}" srcOrd="3" destOrd="0" presId="urn:microsoft.com/office/officeart/2018/5/layout/IconLeafLabelList"/>
    <dgm:cxn modelId="{D9A7F2A2-F7A1-42D3-8034-C58CED9BA48E}" type="presParOf" srcId="{3EA61B98-0485-4177-A354-527A78392D93}" destId="{E8160E61-3256-4DFE-BA37-3050908315C7}" srcOrd="4" destOrd="0" presId="urn:microsoft.com/office/officeart/2018/5/layout/IconLeafLabelList"/>
    <dgm:cxn modelId="{224B58A6-FB45-4C3F-AB74-E5DF3063ED84}" type="presParOf" srcId="{E8160E61-3256-4DFE-BA37-3050908315C7}" destId="{E926E513-73E8-41A1-83F7-6C71932EC508}" srcOrd="0" destOrd="0" presId="urn:microsoft.com/office/officeart/2018/5/layout/IconLeafLabelList"/>
    <dgm:cxn modelId="{8AC25A58-4FD6-42E6-BB26-D845748FBD91}" type="presParOf" srcId="{E8160E61-3256-4DFE-BA37-3050908315C7}" destId="{5FCAB5F6-02D5-4918-A020-FA5AC6EE1DE0}" srcOrd="1" destOrd="0" presId="urn:microsoft.com/office/officeart/2018/5/layout/IconLeafLabelList"/>
    <dgm:cxn modelId="{1AEF226E-FE31-4502-BDA3-F350E403DB7B}" type="presParOf" srcId="{E8160E61-3256-4DFE-BA37-3050908315C7}" destId="{A8607DE6-9C22-4C02-9D26-528319C7DA71}" srcOrd="2" destOrd="0" presId="urn:microsoft.com/office/officeart/2018/5/layout/IconLeafLabelList"/>
    <dgm:cxn modelId="{5F7FBF8A-E834-47CB-913E-69AB1B8E5987}" type="presParOf" srcId="{E8160E61-3256-4DFE-BA37-3050908315C7}" destId="{636B654F-004C-4B35-95F7-A72E45A6705F}" srcOrd="3" destOrd="0" presId="urn:microsoft.com/office/officeart/2018/5/layout/IconLeafLabelList"/>
    <dgm:cxn modelId="{C768D2E5-6155-41E9-A2C3-AF7C6CDF97A2}" type="presParOf" srcId="{3EA61B98-0485-4177-A354-527A78392D93}" destId="{282FC8FB-07BF-4A3C-8BDB-1E03B3E4102F}" srcOrd="5" destOrd="0" presId="urn:microsoft.com/office/officeart/2018/5/layout/IconLeafLabelList"/>
    <dgm:cxn modelId="{FA2CD2E8-512A-4ABB-B34A-D478D70CD78C}" type="presParOf" srcId="{3EA61B98-0485-4177-A354-527A78392D93}" destId="{429AB1DA-9D95-4FAC-A90E-22708819D0C6}" srcOrd="6" destOrd="0" presId="urn:microsoft.com/office/officeart/2018/5/layout/IconLeafLabelList"/>
    <dgm:cxn modelId="{2199EFCA-48C8-4052-A662-229065685005}" type="presParOf" srcId="{429AB1DA-9D95-4FAC-A90E-22708819D0C6}" destId="{234FEA03-07E9-4115-A652-77869353C2AF}" srcOrd="0" destOrd="0" presId="urn:microsoft.com/office/officeart/2018/5/layout/IconLeafLabelList"/>
    <dgm:cxn modelId="{0E0F7992-7CDA-44DA-9072-2AF985DEF9B3}" type="presParOf" srcId="{429AB1DA-9D95-4FAC-A90E-22708819D0C6}" destId="{D5BAA736-11C7-42CC-838D-79EE76AF03E2}" srcOrd="1" destOrd="0" presId="urn:microsoft.com/office/officeart/2018/5/layout/IconLeafLabelList"/>
    <dgm:cxn modelId="{77DC16CB-0063-4767-AE4E-9EFBE2CF0F4F}" type="presParOf" srcId="{429AB1DA-9D95-4FAC-A90E-22708819D0C6}" destId="{23EE37F5-0DAE-4729-AECE-AD99C8B50E6B}" srcOrd="2" destOrd="0" presId="urn:microsoft.com/office/officeart/2018/5/layout/IconLeafLabelList"/>
    <dgm:cxn modelId="{3728B3ED-BBC6-4C56-803C-A51DA7D92302}" type="presParOf" srcId="{429AB1DA-9D95-4FAC-A90E-22708819D0C6}" destId="{3BCB5D82-1527-4CCF-A4AF-639174331CF8}" srcOrd="3" destOrd="0" presId="urn:microsoft.com/office/officeart/2018/5/layout/IconLeaf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26F6B-E0AE-44B2-A385-703B2211A1B5}">
      <dsp:nvSpPr>
        <dsp:cNvPr id="0" name=""/>
        <dsp:cNvSpPr/>
      </dsp:nvSpPr>
      <dsp:spPr>
        <a:xfrm>
          <a:off x="0" y="66175"/>
          <a:ext cx="6245265" cy="10568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500" kern="1200" noProof="0"/>
            <a:t>1. </a:t>
          </a:r>
          <a:r>
            <a:rPr lang="es-UY" sz="1500" kern="1200" noProof="0" err="1"/>
            <a:t>Release</a:t>
          </a:r>
          <a:r>
            <a:rPr lang="es-UY" sz="1500" kern="1200" noProof="0"/>
            <a:t> por demanda:</a:t>
          </a:r>
          <a:br>
            <a:rPr lang="es-UY" sz="1500" kern="1200" noProof="0"/>
          </a:br>
          <a:r>
            <a:rPr lang="es-UY" sz="1500" kern="1200" noProof="0"/>
            <a:t>Dado que </a:t>
          </a:r>
          <a:r>
            <a:rPr lang="es-UY" sz="1500" kern="1200" noProof="0" err="1"/>
            <a:t>main</a:t>
          </a:r>
          <a:r>
            <a:rPr lang="es-UY" sz="1500" kern="1200" noProof="0"/>
            <a:t> está siempre lista para ser desplegada, el equipo puede realizar lanzamientos en cualquier momento.</a:t>
          </a:r>
        </a:p>
      </dsp:txBody>
      <dsp:txXfrm>
        <a:off x="51591" y="117766"/>
        <a:ext cx="6142083" cy="953657"/>
      </dsp:txXfrm>
    </dsp:sp>
    <dsp:sp modelId="{288E4EC6-3937-45FF-B7A4-0CF178689839}">
      <dsp:nvSpPr>
        <dsp:cNvPr id="0" name=""/>
        <dsp:cNvSpPr/>
      </dsp:nvSpPr>
      <dsp:spPr>
        <a:xfrm>
          <a:off x="0" y="1166214"/>
          <a:ext cx="6245265" cy="10568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500" kern="1200" noProof="0"/>
            <a:t>2. Reducción de conflictos:</a:t>
          </a:r>
          <a:br>
            <a:rPr lang="es-UY" sz="1500" kern="1200" noProof="0"/>
          </a:br>
          <a:r>
            <a:rPr lang="es-UY" sz="1500" kern="1200" noProof="0"/>
            <a:t>Al evitar ramas largas y promover integraciones frecuentes, los conflictos por mezclar código se reducen significativamente.</a:t>
          </a:r>
        </a:p>
      </dsp:txBody>
      <dsp:txXfrm>
        <a:off x="51591" y="1217805"/>
        <a:ext cx="6142083" cy="953657"/>
      </dsp:txXfrm>
    </dsp:sp>
    <dsp:sp modelId="{49AE498E-ED72-446E-BD18-9D2371A76818}">
      <dsp:nvSpPr>
        <dsp:cNvPr id="0" name=""/>
        <dsp:cNvSpPr/>
      </dsp:nvSpPr>
      <dsp:spPr>
        <a:xfrm>
          <a:off x="0" y="2266253"/>
          <a:ext cx="6245265" cy="10568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500" kern="1200" noProof="0"/>
            <a:t>3. Última versión siempre disponible:</a:t>
          </a:r>
          <a:br>
            <a:rPr lang="es-UY" sz="1500" kern="1200" noProof="0"/>
          </a:br>
          <a:r>
            <a:rPr lang="es-UY" sz="1500" kern="1200" noProof="0" err="1"/>
            <a:t>main</a:t>
          </a:r>
          <a:r>
            <a:rPr lang="es-UY" sz="1500" kern="1200" noProof="0"/>
            <a:t> refleja siempre la versión más actual y funcional del proyecto, lo que facilita la colaboración y la toma de decisiones.</a:t>
          </a:r>
        </a:p>
      </dsp:txBody>
      <dsp:txXfrm>
        <a:off x="51591" y="2317844"/>
        <a:ext cx="6142083" cy="953657"/>
      </dsp:txXfrm>
    </dsp:sp>
    <dsp:sp modelId="{8E819140-B44B-4FFB-9FED-A89E28038C4F}">
      <dsp:nvSpPr>
        <dsp:cNvPr id="0" name=""/>
        <dsp:cNvSpPr/>
      </dsp:nvSpPr>
      <dsp:spPr>
        <a:xfrm>
          <a:off x="0" y="3366293"/>
          <a:ext cx="6245265" cy="10568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500" kern="1200" noProof="0"/>
            <a:t>4. Eficiencia y agilidad:</a:t>
          </a:r>
          <a:br>
            <a:rPr lang="es-UY" sz="1500" kern="1200" noProof="0"/>
          </a:br>
          <a:r>
            <a:rPr lang="es-UY" sz="1500" kern="1200" noProof="0"/>
            <a:t>El enfoque simplificado permite que el equipo se concentre en agregar valor rápidamente sin detenerse en bloqueos técnicos o conflictos complejos.</a:t>
          </a:r>
        </a:p>
      </dsp:txBody>
      <dsp:txXfrm>
        <a:off x="51591" y="3417884"/>
        <a:ext cx="6142083" cy="953657"/>
      </dsp:txXfrm>
    </dsp:sp>
    <dsp:sp modelId="{ACA14F73-BAB9-4652-94D8-2858EFFE5DA6}">
      <dsp:nvSpPr>
        <dsp:cNvPr id="0" name=""/>
        <dsp:cNvSpPr/>
      </dsp:nvSpPr>
      <dsp:spPr>
        <a:xfrm>
          <a:off x="0" y="4466332"/>
          <a:ext cx="6245265" cy="10568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500" kern="1200" noProof="0"/>
            <a:t>5. Prevención del "</a:t>
          </a:r>
          <a:r>
            <a:rPr lang="es-UY" sz="1500" kern="1200" noProof="0" err="1"/>
            <a:t>code</a:t>
          </a:r>
          <a:r>
            <a:rPr lang="es-UY" sz="1500" kern="1200" noProof="0"/>
            <a:t> </a:t>
          </a:r>
          <a:r>
            <a:rPr lang="es-UY" sz="1500" kern="1200" noProof="0" err="1"/>
            <a:t>freeze</a:t>
          </a:r>
          <a:r>
            <a:rPr lang="es-UY" sz="1500" kern="1200" noProof="0"/>
            <a:t>":</a:t>
          </a:r>
          <a:br>
            <a:rPr lang="es-UY" sz="1500" kern="1200" noProof="0"/>
          </a:br>
          <a:r>
            <a:rPr lang="es-UY" sz="1500" kern="1200" noProof="0"/>
            <a:t>El desarrollo nunca se detiene, ya que la estrategia promueve la integración y el despliegue continuo, eliminando la necesidad de congelar el código antes de un lanzamiento.</a:t>
          </a:r>
        </a:p>
      </dsp:txBody>
      <dsp:txXfrm>
        <a:off x="51591" y="4517923"/>
        <a:ext cx="6142083" cy="953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BF7D-10A8-4C6B-836B-4A386CBEAA71}">
      <dsp:nvSpPr>
        <dsp:cNvPr id="0" name=""/>
        <dsp:cNvSpPr/>
      </dsp:nvSpPr>
      <dsp:spPr>
        <a:xfrm>
          <a:off x="973190" y="4533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DC909-9EB2-45AD-BDC6-7174C3B88949}">
      <dsp:nvSpPr>
        <dsp:cNvPr id="0" name=""/>
        <dsp:cNvSpPr/>
      </dsp:nvSpPr>
      <dsp:spPr>
        <a:xfrm>
          <a:off x="1767088" y="76096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EDA5-64D1-4DE4-B873-29C6960779A5}">
      <dsp:nvSpPr>
        <dsp:cNvPr id="0" name=""/>
        <dsp:cNvSpPr/>
      </dsp:nvSpPr>
      <dsp:spPr>
        <a:xfrm>
          <a:off x="569079" y="2111244"/>
          <a:ext cx="2072362" cy="138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Y" sz="1100" kern="1200" noProof="0"/>
            <a:t>- Etapa 1:</a:t>
          </a:r>
          <a:br>
            <a:rPr lang="es-UY" sz="1100" kern="1200" noProof="0"/>
          </a:br>
          <a:r>
            <a:rPr lang="es-UY" sz="1100" kern="1200" noProof="0"/>
            <a:t>Creación del S3 y </a:t>
          </a:r>
          <a:r>
            <a:rPr lang="es-UY" sz="1100" kern="1200" noProof="0" err="1"/>
            <a:t>DynamoDB</a:t>
          </a:r>
          <a:r>
            <a:rPr lang="es-UY" sz="1100" kern="1200" noProof="0"/>
            <a:t>.</a:t>
          </a:r>
          <a:br>
            <a:rPr lang="es-UY" sz="1100" kern="1200" noProof="0"/>
          </a:br>
          <a:r>
            <a:rPr lang="es-UY" sz="1100" kern="1200" noProof="0"/>
            <a:t>Configuración del estado remoto para </a:t>
          </a:r>
          <a:r>
            <a:rPr lang="es-UY" sz="1100" kern="1200" noProof="0" err="1"/>
            <a:t>Terraform</a:t>
          </a:r>
          <a:r>
            <a:rPr lang="es-UY" sz="1100" kern="1200" noProof="0"/>
            <a:t>.</a:t>
          </a:r>
        </a:p>
      </dsp:txBody>
      <dsp:txXfrm>
        <a:off x="569079" y="2111244"/>
        <a:ext cx="2072362" cy="1384277"/>
      </dsp:txXfrm>
    </dsp:sp>
    <dsp:sp modelId="{C9894083-D198-45D1-AB67-738204FDC7A0}">
      <dsp:nvSpPr>
        <dsp:cNvPr id="0" name=""/>
        <dsp:cNvSpPr/>
      </dsp:nvSpPr>
      <dsp:spPr>
        <a:xfrm>
          <a:off x="3408216" y="4533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E3249-428A-4AA0-8968-94CA4C81CA04}">
      <dsp:nvSpPr>
        <dsp:cNvPr id="0" name=""/>
        <dsp:cNvSpPr/>
      </dsp:nvSpPr>
      <dsp:spPr>
        <a:xfrm>
          <a:off x="3677623" y="72276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149C2-39DD-447D-9CFB-179D9AE35BD6}">
      <dsp:nvSpPr>
        <dsp:cNvPr id="0" name=""/>
        <dsp:cNvSpPr/>
      </dsp:nvSpPr>
      <dsp:spPr>
        <a:xfrm>
          <a:off x="3004105" y="2111244"/>
          <a:ext cx="2072362" cy="138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Y" sz="1100" kern="1200" noProof="0"/>
            <a:t>- Etapa 2:</a:t>
          </a:r>
          <a:br>
            <a:rPr lang="es-UY" sz="1100" kern="1200" noProof="0"/>
          </a:br>
          <a:r>
            <a:rPr lang="es-UY" sz="1100" kern="1200" noProof="0"/>
            <a:t>Despliegue de ECR con </a:t>
          </a:r>
          <a:r>
            <a:rPr lang="es-UY" sz="1100" kern="1200" noProof="0" err="1"/>
            <a:t>Terraform</a:t>
          </a:r>
          <a:r>
            <a:rPr lang="es-UY" sz="1100" kern="1200" noProof="0"/>
            <a:t>.</a:t>
          </a:r>
          <a:br>
            <a:rPr lang="es-UY" sz="1100" kern="1200" noProof="0"/>
          </a:br>
          <a:r>
            <a:rPr lang="es-UY" sz="1100" kern="1200" noProof="0"/>
            <a:t>Creación de la ECR en AWS.</a:t>
          </a:r>
        </a:p>
      </dsp:txBody>
      <dsp:txXfrm>
        <a:off x="3004105" y="2111244"/>
        <a:ext cx="2072362" cy="1384277"/>
      </dsp:txXfrm>
    </dsp:sp>
    <dsp:sp modelId="{E926E513-73E8-41A1-83F7-6C71932EC508}">
      <dsp:nvSpPr>
        <dsp:cNvPr id="0" name=""/>
        <dsp:cNvSpPr/>
      </dsp:nvSpPr>
      <dsp:spPr>
        <a:xfrm>
          <a:off x="5843242" y="4533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AB5F6-02D5-4918-A020-FA5AC6EE1DE0}">
      <dsp:nvSpPr>
        <dsp:cNvPr id="0" name=""/>
        <dsp:cNvSpPr/>
      </dsp:nvSpPr>
      <dsp:spPr>
        <a:xfrm>
          <a:off x="6663411" y="76096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654F-004C-4B35-95F7-A72E45A6705F}">
      <dsp:nvSpPr>
        <dsp:cNvPr id="0" name=""/>
        <dsp:cNvSpPr/>
      </dsp:nvSpPr>
      <dsp:spPr>
        <a:xfrm>
          <a:off x="5439131" y="2111244"/>
          <a:ext cx="2072362" cy="138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Y" sz="1100" kern="1200" noProof="0"/>
            <a:t>- Etapa 3:</a:t>
          </a:r>
          <a:br>
            <a:rPr lang="es-UY" sz="1100" kern="1200" noProof="0"/>
          </a:br>
          <a:r>
            <a:rPr lang="es-UY" sz="1100" kern="1200" noProof="0"/>
            <a:t>Despliegue de infraestructura con </a:t>
          </a:r>
          <a:r>
            <a:rPr lang="es-UY" sz="1100" kern="1200" noProof="0" err="1"/>
            <a:t>Terraform</a:t>
          </a:r>
          <a:r>
            <a:rPr lang="es-UY" sz="1100" kern="1200" noProof="0"/>
            <a:t>.</a:t>
          </a:r>
          <a:br>
            <a:rPr lang="es-UY" sz="1100" kern="1200" noProof="0"/>
          </a:br>
          <a:r>
            <a:rPr lang="es-UY" sz="1100" kern="1200" noProof="0"/>
            <a:t>Creación de los recursos de AWS.</a:t>
          </a:r>
          <a:br>
            <a:rPr lang="es-UY" sz="1100" kern="1200" noProof="0"/>
          </a:br>
          <a:r>
            <a:rPr lang="es-UY" sz="1100" kern="1200" noProof="0" err="1"/>
            <a:t>Login</a:t>
          </a:r>
          <a:r>
            <a:rPr lang="es-UY" sz="1100" kern="1200" noProof="0"/>
            <a:t> de Docker en la </a:t>
          </a:r>
          <a:r>
            <a:rPr lang="es-UY" sz="1100" kern="1200" noProof="0" err="1"/>
            <a:t>Registry</a:t>
          </a:r>
          <a:r>
            <a:rPr lang="es-UY" sz="1100" kern="1200" noProof="0"/>
            <a:t>.</a:t>
          </a:r>
          <a:br>
            <a:rPr lang="es-UY" sz="1100" kern="1200" noProof="0"/>
          </a:br>
          <a:r>
            <a:rPr lang="es-UY" sz="1100" kern="1200" noProof="0" err="1"/>
            <a:t>Build</a:t>
          </a:r>
          <a:r>
            <a:rPr lang="es-UY" sz="1100" kern="1200" noProof="0"/>
            <a:t> and </a:t>
          </a:r>
          <a:r>
            <a:rPr lang="es-UY" sz="1100" kern="1200" noProof="0" err="1"/>
            <a:t>Push</a:t>
          </a:r>
          <a:r>
            <a:rPr lang="es-UY" sz="1100" kern="1200" noProof="0"/>
            <a:t> de las imágenes.</a:t>
          </a:r>
        </a:p>
      </dsp:txBody>
      <dsp:txXfrm>
        <a:off x="5439131" y="2111244"/>
        <a:ext cx="2072362" cy="1384277"/>
      </dsp:txXfrm>
    </dsp:sp>
    <dsp:sp modelId="{234FEA03-07E9-4115-A652-77869353C2AF}">
      <dsp:nvSpPr>
        <dsp:cNvPr id="0" name=""/>
        <dsp:cNvSpPr/>
      </dsp:nvSpPr>
      <dsp:spPr>
        <a:xfrm>
          <a:off x="8278268" y="4533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AA736-11C7-42CC-838D-79EE76AF03E2}">
      <dsp:nvSpPr>
        <dsp:cNvPr id="0" name=""/>
        <dsp:cNvSpPr/>
      </dsp:nvSpPr>
      <dsp:spPr>
        <a:xfrm>
          <a:off x="8547675" y="72276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5D82-1527-4CCF-A4AF-639174331CF8}">
      <dsp:nvSpPr>
        <dsp:cNvPr id="0" name=""/>
        <dsp:cNvSpPr/>
      </dsp:nvSpPr>
      <dsp:spPr>
        <a:xfrm>
          <a:off x="7874157" y="2111244"/>
          <a:ext cx="2072362" cy="138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Y" sz="1100" kern="1200" noProof="0"/>
            <a:t>- Etapa 4:</a:t>
          </a:r>
          <a:br>
            <a:rPr lang="es-UY" sz="1100" kern="1200" noProof="0"/>
          </a:br>
          <a:r>
            <a:rPr lang="es-UY" sz="1100" kern="1200" noProof="0"/>
            <a:t>Despliegue de los componentes de la aplicación.</a:t>
          </a:r>
          <a:br>
            <a:rPr lang="es-UY" sz="1100" kern="1200" noProof="0"/>
          </a:br>
          <a:r>
            <a:rPr lang="es-UY" sz="1100" kern="1200" noProof="0"/>
            <a:t>Clonar el repositorio.</a:t>
          </a:r>
          <a:br>
            <a:rPr lang="es-UY" sz="1100" kern="1200" noProof="0"/>
          </a:br>
          <a:r>
            <a:rPr lang="es-UY" sz="1100" kern="1200" noProof="0"/>
            <a:t>Instalación de requerimientos en el runner.</a:t>
          </a:r>
          <a:br>
            <a:rPr lang="es-UY" sz="1100" kern="1200" noProof="0"/>
          </a:br>
          <a:r>
            <a:rPr lang="es-UY" sz="1100" kern="1200" noProof="0"/>
            <a:t>Autenticación de </a:t>
          </a:r>
          <a:r>
            <a:rPr lang="es-UY" sz="1100" kern="1200" noProof="0" err="1"/>
            <a:t>kubectl</a:t>
          </a:r>
          <a:r>
            <a:rPr lang="es-UY" sz="1100" kern="1200" noProof="0"/>
            <a:t> y ejecución de comandos </a:t>
          </a:r>
          <a:r>
            <a:rPr lang="es-UY" sz="1100" kern="1200" noProof="0" err="1"/>
            <a:t>kubectl</a:t>
          </a:r>
          <a:r>
            <a:rPr lang="es-UY" sz="1100" kern="1200" noProof="0"/>
            <a:t> </a:t>
          </a:r>
          <a:r>
            <a:rPr lang="es-UY" sz="1100" kern="1200" noProof="0" err="1"/>
            <a:t>apply</a:t>
          </a:r>
          <a:r>
            <a:rPr lang="es-UY" sz="1100" kern="1200" noProof="0"/>
            <a:t> utilizando </a:t>
          </a:r>
          <a:r>
            <a:rPr lang="es-UY" sz="1100" kern="1200" noProof="0" err="1"/>
            <a:t>make</a:t>
          </a:r>
          <a:r>
            <a:rPr lang="es-UY" sz="1100" kern="1200" noProof="0"/>
            <a:t>.</a:t>
          </a:r>
        </a:p>
      </dsp:txBody>
      <dsp:txXfrm>
        <a:off x="7874157" y="2111244"/>
        <a:ext cx="2072362" cy="138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2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27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82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6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56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923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31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315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7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489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1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UY" sz="3700" noProof="0"/>
              <a:t>Implementación de Soluciones Cloud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E12EDF8F-75AE-CB59-3F5C-820E2C5D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s-UY" sz="2000" noProof="0">
                <a:solidFill>
                  <a:schemeClr val="tx1">
                    <a:alpha val="60000"/>
                  </a:schemeClr>
                </a:solidFill>
              </a:rPr>
              <a:t>Autores: </a:t>
            </a:r>
            <a:br>
              <a:rPr lang="es-UY" sz="2000" noProof="0">
                <a:solidFill>
                  <a:schemeClr val="tx1">
                    <a:alpha val="60000"/>
                  </a:schemeClr>
                </a:solidFill>
              </a:rPr>
            </a:br>
            <a:r>
              <a:rPr lang="es-UY" sz="2000" noProof="0">
                <a:solidFill>
                  <a:schemeClr val="tx1">
                    <a:alpha val="60000"/>
                  </a:schemeClr>
                </a:solidFill>
              </a:rPr>
              <a:t>Vladimir Demari</a:t>
            </a:r>
            <a:br>
              <a:rPr lang="es-UY" sz="2000" noProof="0">
                <a:solidFill>
                  <a:schemeClr val="tx1">
                    <a:alpha val="60000"/>
                  </a:schemeClr>
                </a:solidFill>
              </a:rPr>
            </a:br>
            <a:r>
              <a:rPr lang="es-UY" sz="2000" noProof="0">
                <a:solidFill>
                  <a:schemeClr val="tx1">
                    <a:alpha val="60000"/>
                  </a:schemeClr>
                </a:solidFill>
              </a:rPr>
              <a:t>Sebastian Rodriguez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</p:grp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444BE-D314-6DFB-B875-BB02E648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229D92-8287-76D2-1CB1-E0F97171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8665BDD-C395-DCAE-9ED6-6E1F2A50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5400" noProof="0"/>
              <a:t>Estructura de </a:t>
            </a:r>
            <a:r>
              <a:rPr lang="es-UY" sz="5400" noProof="0" err="1"/>
              <a:t>Terraform</a:t>
            </a:r>
            <a:endParaRPr lang="es-UY" sz="5400" noProof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49834D-E7B4-F752-0A2D-BD82067D1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835F915-6D92-CF77-0887-A10129F8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s-UY" sz="1500" noProof="0"/>
              <a:t>Módulo </a:t>
            </a:r>
            <a:r>
              <a:rPr lang="es-UY" sz="1500" noProof="0" err="1"/>
              <a:t>Bastion</a:t>
            </a:r>
            <a:endParaRPr lang="es-UY" sz="1500" noProof="0"/>
          </a:p>
          <a:p>
            <a:pPr marL="0" indent="0">
              <a:buNone/>
            </a:pPr>
            <a:r>
              <a:rPr lang="es-UY" sz="1500" noProof="0"/>
              <a:t>Este módulo despliega un ASG EC2 con una instancia </a:t>
            </a:r>
            <a:r>
              <a:rPr lang="es-UY" sz="1500" noProof="0" err="1"/>
              <a:t>Bastion</a:t>
            </a:r>
            <a:r>
              <a:rPr lang="es-UY" sz="1500" noProof="0"/>
              <a:t> activa, que se utiliza como punto de acceso seguro para interactuar con el control plane del clúster EKS.</a:t>
            </a:r>
          </a:p>
          <a:p>
            <a:pPr marL="0" indent="0">
              <a:buNone/>
            </a:pPr>
            <a:r>
              <a:rPr lang="es-UY" sz="1500" noProof="0"/>
              <a:t>Propósito: Permite acceder a la red privada de la VPC desde donde se ejecutan operaciones de administración en </a:t>
            </a:r>
            <a:r>
              <a:rPr lang="es-UY" sz="1500" noProof="0" err="1"/>
              <a:t>Kubernetes</a:t>
            </a:r>
            <a:r>
              <a:rPr lang="es-UY" sz="1500" noProof="0"/>
              <a:t>, como </a:t>
            </a:r>
            <a:r>
              <a:rPr lang="es-UY" sz="1500" noProof="0" err="1"/>
              <a:t>kubectl</a:t>
            </a:r>
            <a:r>
              <a:rPr lang="es-UY" sz="1500" noProof="0"/>
              <a:t>.</a:t>
            </a:r>
          </a:p>
          <a:p>
            <a:endParaRPr lang="es-UY" sz="1500" noProof="0"/>
          </a:p>
          <a:p>
            <a:r>
              <a:rPr lang="es-UY" sz="1500" noProof="0"/>
              <a:t>Módulo EKS</a:t>
            </a:r>
          </a:p>
          <a:p>
            <a:pPr marL="0" indent="0">
              <a:buNone/>
            </a:pPr>
            <a:r>
              <a:rPr lang="es-UY" sz="1500" noProof="0"/>
              <a:t>Este módulo crea un clúster EKS (</a:t>
            </a:r>
            <a:r>
              <a:rPr lang="es-UY" sz="1500" noProof="0" err="1"/>
              <a:t>Elastic</a:t>
            </a:r>
            <a:r>
              <a:rPr lang="es-UY" sz="1500" noProof="0"/>
              <a:t> </a:t>
            </a:r>
            <a:r>
              <a:rPr lang="es-UY" sz="1500" noProof="0" err="1"/>
              <a:t>Kubernetes</a:t>
            </a:r>
            <a:r>
              <a:rPr lang="es-UY" sz="1500" noProof="0"/>
              <a:t> </a:t>
            </a:r>
            <a:r>
              <a:rPr lang="es-UY" sz="1500" noProof="0" err="1"/>
              <a:t>Service</a:t>
            </a:r>
            <a:r>
              <a:rPr lang="es-UY" sz="1500" noProof="0"/>
              <a:t>) dentro de la VPC generada por el módulo VPC.</a:t>
            </a:r>
          </a:p>
          <a:p>
            <a:pPr marL="0" indent="0">
              <a:buNone/>
            </a:pPr>
            <a:r>
              <a:rPr lang="es-UY" sz="1500" noProof="0"/>
              <a:t>Crea el </a:t>
            </a:r>
            <a:r>
              <a:rPr lang="es-UY" sz="1500" noProof="0" err="1"/>
              <a:t>node</a:t>
            </a:r>
            <a:r>
              <a:rPr lang="es-UY" sz="1500" noProof="0"/>
              <a:t> </a:t>
            </a:r>
            <a:r>
              <a:rPr lang="es-UY" sz="1500" noProof="0" err="1"/>
              <a:t>group</a:t>
            </a:r>
            <a:r>
              <a:rPr lang="es-UY" sz="1500" noProof="0"/>
              <a:t>, donde se utilizan las </a:t>
            </a:r>
            <a:r>
              <a:rPr lang="es-UY" sz="1500" noProof="0" err="1"/>
              <a:t>subnets</a:t>
            </a:r>
            <a:r>
              <a:rPr lang="es-UY" sz="1500" noProof="0"/>
              <a:t> privadas de la VPC para desplegar los nodos.</a:t>
            </a:r>
          </a:p>
          <a:p>
            <a:pPr marL="0" indent="0">
              <a:buNone/>
            </a:pPr>
            <a:r>
              <a:rPr lang="es-UY" sz="1500" noProof="0"/>
              <a:t>Se definen características como el tipo de acceso al Control Plane.</a:t>
            </a:r>
          </a:p>
          <a:p>
            <a:pPr marL="0" indent="0">
              <a:buNone/>
            </a:pPr>
            <a:r>
              <a:rPr lang="es-UY" sz="1500" noProof="0"/>
              <a:t>Configura los </a:t>
            </a:r>
            <a:r>
              <a:rPr lang="es-UY" sz="1500" noProof="0" err="1"/>
              <a:t>Add</a:t>
            </a:r>
            <a:r>
              <a:rPr lang="es-UY" sz="1500" noProof="0"/>
              <a:t>-Ons </a:t>
            </a:r>
            <a:r>
              <a:rPr lang="es-UY" sz="1500" noProof="0" err="1"/>
              <a:t>CoreDNS</a:t>
            </a:r>
            <a:r>
              <a:rPr lang="es-UY" sz="1500" noProof="0"/>
              <a:t>, VPC CNI, </a:t>
            </a:r>
            <a:r>
              <a:rPr lang="es-UY" sz="1500" noProof="0" err="1"/>
              <a:t>kube</a:t>
            </a:r>
            <a:r>
              <a:rPr lang="es-UY" sz="1500" noProof="0"/>
              <a:t> proxy y </a:t>
            </a:r>
            <a:r>
              <a:rPr lang="es-UY" sz="1500" noProof="0" err="1"/>
              <a:t>pod</a:t>
            </a:r>
            <a:r>
              <a:rPr lang="es-UY" sz="1500" noProof="0"/>
              <a:t> </a:t>
            </a:r>
            <a:r>
              <a:rPr lang="es-UY" sz="1500" noProof="0" err="1"/>
              <a:t>identity</a:t>
            </a:r>
            <a:r>
              <a:rPr lang="es-UY" sz="1500" noProof="0"/>
              <a:t> </a:t>
            </a:r>
            <a:r>
              <a:rPr lang="es-UY" sz="1500" noProof="0" err="1"/>
              <a:t>agent</a:t>
            </a:r>
            <a:r>
              <a:rPr lang="es-UY" sz="1500" noProof="0"/>
              <a:t>.</a:t>
            </a:r>
          </a:p>
          <a:p>
            <a:endParaRPr lang="es-UY" sz="1500" noProof="0"/>
          </a:p>
          <a:p>
            <a:r>
              <a:rPr lang="es-UY" sz="1500" noProof="0"/>
              <a:t>Módulo Docker</a:t>
            </a:r>
          </a:p>
          <a:p>
            <a:pPr marL="0" indent="0">
              <a:buNone/>
            </a:pPr>
            <a:r>
              <a:rPr lang="es-UY" sz="1500" noProof="0"/>
              <a:t>Este módulo realiza el </a:t>
            </a:r>
            <a:r>
              <a:rPr lang="es-UY" sz="1500" noProof="0" err="1"/>
              <a:t>build</a:t>
            </a:r>
            <a:r>
              <a:rPr lang="es-UY" sz="1500" noProof="0"/>
              <a:t> y </a:t>
            </a:r>
            <a:r>
              <a:rPr lang="es-UY" sz="1500" noProof="0" err="1"/>
              <a:t>push</a:t>
            </a:r>
            <a:r>
              <a:rPr lang="es-UY" sz="1500" noProof="0"/>
              <a:t> de las imágenes Docker hacia el registro de contenedores creado en ECR.</a:t>
            </a:r>
          </a:p>
          <a:p>
            <a:pPr marL="0" indent="0">
              <a:buNone/>
            </a:pPr>
            <a:r>
              <a:rPr lang="es-UY" sz="1500" noProof="0"/>
              <a:t>Se le pasa un listado de componentes y el se encarga de crear las imágenes.</a:t>
            </a:r>
            <a:endParaRPr lang="es-UY" sz="1000" noProof="0"/>
          </a:p>
        </p:txBody>
      </p:sp>
    </p:spTree>
    <p:extLst>
      <p:ext uri="{BB962C8B-B14F-4D97-AF65-F5344CB8AC3E}">
        <p14:creationId xmlns:p14="http://schemas.microsoft.com/office/powerpoint/2010/main" val="33201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88D11-87A3-C1E7-0781-2870A9A3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375DC4D-2D80-6FDE-3E2D-4D08FBBC1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10" y="467208"/>
            <a:ext cx="63353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0EB42-69EB-DE01-29F2-34213EA6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74143FD-5479-486A-C8A3-9338CD16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506E0A-2A50-DFCA-A5B7-AB001408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537249-A79A-29A7-33DB-146FFEAF3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8E7A92-5ACD-84FA-A6B8-C1064A12C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53">
              <a:extLst>
                <a:ext uri="{FF2B5EF4-FFF2-40B4-BE49-F238E27FC236}">
                  <a16:creationId xmlns:a16="http://schemas.microsoft.com/office/drawing/2014/main" id="{B624A3F4-D6F4-CB75-CD52-820E1CA63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/>
            </a:p>
          </p:txBody>
        </p:sp>
        <p:sp>
          <p:nvSpPr>
            <p:cNvPr id="45" name="Freeform: Shape 54">
              <a:extLst>
                <a:ext uri="{FF2B5EF4-FFF2-40B4-BE49-F238E27FC236}">
                  <a16:creationId xmlns:a16="http://schemas.microsoft.com/office/drawing/2014/main" id="{BCA8C658-2BB6-62EA-38A6-2B2853F7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>
                <a:solidFill>
                  <a:schemeClr val="tx1"/>
                </a:solidFill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985E634F-CED5-36EC-F40A-459E0384C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  <p:sp>
          <p:nvSpPr>
            <p:cNvPr id="48" name="Oval 56">
              <a:extLst>
                <a:ext uri="{FF2B5EF4-FFF2-40B4-BE49-F238E27FC236}">
                  <a16:creationId xmlns:a16="http://schemas.microsoft.com/office/drawing/2014/main" id="{C98D27B2-B446-4C52-9AD8-0F9DB0D7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246062D-60BA-2A73-12BA-78024F44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pic>
        <p:nvPicPr>
          <p:cNvPr id="42" name="Picture 5" descr="Fondo de tecnología de bloques y redes azules">
            <a:extLst>
              <a:ext uri="{FF2B5EF4-FFF2-40B4-BE49-F238E27FC236}">
                <a16:creationId xmlns:a16="http://schemas.microsoft.com/office/drawing/2014/main" id="{95B82AAF-0F67-829E-7BA4-E028E231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3576DE2-116E-BFED-6C44-1E33AD74A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1165A57-3843-F8CA-D4D8-47170250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957503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UY" sz="48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make</a:t>
            </a:r>
            <a:r>
              <a:rPr lang="es-UY" sz="48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 </a:t>
            </a:r>
            <a:r>
              <a:rPr lang="es-UY" sz="48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kubectl</a:t>
            </a:r>
            <a:r>
              <a:rPr lang="es-UY" sz="48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 </a:t>
            </a:r>
            <a:r>
              <a:rPr lang="es-UY" sz="48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deploy</a:t>
            </a:r>
            <a:endParaRPr lang="es-UY" sz="4800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ACA3FC-588D-80B9-49EF-8A4B1AD85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4C31A54-E0C3-0A6D-6ECD-A1BAA6DB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s-UY" sz="2000" b="1" kern="1200" noProof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Makefile</a:t>
            </a:r>
            <a:endParaRPr lang="es-UY" sz="2000" b="1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s-UY" sz="2000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8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45AD066-9722-F700-7213-474694F3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UY" sz="4000" noProof="0">
                <a:solidFill>
                  <a:srgbClr val="FFFFFF"/>
                </a:solidFill>
              </a:rPr>
              <a:t>Ventajas de </a:t>
            </a:r>
            <a:r>
              <a:rPr lang="es-UY" sz="4000" noProof="0" err="1">
                <a:solidFill>
                  <a:srgbClr val="FFFFFF"/>
                </a:solidFill>
              </a:rPr>
              <a:t>Makefile</a:t>
            </a:r>
            <a:r>
              <a:rPr lang="es-UY" sz="4000" noProof="0">
                <a:solidFill>
                  <a:srgbClr val="FFFFFF"/>
                </a:solidFill>
              </a:rPr>
              <a:t> en el Proyecto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C0434AA-76B2-4F6E-9723-97DA29B5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UY" sz="2000" noProof="0"/>
              <a:t>Automatización: Simplifica comandos para tareas como </a:t>
            </a:r>
            <a:r>
              <a:rPr lang="es-UY" sz="2000" noProof="0" err="1"/>
              <a:t>kubectl</a:t>
            </a:r>
            <a:r>
              <a:rPr lang="es-UY" sz="2000" noProof="0"/>
              <a:t> </a:t>
            </a:r>
            <a:r>
              <a:rPr lang="es-UY" sz="2000" noProof="0" err="1"/>
              <a:t>apply</a:t>
            </a:r>
            <a:r>
              <a:rPr lang="es-UY" sz="2000" noProof="0"/>
              <a:t> o despliegues.</a:t>
            </a:r>
          </a:p>
          <a:p>
            <a:r>
              <a:rPr lang="es-UY" sz="2000" noProof="0"/>
              <a:t>Estandarización: Define flujos claros, simplifica la ejecución de tareas específicas.</a:t>
            </a:r>
          </a:p>
          <a:p>
            <a:r>
              <a:rPr lang="es-UY" sz="2000" noProof="0"/>
              <a:t>Integración: Compatible con CI/CD, facilitando su uso en GitHub </a:t>
            </a:r>
            <a:r>
              <a:rPr lang="es-UY" sz="2000" noProof="0" err="1"/>
              <a:t>Actions</a:t>
            </a:r>
            <a:r>
              <a:rPr lang="es-UY" sz="2000" noProof="0"/>
              <a:t>.</a:t>
            </a:r>
          </a:p>
          <a:p>
            <a:r>
              <a:rPr lang="es-UY" sz="2000" noProof="0"/>
              <a:t>Reusabilidad: Centraliza comandos reutilizables para todo el equipo.</a:t>
            </a:r>
          </a:p>
          <a:p>
            <a:r>
              <a:rPr lang="es-UY" sz="2000" noProof="0"/>
              <a:t>Simplicidad: Ejecuta procesos complejos con comandos como </a:t>
            </a:r>
            <a:r>
              <a:rPr lang="es-UY" sz="2000" noProof="0" err="1"/>
              <a:t>make</a:t>
            </a:r>
            <a:r>
              <a:rPr lang="es-UY" sz="2000" noProof="0"/>
              <a:t> </a:t>
            </a:r>
            <a:r>
              <a:rPr lang="es-UY" sz="2000" noProof="0" err="1"/>
              <a:t>deploy</a:t>
            </a:r>
            <a:endParaRPr lang="es-UY" sz="2000" noProof="0"/>
          </a:p>
        </p:txBody>
      </p:sp>
    </p:spTree>
    <p:extLst>
      <p:ext uri="{BB962C8B-B14F-4D97-AF65-F5344CB8AC3E}">
        <p14:creationId xmlns:p14="http://schemas.microsoft.com/office/powerpoint/2010/main" val="371519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C77D3-B9C4-FFEE-E4AA-8BE0728D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A43C21-AE99-73A5-852D-75133E89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UY" sz="4000" b="1" kern="1200" noProof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Vista desde GitHub </a:t>
            </a:r>
            <a:r>
              <a:rPr lang="es-UY" sz="4000" b="1" kern="1200" noProof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Actions</a:t>
            </a:r>
            <a:endParaRPr lang="es-UY" sz="4000" kern="1200" noProof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2C689A8B-A58C-BE75-1E65-1DC4B0278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921" y="1966293"/>
            <a:ext cx="881615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2A872-D2F4-7582-422C-FD284391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AE8DAD-7FE7-312E-93C5-C172ED440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62D6-89E8-D294-3969-2D7D11B3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B5D1E2-AB5F-0EE5-C0DE-022D96E83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2366D8-ADC8-9341-9470-42C6F9FBE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53">
              <a:extLst>
                <a:ext uri="{FF2B5EF4-FFF2-40B4-BE49-F238E27FC236}">
                  <a16:creationId xmlns:a16="http://schemas.microsoft.com/office/drawing/2014/main" id="{FD710282-3857-DBB8-86C0-2A4BFFF74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/>
            </a:p>
          </p:txBody>
        </p:sp>
        <p:sp>
          <p:nvSpPr>
            <p:cNvPr id="45" name="Freeform: Shape 54">
              <a:extLst>
                <a:ext uri="{FF2B5EF4-FFF2-40B4-BE49-F238E27FC236}">
                  <a16:creationId xmlns:a16="http://schemas.microsoft.com/office/drawing/2014/main" id="{15EA24CA-0082-3313-4D9F-2F3C493DC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>
                <a:solidFill>
                  <a:schemeClr val="tx1"/>
                </a:solidFill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B2D0E6DC-1AD5-5D7F-CF79-E4EFF39AF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  <p:sp>
          <p:nvSpPr>
            <p:cNvPr id="48" name="Oval 56">
              <a:extLst>
                <a:ext uri="{FF2B5EF4-FFF2-40B4-BE49-F238E27FC236}">
                  <a16:creationId xmlns:a16="http://schemas.microsoft.com/office/drawing/2014/main" id="{284DABDD-CF89-8A26-5CD9-001639306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3914314-62A2-AAEF-2E43-B2BC4229D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pic>
        <p:nvPicPr>
          <p:cNvPr id="42" name="Picture 5" descr="Fondo de tecnología de bloques y redes azules">
            <a:extLst>
              <a:ext uri="{FF2B5EF4-FFF2-40B4-BE49-F238E27FC236}">
                <a16:creationId xmlns:a16="http://schemas.microsoft.com/office/drawing/2014/main" id="{82334EA6-2595-93F9-A888-383978ED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FFCB19B-409E-1DF3-AA39-A916BE94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E585733-7CAC-43CB-E49F-15F2874A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6" y="549275"/>
            <a:ext cx="4498459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UY" sz="4800" kern="1200" noProof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  <a:r>
              <a:rPr lang="es-UY" sz="4800" noProof="0"/>
              <a:t> </a:t>
            </a:r>
            <a:r>
              <a:rPr lang="es-UY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CI/CD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E04327-F573-D267-104B-E78240C0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B8D4B6C-B13B-1A61-9E4C-01CC108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s-UY" sz="2000" b="1" kern="1200" noProof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GitHub </a:t>
            </a:r>
            <a:r>
              <a:rPr lang="es-UY" sz="2000" b="1" kern="1200" noProof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Actions</a:t>
            </a:r>
            <a:endParaRPr lang="es-UY" sz="2000" b="1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s-UY" sz="2000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4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7D1D546-EC8C-C172-A27C-BAAC19A5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UY" sz="5400" noProof="0"/>
              <a:t>Descripción general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0AF678D-1728-193F-3134-174B0956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2200" noProof="0"/>
              <a:t>Integración continua con </a:t>
            </a:r>
            <a:r>
              <a:rPr lang="es-UY" sz="2200" noProof="0" err="1"/>
              <a:t>Terraform</a:t>
            </a:r>
            <a:r>
              <a:rPr lang="es-UY" sz="2200" noProof="0"/>
              <a:t> y GitHub </a:t>
            </a:r>
            <a:r>
              <a:rPr lang="es-UY" sz="2200" noProof="0" err="1"/>
              <a:t>Actions</a:t>
            </a:r>
            <a:r>
              <a:rPr lang="es-UY" sz="2200" noProof="0"/>
              <a:t>, logrando un flujo de trabajo ágil, eficiente y escalable para el despliegue en AWS.</a:t>
            </a:r>
          </a:p>
          <a:p>
            <a:pPr marL="0" indent="0">
              <a:buNone/>
            </a:pPr>
            <a:r>
              <a:rPr lang="es-UY" sz="2200" noProof="0"/>
              <a:t>Automatización completa desde la creación de la infraestructura hasta el despliegue de los componentes de la aplicación.</a:t>
            </a:r>
          </a:p>
        </p:txBody>
      </p:sp>
      <p:pic>
        <p:nvPicPr>
          <p:cNvPr id="7" name="Picture 6" descr="Estantes de almacenaje">
            <a:extLst>
              <a:ext uri="{FF2B5EF4-FFF2-40B4-BE49-F238E27FC236}">
                <a16:creationId xmlns:a16="http://schemas.microsoft.com/office/drawing/2014/main" id="{5F3ABD7C-E33C-1461-5D8F-32A6037D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15" r="173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8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CE520-8A79-A618-58D4-EC18FA83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5400" noProof="0"/>
              <a:t>Jobs del </a:t>
            </a:r>
            <a:r>
              <a:rPr lang="es-UY" sz="5400" noProof="0" err="1"/>
              <a:t>workflow</a:t>
            </a:r>
            <a:endParaRPr lang="es-UY" sz="5400" noProof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09818DB-B3E3-7FF7-1A07-C10E51F9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96777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3F00560-3F5B-85BE-E7DB-40646488A7D7}"/>
              </a:ext>
            </a:extLst>
          </p:cNvPr>
          <p:cNvSpPr/>
          <p:nvPr/>
        </p:nvSpPr>
        <p:spPr>
          <a:xfrm>
            <a:off x="6453767" y="2988513"/>
            <a:ext cx="725326" cy="725326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UY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56DFC9-4AFF-647E-E142-BCBF280EC42E}"/>
              </a:ext>
            </a:extLst>
          </p:cNvPr>
          <p:cNvSpPr/>
          <p:nvPr/>
        </p:nvSpPr>
        <p:spPr>
          <a:xfrm>
            <a:off x="1583711" y="3003106"/>
            <a:ext cx="725326" cy="725326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UY" noProof="0"/>
          </a:p>
        </p:txBody>
      </p:sp>
    </p:spTree>
    <p:extLst>
      <p:ext uri="{BB962C8B-B14F-4D97-AF65-F5344CB8AC3E}">
        <p14:creationId xmlns:p14="http://schemas.microsoft.com/office/powerpoint/2010/main" val="84756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D457A7-0225-A47E-73A9-49147D8B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UY" sz="4000" b="1" kern="1200" noProof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Vista desde GitHub </a:t>
            </a:r>
            <a:r>
              <a:rPr lang="es-UY" sz="4000" b="1" kern="1200" noProof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Actions</a:t>
            </a:r>
            <a:endParaRPr lang="es-UY" sz="4000" kern="1200" noProof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B0B5F4-A479-C7CA-F98A-5FF7E9379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187054"/>
            <a:ext cx="11327549" cy="20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BEE14CC-EE4F-08A5-939B-0E2A67C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Secrets y Variables GitHub Actions</a:t>
            </a:r>
          </a:p>
        </p:txBody>
      </p:sp>
      <p:pic>
        <p:nvPicPr>
          <p:cNvPr id="10" name="Marcador de contenido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90AC24A-D70B-7D77-FBE2-2E2269524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48502"/>
            <a:ext cx="5131088" cy="3463484"/>
          </a:xfrm>
          <a:prstGeom prst="rect">
            <a:avLst/>
          </a:prstGeom>
        </p:spPr>
      </p:pic>
      <p:pic>
        <p:nvPicPr>
          <p:cNvPr id="12" name="Marcador de contenido 11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E46F4380-C20D-949B-C288-4E7453714A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354807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70" name="Oval 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71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3" name="Freeform: Shape 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/>
            </a:p>
          </p:txBody>
        </p:sp>
        <p:sp>
          <p:nvSpPr>
            <p:cNvPr id="74" name="Freeform: Shape 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>
                <a:solidFill>
                  <a:schemeClr val="tx1"/>
                </a:solidFill>
              </a:endParaRPr>
            </a:p>
          </p:txBody>
        </p:sp>
        <p:sp>
          <p:nvSpPr>
            <p:cNvPr id="75" name="Oval 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</p:grpSp>
      <p:sp useBgFill="1">
        <p:nvSpPr>
          <p:cNvPr id="77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pic>
        <p:nvPicPr>
          <p:cNvPr id="42" name="Picture 5" descr="Fondo de tecnología de bloques y redes azules">
            <a:extLst>
              <a:ext uri="{FF2B5EF4-FFF2-40B4-BE49-F238E27FC236}">
                <a16:creationId xmlns:a16="http://schemas.microsoft.com/office/drawing/2014/main" id="{2CD6EDB4-24FF-F568-C6C4-4E7D0D43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8" name="Rectangle 6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79" name="Rectangle 66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E860F9-74C0-0397-CD30-EA5BBFE2C506}"/>
              </a:ext>
            </a:extLst>
          </p:cNvPr>
          <p:cNvSpPr/>
          <p:nvPr/>
        </p:nvSpPr>
        <p:spPr>
          <a:xfrm>
            <a:off x="5385816" y="1490472"/>
            <a:ext cx="6574010" cy="4283256"/>
          </a:xfrm>
          <a:prstGeom prst="roundRect">
            <a:avLst/>
          </a:prstGeom>
          <a:solidFill>
            <a:schemeClr val="bg2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C987CD3-B2C7-E301-F34D-48F062F0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618" y="2113813"/>
            <a:ext cx="6574010" cy="2996590"/>
          </a:xfr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Contenido:</a:t>
            </a:r>
            <a:b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</a:br>
            <a:b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</a:b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1.  Estrategia GIT</a:t>
            </a:r>
            <a:b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</a:b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2. Infraestructura como Código</a:t>
            </a:r>
            <a:b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</a:b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3. </a:t>
            </a:r>
            <a:r>
              <a:rPr lang="es-UY" sz="36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make</a:t>
            </a: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 </a:t>
            </a:r>
            <a:r>
              <a:rPr lang="es-UY" sz="36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kubectl</a:t>
            </a: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 </a:t>
            </a:r>
            <a:r>
              <a:rPr lang="es-UY" sz="36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deploy</a:t>
            </a:r>
            <a:b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</a:b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4. GitHub </a:t>
            </a:r>
            <a:r>
              <a:rPr lang="es-UY" sz="3600" kern="1200" noProof="0" err="1">
                <a:solidFill>
                  <a:schemeClr val="tx1"/>
                </a:solidFill>
                <a:latin typeface="Futura PT Book" panose="020B0502020204020303" pitchFamily="34" charset="0"/>
              </a:rPr>
              <a:t>Actions</a:t>
            </a:r>
            <a:r>
              <a:rPr lang="es-UY" sz="3600" kern="1200" noProof="0">
                <a:solidFill>
                  <a:schemeClr val="tx1"/>
                </a:solidFill>
                <a:latin typeface="Futura PT Book" panose="020B0502020204020303" pitchFamily="34" charset="0"/>
              </a:rPr>
              <a:t> CI/CD</a:t>
            </a:r>
          </a:p>
        </p:txBody>
      </p:sp>
    </p:spTree>
    <p:extLst>
      <p:ext uri="{BB962C8B-B14F-4D97-AF65-F5344CB8AC3E}">
        <p14:creationId xmlns:p14="http://schemas.microsoft.com/office/powerpoint/2010/main" val="36709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AAB4F-F845-873F-2939-E4F5684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802" y="51641"/>
            <a:ext cx="4193628" cy="3387497"/>
          </a:xfrm>
        </p:spPr>
        <p:txBody>
          <a:bodyPr anchor="b">
            <a:normAutofit/>
          </a:bodyPr>
          <a:lstStyle/>
          <a:p>
            <a:pPr algn="r"/>
            <a:r>
              <a:rPr lang="es-UY" sz="4000" noProof="0">
                <a:solidFill>
                  <a:srgbClr val="FFFFFF"/>
                </a:solidFill>
              </a:rPr>
              <a:t>Ventajas de CI/CD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3A7BC88F-D8B6-3539-9ADA-7DF770E3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UY" sz="2000" noProof="0"/>
              <a:t>Entrega rápida: Despliegues frecuentes y confiables.</a:t>
            </a:r>
          </a:p>
          <a:p>
            <a:r>
              <a:rPr lang="es-UY" sz="2000" noProof="0"/>
              <a:t>Calidad mejorada: Detección temprana de errores.</a:t>
            </a:r>
          </a:p>
          <a:p>
            <a:r>
              <a:rPr lang="es-UY" sz="2000" noProof="0"/>
              <a:t>Automatización: Flujo de trabajo eficiente y escalable.</a:t>
            </a:r>
          </a:p>
          <a:p>
            <a:r>
              <a:rPr lang="es-UY" sz="2000" noProof="0"/>
              <a:t>Menor riesgo: Despliegues pequeños y seguros.</a:t>
            </a:r>
          </a:p>
          <a:p>
            <a:r>
              <a:rPr lang="es-UY" sz="2000" noProof="0"/>
              <a:t>Colaboración: Mejora la integración y trabajo en equipo.</a:t>
            </a:r>
          </a:p>
        </p:txBody>
      </p:sp>
    </p:spTree>
    <p:extLst>
      <p:ext uri="{BB962C8B-B14F-4D97-AF65-F5344CB8AC3E}">
        <p14:creationId xmlns:p14="http://schemas.microsoft.com/office/powerpoint/2010/main" val="397053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4208D-7F65-674B-8827-27B1050F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UY" sz="32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banda que nunca te deja a pie!!!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913B4A4-B974-DC23-E048-C189D381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23" y="1675227"/>
            <a:ext cx="66327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1B5A7A9-844F-449B-9F0B-ADA823A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5859797" cy="334670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pic>
        <p:nvPicPr>
          <p:cNvPr id="14" name="Imagen 1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9C15BED-D5EC-464C-53A8-4777512D3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6" y="523440"/>
            <a:ext cx="2662440" cy="2482726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6EF3366-D369-4699-9224-92DF2A6BD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433" y="244"/>
            <a:ext cx="5451847" cy="3346705"/>
          </a:xfrm>
          <a:custGeom>
            <a:avLst/>
            <a:gdLst>
              <a:gd name="connsiteX0" fmla="*/ 1549963 w 5451847"/>
              <a:gd name="connsiteY0" fmla="*/ 0 h 3346705"/>
              <a:gd name="connsiteX1" fmla="*/ 1555540 w 5451847"/>
              <a:gd name="connsiteY1" fmla="*/ 0 h 3346705"/>
              <a:gd name="connsiteX2" fmla="*/ 2621768 w 5451847"/>
              <a:gd name="connsiteY2" fmla="*/ 0 h 3346705"/>
              <a:gd name="connsiteX3" fmla="*/ 4832507 w 5451847"/>
              <a:gd name="connsiteY3" fmla="*/ 0 h 3346705"/>
              <a:gd name="connsiteX4" fmla="*/ 3282657 w 5451847"/>
              <a:gd name="connsiteY4" fmla="*/ 3346461 h 3346705"/>
              <a:gd name="connsiteX5" fmla="*/ 5451847 w 5451847"/>
              <a:gd name="connsiteY5" fmla="*/ 3346461 h 3346705"/>
              <a:gd name="connsiteX6" fmla="*/ 5451847 w 5451847"/>
              <a:gd name="connsiteY6" fmla="*/ 3346705 h 3346705"/>
              <a:gd name="connsiteX7" fmla="*/ 0 w 5451847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1847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5451847" y="3346461"/>
                </a:lnTo>
                <a:lnTo>
                  <a:pt x="54518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pic>
        <p:nvPicPr>
          <p:cNvPr id="16" name="Imagen 15" descr="Imagen que contiene hombre, ventana, periódico, tabla&#10;&#10;Descripción generada automáticamente">
            <a:extLst>
              <a:ext uri="{FF2B5EF4-FFF2-40B4-BE49-F238E27FC236}">
                <a16:creationId xmlns:a16="http://schemas.microsoft.com/office/drawing/2014/main" id="{07039CFF-8DF9-AF54-AB4E-1F97B33A8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36" y="657411"/>
            <a:ext cx="1873132" cy="2348755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C0FF49-4C2C-401A-A538-A520CA00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7349" y="0"/>
            <a:ext cx="4224651" cy="3346705"/>
          </a:xfrm>
          <a:custGeom>
            <a:avLst/>
            <a:gdLst>
              <a:gd name="connsiteX0" fmla="*/ 1549963 w 4224651"/>
              <a:gd name="connsiteY0" fmla="*/ 0 h 3346705"/>
              <a:gd name="connsiteX1" fmla="*/ 1555540 w 4224651"/>
              <a:gd name="connsiteY1" fmla="*/ 0 h 3346705"/>
              <a:gd name="connsiteX2" fmla="*/ 2621768 w 4224651"/>
              <a:gd name="connsiteY2" fmla="*/ 0 h 3346705"/>
              <a:gd name="connsiteX3" fmla="*/ 4224651 w 4224651"/>
              <a:gd name="connsiteY3" fmla="*/ 0 h 3346705"/>
              <a:gd name="connsiteX4" fmla="*/ 4224651 w 4224651"/>
              <a:gd name="connsiteY4" fmla="*/ 3346705 h 3346705"/>
              <a:gd name="connsiteX5" fmla="*/ 0 w 422465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pic>
        <p:nvPicPr>
          <p:cNvPr id="12" name="Imagen 11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856D0B7-E9FC-34B9-066B-81292FEF9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76" y="689610"/>
            <a:ext cx="2267225" cy="2284357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79205F4-89F3-4686-B966-BBF5CC99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1296"/>
            <a:ext cx="769856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pic>
        <p:nvPicPr>
          <p:cNvPr id="18" name="Imagen 17" descr="Imagen que contiene fuego, hombre, parado&#10;&#10;Descripción generada automáticamente">
            <a:extLst>
              <a:ext uri="{FF2B5EF4-FFF2-40B4-BE49-F238E27FC236}">
                <a16:creationId xmlns:a16="http://schemas.microsoft.com/office/drawing/2014/main" id="{224F7A32-6AA0-DE07-BFB2-A42B4D9A0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81" y="3971863"/>
            <a:ext cx="4479046" cy="2362697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0DBC40C-EA02-4A4D-8449-A1FC9968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090" y="3511296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pic>
        <p:nvPicPr>
          <p:cNvPr id="10" name="Marcador de contenido 9" descr="Hombre con la mano en la cara&#10;&#10;Descripción generada automáticamente con confianza media">
            <a:extLst>
              <a:ext uri="{FF2B5EF4-FFF2-40B4-BE49-F238E27FC236}">
                <a16:creationId xmlns:a16="http://schemas.microsoft.com/office/drawing/2014/main" id="{C670F8A9-4777-04FE-6395-02238A58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92" y="3971863"/>
            <a:ext cx="2732936" cy="238448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C40A56C-3913-62DB-030B-7283AAC7359B}"/>
              </a:ext>
            </a:extLst>
          </p:cNvPr>
          <p:cNvSpPr txBox="1"/>
          <p:nvPr/>
        </p:nvSpPr>
        <p:spPr>
          <a:xfrm>
            <a:off x="37964" y="71813"/>
            <a:ext cx="4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noProof="0">
                <a:solidFill>
                  <a:schemeClr val="bg1"/>
                </a:solidFill>
              </a:rPr>
              <a:t>Momentos épicos!!!</a:t>
            </a:r>
          </a:p>
        </p:txBody>
      </p:sp>
    </p:spTree>
    <p:extLst>
      <p:ext uri="{BB962C8B-B14F-4D97-AF65-F5344CB8AC3E}">
        <p14:creationId xmlns:p14="http://schemas.microsoft.com/office/powerpoint/2010/main" val="64059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81FD8C-764E-FDA0-47BA-56BC2792A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5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/>
            </a:p>
          </p:txBody>
        </p:sp>
        <p:sp>
          <p:nvSpPr>
            <p:cNvPr id="45" name="Freeform: Shape 5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>
                <a:solidFill>
                  <a:schemeClr val="tx1"/>
                </a:solidFill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  <p:sp>
          <p:nvSpPr>
            <p:cNvPr id="48" name="Oval 5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pic>
        <p:nvPicPr>
          <p:cNvPr id="42" name="Picture 5" descr="Fondo de tecnología de bloques y redes azules">
            <a:extLst>
              <a:ext uri="{FF2B5EF4-FFF2-40B4-BE49-F238E27FC236}">
                <a16:creationId xmlns:a16="http://schemas.microsoft.com/office/drawing/2014/main" id="{EBF8E67B-03F5-5254-6EBA-FFFCFCA0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27A4D48-2606-FAFC-FA4D-64DEA296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UY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Estrategia GIT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A7F0766-4E2D-BD16-0649-E24FF651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s-UY" sz="2000" b="1" kern="1200" noProof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Trunk-Based</a:t>
            </a:r>
            <a:r>
              <a:rPr lang="es-UY" sz="2000" b="1" kern="1200" noProof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s-UY" sz="2000" b="1" kern="1200" noProof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Development</a:t>
            </a:r>
            <a:endParaRPr lang="es-UY" sz="2000" b="1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s-UY" sz="2000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3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1085DC9-E5E0-21B4-D59D-FEC29AC2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s-UY" sz="4000" b="1" noProof="0" err="1">
                <a:solidFill>
                  <a:srgbClr val="FFFFFF"/>
                </a:solidFill>
                <a:latin typeface="IBM Plex Sans" panose="020B0503050203000203" pitchFamily="34" charset="0"/>
              </a:rPr>
              <a:t>Trunk-Based</a:t>
            </a:r>
            <a:r>
              <a:rPr lang="es-UY" sz="4000" b="1" noProof="0">
                <a:solidFill>
                  <a:srgbClr val="FFFFFF"/>
                </a:solidFill>
                <a:latin typeface="IBM Plex Sans" panose="020B0503050203000203" pitchFamily="34" charset="0"/>
              </a:rPr>
              <a:t> </a:t>
            </a:r>
            <a:r>
              <a:rPr lang="es-UY" sz="4000" b="1" noProof="0" err="1">
                <a:solidFill>
                  <a:srgbClr val="FFFFFF"/>
                </a:solidFill>
                <a:latin typeface="IBM Plex Sans" panose="020B0503050203000203" pitchFamily="34" charset="0"/>
              </a:rPr>
              <a:t>Development</a:t>
            </a:r>
            <a:endParaRPr lang="es-UY" sz="4000" noProof="0">
              <a:solidFill>
                <a:srgbClr val="FFFFFF"/>
              </a:solidFill>
            </a:endParaRPr>
          </a:p>
        </p:txBody>
      </p:sp>
      <p:sp>
        <p:nvSpPr>
          <p:cNvPr id="70" name="Marcador de texto 14">
            <a:extLst>
              <a:ext uri="{FF2B5EF4-FFF2-40B4-BE49-F238E27FC236}">
                <a16:creationId xmlns:a16="http://schemas.microsoft.com/office/drawing/2014/main" id="{92D02293-0538-6F8B-23C2-C93A4F46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UY" sz="1400" b="1" noProof="0">
                <a:latin typeface="IBM Plex Sans" panose="020B0503050203000203" pitchFamily="34" charset="0"/>
              </a:rPr>
              <a:t>Inicialmente 3 niveles de </a:t>
            </a:r>
            <a:r>
              <a:rPr lang="es-UY" sz="1400" b="1" noProof="0" err="1">
                <a:latin typeface="IBM Plex Sans" panose="020B0503050203000203" pitchFamily="34" charset="0"/>
              </a:rPr>
              <a:t>Branches</a:t>
            </a:r>
            <a:endParaRPr lang="es-UY" sz="1400" b="1" noProof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s-UY" sz="1400" u="sng" noProof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UY" sz="1400" u="sng" noProof="0" err="1">
                <a:latin typeface="IBM Plex Sans" panose="020B0503050203000203" pitchFamily="34" charset="0"/>
              </a:rPr>
              <a:t>main</a:t>
            </a:r>
            <a:r>
              <a:rPr lang="es-UY" sz="1400" u="sng" noProof="0">
                <a:latin typeface="IBM Plex Sans" panose="020B0503050203000203" pitchFamily="34" charset="0"/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Funciona como la rama de desarrollo principal.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Es el punto de integración para las ramas de nuevas características (</a:t>
            </a:r>
            <a:r>
              <a:rPr lang="es-UY" sz="1400" noProof="0" err="1">
                <a:latin typeface="IBM Plex Sans" panose="020B0503050203000203" pitchFamily="34" charset="0"/>
              </a:rPr>
              <a:t>feature</a:t>
            </a:r>
            <a:r>
              <a:rPr lang="es-UY" sz="1400" noProof="0">
                <a:latin typeface="IBM Plex Sans" panose="020B0503050203000203" pitchFamily="34" charset="0"/>
              </a:rPr>
              <a:t> </a:t>
            </a:r>
            <a:r>
              <a:rPr lang="es-UY" sz="1400" noProof="0" err="1">
                <a:latin typeface="IBM Plex Sans" panose="020B0503050203000203" pitchFamily="34" charset="0"/>
              </a:rPr>
              <a:t>branches</a:t>
            </a:r>
            <a:r>
              <a:rPr lang="es-UY" sz="1400" noProof="0">
                <a:latin typeface="IBM Plex Sans" panose="020B0503050203000203" pitchFamily="34" charset="0"/>
              </a:rPr>
              <a:t>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Los desarrolladores deben asegurarse de que </a:t>
            </a:r>
            <a:r>
              <a:rPr lang="es-UY" sz="1400" noProof="0" err="1">
                <a:latin typeface="IBM Plex Sans" panose="020B0503050203000203" pitchFamily="34" charset="0"/>
              </a:rPr>
              <a:t>main</a:t>
            </a:r>
            <a:r>
              <a:rPr lang="es-UY" sz="1400" noProof="0">
                <a:latin typeface="IBM Plex Sans" panose="020B0503050203000203" pitchFamily="34" charset="0"/>
              </a:rPr>
              <a:t> esté siempre funcional y estable.</a:t>
            </a:r>
            <a:br>
              <a:rPr lang="es-UY" sz="1400" noProof="0">
                <a:latin typeface="IBM Plex Sans" panose="020B0503050203000203" pitchFamily="34" charset="0"/>
              </a:rPr>
            </a:br>
            <a:endParaRPr lang="es-UY" sz="1400" noProof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UY" sz="1400" u="sng" noProof="0" err="1">
                <a:latin typeface="IBM Plex Sans" panose="020B0503050203000203" pitchFamily="34" charset="0"/>
              </a:rPr>
              <a:t>features</a:t>
            </a:r>
            <a:r>
              <a:rPr lang="es-UY" sz="1400" u="sng" noProof="0">
                <a:latin typeface="IBM Plex Sans" panose="020B0503050203000203" pitchFamily="34" charset="0"/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Ramas a partir de </a:t>
            </a:r>
            <a:r>
              <a:rPr lang="es-UY" sz="1400" noProof="0" err="1">
                <a:latin typeface="IBM Plex Sans" panose="020B0503050203000203" pitchFamily="34" charset="0"/>
              </a:rPr>
              <a:t>main</a:t>
            </a:r>
            <a:r>
              <a:rPr lang="es-UY" sz="1400" noProof="0">
                <a:latin typeface="IBM Plex Sans" panose="020B0503050203000203" pitchFamily="34" charset="0"/>
              </a:rPr>
              <a:t> para nuevas </a:t>
            </a:r>
            <a:r>
              <a:rPr lang="es-UY" sz="1400" noProof="0" err="1">
                <a:latin typeface="IBM Plex Sans" panose="020B0503050203000203" pitchFamily="34" charset="0"/>
              </a:rPr>
              <a:t>features</a:t>
            </a:r>
            <a:r>
              <a:rPr lang="es-UY" sz="1400" noProof="0">
                <a:latin typeface="IBM Plex Sans" panose="020B0503050203000203" pitchFamily="34" charset="0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Una vez una </a:t>
            </a:r>
            <a:r>
              <a:rPr lang="es-UY" sz="1400" noProof="0" err="1">
                <a:latin typeface="IBM Plex Sans" panose="020B0503050203000203" pitchFamily="34" charset="0"/>
              </a:rPr>
              <a:t>feature</a:t>
            </a:r>
            <a:r>
              <a:rPr lang="es-UY" sz="1400" noProof="0">
                <a:latin typeface="IBM Plex Sans" panose="020B0503050203000203" pitchFamily="34" charset="0"/>
              </a:rPr>
              <a:t> está lista, se realiza </a:t>
            </a:r>
            <a:r>
              <a:rPr lang="es-UY" sz="1400" noProof="0" err="1">
                <a:latin typeface="IBM Plex Sans" panose="020B0503050203000203" pitchFamily="34" charset="0"/>
              </a:rPr>
              <a:t>merge</a:t>
            </a:r>
            <a:r>
              <a:rPr lang="es-UY" sz="1400" noProof="0">
                <a:latin typeface="IBM Plex Sans" panose="020B0503050203000203" pitchFamily="34" charset="0"/>
              </a:rPr>
              <a:t> hacía </a:t>
            </a:r>
            <a:r>
              <a:rPr lang="es-UY" sz="1400" noProof="0" err="1">
                <a:latin typeface="IBM Plex Sans" panose="020B0503050203000203" pitchFamily="34" charset="0"/>
              </a:rPr>
              <a:t>main</a:t>
            </a:r>
            <a:r>
              <a:rPr lang="es-UY" sz="1400" noProof="0">
                <a:latin typeface="IBM Plex Sans" panose="020B0503050203000203" pitchFamily="34" charset="0"/>
              </a:rPr>
              <a:t>.</a:t>
            </a:r>
          </a:p>
          <a:p>
            <a:pPr marL="0" indent="0">
              <a:buNone/>
            </a:pPr>
            <a:br>
              <a:rPr lang="es-UY" sz="1400" u="sng" noProof="0">
                <a:latin typeface="IBM Plex Sans" panose="020B0503050203000203" pitchFamily="34" charset="0"/>
              </a:rPr>
            </a:br>
            <a:r>
              <a:rPr lang="es-UY" sz="1400" u="sng" noProof="0">
                <a:latin typeface="IBM Plex Sans" panose="020B0503050203000203" pitchFamily="34" charset="0"/>
              </a:rPr>
              <a:t>test: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Rama para el ambiente de test con </a:t>
            </a:r>
            <a:r>
              <a:rPr lang="es-UY" sz="1400" noProof="0" err="1">
                <a:latin typeface="IBM Plex Sans" panose="020B0503050203000203" pitchFamily="34" charset="0"/>
              </a:rPr>
              <a:t>workflow</a:t>
            </a:r>
            <a:r>
              <a:rPr lang="es-UY" sz="1400" noProof="0">
                <a:latin typeface="IBM Plex Sans" panose="020B0503050203000203" pitchFamily="34" charset="0"/>
              </a:rPr>
              <a:t> GitHub </a:t>
            </a:r>
            <a:r>
              <a:rPr lang="es-UY" sz="1400" noProof="0" err="1">
                <a:latin typeface="IBM Plex Sans" panose="020B0503050203000203" pitchFamily="34" charset="0"/>
              </a:rPr>
              <a:t>Actions</a:t>
            </a:r>
            <a:r>
              <a:rPr lang="es-UY" sz="1400" noProof="0">
                <a:latin typeface="IBM Plex Sans" panose="020B0503050203000203" pitchFamily="34" charset="0"/>
              </a:rPr>
              <a:t> para el </a:t>
            </a:r>
            <a:r>
              <a:rPr lang="es-UY" sz="1400" noProof="0" err="1">
                <a:latin typeface="IBM Plex Sans" panose="020B0503050203000203" pitchFamily="34" charset="0"/>
              </a:rPr>
              <a:t>deploy</a:t>
            </a:r>
            <a:r>
              <a:rPr lang="es-UY" sz="1400" noProof="0">
                <a:latin typeface="IBM Plex Sans" panose="020B0503050203000203" pitchFamily="34" charset="0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UY" sz="1400" noProof="0">
                <a:latin typeface="IBM Plex Sans" panose="020B0503050203000203" pitchFamily="34" charset="0"/>
              </a:rPr>
              <a:t>Una vez tenemos una versión funcional de la aplicación se hace </a:t>
            </a:r>
            <a:r>
              <a:rPr lang="es-UY" sz="1400" noProof="0" err="1">
                <a:latin typeface="IBM Plex Sans" panose="020B0503050203000203" pitchFamily="34" charset="0"/>
              </a:rPr>
              <a:t>merge</a:t>
            </a:r>
            <a:r>
              <a:rPr lang="es-UY" sz="1400" noProof="0">
                <a:latin typeface="IBM Plex Sans" panose="020B0503050203000203" pitchFamily="34" charset="0"/>
              </a:rPr>
              <a:t> desde </a:t>
            </a:r>
            <a:r>
              <a:rPr lang="es-UY" sz="1400" noProof="0" err="1">
                <a:latin typeface="IBM Plex Sans" panose="020B0503050203000203" pitchFamily="34" charset="0"/>
              </a:rPr>
              <a:t>main</a:t>
            </a:r>
            <a:r>
              <a:rPr lang="es-UY" sz="1400" noProof="0">
                <a:latin typeface="IBM Plex Sans" panose="020B0503050203000203" pitchFamily="34" charset="0"/>
              </a:rPr>
              <a:t> a esta rama.</a:t>
            </a:r>
          </a:p>
        </p:txBody>
      </p:sp>
    </p:spTree>
    <p:extLst>
      <p:ext uri="{BB962C8B-B14F-4D97-AF65-F5344CB8AC3E}">
        <p14:creationId xmlns:p14="http://schemas.microsoft.com/office/powerpoint/2010/main" val="1751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90582-D331-EB9E-A14B-D1771EB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UY" sz="3200" b="1" kern="1200" noProof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Trunk-Based</a:t>
            </a:r>
            <a:r>
              <a:rPr lang="es-UY" sz="3200" b="1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UY" sz="3200" b="1" kern="1200" noProof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</a:t>
            </a:r>
            <a:endParaRPr lang="es-UY" sz="3200" kern="1200" noProof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CC2799E6-1919-CFB6-341A-A884A990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96" y="1675227"/>
            <a:ext cx="73852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D3E1C-E1B6-BA61-F6C2-7670E62E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0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04E7CD14-AB55-D4BD-314F-12953782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UY" sz="4000" b="1" kern="1200" noProof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Beneficios</a:t>
            </a:r>
            <a:endParaRPr lang="es-UY" sz="4000" kern="1200" noProof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5" name="Marcador de texto 14">
            <a:extLst>
              <a:ext uri="{FF2B5EF4-FFF2-40B4-BE49-F238E27FC236}">
                <a16:creationId xmlns:a16="http://schemas.microsoft.com/office/drawing/2014/main" id="{328BBC50-17CD-8EE0-23B2-A08AAD466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383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98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260E2-EA20-631D-9971-0CC3C4FA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CFB26D9-A7DF-F569-5707-6B4EF628F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EA86A7-D7BE-7ECA-1AAF-C343CBD6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3CEB3E-E7A7-5FAF-7CF8-6E081812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noProof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BCB912-C628-2411-35EB-5B32D5643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53">
              <a:extLst>
                <a:ext uri="{FF2B5EF4-FFF2-40B4-BE49-F238E27FC236}">
                  <a16:creationId xmlns:a16="http://schemas.microsoft.com/office/drawing/2014/main" id="{51654C5F-F07F-2BFF-4477-6B22F7FB0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/>
            </a:p>
          </p:txBody>
        </p:sp>
        <p:sp>
          <p:nvSpPr>
            <p:cNvPr id="45" name="Freeform: Shape 54">
              <a:extLst>
                <a:ext uri="{FF2B5EF4-FFF2-40B4-BE49-F238E27FC236}">
                  <a16:creationId xmlns:a16="http://schemas.microsoft.com/office/drawing/2014/main" id="{53C2A6DF-0261-39B3-24D3-63B5778E3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noProof="0">
                <a:solidFill>
                  <a:schemeClr val="tx1"/>
                </a:solidFill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4B3E19FF-438F-11CC-EEF3-DF491CAC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  <p:sp>
          <p:nvSpPr>
            <p:cNvPr id="48" name="Oval 56">
              <a:extLst>
                <a:ext uri="{FF2B5EF4-FFF2-40B4-BE49-F238E27FC236}">
                  <a16:creationId xmlns:a16="http://schemas.microsoft.com/office/drawing/2014/main" id="{880A9139-12B9-E669-F70C-0DD2D4004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 noProof="0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BA4FD36-4177-A5CE-FA97-984ACCB54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pic>
        <p:nvPicPr>
          <p:cNvPr id="42" name="Picture 5" descr="Fondo de tecnología de bloques y redes azules">
            <a:extLst>
              <a:ext uri="{FF2B5EF4-FFF2-40B4-BE49-F238E27FC236}">
                <a16:creationId xmlns:a16="http://schemas.microsoft.com/office/drawing/2014/main" id="{53E3C064-8C0F-47CD-43BE-FC3F362F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4FC09BD-8FC8-1995-00C9-363B500CE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0A9844F-A4A2-2A3C-8E98-9054997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957503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UY" sz="4800" kern="1200" noProof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Infaestructura</a:t>
            </a:r>
            <a:br>
              <a:rPr lang="es-UY" sz="4800" noProof="0"/>
            </a:br>
            <a:r>
              <a:rPr lang="es-UY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s-UY" sz="4800" noProof="0"/>
              <a:t> </a:t>
            </a:r>
            <a:r>
              <a:rPr lang="es-UY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5C8684-328B-3EBF-7E7D-422A99602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22A9380-B5E8-1A80-7DED-B2F7F7E5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s-UY" sz="2000" b="1" kern="1200" noProof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Terraform</a:t>
            </a:r>
            <a:endParaRPr lang="es-UY" sz="2000" b="1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s-UY" sz="2000" kern="1200" noProof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9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6E413-CEEA-43F9-F896-613DB035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UY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33B5928-3A56-ADC1-D0ED-15985901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Y" sz="4000" kern="1200" noProof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s-UY" sz="4000" kern="1200" noProof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</a:t>
            </a:r>
            <a:endParaRPr lang="es-UY" sz="4000" kern="1200" noProof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Marcador de contenido 2" descr="Texto&#10;&#10;Descripción generada automáticamente">
            <a:extLst>
              <a:ext uri="{FF2B5EF4-FFF2-40B4-BE49-F238E27FC236}">
                <a16:creationId xmlns:a16="http://schemas.microsoft.com/office/drawing/2014/main" id="{1589B0BA-6EB1-D3DE-7334-ADACEA35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50952"/>
            <a:ext cx="7225748" cy="39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B864235-C326-1240-9577-1861D9FC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5400" noProof="0"/>
              <a:t>Estructura de Terraform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D5C806F-886F-7F6A-B517-A285C134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20000"/>
          </a:bodyPr>
          <a:lstStyle/>
          <a:p>
            <a:r>
              <a:rPr lang="es-UY" sz="1500" noProof="0"/>
              <a:t>Nivel Global (main.tf)</a:t>
            </a:r>
          </a:p>
          <a:p>
            <a:pPr marL="0" indent="0">
              <a:buNone/>
            </a:pPr>
            <a:r>
              <a:rPr lang="es-UY" sz="1500" noProof="0"/>
              <a:t>El archivo principal (main.tf) actúa como el punto central de configuración, donde se definen las variables generales, se gestionan los estados y se orquesta la ejecución de los módulos personalizados.</a:t>
            </a:r>
          </a:p>
          <a:p>
            <a:pPr marL="0" indent="0">
              <a:buNone/>
            </a:pPr>
            <a:r>
              <a:rPr lang="es-UY" sz="1500" noProof="0"/>
              <a:t>Este nivel global llama a los módulos personalizados, pasando las variables necesarias y gestionando los outputs que se usan entre módulos.</a:t>
            </a:r>
          </a:p>
          <a:p>
            <a:pPr marL="0" indent="0">
              <a:buNone/>
            </a:pPr>
            <a:endParaRPr lang="es-UY" sz="1500" noProof="0"/>
          </a:p>
          <a:p>
            <a:r>
              <a:rPr lang="es-UY" sz="1500" noProof="0"/>
              <a:t>Módulo ECR</a:t>
            </a:r>
          </a:p>
          <a:p>
            <a:pPr marL="0" indent="0">
              <a:buNone/>
            </a:pPr>
            <a:r>
              <a:rPr lang="es-UY" sz="1500" noProof="0"/>
              <a:t>Este módulo se utiliza para crear un registro de contenedores en Amazon </a:t>
            </a:r>
            <a:r>
              <a:rPr lang="es-UY" sz="1500" noProof="0" err="1"/>
              <a:t>Elastic</a:t>
            </a:r>
            <a:r>
              <a:rPr lang="es-UY" sz="1500" noProof="0"/>
              <a:t> Container </a:t>
            </a:r>
            <a:r>
              <a:rPr lang="es-UY" sz="1500" noProof="0" err="1"/>
              <a:t>Registry</a:t>
            </a:r>
            <a:r>
              <a:rPr lang="es-UY" sz="1500" noProof="0"/>
              <a:t> (ECR).</a:t>
            </a:r>
          </a:p>
          <a:p>
            <a:pPr marL="0" indent="0">
              <a:buNone/>
            </a:pPr>
            <a:r>
              <a:rPr lang="es-UY" sz="1500" noProof="0"/>
              <a:t>Uso separado: Este módulo no se llama desde el nivel global (main.tf) de </a:t>
            </a:r>
            <a:r>
              <a:rPr lang="es-UY" sz="1500" noProof="0" err="1"/>
              <a:t>Terraform</a:t>
            </a:r>
            <a:r>
              <a:rPr lang="es-UY" sz="1500" noProof="0"/>
              <a:t>, ya que se ejecuta como un paso independiente en el </a:t>
            </a:r>
            <a:r>
              <a:rPr lang="es-UY" sz="1500" noProof="0" err="1"/>
              <a:t>workflow</a:t>
            </a:r>
            <a:r>
              <a:rPr lang="es-UY" sz="1500" noProof="0"/>
              <a:t> de Actions. Esto fue necesario para realizar la autenticación de Docker con ECR antes de construir y enviar imágenes de contenedores.</a:t>
            </a:r>
          </a:p>
          <a:p>
            <a:pPr marL="0" indent="0">
              <a:buNone/>
            </a:pPr>
            <a:r>
              <a:rPr lang="es-UY" sz="1500" noProof="0"/>
              <a:t>Se le pasa un listado de componentes y se encarga de crear los repositorios.</a:t>
            </a:r>
          </a:p>
          <a:p>
            <a:pPr marL="0" indent="0">
              <a:buNone/>
            </a:pPr>
            <a:endParaRPr lang="es-UY" sz="1500" noProof="0"/>
          </a:p>
          <a:p>
            <a:r>
              <a:rPr lang="es-UY" sz="1500" noProof="0"/>
              <a:t>Módulo VPC</a:t>
            </a:r>
          </a:p>
          <a:p>
            <a:pPr marL="0" indent="0">
              <a:buNone/>
            </a:pPr>
            <a:r>
              <a:rPr lang="es-UY" sz="1500" noProof="0"/>
              <a:t>Este módulo crea una Virtual </a:t>
            </a:r>
            <a:r>
              <a:rPr lang="es-UY" sz="1500" noProof="0" err="1"/>
              <a:t>Private</a:t>
            </a:r>
            <a:r>
              <a:rPr lang="es-UY" sz="1500" noProof="0"/>
              <a:t> Cloud (VPC) con las siguientes configuraciones:</a:t>
            </a:r>
          </a:p>
          <a:p>
            <a:pPr marL="0" indent="0">
              <a:buNone/>
            </a:pPr>
            <a:r>
              <a:rPr lang="es-UY" sz="1500" noProof="0" err="1"/>
              <a:t>Subnets</a:t>
            </a:r>
            <a:r>
              <a:rPr lang="es-UY" sz="1500" noProof="0"/>
              <a:t>: Tres </a:t>
            </a:r>
            <a:r>
              <a:rPr lang="es-UY" sz="1500" noProof="0" err="1"/>
              <a:t>subnets</a:t>
            </a:r>
            <a:r>
              <a:rPr lang="es-UY" sz="1500" noProof="0"/>
              <a:t> públicas y tres privadas distribuidas en tres Zonas de Disponibilidad (AZ).</a:t>
            </a:r>
          </a:p>
          <a:p>
            <a:pPr marL="0" indent="0">
              <a:buNone/>
            </a:pPr>
            <a:r>
              <a:rPr lang="es-UY" sz="1500" noProof="0"/>
              <a:t>Gateway NAT: Permite que las </a:t>
            </a:r>
            <a:r>
              <a:rPr lang="es-UY" sz="1500" noProof="0" err="1"/>
              <a:t>subnets</a:t>
            </a:r>
            <a:r>
              <a:rPr lang="es-UY" sz="1500" noProof="0"/>
              <a:t> privadas puedan comunicarse con Internet.</a:t>
            </a:r>
          </a:p>
          <a:p>
            <a:pPr marL="0" indent="0">
              <a:buNone/>
            </a:pPr>
            <a:r>
              <a:rPr lang="es-UY" sz="1500" noProof="0"/>
              <a:t>Reutilización: Genera outputs como los </a:t>
            </a:r>
            <a:r>
              <a:rPr lang="es-UY" sz="1500" noProof="0" err="1"/>
              <a:t>IDs</a:t>
            </a:r>
            <a:r>
              <a:rPr lang="es-UY" sz="1500" noProof="0"/>
              <a:t> de las </a:t>
            </a:r>
            <a:r>
              <a:rPr lang="es-UY" sz="1500" noProof="0" err="1"/>
              <a:t>subnets</a:t>
            </a:r>
            <a:r>
              <a:rPr lang="es-UY" sz="1500" noProof="0"/>
              <a:t> y el ID de la VPC, que son utilizados por otros módulos como EKS y </a:t>
            </a:r>
            <a:r>
              <a:rPr lang="es-UY" sz="1500" noProof="0" err="1"/>
              <a:t>Bastion</a:t>
            </a:r>
            <a:r>
              <a:rPr lang="es-UY" sz="1500" noProof="0"/>
              <a:t>.</a:t>
            </a:r>
          </a:p>
          <a:p>
            <a:pPr marL="0" indent="0">
              <a:buNone/>
            </a:pPr>
            <a:endParaRPr lang="es-UY" sz="1000" noProof="0"/>
          </a:p>
        </p:txBody>
      </p:sp>
    </p:spTree>
    <p:extLst>
      <p:ext uri="{BB962C8B-B14F-4D97-AF65-F5344CB8AC3E}">
        <p14:creationId xmlns:p14="http://schemas.microsoft.com/office/powerpoint/2010/main" val="37668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2013 - Tema de 2022">
  <a:themeElements>
    <a:clrScheme name="Personalizado 6">
      <a:dk1>
        <a:srgbClr val="335B74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335B74"/>
      </a:accent2>
      <a:accent3>
        <a:srgbClr val="335B74"/>
      </a:accent3>
      <a:accent4>
        <a:srgbClr val="335B74"/>
      </a:accent4>
      <a:accent5>
        <a:srgbClr val="335B74"/>
      </a:accent5>
      <a:accent6>
        <a:srgbClr val="335B74"/>
      </a:accent6>
      <a:hlink>
        <a:srgbClr val="6EAC1C"/>
      </a:hlink>
      <a:folHlink>
        <a:srgbClr val="B26B0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3DFloatVTI</vt:lpstr>
      <vt:lpstr>Office 2013 - Tema de 2022</vt:lpstr>
      <vt:lpstr>Implementación de Soluciones Cloud</vt:lpstr>
      <vt:lpstr>Contenido:  1.  Estrategia GIT 2. Infraestructura como Código 3. make kubectl deploy 4. GitHub Actions CI/CD</vt:lpstr>
      <vt:lpstr>Estrategia GIT</vt:lpstr>
      <vt:lpstr>Trunk-Based Development</vt:lpstr>
      <vt:lpstr>Trunk-Based Development</vt:lpstr>
      <vt:lpstr>Beneficios</vt:lpstr>
      <vt:lpstr>Infaestructura como Código</vt:lpstr>
      <vt:lpstr>Estructura de Terraform</vt:lpstr>
      <vt:lpstr>Estructura de Terraform</vt:lpstr>
      <vt:lpstr>Estructura de Terraform</vt:lpstr>
      <vt:lpstr>Diagrama de Arquitectura</vt:lpstr>
      <vt:lpstr>make kubectl deploy</vt:lpstr>
      <vt:lpstr>Ventajas de Makefile en el Proyecto</vt:lpstr>
      <vt:lpstr>Vista desde GitHub Actions</vt:lpstr>
      <vt:lpstr>Workflow CI/CD</vt:lpstr>
      <vt:lpstr>Descripción general</vt:lpstr>
      <vt:lpstr>Jobs del workflow</vt:lpstr>
      <vt:lpstr>Vista desde GitHub Actions</vt:lpstr>
      <vt:lpstr>Secrets y Variables GitHub Actions</vt:lpstr>
      <vt:lpstr>Ventajas de CI/CD</vt:lpstr>
      <vt:lpstr>La banda que nunca te deja a pie!!!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Vladi</dc:creator>
  <cp:revision>1</cp:revision>
  <dcterms:created xsi:type="dcterms:W3CDTF">2023-12-19T21:03:45Z</dcterms:created>
  <dcterms:modified xsi:type="dcterms:W3CDTF">2024-12-10T01:15:53Z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